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modernComment_100_0.xml" ContentType="application/vnd.ms-powerpoint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</p:sldMasterIdLst>
  <p:notesMasterIdLst>
    <p:notesMasterId r:id="rId14"/>
  </p:notesMasterIdLst>
  <p:sldIdLst>
    <p:sldId id="256" r:id="rId3"/>
    <p:sldId id="271" r:id="rId4"/>
    <p:sldId id="268" r:id="rId5"/>
    <p:sldId id="277" r:id="rId6"/>
    <p:sldId id="278" r:id="rId7"/>
    <p:sldId id="279" r:id="rId8"/>
    <p:sldId id="280" r:id="rId9"/>
    <p:sldId id="266" r:id="rId10"/>
    <p:sldId id="265" r:id="rId11"/>
    <p:sldId id="281" r:id="rId12"/>
    <p:sldId id="274" r:id="rId13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3CC6A0B-5D5A-6528-48BB-0D644C53BA4B}" name="Vanessa Wanyee" initials="VW" userId="S::Vanessa.Wanyee@Ogilvy.africa::78e2a897-0d60-4aea-be97-86588961b83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0121"/>
    <a:srgbClr val="FFFFFF"/>
    <a:srgbClr val="FF00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AD2F84-4942-0B46-97AF-1343D48D66FF}" v="4081" dt="2024-08-13T20:07:46.670"/>
    <p1510:client id="{DFAF7A6A-8C8A-4598-B442-0E35AEDFB5B9}" v="146" dt="2024-08-13T20:04:17.3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601" autoAdjust="0"/>
    <p:restoredTop sz="92877" autoAdjust="0"/>
  </p:normalViewPr>
  <p:slideViewPr>
    <p:cSldViewPr snapToGrid="0" snapToObjects="1">
      <p:cViewPr>
        <p:scale>
          <a:sx n="50" d="100"/>
          <a:sy n="50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microsoft.com/office/2018/10/relationships/authors" Target="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ward Gregory" userId="0aeef1fb-e0bd-430d-a66c-5b4e98b8ab07" providerId="ADAL" clId="{97AD2F84-4942-0B46-97AF-1343D48D66FF}"/>
    <pc:docChg chg="undo custSel addSld delSld modSld">
      <pc:chgData name="Howard Gregory" userId="0aeef1fb-e0bd-430d-a66c-5b4e98b8ab07" providerId="ADAL" clId="{97AD2F84-4942-0B46-97AF-1343D48D66FF}" dt="2024-08-13T20:07:46.670" v="4309" actId="20577"/>
      <pc:docMkLst>
        <pc:docMk/>
      </pc:docMkLst>
      <pc:sldChg chg="modSp mod">
        <pc:chgData name="Howard Gregory" userId="0aeef1fb-e0bd-430d-a66c-5b4e98b8ab07" providerId="ADAL" clId="{97AD2F84-4942-0B46-97AF-1343D48D66FF}" dt="2024-08-13T17:43:05.906" v="52" actId="208"/>
        <pc:sldMkLst>
          <pc:docMk/>
          <pc:sldMk cId="0" sldId="256"/>
        </pc:sldMkLst>
        <pc:spChg chg="mod">
          <ac:chgData name="Howard Gregory" userId="0aeef1fb-e0bd-430d-a66c-5b4e98b8ab07" providerId="ADAL" clId="{97AD2F84-4942-0B46-97AF-1343D48D66FF}" dt="2024-08-13T17:43:05.906" v="52" actId="208"/>
          <ac:spMkLst>
            <pc:docMk/>
            <pc:sldMk cId="0" sldId="256"/>
            <ac:spMk id="5" creationId="{00000000-0000-0000-0000-000000000000}"/>
          </ac:spMkLst>
        </pc:spChg>
        <pc:picChg chg="mod">
          <ac:chgData name="Howard Gregory" userId="0aeef1fb-e0bd-430d-a66c-5b4e98b8ab07" providerId="ADAL" clId="{97AD2F84-4942-0B46-97AF-1343D48D66FF}" dt="2024-08-13T17:39:28.228" v="3" actId="1076"/>
          <ac:picMkLst>
            <pc:docMk/>
            <pc:sldMk cId="0" sldId="256"/>
            <ac:picMk id="12" creationId="{CE2F1DEC-2461-D779-0995-F83B278EBD53}"/>
          </ac:picMkLst>
        </pc:picChg>
      </pc:sldChg>
      <pc:sldChg chg="addSp delSp modSp del mod">
        <pc:chgData name="Howard Gregory" userId="0aeef1fb-e0bd-430d-a66c-5b4e98b8ab07" providerId="ADAL" clId="{97AD2F84-4942-0B46-97AF-1343D48D66FF}" dt="2024-08-13T17:50:53.792" v="149" actId="2696"/>
        <pc:sldMkLst>
          <pc:docMk/>
          <pc:sldMk cId="0" sldId="257"/>
        </pc:sldMkLst>
        <pc:spChg chg="add mod">
          <ac:chgData name="Howard Gregory" userId="0aeef1fb-e0bd-430d-a66c-5b4e98b8ab07" providerId="ADAL" clId="{97AD2F84-4942-0B46-97AF-1343D48D66FF}" dt="2024-08-13T17:49:06.827" v="107" actId="1037"/>
          <ac:spMkLst>
            <pc:docMk/>
            <pc:sldMk cId="0" sldId="257"/>
            <ac:spMk id="2" creationId="{52182277-F045-F945-EDEB-FD42F6DBF896}"/>
          </ac:spMkLst>
        </pc:spChg>
        <pc:spChg chg="mod">
          <ac:chgData name="Howard Gregory" userId="0aeef1fb-e0bd-430d-a66c-5b4e98b8ab07" providerId="ADAL" clId="{97AD2F84-4942-0B46-97AF-1343D48D66FF}" dt="2024-08-13T17:44:49.803" v="70" actId="1076"/>
          <ac:spMkLst>
            <pc:docMk/>
            <pc:sldMk cId="0" sldId="257"/>
            <ac:spMk id="5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7:45:32.607" v="74" actId="207"/>
          <ac:spMkLst>
            <pc:docMk/>
            <pc:sldMk cId="0" sldId="257"/>
            <ac:spMk id="6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7:44:14.226" v="58" actId="12788"/>
          <ac:spMkLst>
            <pc:docMk/>
            <pc:sldMk cId="0" sldId="257"/>
            <ac:spMk id="7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7:44:14.226" v="58" actId="12788"/>
          <ac:spMkLst>
            <pc:docMk/>
            <pc:sldMk cId="0" sldId="257"/>
            <ac:spMk id="8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7:45:32.607" v="74" actId="207"/>
          <ac:spMkLst>
            <pc:docMk/>
            <pc:sldMk cId="0" sldId="257"/>
            <ac:spMk id="9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7:44:30.033" v="66" actId="1037"/>
          <ac:spMkLst>
            <pc:docMk/>
            <pc:sldMk cId="0" sldId="257"/>
            <ac:spMk id="10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7:44:30.033" v="66" actId="1037"/>
          <ac:spMkLst>
            <pc:docMk/>
            <pc:sldMk cId="0" sldId="257"/>
            <ac:spMk id="11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7:45:32.607" v="74" actId="207"/>
          <ac:spMkLst>
            <pc:docMk/>
            <pc:sldMk cId="0" sldId="257"/>
            <ac:spMk id="12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7:44:14.226" v="58" actId="12788"/>
          <ac:spMkLst>
            <pc:docMk/>
            <pc:sldMk cId="0" sldId="257"/>
            <ac:spMk id="13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7:44:14.226" v="58" actId="12788"/>
          <ac:spMkLst>
            <pc:docMk/>
            <pc:sldMk cId="0" sldId="257"/>
            <ac:spMk id="14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7:45:32.607" v="74" actId="207"/>
          <ac:spMkLst>
            <pc:docMk/>
            <pc:sldMk cId="0" sldId="257"/>
            <ac:spMk id="15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7:44:30.033" v="66" actId="1037"/>
          <ac:spMkLst>
            <pc:docMk/>
            <pc:sldMk cId="0" sldId="257"/>
            <ac:spMk id="16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7:44:30.033" v="66" actId="1037"/>
          <ac:spMkLst>
            <pc:docMk/>
            <pc:sldMk cId="0" sldId="257"/>
            <ac:spMk id="17" creationId="{00000000-0000-0000-0000-000000000000}"/>
          </ac:spMkLst>
        </pc:spChg>
        <pc:spChg chg="del mod">
          <ac:chgData name="Howard Gregory" userId="0aeef1fb-e0bd-430d-a66c-5b4e98b8ab07" providerId="ADAL" clId="{97AD2F84-4942-0B46-97AF-1343D48D66FF}" dt="2024-08-13T17:47:22.712" v="78" actId="478"/>
          <ac:spMkLst>
            <pc:docMk/>
            <pc:sldMk cId="0" sldId="257"/>
            <ac:spMk id="21" creationId="{DE75BA5A-AA58-9CB2-4290-65942528628A}"/>
          </ac:spMkLst>
        </pc:spChg>
        <pc:grpChg chg="add mod">
          <ac:chgData name="Howard Gregory" userId="0aeef1fb-e0bd-430d-a66c-5b4e98b8ab07" providerId="ADAL" clId="{97AD2F84-4942-0B46-97AF-1343D48D66FF}" dt="2024-08-13T17:44:40.635" v="68" actId="12788"/>
          <ac:grpSpMkLst>
            <pc:docMk/>
            <pc:sldMk cId="0" sldId="257"/>
            <ac:grpSpMk id="3" creationId="{0C69E35D-5052-A8CF-F7DE-5B2E955F1814}"/>
          </ac:grpSpMkLst>
        </pc:grpChg>
        <pc:picChg chg="add mod">
          <ac:chgData name="Howard Gregory" userId="0aeef1fb-e0bd-430d-a66c-5b4e98b8ab07" providerId="ADAL" clId="{97AD2F84-4942-0B46-97AF-1343D48D66FF}" dt="2024-08-13T17:44:58.389" v="71"/>
          <ac:picMkLst>
            <pc:docMk/>
            <pc:sldMk cId="0" sldId="257"/>
            <ac:picMk id="4" creationId="{2778A315-EC32-1387-8C7A-143A5FA54B5A}"/>
          </ac:picMkLst>
        </pc:picChg>
        <pc:picChg chg="add mod">
          <ac:chgData name="Howard Gregory" userId="0aeef1fb-e0bd-430d-a66c-5b4e98b8ab07" providerId="ADAL" clId="{97AD2F84-4942-0B46-97AF-1343D48D66FF}" dt="2024-08-13T17:49:02.334" v="93" actId="1038"/>
          <ac:picMkLst>
            <pc:docMk/>
            <pc:sldMk cId="0" sldId="257"/>
            <ac:picMk id="18" creationId="{40FD14D4-DDB7-B057-5F18-0C3CAD2E7B5F}"/>
          </ac:picMkLst>
        </pc:picChg>
        <pc:picChg chg="del">
          <ac:chgData name="Howard Gregory" userId="0aeef1fb-e0bd-430d-a66c-5b4e98b8ab07" providerId="ADAL" clId="{97AD2F84-4942-0B46-97AF-1343D48D66FF}" dt="2024-08-13T17:42:49.308" v="50" actId="478"/>
          <ac:picMkLst>
            <pc:docMk/>
            <pc:sldMk cId="0" sldId="257"/>
            <ac:picMk id="19" creationId="{F8EB8068-C0DD-919A-5759-66B1863921B4}"/>
          </ac:picMkLst>
        </pc:picChg>
        <pc:picChg chg="add mod">
          <ac:chgData name="Howard Gregory" userId="0aeef1fb-e0bd-430d-a66c-5b4e98b8ab07" providerId="ADAL" clId="{97AD2F84-4942-0B46-97AF-1343D48D66FF}" dt="2024-08-13T17:49:02.334" v="93" actId="1038"/>
          <ac:picMkLst>
            <pc:docMk/>
            <pc:sldMk cId="0" sldId="257"/>
            <ac:picMk id="20" creationId="{8F3F26EA-9FA9-3179-5A04-415D043F1C4E}"/>
          </ac:picMkLst>
        </pc:picChg>
      </pc:sldChg>
      <pc:sldChg chg="modSp del mod">
        <pc:chgData name="Howard Gregory" userId="0aeef1fb-e0bd-430d-a66c-5b4e98b8ab07" providerId="ADAL" clId="{97AD2F84-4942-0B46-97AF-1343D48D66FF}" dt="2024-08-13T18:36:01.324" v="525" actId="2696"/>
        <pc:sldMkLst>
          <pc:docMk/>
          <pc:sldMk cId="0" sldId="260"/>
        </pc:sldMkLst>
        <pc:picChg chg="mod">
          <ac:chgData name="Howard Gregory" userId="0aeef1fb-e0bd-430d-a66c-5b4e98b8ab07" providerId="ADAL" clId="{97AD2F84-4942-0B46-97AF-1343D48D66FF}" dt="2024-08-13T18:28:45.361" v="259" actId="1076"/>
          <ac:picMkLst>
            <pc:docMk/>
            <pc:sldMk cId="0" sldId="260"/>
            <ac:picMk id="14" creationId="{354B0865-6748-8D59-A54A-81AEA6E1C879}"/>
          </ac:picMkLst>
        </pc:picChg>
      </pc:sldChg>
      <pc:sldChg chg="modSp del mod modNotesTx">
        <pc:chgData name="Howard Gregory" userId="0aeef1fb-e0bd-430d-a66c-5b4e98b8ab07" providerId="ADAL" clId="{97AD2F84-4942-0B46-97AF-1343D48D66FF}" dt="2024-08-13T18:47:17.385" v="692" actId="2696"/>
        <pc:sldMkLst>
          <pc:docMk/>
          <pc:sldMk cId="1423043746" sldId="264"/>
        </pc:sldMkLst>
        <pc:spChg chg="mod">
          <ac:chgData name="Howard Gregory" userId="0aeef1fb-e0bd-430d-a66c-5b4e98b8ab07" providerId="ADAL" clId="{97AD2F84-4942-0B46-97AF-1343D48D66FF}" dt="2024-08-13T18:47:04.347" v="689" actId="21"/>
          <ac:spMkLst>
            <pc:docMk/>
            <pc:sldMk cId="1423043746" sldId="264"/>
            <ac:spMk id="65" creationId="{705C1FC3-C121-6690-A98B-B66B18663B19}"/>
          </ac:spMkLst>
        </pc:spChg>
        <pc:picChg chg="mod">
          <ac:chgData name="Howard Gregory" userId="0aeef1fb-e0bd-430d-a66c-5b4e98b8ab07" providerId="ADAL" clId="{97AD2F84-4942-0B46-97AF-1343D48D66FF}" dt="2024-08-13T18:45:26.715" v="660" actId="1076"/>
          <ac:picMkLst>
            <pc:docMk/>
            <pc:sldMk cId="1423043746" sldId="264"/>
            <ac:picMk id="2" creationId="{00000000-0000-0000-0000-000000000000}"/>
          </ac:picMkLst>
        </pc:picChg>
      </pc:sldChg>
      <pc:sldChg chg="addSp delSp modSp mod">
        <pc:chgData name="Howard Gregory" userId="0aeef1fb-e0bd-430d-a66c-5b4e98b8ab07" providerId="ADAL" clId="{97AD2F84-4942-0B46-97AF-1343D48D66FF}" dt="2024-08-13T19:02:41.106" v="1076" actId="1035"/>
        <pc:sldMkLst>
          <pc:docMk/>
          <pc:sldMk cId="0" sldId="265"/>
        </pc:sldMkLst>
        <pc:spChg chg="mod">
          <ac:chgData name="Howard Gregory" userId="0aeef1fb-e0bd-430d-a66c-5b4e98b8ab07" providerId="ADAL" clId="{97AD2F84-4942-0B46-97AF-1343D48D66FF}" dt="2024-08-13T19:00:46.643" v="1027" actId="1076"/>
          <ac:spMkLst>
            <pc:docMk/>
            <pc:sldMk cId="0" sldId="265"/>
            <ac:spMk id="5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9:00:56.099" v="1029" actId="14100"/>
          <ac:spMkLst>
            <pc:docMk/>
            <pc:sldMk cId="0" sldId="265"/>
            <ac:spMk id="6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9:02:41.106" v="1076" actId="1035"/>
          <ac:spMkLst>
            <pc:docMk/>
            <pc:sldMk cId="0" sldId="265"/>
            <ac:spMk id="7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9:02:41.106" v="1076" actId="1035"/>
          <ac:spMkLst>
            <pc:docMk/>
            <pc:sldMk cId="0" sldId="265"/>
            <ac:spMk id="8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9:02:41.106" v="1076" actId="1035"/>
          <ac:spMkLst>
            <pc:docMk/>
            <pc:sldMk cId="0" sldId="265"/>
            <ac:spMk id="9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9:02:41.106" v="1076" actId="1035"/>
          <ac:spMkLst>
            <pc:docMk/>
            <pc:sldMk cId="0" sldId="265"/>
            <ac:spMk id="10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9:02:41.106" v="1076" actId="1035"/>
          <ac:spMkLst>
            <pc:docMk/>
            <pc:sldMk cId="0" sldId="265"/>
            <ac:spMk id="11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9:02:41.106" v="1076" actId="1035"/>
          <ac:spMkLst>
            <pc:docMk/>
            <pc:sldMk cId="0" sldId="265"/>
            <ac:spMk id="12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9:02:41.106" v="1076" actId="1035"/>
          <ac:spMkLst>
            <pc:docMk/>
            <pc:sldMk cId="0" sldId="265"/>
            <ac:spMk id="13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9:02:41.106" v="1076" actId="1035"/>
          <ac:spMkLst>
            <pc:docMk/>
            <pc:sldMk cId="0" sldId="265"/>
            <ac:spMk id="14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9:02:41.106" v="1076" actId="1035"/>
          <ac:spMkLst>
            <pc:docMk/>
            <pc:sldMk cId="0" sldId="265"/>
            <ac:spMk id="15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9:02:41.106" v="1076" actId="1035"/>
          <ac:spMkLst>
            <pc:docMk/>
            <pc:sldMk cId="0" sldId="265"/>
            <ac:spMk id="16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9:02:41.106" v="1076" actId="1035"/>
          <ac:spMkLst>
            <pc:docMk/>
            <pc:sldMk cId="0" sldId="265"/>
            <ac:spMk id="17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9:02:41.106" v="1076" actId="1035"/>
          <ac:spMkLst>
            <pc:docMk/>
            <pc:sldMk cId="0" sldId="265"/>
            <ac:spMk id="18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9:02:41.106" v="1076" actId="1035"/>
          <ac:spMkLst>
            <pc:docMk/>
            <pc:sldMk cId="0" sldId="265"/>
            <ac:spMk id="19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9:02:41.106" v="1076" actId="1035"/>
          <ac:spMkLst>
            <pc:docMk/>
            <pc:sldMk cId="0" sldId="265"/>
            <ac:spMk id="20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9:02:41.106" v="1076" actId="1035"/>
          <ac:spMkLst>
            <pc:docMk/>
            <pc:sldMk cId="0" sldId="265"/>
            <ac:spMk id="21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9:02:41.106" v="1076" actId="1035"/>
          <ac:spMkLst>
            <pc:docMk/>
            <pc:sldMk cId="0" sldId="265"/>
            <ac:spMk id="22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9:02:41.106" v="1076" actId="1035"/>
          <ac:spMkLst>
            <pc:docMk/>
            <pc:sldMk cId="0" sldId="265"/>
            <ac:spMk id="28" creationId="{C2A878BA-8878-312D-DAAB-2E6837D5EB3F}"/>
          </ac:spMkLst>
        </pc:spChg>
        <pc:spChg chg="mod">
          <ac:chgData name="Howard Gregory" userId="0aeef1fb-e0bd-430d-a66c-5b4e98b8ab07" providerId="ADAL" clId="{97AD2F84-4942-0B46-97AF-1343D48D66FF}" dt="2024-08-13T19:02:41.106" v="1076" actId="1035"/>
          <ac:spMkLst>
            <pc:docMk/>
            <pc:sldMk cId="0" sldId="265"/>
            <ac:spMk id="29" creationId="{A36021B3-7DBA-A504-31FD-BC6520E29C37}"/>
          </ac:spMkLst>
        </pc:spChg>
        <pc:picChg chg="add mod">
          <ac:chgData name="Howard Gregory" userId="0aeef1fb-e0bd-430d-a66c-5b4e98b8ab07" providerId="ADAL" clId="{97AD2F84-4942-0B46-97AF-1343D48D66FF}" dt="2024-08-13T19:01:41.712" v="1044"/>
          <ac:picMkLst>
            <pc:docMk/>
            <pc:sldMk cId="0" sldId="265"/>
            <ac:picMk id="4" creationId="{FFCD47BD-4691-9B94-9FC8-A9D8C19A81AE}"/>
          </ac:picMkLst>
        </pc:picChg>
        <pc:picChg chg="del">
          <ac:chgData name="Howard Gregory" userId="0aeef1fb-e0bd-430d-a66c-5b4e98b8ab07" providerId="ADAL" clId="{97AD2F84-4942-0B46-97AF-1343D48D66FF}" dt="2024-08-13T19:01:35.133" v="1043" actId="478"/>
          <ac:picMkLst>
            <pc:docMk/>
            <pc:sldMk cId="0" sldId="265"/>
            <ac:picMk id="24" creationId="{05224989-B6F1-6326-14AB-BE0F1774AEB5}"/>
          </ac:picMkLst>
        </pc:picChg>
        <pc:picChg chg="mod">
          <ac:chgData name="Howard Gregory" userId="0aeef1fb-e0bd-430d-a66c-5b4e98b8ab07" providerId="ADAL" clId="{97AD2F84-4942-0B46-97AF-1343D48D66FF}" dt="2024-08-13T19:01:24.512" v="1041" actId="1076"/>
          <ac:picMkLst>
            <pc:docMk/>
            <pc:sldMk cId="0" sldId="265"/>
            <ac:picMk id="6147" creationId="{01F82120-0D89-3528-4BA3-8E9066E6C0B6}"/>
          </ac:picMkLst>
        </pc:picChg>
        <pc:picChg chg="mod">
          <ac:chgData name="Howard Gregory" userId="0aeef1fb-e0bd-430d-a66c-5b4e98b8ab07" providerId="ADAL" clId="{97AD2F84-4942-0B46-97AF-1343D48D66FF}" dt="2024-08-13T19:02:07.286" v="1058" actId="1035"/>
          <ac:picMkLst>
            <pc:docMk/>
            <pc:sldMk cId="0" sldId="265"/>
            <ac:picMk id="6149" creationId="{F1C9B427-6675-1BB1-1AB9-E7A336303A28}"/>
          </ac:picMkLst>
        </pc:picChg>
      </pc:sldChg>
      <pc:sldChg chg="addSp delSp modSp mod">
        <pc:chgData name="Howard Gregory" userId="0aeef1fb-e0bd-430d-a66c-5b4e98b8ab07" providerId="ADAL" clId="{97AD2F84-4942-0B46-97AF-1343D48D66FF}" dt="2024-08-13T18:57:40.055" v="981" actId="166"/>
        <pc:sldMkLst>
          <pc:docMk/>
          <pc:sldMk cId="4093790646" sldId="266"/>
        </pc:sldMkLst>
        <pc:spChg chg="mod">
          <ac:chgData name="Howard Gregory" userId="0aeef1fb-e0bd-430d-a66c-5b4e98b8ab07" providerId="ADAL" clId="{97AD2F84-4942-0B46-97AF-1343D48D66FF}" dt="2024-08-13T18:55:56.775" v="948" actId="1076"/>
          <ac:spMkLst>
            <pc:docMk/>
            <pc:sldMk cId="4093790646" sldId="266"/>
            <ac:spMk id="3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8:57:40.055" v="981" actId="166"/>
          <ac:spMkLst>
            <pc:docMk/>
            <pc:sldMk cId="4093790646" sldId="266"/>
            <ac:spMk id="5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8:57:30.413" v="978" actId="1035"/>
          <ac:spMkLst>
            <pc:docMk/>
            <pc:sldMk cId="4093790646" sldId="266"/>
            <ac:spMk id="6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8:57:30.413" v="978" actId="1035"/>
          <ac:spMkLst>
            <pc:docMk/>
            <pc:sldMk cId="4093790646" sldId="266"/>
            <ac:spMk id="8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8:57:30.413" v="978" actId="1035"/>
          <ac:spMkLst>
            <pc:docMk/>
            <pc:sldMk cId="4093790646" sldId="266"/>
            <ac:spMk id="9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8:57:30.413" v="978" actId="1035"/>
          <ac:spMkLst>
            <pc:docMk/>
            <pc:sldMk cId="4093790646" sldId="266"/>
            <ac:spMk id="11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8:57:30.413" v="978" actId="1035"/>
          <ac:spMkLst>
            <pc:docMk/>
            <pc:sldMk cId="4093790646" sldId="266"/>
            <ac:spMk id="12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8:57:30.413" v="978" actId="1035"/>
          <ac:spMkLst>
            <pc:docMk/>
            <pc:sldMk cId="4093790646" sldId="266"/>
            <ac:spMk id="14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8:57:30.413" v="978" actId="1035"/>
          <ac:spMkLst>
            <pc:docMk/>
            <pc:sldMk cId="4093790646" sldId="266"/>
            <ac:spMk id="15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8:57:30.413" v="978" actId="1035"/>
          <ac:spMkLst>
            <pc:docMk/>
            <pc:sldMk cId="4093790646" sldId="266"/>
            <ac:spMk id="17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8:57:30.413" v="978" actId="1035"/>
          <ac:spMkLst>
            <pc:docMk/>
            <pc:sldMk cId="4093790646" sldId="266"/>
            <ac:spMk id="18" creationId="{00000000-0000-0000-0000-000000000000}"/>
          </ac:spMkLst>
        </pc:spChg>
        <pc:picChg chg="add mod">
          <ac:chgData name="Howard Gregory" userId="0aeef1fb-e0bd-430d-a66c-5b4e98b8ab07" providerId="ADAL" clId="{97AD2F84-4942-0B46-97AF-1343D48D66FF}" dt="2024-08-13T18:54:41.534" v="855"/>
          <ac:picMkLst>
            <pc:docMk/>
            <pc:sldMk cId="4093790646" sldId="266"/>
            <ac:picMk id="4" creationId="{78AA3C2C-0AE3-6998-5198-B9AA4A531929}"/>
          </ac:picMkLst>
        </pc:picChg>
        <pc:picChg chg="mod">
          <ac:chgData name="Howard Gregory" userId="0aeef1fb-e0bd-430d-a66c-5b4e98b8ab07" providerId="ADAL" clId="{97AD2F84-4942-0B46-97AF-1343D48D66FF}" dt="2024-08-13T18:57:30.413" v="978" actId="1035"/>
          <ac:picMkLst>
            <pc:docMk/>
            <pc:sldMk cId="4093790646" sldId="266"/>
            <ac:picMk id="7" creationId="{00000000-0000-0000-0000-000000000000}"/>
          </ac:picMkLst>
        </pc:picChg>
        <pc:picChg chg="mod">
          <ac:chgData name="Howard Gregory" userId="0aeef1fb-e0bd-430d-a66c-5b4e98b8ab07" providerId="ADAL" clId="{97AD2F84-4942-0B46-97AF-1343D48D66FF}" dt="2024-08-13T18:57:30.413" v="978" actId="1035"/>
          <ac:picMkLst>
            <pc:docMk/>
            <pc:sldMk cId="4093790646" sldId="266"/>
            <ac:picMk id="10" creationId="{00000000-0000-0000-0000-000000000000}"/>
          </ac:picMkLst>
        </pc:picChg>
        <pc:picChg chg="mod">
          <ac:chgData name="Howard Gregory" userId="0aeef1fb-e0bd-430d-a66c-5b4e98b8ab07" providerId="ADAL" clId="{97AD2F84-4942-0B46-97AF-1343D48D66FF}" dt="2024-08-13T18:57:30.413" v="978" actId="1035"/>
          <ac:picMkLst>
            <pc:docMk/>
            <pc:sldMk cId="4093790646" sldId="266"/>
            <ac:picMk id="13" creationId="{00000000-0000-0000-0000-000000000000}"/>
          </ac:picMkLst>
        </pc:picChg>
        <pc:picChg chg="mod">
          <ac:chgData name="Howard Gregory" userId="0aeef1fb-e0bd-430d-a66c-5b4e98b8ab07" providerId="ADAL" clId="{97AD2F84-4942-0B46-97AF-1343D48D66FF}" dt="2024-08-13T18:57:30.413" v="978" actId="1035"/>
          <ac:picMkLst>
            <pc:docMk/>
            <pc:sldMk cId="4093790646" sldId="266"/>
            <ac:picMk id="16" creationId="{00000000-0000-0000-0000-000000000000}"/>
          </ac:picMkLst>
        </pc:picChg>
        <pc:picChg chg="del">
          <ac:chgData name="Howard Gregory" userId="0aeef1fb-e0bd-430d-a66c-5b4e98b8ab07" providerId="ADAL" clId="{97AD2F84-4942-0B46-97AF-1343D48D66FF}" dt="2024-08-13T18:54:36.059" v="854" actId="478"/>
          <ac:picMkLst>
            <pc:docMk/>
            <pc:sldMk cId="4093790646" sldId="266"/>
            <ac:picMk id="30" creationId="{7AFC008D-F5A6-1EEE-7494-15BE9203990D}"/>
          </ac:picMkLst>
        </pc:picChg>
        <pc:picChg chg="mod">
          <ac:chgData name="Howard Gregory" userId="0aeef1fb-e0bd-430d-a66c-5b4e98b8ab07" providerId="ADAL" clId="{97AD2F84-4942-0B46-97AF-1343D48D66FF}" dt="2024-08-13T18:57:35.169" v="980" actId="1076"/>
          <ac:picMkLst>
            <pc:docMk/>
            <pc:sldMk cId="4093790646" sldId="266"/>
            <ac:picMk id="5122" creationId="{9EF6E1A2-6BFB-9D92-D42A-6EE5477C2696}"/>
          </ac:picMkLst>
        </pc:picChg>
      </pc:sldChg>
      <pc:sldChg chg="del">
        <pc:chgData name="Howard Gregory" userId="0aeef1fb-e0bd-430d-a66c-5b4e98b8ab07" providerId="ADAL" clId="{97AD2F84-4942-0B46-97AF-1343D48D66FF}" dt="2024-08-13T18:54:30.064" v="853" actId="2696"/>
        <pc:sldMkLst>
          <pc:docMk/>
          <pc:sldMk cId="0" sldId="267"/>
        </pc:sldMkLst>
      </pc:sldChg>
      <pc:sldChg chg="addSp delSp modSp mod">
        <pc:chgData name="Howard Gregory" userId="0aeef1fb-e0bd-430d-a66c-5b4e98b8ab07" providerId="ADAL" clId="{97AD2F84-4942-0B46-97AF-1343D48D66FF}" dt="2024-08-13T17:50:50.083" v="148"/>
        <pc:sldMkLst>
          <pc:docMk/>
          <pc:sldMk cId="458202647" sldId="268"/>
        </pc:sldMkLst>
        <pc:spChg chg="add del">
          <ac:chgData name="Howard Gregory" userId="0aeef1fb-e0bd-430d-a66c-5b4e98b8ab07" providerId="ADAL" clId="{97AD2F84-4942-0B46-97AF-1343D48D66FF}" dt="2024-08-13T17:49:53.768" v="139" actId="21"/>
          <ac:spMkLst>
            <pc:docMk/>
            <pc:sldMk cId="458202647" sldId="268"/>
            <ac:spMk id="3" creationId="{00000000-0000-0000-0000-000000000000}"/>
          </ac:spMkLst>
        </pc:spChg>
        <pc:spChg chg="add mod">
          <ac:chgData name="Howard Gregory" userId="0aeef1fb-e0bd-430d-a66c-5b4e98b8ab07" providerId="ADAL" clId="{97AD2F84-4942-0B46-97AF-1343D48D66FF}" dt="2024-08-13T17:50:50.083" v="148"/>
          <ac:spMkLst>
            <pc:docMk/>
            <pc:sldMk cId="458202647" sldId="268"/>
            <ac:spMk id="4" creationId="{0CD54EB6-4549-D5CA-B73A-995E055AE3B2}"/>
          </ac:spMkLst>
        </pc:spChg>
        <pc:spChg chg="del">
          <ac:chgData name="Howard Gregory" userId="0aeef1fb-e0bd-430d-a66c-5b4e98b8ab07" providerId="ADAL" clId="{97AD2F84-4942-0B46-97AF-1343D48D66FF}" dt="2024-08-13T17:50:04.399" v="141" actId="478"/>
          <ac:spMkLst>
            <pc:docMk/>
            <pc:sldMk cId="458202647" sldId="268"/>
            <ac:spMk id="5" creationId="{00000000-0000-0000-0000-000000000000}"/>
          </ac:spMkLst>
        </pc:spChg>
        <pc:spChg chg="del">
          <ac:chgData name="Howard Gregory" userId="0aeef1fb-e0bd-430d-a66c-5b4e98b8ab07" providerId="ADAL" clId="{97AD2F84-4942-0B46-97AF-1343D48D66FF}" dt="2024-08-13T17:50:04.399" v="141" actId="478"/>
          <ac:spMkLst>
            <pc:docMk/>
            <pc:sldMk cId="458202647" sldId="268"/>
            <ac:spMk id="6" creationId="{00000000-0000-0000-0000-000000000000}"/>
          </ac:spMkLst>
        </pc:spChg>
        <pc:spChg chg="del">
          <ac:chgData name="Howard Gregory" userId="0aeef1fb-e0bd-430d-a66c-5b4e98b8ab07" providerId="ADAL" clId="{97AD2F84-4942-0B46-97AF-1343D48D66FF}" dt="2024-08-13T17:50:04.399" v="141" actId="478"/>
          <ac:spMkLst>
            <pc:docMk/>
            <pc:sldMk cId="458202647" sldId="268"/>
            <ac:spMk id="7" creationId="{00000000-0000-0000-0000-000000000000}"/>
          </ac:spMkLst>
        </pc:spChg>
        <pc:spChg chg="del">
          <ac:chgData name="Howard Gregory" userId="0aeef1fb-e0bd-430d-a66c-5b4e98b8ab07" providerId="ADAL" clId="{97AD2F84-4942-0B46-97AF-1343D48D66FF}" dt="2024-08-13T17:50:04.399" v="141" actId="478"/>
          <ac:spMkLst>
            <pc:docMk/>
            <pc:sldMk cId="458202647" sldId="268"/>
            <ac:spMk id="8" creationId="{00000000-0000-0000-0000-000000000000}"/>
          </ac:spMkLst>
        </pc:spChg>
        <pc:spChg chg="del">
          <ac:chgData name="Howard Gregory" userId="0aeef1fb-e0bd-430d-a66c-5b4e98b8ab07" providerId="ADAL" clId="{97AD2F84-4942-0B46-97AF-1343D48D66FF}" dt="2024-08-13T17:50:04.399" v="141" actId="478"/>
          <ac:spMkLst>
            <pc:docMk/>
            <pc:sldMk cId="458202647" sldId="268"/>
            <ac:spMk id="9" creationId="{00000000-0000-0000-0000-000000000000}"/>
          </ac:spMkLst>
        </pc:spChg>
        <pc:spChg chg="del">
          <ac:chgData name="Howard Gregory" userId="0aeef1fb-e0bd-430d-a66c-5b4e98b8ab07" providerId="ADAL" clId="{97AD2F84-4942-0B46-97AF-1343D48D66FF}" dt="2024-08-13T17:50:04.399" v="141" actId="478"/>
          <ac:spMkLst>
            <pc:docMk/>
            <pc:sldMk cId="458202647" sldId="268"/>
            <ac:spMk id="10" creationId="{00000000-0000-0000-0000-000000000000}"/>
          </ac:spMkLst>
        </pc:spChg>
        <pc:spChg chg="del">
          <ac:chgData name="Howard Gregory" userId="0aeef1fb-e0bd-430d-a66c-5b4e98b8ab07" providerId="ADAL" clId="{97AD2F84-4942-0B46-97AF-1343D48D66FF}" dt="2024-08-13T17:50:04.399" v="141" actId="478"/>
          <ac:spMkLst>
            <pc:docMk/>
            <pc:sldMk cId="458202647" sldId="268"/>
            <ac:spMk id="11" creationId="{00000000-0000-0000-0000-000000000000}"/>
          </ac:spMkLst>
        </pc:spChg>
        <pc:spChg chg="del">
          <ac:chgData name="Howard Gregory" userId="0aeef1fb-e0bd-430d-a66c-5b4e98b8ab07" providerId="ADAL" clId="{97AD2F84-4942-0B46-97AF-1343D48D66FF}" dt="2024-08-13T17:50:04.399" v="141" actId="478"/>
          <ac:spMkLst>
            <pc:docMk/>
            <pc:sldMk cId="458202647" sldId="268"/>
            <ac:spMk id="12" creationId="{00000000-0000-0000-0000-000000000000}"/>
          </ac:spMkLst>
        </pc:spChg>
        <pc:spChg chg="del">
          <ac:chgData name="Howard Gregory" userId="0aeef1fb-e0bd-430d-a66c-5b4e98b8ab07" providerId="ADAL" clId="{97AD2F84-4942-0B46-97AF-1343D48D66FF}" dt="2024-08-13T17:50:04.399" v="141" actId="478"/>
          <ac:spMkLst>
            <pc:docMk/>
            <pc:sldMk cId="458202647" sldId="268"/>
            <ac:spMk id="13" creationId="{00000000-0000-0000-0000-000000000000}"/>
          </ac:spMkLst>
        </pc:spChg>
        <pc:spChg chg="del">
          <ac:chgData name="Howard Gregory" userId="0aeef1fb-e0bd-430d-a66c-5b4e98b8ab07" providerId="ADAL" clId="{97AD2F84-4942-0B46-97AF-1343D48D66FF}" dt="2024-08-13T17:50:04.399" v="141" actId="478"/>
          <ac:spMkLst>
            <pc:docMk/>
            <pc:sldMk cId="458202647" sldId="268"/>
            <ac:spMk id="14" creationId="{00000000-0000-0000-0000-000000000000}"/>
          </ac:spMkLst>
        </pc:spChg>
        <pc:spChg chg="del">
          <ac:chgData name="Howard Gregory" userId="0aeef1fb-e0bd-430d-a66c-5b4e98b8ab07" providerId="ADAL" clId="{97AD2F84-4942-0B46-97AF-1343D48D66FF}" dt="2024-08-13T17:50:04.399" v="141" actId="478"/>
          <ac:spMkLst>
            <pc:docMk/>
            <pc:sldMk cId="458202647" sldId="268"/>
            <ac:spMk id="15" creationId="{00000000-0000-0000-0000-000000000000}"/>
          </ac:spMkLst>
        </pc:spChg>
        <pc:spChg chg="del">
          <ac:chgData name="Howard Gregory" userId="0aeef1fb-e0bd-430d-a66c-5b4e98b8ab07" providerId="ADAL" clId="{97AD2F84-4942-0B46-97AF-1343D48D66FF}" dt="2024-08-13T17:50:04.399" v="141" actId="478"/>
          <ac:spMkLst>
            <pc:docMk/>
            <pc:sldMk cId="458202647" sldId="268"/>
            <ac:spMk id="16" creationId="{00000000-0000-0000-0000-000000000000}"/>
          </ac:spMkLst>
        </pc:spChg>
        <pc:spChg chg="del">
          <ac:chgData name="Howard Gregory" userId="0aeef1fb-e0bd-430d-a66c-5b4e98b8ab07" providerId="ADAL" clId="{97AD2F84-4942-0B46-97AF-1343D48D66FF}" dt="2024-08-13T17:50:04.399" v="141" actId="478"/>
          <ac:spMkLst>
            <pc:docMk/>
            <pc:sldMk cId="458202647" sldId="268"/>
            <ac:spMk id="17" creationId="{00000000-0000-0000-0000-000000000000}"/>
          </ac:spMkLst>
        </pc:spChg>
        <pc:spChg chg="del">
          <ac:chgData name="Howard Gregory" userId="0aeef1fb-e0bd-430d-a66c-5b4e98b8ab07" providerId="ADAL" clId="{97AD2F84-4942-0B46-97AF-1343D48D66FF}" dt="2024-08-13T17:50:04.399" v="141" actId="478"/>
          <ac:spMkLst>
            <pc:docMk/>
            <pc:sldMk cId="458202647" sldId="268"/>
            <ac:spMk id="18" creationId="{00000000-0000-0000-0000-000000000000}"/>
          </ac:spMkLst>
        </pc:spChg>
        <pc:spChg chg="del">
          <ac:chgData name="Howard Gregory" userId="0aeef1fb-e0bd-430d-a66c-5b4e98b8ab07" providerId="ADAL" clId="{97AD2F84-4942-0B46-97AF-1343D48D66FF}" dt="2024-08-13T17:50:04.399" v="141" actId="478"/>
          <ac:spMkLst>
            <pc:docMk/>
            <pc:sldMk cId="458202647" sldId="268"/>
            <ac:spMk id="19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7:50:50.083" v="148"/>
          <ac:spMkLst>
            <pc:docMk/>
            <pc:sldMk cId="458202647" sldId="268"/>
            <ac:spMk id="22" creationId="{6F2133B6-EB33-0DDC-C135-5EC9C69BE5D8}"/>
          </ac:spMkLst>
        </pc:spChg>
        <pc:spChg chg="mod">
          <ac:chgData name="Howard Gregory" userId="0aeef1fb-e0bd-430d-a66c-5b4e98b8ab07" providerId="ADAL" clId="{97AD2F84-4942-0B46-97AF-1343D48D66FF}" dt="2024-08-13T17:50:50.083" v="148"/>
          <ac:spMkLst>
            <pc:docMk/>
            <pc:sldMk cId="458202647" sldId="268"/>
            <ac:spMk id="23" creationId="{46CA4110-F94D-9827-E675-50C5ABA53C05}"/>
          </ac:spMkLst>
        </pc:spChg>
        <pc:spChg chg="mod">
          <ac:chgData name="Howard Gregory" userId="0aeef1fb-e0bd-430d-a66c-5b4e98b8ab07" providerId="ADAL" clId="{97AD2F84-4942-0B46-97AF-1343D48D66FF}" dt="2024-08-13T17:50:50.083" v="148"/>
          <ac:spMkLst>
            <pc:docMk/>
            <pc:sldMk cId="458202647" sldId="268"/>
            <ac:spMk id="24" creationId="{6529446B-3445-5B84-AA7D-E56EA6899A15}"/>
          </ac:spMkLst>
        </pc:spChg>
        <pc:spChg chg="mod">
          <ac:chgData name="Howard Gregory" userId="0aeef1fb-e0bd-430d-a66c-5b4e98b8ab07" providerId="ADAL" clId="{97AD2F84-4942-0B46-97AF-1343D48D66FF}" dt="2024-08-13T17:50:50.083" v="148"/>
          <ac:spMkLst>
            <pc:docMk/>
            <pc:sldMk cId="458202647" sldId="268"/>
            <ac:spMk id="25" creationId="{3CCDF004-AF80-5779-6BBF-F5D129832838}"/>
          </ac:spMkLst>
        </pc:spChg>
        <pc:spChg chg="mod">
          <ac:chgData name="Howard Gregory" userId="0aeef1fb-e0bd-430d-a66c-5b4e98b8ab07" providerId="ADAL" clId="{97AD2F84-4942-0B46-97AF-1343D48D66FF}" dt="2024-08-13T17:50:50.083" v="148"/>
          <ac:spMkLst>
            <pc:docMk/>
            <pc:sldMk cId="458202647" sldId="268"/>
            <ac:spMk id="26" creationId="{25D59148-19E8-BF20-28E3-1E88B0E7A8AA}"/>
          </ac:spMkLst>
        </pc:spChg>
        <pc:spChg chg="mod">
          <ac:chgData name="Howard Gregory" userId="0aeef1fb-e0bd-430d-a66c-5b4e98b8ab07" providerId="ADAL" clId="{97AD2F84-4942-0B46-97AF-1343D48D66FF}" dt="2024-08-13T17:50:50.083" v="148"/>
          <ac:spMkLst>
            <pc:docMk/>
            <pc:sldMk cId="458202647" sldId="268"/>
            <ac:spMk id="27" creationId="{4549ECF4-D63A-B9BD-0474-F541615F8D06}"/>
          </ac:spMkLst>
        </pc:spChg>
        <pc:spChg chg="mod">
          <ac:chgData name="Howard Gregory" userId="0aeef1fb-e0bd-430d-a66c-5b4e98b8ab07" providerId="ADAL" clId="{97AD2F84-4942-0B46-97AF-1343D48D66FF}" dt="2024-08-13T17:50:50.083" v="148"/>
          <ac:spMkLst>
            <pc:docMk/>
            <pc:sldMk cId="458202647" sldId="268"/>
            <ac:spMk id="28" creationId="{3E7403F8-BE57-8F73-E86F-D823B1405C7B}"/>
          </ac:spMkLst>
        </pc:spChg>
        <pc:spChg chg="mod">
          <ac:chgData name="Howard Gregory" userId="0aeef1fb-e0bd-430d-a66c-5b4e98b8ab07" providerId="ADAL" clId="{97AD2F84-4942-0B46-97AF-1343D48D66FF}" dt="2024-08-13T17:50:50.083" v="148"/>
          <ac:spMkLst>
            <pc:docMk/>
            <pc:sldMk cId="458202647" sldId="268"/>
            <ac:spMk id="29" creationId="{2A3A7C5A-CEE6-7523-54E3-FDEA79949F17}"/>
          </ac:spMkLst>
        </pc:spChg>
        <pc:spChg chg="mod">
          <ac:chgData name="Howard Gregory" userId="0aeef1fb-e0bd-430d-a66c-5b4e98b8ab07" providerId="ADAL" clId="{97AD2F84-4942-0B46-97AF-1343D48D66FF}" dt="2024-08-13T17:50:50.083" v="148"/>
          <ac:spMkLst>
            <pc:docMk/>
            <pc:sldMk cId="458202647" sldId="268"/>
            <ac:spMk id="30" creationId="{B7081BF1-A518-C2E6-A2A8-0539A20D8BA9}"/>
          </ac:spMkLst>
        </pc:spChg>
        <pc:spChg chg="mod">
          <ac:chgData name="Howard Gregory" userId="0aeef1fb-e0bd-430d-a66c-5b4e98b8ab07" providerId="ADAL" clId="{97AD2F84-4942-0B46-97AF-1343D48D66FF}" dt="2024-08-13T17:50:50.083" v="148"/>
          <ac:spMkLst>
            <pc:docMk/>
            <pc:sldMk cId="458202647" sldId="268"/>
            <ac:spMk id="31" creationId="{7F1B603B-BF37-A7AC-6FA4-CCBD5453CA71}"/>
          </ac:spMkLst>
        </pc:spChg>
        <pc:spChg chg="mod">
          <ac:chgData name="Howard Gregory" userId="0aeef1fb-e0bd-430d-a66c-5b4e98b8ab07" providerId="ADAL" clId="{97AD2F84-4942-0B46-97AF-1343D48D66FF}" dt="2024-08-13T17:50:50.083" v="148"/>
          <ac:spMkLst>
            <pc:docMk/>
            <pc:sldMk cId="458202647" sldId="268"/>
            <ac:spMk id="32" creationId="{E7891FF5-88E6-D622-059F-A515D76A45C3}"/>
          </ac:spMkLst>
        </pc:spChg>
        <pc:spChg chg="mod">
          <ac:chgData name="Howard Gregory" userId="0aeef1fb-e0bd-430d-a66c-5b4e98b8ab07" providerId="ADAL" clId="{97AD2F84-4942-0B46-97AF-1343D48D66FF}" dt="2024-08-13T17:50:50.083" v="148"/>
          <ac:spMkLst>
            <pc:docMk/>
            <pc:sldMk cId="458202647" sldId="268"/>
            <ac:spMk id="33" creationId="{AD3C998C-0D1E-3589-E145-3DA6C97C4D55}"/>
          </ac:spMkLst>
        </pc:spChg>
        <pc:grpChg chg="add mod">
          <ac:chgData name="Howard Gregory" userId="0aeef1fb-e0bd-430d-a66c-5b4e98b8ab07" providerId="ADAL" clId="{97AD2F84-4942-0B46-97AF-1343D48D66FF}" dt="2024-08-13T17:50:50.083" v="148"/>
          <ac:grpSpMkLst>
            <pc:docMk/>
            <pc:sldMk cId="458202647" sldId="268"/>
            <ac:grpSpMk id="20" creationId="{80168548-A0EC-6BD7-90C7-52D7FD8133BB}"/>
          </ac:grpSpMkLst>
        </pc:grpChg>
        <pc:picChg chg="del">
          <ac:chgData name="Howard Gregory" userId="0aeef1fb-e0bd-430d-a66c-5b4e98b8ab07" providerId="ADAL" clId="{97AD2F84-4942-0B46-97AF-1343D48D66FF}" dt="2024-08-13T17:50:39.943" v="146" actId="478"/>
          <ac:picMkLst>
            <pc:docMk/>
            <pc:sldMk cId="458202647" sldId="268"/>
            <ac:picMk id="21" creationId="{850EB1CD-9C2B-D0E0-58F5-29215D455A04}"/>
          </ac:picMkLst>
        </pc:picChg>
        <pc:picChg chg="add mod">
          <ac:chgData name="Howard Gregory" userId="0aeef1fb-e0bd-430d-a66c-5b4e98b8ab07" providerId="ADAL" clId="{97AD2F84-4942-0B46-97AF-1343D48D66FF}" dt="2024-08-13T17:50:50.083" v="148"/>
          <ac:picMkLst>
            <pc:docMk/>
            <pc:sldMk cId="458202647" sldId="268"/>
            <ac:picMk id="34" creationId="{12666CA2-0629-FAFA-FBA4-8343ADB2EDFE}"/>
          </ac:picMkLst>
        </pc:picChg>
        <pc:picChg chg="add mod">
          <ac:chgData name="Howard Gregory" userId="0aeef1fb-e0bd-430d-a66c-5b4e98b8ab07" providerId="ADAL" clId="{97AD2F84-4942-0B46-97AF-1343D48D66FF}" dt="2024-08-13T17:50:50.083" v="148"/>
          <ac:picMkLst>
            <pc:docMk/>
            <pc:sldMk cId="458202647" sldId="268"/>
            <ac:picMk id="35" creationId="{A3824754-E683-DA58-B965-9C49C82EB43C}"/>
          </ac:picMkLst>
        </pc:picChg>
        <pc:picChg chg="add mod">
          <ac:chgData name="Howard Gregory" userId="0aeef1fb-e0bd-430d-a66c-5b4e98b8ab07" providerId="ADAL" clId="{97AD2F84-4942-0B46-97AF-1343D48D66FF}" dt="2024-08-13T17:50:50.083" v="148"/>
          <ac:picMkLst>
            <pc:docMk/>
            <pc:sldMk cId="458202647" sldId="268"/>
            <ac:picMk id="36" creationId="{AF738174-CEC3-6C4C-4B83-AE11BF39C857}"/>
          </ac:picMkLst>
        </pc:picChg>
      </pc:sldChg>
      <pc:sldChg chg="addSp modSp mod">
        <pc:chgData name="Howard Gregory" userId="0aeef1fb-e0bd-430d-a66c-5b4e98b8ab07" providerId="ADAL" clId="{97AD2F84-4942-0B46-97AF-1343D48D66FF}" dt="2024-08-13T17:42:34.573" v="47" actId="208"/>
        <pc:sldMkLst>
          <pc:docMk/>
          <pc:sldMk cId="0" sldId="271"/>
        </pc:sldMkLst>
        <pc:spChg chg="mod">
          <ac:chgData name="Howard Gregory" userId="0aeef1fb-e0bd-430d-a66c-5b4e98b8ab07" providerId="ADAL" clId="{97AD2F84-4942-0B46-97AF-1343D48D66FF}" dt="2024-08-13T17:41:49.997" v="31" actId="1076"/>
          <ac:spMkLst>
            <pc:docMk/>
            <pc:sldMk cId="0" sldId="271"/>
            <ac:spMk id="3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7:42:34.573" v="47" actId="208"/>
          <ac:spMkLst>
            <pc:docMk/>
            <pc:sldMk cId="0" sldId="271"/>
            <ac:spMk id="5" creationId="{00000000-0000-0000-0000-000000000000}"/>
          </ac:spMkLst>
        </pc:spChg>
        <pc:picChg chg="add mod">
          <ac:chgData name="Howard Gregory" userId="0aeef1fb-e0bd-430d-a66c-5b4e98b8ab07" providerId="ADAL" clId="{97AD2F84-4942-0B46-97AF-1343D48D66FF}" dt="2024-08-13T17:39:37.826" v="4"/>
          <ac:picMkLst>
            <pc:docMk/>
            <pc:sldMk cId="0" sldId="271"/>
            <ac:picMk id="4" creationId="{D06DBB86-C770-44A4-0630-E47A809CEF66}"/>
          </ac:picMkLst>
        </pc:picChg>
        <pc:picChg chg="mod">
          <ac:chgData name="Howard Gregory" userId="0aeef1fb-e0bd-430d-a66c-5b4e98b8ab07" providerId="ADAL" clId="{97AD2F84-4942-0B46-97AF-1343D48D66FF}" dt="2024-08-13T17:39:50.800" v="6" actId="1076"/>
          <ac:picMkLst>
            <pc:docMk/>
            <pc:sldMk cId="0" sldId="271"/>
            <ac:picMk id="12" creationId="{A15CFE03-8550-4DF8-CFCF-20EFFBE9562C}"/>
          </ac:picMkLst>
        </pc:picChg>
        <pc:picChg chg="mod modCrop">
          <ac:chgData name="Howard Gregory" userId="0aeef1fb-e0bd-430d-a66c-5b4e98b8ab07" providerId="ADAL" clId="{97AD2F84-4942-0B46-97AF-1343D48D66FF}" dt="2024-08-13T17:40:24.075" v="11" actId="1076"/>
          <ac:picMkLst>
            <pc:docMk/>
            <pc:sldMk cId="0" sldId="271"/>
            <ac:picMk id="16" creationId="{698567A9-A741-6295-F81A-4BEB1F0506E2}"/>
          </ac:picMkLst>
        </pc:picChg>
        <pc:picChg chg="mod modCrop">
          <ac:chgData name="Howard Gregory" userId="0aeef1fb-e0bd-430d-a66c-5b4e98b8ab07" providerId="ADAL" clId="{97AD2F84-4942-0B46-97AF-1343D48D66FF}" dt="2024-08-13T17:42:06.769" v="34" actId="1037"/>
          <ac:picMkLst>
            <pc:docMk/>
            <pc:sldMk cId="0" sldId="271"/>
            <ac:picMk id="20" creationId="{B403C77C-4848-5E31-D962-E1E10F9557C2}"/>
          </ac:picMkLst>
        </pc:picChg>
        <pc:picChg chg="mod">
          <ac:chgData name="Howard Gregory" userId="0aeef1fb-e0bd-430d-a66c-5b4e98b8ab07" providerId="ADAL" clId="{97AD2F84-4942-0B46-97AF-1343D48D66FF}" dt="2024-08-13T17:42:06.769" v="34" actId="1037"/>
          <ac:picMkLst>
            <pc:docMk/>
            <pc:sldMk cId="0" sldId="271"/>
            <ac:picMk id="24" creationId="{7B563145-949D-E83B-1ACE-082D5306209C}"/>
          </ac:picMkLst>
        </pc:picChg>
        <pc:picChg chg="mod">
          <ac:chgData name="Howard Gregory" userId="0aeef1fb-e0bd-430d-a66c-5b4e98b8ab07" providerId="ADAL" clId="{97AD2F84-4942-0B46-97AF-1343D48D66FF}" dt="2024-08-13T17:41:58.978" v="33" actId="14100"/>
          <ac:picMkLst>
            <pc:docMk/>
            <pc:sldMk cId="0" sldId="271"/>
            <ac:picMk id="26" creationId="{6E21B37B-9B01-3CC5-977E-8F36FCBAA397}"/>
          </ac:picMkLst>
        </pc:picChg>
        <pc:picChg chg="mod">
          <ac:chgData name="Howard Gregory" userId="0aeef1fb-e0bd-430d-a66c-5b4e98b8ab07" providerId="ADAL" clId="{97AD2F84-4942-0B46-97AF-1343D48D66FF}" dt="2024-08-13T17:42:06.769" v="34" actId="1037"/>
          <ac:picMkLst>
            <pc:docMk/>
            <pc:sldMk cId="0" sldId="271"/>
            <ac:picMk id="2054" creationId="{10D1915D-EBDC-65A0-BDB2-3F705D6F64E8}"/>
          </ac:picMkLst>
        </pc:picChg>
      </pc:sldChg>
      <pc:sldChg chg="addSp modSp mod">
        <pc:chgData name="Howard Gregory" userId="0aeef1fb-e0bd-430d-a66c-5b4e98b8ab07" providerId="ADAL" clId="{97AD2F84-4942-0B46-97AF-1343D48D66FF}" dt="2024-08-13T19:51:11.996" v="3050"/>
        <pc:sldMkLst>
          <pc:docMk/>
          <pc:sldMk cId="1034532268" sldId="274"/>
        </pc:sldMkLst>
        <pc:spChg chg="mod">
          <ac:chgData name="Howard Gregory" userId="0aeef1fb-e0bd-430d-a66c-5b4e98b8ab07" providerId="ADAL" clId="{97AD2F84-4942-0B46-97AF-1343D48D66FF}" dt="2024-08-13T19:51:07.952" v="3049" actId="1076"/>
          <ac:spMkLst>
            <pc:docMk/>
            <pc:sldMk cId="1034532268" sldId="274"/>
            <ac:spMk id="3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9:50:51.701" v="3047" actId="2711"/>
          <ac:spMkLst>
            <pc:docMk/>
            <pc:sldMk cId="1034532268" sldId="274"/>
            <ac:spMk id="5" creationId="{00000000-0000-0000-0000-000000000000}"/>
          </ac:spMkLst>
        </pc:spChg>
        <pc:picChg chg="add mod">
          <ac:chgData name="Howard Gregory" userId="0aeef1fb-e0bd-430d-a66c-5b4e98b8ab07" providerId="ADAL" clId="{97AD2F84-4942-0B46-97AF-1343D48D66FF}" dt="2024-08-13T19:51:11.996" v="3050"/>
          <ac:picMkLst>
            <pc:docMk/>
            <pc:sldMk cId="1034532268" sldId="274"/>
            <ac:picMk id="4" creationId="{66AB3745-20ED-1BBB-0092-D7AA2694BACC}"/>
          </ac:picMkLst>
        </pc:picChg>
      </pc:sldChg>
      <pc:sldChg chg="add del">
        <pc:chgData name="Howard Gregory" userId="0aeef1fb-e0bd-430d-a66c-5b4e98b8ab07" providerId="ADAL" clId="{97AD2F84-4942-0B46-97AF-1343D48D66FF}" dt="2024-08-13T17:49:19.078" v="109"/>
        <pc:sldMkLst>
          <pc:docMk/>
          <pc:sldMk cId="796731145" sldId="275"/>
        </pc:sldMkLst>
      </pc:sldChg>
      <pc:sldChg chg="delSp modSp add del mod modNotesTx">
        <pc:chgData name="Howard Gregory" userId="0aeef1fb-e0bd-430d-a66c-5b4e98b8ab07" providerId="ADAL" clId="{97AD2F84-4942-0B46-97AF-1343D48D66FF}" dt="2024-08-13T17:50:41.997" v="147" actId="2696"/>
        <pc:sldMkLst>
          <pc:docMk/>
          <pc:sldMk cId="1379425209" sldId="275"/>
        </pc:sldMkLst>
        <pc:spChg chg="del mod">
          <ac:chgData name="Howard Gregory" userId="0aeef1fb-e0bd-430d-a66c-5b4e98b8ab07" providerId="ADAL" clId="{97AD2F84-4942-0B46-97AF-1343D48D66FF}" dt="2024-08-13T17:50:24.304" v="143" actId="21"/>
          <ac:spMkLst>
            <pc:docMk/>
            <pc:sldMk cId="1379425209" sldId="275"/>
            <ac:spMk id="5" creationId="{00000000-0000-0000-0000-000000000000}"/>
          </ac:spMkLst>
        </pc:spChg>
        <pc:grpChg chg="del">
          <ac:chgData name="Howard Gregory" userId="0aeef1fb-e0bd-430d-a66c-5b4e98b8ab07" providerId="ADAL" clId="{97AD2F84-4942-0B46-97AF-1343D48D66FF}" dt="2024-08-13T17:49:41.587" v="137" actId="478"/>
          <ac:grpSpMkLst>
            <pc:docMk/>
            <pc:sldMk cId="1379425209" sldId="275"/>
            <ac:grpSpMk id="3" creationId="{0C69E35D-5052-A8CF-F7DE-5B2E955F1814}"/>
          </ac:grpSpMkLst>
        </pc:grpChg>
        <pc:picChg chg="del">
          <ac:chgData name="Howard Gregory" userId="0aeef1fb-e0bd-430d-a66c-5b4e98b8ab07" providerId="ADAL" clId="{97AD2F84-4942-0B46-97AF-1343D48D66FF}" dt="2024-08-13T17:49:41.587" v="137" actId="478"/>
          <ac:picMkLst>
            <pc:docMk/>
            <pc:sldMk cId="1379425209" sldId="275"/>
            <ac:picMk id="18" creationId="{40FD14D4-DDB7-B057-5F18-0C3CAD2E7B5F}"/>
          </ac:picMkLst>
        </pc:picChg>
        <pc:picChg chg="del">
          <ac:chgData name="Howard Gregory" userId="0aeef1fb-e0bd-430d-a66c-5b4e98b8ab07" providerId="ADAL" clId="{97AD2F84-4942-0B46-97AF-1343D48D66FF}" dt="2024-08-13T17:49:41.587" v="137" actId="478"/>
          <ac:picMkLst>
            <pc:docMk/>
            <pc:sldMk cId="1379425209" sldId="275"/>
            <ac:picMk id="20" creationId="{8F3F26EA-9FA9-3179-5A04-415D043F1C4E}"/>
          </ac:picMkLst>
        </pc:picChg>
      </pc:sldChg>
      <pc:sldChg chg="modSp add del mod">
        <pc:chgData name="Howard Gregory" userId="0aeef1fb-e0bd-430d-a66c-5b4e98b8ab07" providerId="ADAL" clId="{97AD2F84-4942-0B46-97AF-1343D48D66FF}" dt="2024-08-13T17:57:58.026" v="258" actId="2696"/>
        <pc:sldMkLst>
          <pc:docMk/>
          <pc:sldMk cId="400499011" sldId="276"/>
        </pc:sldMkLst>
        <pc:spChg chg="mod">
          <ac:chgData name="Howard Gregory" userId="0aeef1fb-e0bd-430d-a66c-5b4e98b8ab07" providerId="ADAL" clId="{97AD2F84-4942-0B46-97AF-1343D48D66FF}" dt="2024-08-13T17:51:13.942" v="178" actId="1076"/>
          <ac:spMkLst>
            <pc:docMk/>
            <pc:sldMk cId="400499011" sldId="276"/>
            <ac:spMk id="3" creationId="{00000000-0000-0000-0000-000000000000}"/>
          </ac:spMkLst>
        </pc:spChg>
      </pc:sldChg>
      <pc:sldChg chg="addSp delSp modSp add mod">
        <pc:chgData name="Howard Gregory" userId="0aeef1fb-e0bd-430d-a66c-5b4e98b8ab07" providerId="ADAL" clId="{97AD2F84-4942-0B46-97AF-1343D48D66FF}" dt="2024-08-13T18:29:16.843" v="267" actId="164"/>
        <pc:sldMkLst>
          <pc:docMk/>
          <pc:sldMk cId="1361977896" sldId="277"/>
        </pc:sldMkLst>
        <pc:spChg chg="mod">
          <ac:chgData name="Howard Gregory" userId="0aeef1fb-e0bd-430d-a66c-5b4e98b8ab07" providerId="ADAL" clId="{97AD2F84-4942-0B46-97AF-1343D48D66FF}" dt="2024-08-13T18:28:53.810" v="261" actId="1076"/>
          <ac:spMkLst>
            <pc:docMk/>
            <pc:sldMk cId="1361977896" sldId="277"/>
            <ac:spMk id="3" creationId="{00000000-0000-0000-0000-000000000000}"/>
          </ac:spMkLst>
        </pc:spChg>
        <pc:spChg chg="add mod">
          <ac:chgData name="Howard Gregory" userId="0aeef1fb-e0bd-430d-a66c-5b4e98b8ab07" providerId="ADAL" clId="{97AD2F84-4942-0B46-97AF-1343D48D66FF}" dt="2024-08-13T17:51:05.742" v="176" actId="20577"/>
          <ac:spMkLst>
            <pc:docMk/>
            <pc:sldMk cId="1361977896" sldId="277"/>
            <ac:spMk id="4" creationId="{8BF7321D-A7E9-D8AE-1120-44328FDA4EAF}"/>
          </ac:spMkLst>
        </pc:spChg>
        <pc:spChg chg="add mod topLvl">
          <ac:chgData name="Howard Gregory" userId="0aeef1fb-e0bd-430d-a66c-5b4e98b8ab07" providerId="ADAL" clId="{97AD2F84-4942-0B46-97AF-1343D48D66FF}" dt="2024-08-13T17:56:14.220" v="250" actId="165"/>
          <ac:spMkLst>
            <pc:docMk/>
            <pc:sldMk cId="1361977896" sldId="277"/>
            <ac:spMk id="5" creationId="{B65AC733-AB7B-7CA6-0E05-2D6484386DF5}"/>
          </ac:spMkLst>
        </pc:spChg>
        <pc:spChg chg="add del mod topLvl">
          <ac:chgData name="Howard Gregory" userId="0aeef1fb-e0bd-430d-a66c-5b4e98b8ab07" providerId="ADAL" clId="{97AD2F84-4942-0B46-97AF-1343D48D66FF}" dt="2024-08-13T18:28:59.049" v="262" actId="478"/>
          <ac:spMkLst>
            <pc:docMk/>
            <pc:sldMk cId="1361977896" sldId="277"/>
            <ac:spMk id="6" creationId="{6DAB1A04-84F2-9A26-DA47-A7ABB3D0D276}"/>
          </ac:spMkLst>
        </pc:spChg>
        <pc:spChg chg="add mod topLvl">
          <ac:chgData name="Howard Gregory" userId="0aeef1fb-e0bd-430d-a66c-5b4e98b8ab07" providerId="ADAL" clId="{97AD2F84-4942-0B46-97AF-1343D48D66FF}" dt="2024-08-13T17:56:14.220" v="250" actId="165"/>
          <ac:spMkLst>
            <pc:docMk/>
            <pc:sldMk cId="1361977896" sldId="277"/>
            <ac:spMk id="7" creationId="{CB1DF5E9-E886-5333-7617-574AA2F16C99}"/>
          </ac:spMkLst>
        </pc:spChg>
        <pc:spChg chg="add mod topLvl">
          <ac:chgData name="Howard Gregory" userId="0aeef1fb-e0bd-430d-a66c-5b4e98b8ab07" providerId="ADAL" clId="{97AD2F84-4942-0B46-97AF-1343D48D66FF}" dt="2024-08-13T17:56:14.220" v="250" actId="165"/>
          <ac:spMkLst>
            <pc:docMk/>
            <pc:sldMk cId="1361977896" sldId="277"/>
            <ac:spMk id="8" creationId="{D1CD1A8C-7A78-4036-EF72-5D53E8B32BDC}"/>
          </ac:spMkLst>
        </pc:spChg>
        <pc:spChg chg="add mod topLvl">
          <ac:chgData name="Howard Gregory" userId="0aeef1fb-e0bd-430d-a66c-5b4e98b8ab07" providerId="ADAL" clId="{97AD2F84-4942-0B46-97AF-1343D48D66FF}" dt="2024-08-13T17:56:14.220" v="250" actId="165"/>
          <ac:spMkLst>
            <pc:docMk/>
            <pc:sldMk cId="1361977896" sldId="277"/>
            <ac:spMk id="9" creationId="{BD99AB07-DB4B-4812-2D92-33990DD94666}"/>
          </ac:spMkLst>
        </pc:spChg>
        <pc:spChg chg="add mod topLvl">
          <ac:chgData name="Howard Gregory" userId="0aeef1fb-e0bd-430d-a66c-5b4e98b8ab07" providerId="ADAL" clId="{97AD2F84-4942-0B46-97AF-1343D48D66FF}" dt="2024-08-13T17:56:14.220" v="250" actId="165"/>
          <ac:spMkLst>
            <pc:docMk/>
            <pc:sldMk cId="1361977896" sldId="277"/>
            <ac:spMk id="10" creationId="{64CC37C5-62DF-7344-E0D6-6B4B896F6BF0}"/>
          </ac:spMkLst>
        </pc:spChg>
        <pc:spChg chg="add mod topLvl">
          <ac:chgData name="Howard Gregory" userId="0aeef1fb-e0bd-430d-a66c-5b4e98b8ab07" providerId="ADAL" clId="{97AD2F84-4942-0B46-97AF-1343D48D66FF}" dt="2024-08-13T17:56:14.220" v="250" actId="165"/>
          <ac:spMkLst>
            <pc:docMk/>
            <pc:sldMk cId="1361977896" sldId="277"/>
            <ac:spMk id="11" creationId="{9326D227-6F45-5043-B2BA-42383AD1F683}"/>
          </ac:spMkLst>
        </pc:spChg>
        <pc:spChg chg="add mod topLvl">
          <ac:chgData name="Howard Gregory" userId="0aeef1fb-e0bd-430d-a66c-5b4e98b8ab07" providerId="ADAL" clId="{97AD2F84-4942-0B46-97AF-1343D48D66FF}" dt="2024-08-13T17:56:14.220" v="250" actId="165"/>
          <ac:spMkLst>
            <pc:docMk/>
            <pc:sldMk cId="1361977896" sldId="277"/>
            <ac:spMk id="12" creationId="{BFFEF1D2-4D64-423F-0741-8EC736FE0A59}"/>
          </ac:spMkLst>
        </pc:spChg>
        <pc:spChg chg="add mod topLvl">
          <ac:chgData name="Howard Gregory" userId="0aeef1fb-e0bd-430d-a66c-5b4e98b8ab07" providerId="ADAL" clId="{97AD2F84-4942-0B46-97AF-1343D48D66FF}" dt="2024-08-13T17:56:14.220" v="250" actId="165"/>
          <ac:spMkLst>
            <pc:docMk/>
            <pc:sldMk cId="1361977896" sldId="277"/>
            <ac:spMk id="13" creationId="{F5BA5F05-126B-511C-F920-1668F1B7A137}"/>
          </ac:spMkLst>
        </pc:spChg>
        <pc:spChg chg="add mod topLvl">
          <ac:chgData name="Howard Gregory" userId="0aeef1fb-e0bd-430d-a66c-5b4e98b8ab07" providerId="ADAL" clId="{97AD2F84-4942-0B46-97AF-1343D48D66FF}" dt="2024-08-13T17:56:14.220" v="250" actId="165"/>
          <ac:spMkLst>
            <pc:docMk/>
            <pc:sldMk cId="1361977896" sldId="277"/>
            <ac:spMk id="14" creationId="{ACC284E4-C9A7-C7EF-04BF-69F333E68921}"/>
          </ac:spMkLst>
        </pc:spChg>
        <pc:spChg chg="add mod topLvl">
          <ac:chgData name="Howard Gregory" userId="0aeef1fb-e0bd-430d-a66c-5b4e98b8ab07" providerId="ADAL" clId="{97AD2F84-4942-0B46-97AF-1343D48D66FF}" dt="2024-08-13T17:56:14.220" v="250" actId="165"/>
          <ac:spMkLst>
            <pc:docMk/>
            <pc:sldMk cId="1361977896" sldId="277"/>
            <ac:spMk id="15" creationId="{8607CB2E-39ED-7FE6-2D26-EC6042642097}"/>
          </ac:spMkLst>
        </pc:spChg>
        <pc:spChg chg="add del mod topLvl">
          <ac:chgData name="Howard Gregory" userId="0aeef1fb-e0bd-430d-a66c-5b4e98b8ab07" providerId="ADAL" clId="{97AD2F84-4942-0B46-97AF-1343D48D66FF}" dt="2024-08-13T17:56:17.489" v="251" actId="478"/>
          <ac:spMkLst>
            <pc:docMk/>
            <pc:sldMk cId="1361977896" sldId="277"/>
            <ac:spMk id="16" creationId="{9F4D4B8B-6F82-5E79-D28E-D50ABF84C385}"/>
          </ac:spMkLst>
        </pc:spChg>
        <pc:spChg chg="add mod topLvl">
          <ac:chgData name="Howard Gregory" userId="0aeef1fb-e0bd-430d-a66c-5b4e98b8ab07" providerId="ADAL" clId="{97AD2F84-4942-0B46-97AF-1343D48D66FF}" dt="2024-08-13T17:56:14.220" v="250" actId="165"/>
          <ac:spMkLst>
            <pc:docMk/>
            <pc:sldMk cId="1361977896" sldId="277"/>
            <ac:spMk id="17" creationId="{A228CCA6-A620-3911-58F2-8C9B911802F1}"/>
          </ac:spMkLst>
        </pc:spChg>
        <pc:spChg chg="add mod topLvl">
          <ac:chgData name="Howard Gregory" userId="0aeef1fb-e0bd-430d-a66c-5b4e98b8ab07" providerId="ADAL" clId="{97AD2F84-4942-0B46-97AF-1343D48D66FF}" dt="2024-08-13T17:56:14.220" v="250" actId="165"/>
          <ac:spMkLst>
            <pc:docMk/>
            <pc:sldMk cId="1361977896" sldId="277"/>
            <ac:spMk id="18" creationId="{B8546D6D-43DD-36C1-FCAC-A77B28C2C1D5}"/>
          </ac:spMkLst>
        </pc:spChg>
        <pc:spChg chg="add mod">
          <ac:chgData name="Howard Gregory" userId="0aeef1fb-e0bd-430d-a66c-5b4e98b8ab07" providerId="ADAL" clId="{97AD2F84-4942-0B46-97AF-1343D48D66FF}" dt="2024-08-13T18:29:07.149" v="266" actId="1035"/>
          <ac:spMkLst>
            <pc:docMk/>
            <pc:sldMk cId="1361977896" sldId="277"/>
            <ac:spMk id="22" creationId="{22C51884-4A59-2F42-8A18-4404D89A2F6E}"/>
          </ac:spMkLst>
        </pc:spChg>
        <pc:grpChg chg="add del mod">
          <ac:chgData name="Howard Gregory" userId="0aeef1fb-e0bd-430d-a66c-5b4e98b8ab07" providerId="ADAL" clId="{97AD2F84-4942-0B46-97AF-1343D48D66FF}" dt="2024-08-13T17:56:14.220" v="250" actId="165"/>
          <ac:grpSpMkLst>
            <pc:docMk/>
            <pc:sldMk cId="1361977896" sldId="277"/>
            <ac:grpSpMk id="19" creationId="{44C0E014-3D40-4D59-F8B1-84091A0CB6B5}"/>
          </ac:grpSpMkLst>
        </pc:grpChg>
        <pc:grpChg chg="add">
          <ac:chgData name="Howard Gregory" userId="0aeef1fb-e0bd-430d-a66c-5b4e98b8ab07" providerId="ADAL" clId="{97AD2F84-4942-0B46-97AF-1343D48D66FF}" dt="2024-08-13T18:29:16.843" v="267" actId="164"/>
          <ac:grpSpMkLst>
            <pc:docMk/>
            <pc:sldMk cId="1361977896" sldId="277"/>
            <ac:grpSpMk id="23" creationId="{12C60C8B-6FDC-13C7-9B60-7B12608D636D}"/>
          </ac:grpSpMkLst>
        </pc:grpChg>
        <pc:picChg chg="add mod">
          <ac:chgData name="Howard Gregory" userId="0aeef1fb-e0bd-430d-a66c-5b4e98b8ab07" providerId="ADAL" clId="{97AD2F84-4942-0B46-97AF-1343D48D66FF}" dt="2024-08-13T17:57:54.391" v="257"/>
          <ac:picMkLst>
            <pc:docMk/>
            <pc:sldMk cId="1361977896" sldId="277"/>
            <ac:picMk id="20" creationId="{7B6DFB48-A98E-2792-17F8-360097F88BAB}"/>
          </ac:picMkLst>
        </pc:picChg>
        <pc:picChg chg="del">
          <ac:chgData name="Howard Gregory" userId="0aeef1fb-e0bd-430d-a66c-5b4e98b8ab07" providerId="ADAL" clId="{97AD2F84-4942-0B46-97AF-1343D48D66FF}" dt="2024-08-13T17:50:36.483" v="145" actId="478"/>
          <ac:picMkLst>
            <pc:docMk/>
            <pc:sldMk cId="1361977896" sldId="277"/>
            <ac:picMk id="21" creationId="{850EB1CD-9C2B-D0E0-58F5-29215D455A04}"/>
          </ac:picMkLst>
        </pc:picChg>
      </pc:sldChg>
      <pc:sldChg chg="addSp delSp modSp add mod">
        <pc:chgData name="Howard Gregory" userId="0aeef1fb-e0bd-430d-a66c-5b4e98b8ab07" providerId="ADAL" clId="{97AD2F84-4942-0B46-97AF-1343D48D66FF}" dt="2024-08-13T18:39:01.533" v="551" actId="1076"/>
        <pc:sldMkLst>
          <pc:docMk/>
          <pc:sldMk cId="1286479972" sldId="278"/>
        </pc:sldMkLst>
        <pc:spChg chg="mod">
          <ac:chgData name="Howard Gregory" userId="0aeef1fb-e0bd-430d-a66c-5b4e98b8ab07" providerId="ADAL" clId="{97AD2F84-4942-0B46-97AF-1343D48D66FF}" dt="2024-08-13T18:39:01.533" v="551" actId="1076"/>
          <ac:spMkLst>
            <pc:docMk/>
            <pc:sldMk cId="1286479972" sldId="278"/>
            <ac:spMk id="3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8:29:41.485" v="289" actId="20577"/>
          <ac:spMkLst>
            <pc:docMk/>
            <pc:sldMk cId="1286479972" sldId="278"/>
            <ac:spMk id="4" creationId="{8BF7321D-A7E9-D8AE-1120-44328FDA4EAF}"/>
          </ac:spMkLst>
        </pc:spChg>
        <pc:spChg chg="del">
          <ac:chgData name="Howard Gregory" userId="0aeef1fb-e0bd-430d-a66c-5b4e98b8ab07" providerId="ADAL" clId="{97AD2F84-4942-0B46-97AF-1343D48D66FF}" dt="2024-08-13T18:29:26.502" v="268" actId="478"/>
          <ac:spMkLst>
            <pc:docMk/>
            <pc:sldMk cId="1286479972" sldId="278"/>
            <ac:spMk id="5" creationId="{B65AC733-AB7B-7CA6-0E05-2D6484386DF5}"/>
          </ac:spMkLst>
        </pc:spChg>
        <pc:spChg chg="del">
          <ac:chgData name="Howard Gregory" userId="0aeef1fb-e0bd-430d-a66c-5b4e98b8ab07" providerId="ADAL" clId="{97AD2F84-4942-0B46-97AF-1343D48D66FF}" dt="2024-08-13T18:29:26.502" v="268" actId="478"/>
          <ac:spMkLst>
            <pc:docMk/>
            <pc:sldMk cId="1286479972" sldId="278"/>
            <ac:spMk id="6" creationId="{6DAB1A04-84F2-9A26-DA47-A7ABB3D0D276}"/>
          </ac:spMkLst>
        </pc:spChg>
        <pc:spChg chg="del">
          <ac:chgData name="Howard Gregory" userId="0aeef1fb-e0bd-430d-a66c-5b4e98b8ab07" providerId="ADAL" clId="{97AD2F84-4942-0B46-97AF-1343D48D66FF}" dt="2024-08-13T18:29:26.502" v="268" actId="478"/>
          <ac:spMkLst>
            <pc:docMk/>
            <pc:sldMk cId="1286479972" sldId="278"/>
            <ac:spMk id="7" creationId="{CB1DF5E9-E886-5333-7617-574AA2F16C99}"/>
          </ac:spMkLst>
        </pc:spChg>
        <pc:spChg chg="del">
          <ac:chgData name="Howard Gregory" userId="0aeef1fb-e0bd-430d-a66c-5b4e98b8ab07" providerId="ADAL" clId="{97AD2F84-4942-0B46-97AF-1343D48D66FF}" dt="2024-08-13T18:29:26.502" v="268" actId="478"/>
          <ac:spMkLst>
            <pc:docMk/>
            <pc:sldMk cId="1286479972" sldId="278"/>
            <ac:spMk id="8" creationId="{D1CD1A8C-7A78-4036-EF72-5D53E8B32BDC}"/>
          </ac:spMkLst>
        </pc:spChg>
        <pc:spChg chg="del">
          <ac:chgData name="Howard Gregory" userId="0aeef1fb-e0bd-430d-a66c-5b4e98b8ab07" providerId="ADAL" clId="{97AD2F84-4942-0B46-97AF-1343D48D66FF}" dt="2024-08-13T18:29:26.502" v="268" actId="478"/>
          <ac:spMkLst>
            <pc:docMk/>
            <pc:sldMk cId="1286479972" sldId="278"/>
            <ac:spMk id="9" creationId="{BD99AB07-DB4B-4812-2D92-33990DD94666}"/>
          </ac:spMkLst>
        </pc:spChg>
        <pc:spChg chg="del">
          <ac:chgData name="Howard Gregory" userId="0aeef1fb-e0bd-430d-a66c-5b4e98b8ab07" providerId="ADAL" clId="{97AD2F84-4942-0B46-97AF-1343D48D66FF}" dt="2024-08-13T18:29:26.502" v="268" actId="478"/>
          <ac:spMkLst>
            <pc:docMk/>
            <pc:sldMk cId="1286479972" sldId="278"/>
            <ac:spMk id="10" creationId="{64CC37C5-62DF-7344-E0D6-6B4B896F6BF0}"/>
          </ac:spMkLst>
        </pc:spChg>
        <pc:spChg chg="del">
          <ac:chgData name="Howard Gregory" userId="0aeef1fb-e0bd-430d-a66c-5b4e98b8ab07" providerId="ADAL" clId="{97AD2F84-4942-0B46-97AF-1343D48D66FF}" dt="2024-08-13T18:29:26.502" v="268" actId="478"/>
          <ac:spMkLst>
            <pc:docMk/>
            <pc:sldMk cId="1286479972" sldId="278"/>
            <ac:spMk id="11" creationId="{9326D227-6F45-5043-B2BA-42383AD1F683}"/>
          </ac:spMkLst>
        </pc:spChg>
        <pc:spChg chg="del">
          <ac:chgData name="Howard Gregory" userId="0aeef1fb-e0bd-430d-a66c-5b4e98b8ab07" providerId="ADAL" clId="{97AD2F84-4942-0B46-97AF-1343D48D66FF}" dt="2024-08-13T18:29:26.502" v="268" actId="478"/>
          <ac:spMkLst>
            <pc:docMk/>
            <pc:sldMk cId="1286479972" sldId="278"/>
            <ac:spMk id="12" creationId="{BFFEF1D2-4D64-423F-0741-8EC736FE0A59}"/>
          </ac:spMkLst>
        </pc:spChg>
        <pc:spChg chg="del">
          <ac:chgData name="Howard Gregory" userId="0aeef1fb-e0bd-430d-a66c-5b4e98b8ab07" providerId="ADAL" clId="{97AD2F84-4942-0B46-97AF-1343D48D66FF}" dt="2024-08-13T18:29:26.502" v="268" actId="478"/>
          <ac:spMkLst>
            <pc:docMk/>
            <pc:sldMk cId="1286479972" sldId="278"/>
            <ac:spMk id="13" creationId="{F5BA5F05-126B-511C-F920-1668F1B7A137}"/>
          </ac:spMkLst>
        </pc:spChg>
        <pc:spChg chg="del">
          <ac:chgData name="Howard Gregory" userId="0aeef1fb-e0bd-430d-a66c-5b4e98b8ab07" providerId="ADAL" clId="{97AD2F84-4942-0B46-97AF-1343D48D66FF}" dt="2024-08-13T18:29:26.502" v="268" actId="478"/>
          <ac:spMkLst>
            <pc:docMk/>
            <pc:sldMk cId="1286479972" sldId="278"/>
            <ac:spMk id="14" creationId="{ACC284E4-C9A7-C7EF-04BF-69F333E68921}"/>
          </ac:spMkLst>
        </pc:spChg>
        <pc:spChg chg="del">
          <ac:chgData name="Howard Gregory" userId="0aeef1fb-e0bd-430d-a66c-5b4e98b8ab07" providerId="ADAL" clId="{97AD2F84-4942-0B46-97AF-1343D48D66FF}" dt="2024-08-13T18:29:26.502" v="268" actId="478"/>
          <ac:spMkLst>
            <pc:docMk/>
            <pc:sldMk cId="1286479972" sldId="278"/>
            <ac:spMk id="15" creationId="{8607CB2E-39ED-7FE6-2D26-EC6042642097}"/>
          </ac:spMkLst>
        </pc:spChg>
        <pc:spChg chg="del">
          <ac:chgData name="Howard Gregory" userId="0aeef1fb-e0bd-430d-a66c-5b4e98b8ab07" providerId="ADAL" clId="{97AD2F84-4942-0B46-97AF-1343D48D66FF}" dt="2024-08-13T18:29:26.502" v="268" actId="478"/>
          <ac:spMkLst>
            <pc:docMk/>
            <pc:sldMk cId="1286479972" sldId="278"/>
            <ac:spMk id="17" creationId="{A228CCA6-A620-3911-58F2-8C9B911802F1}"/>
          </ac:spMkLst>
        </pc:spChg>
        <pc:spChg chg="del">
          <ac:chgData name="Howard Gregory" userId="0aeef1fb-e0bd-430d-a66c-5b4e98b8ab07" providerId="ADAL" clId="{97AD2F84-4942-0B46-97AF-1343D48D66FF}" dt="2024-08-13T18:29:26.502" v="268" actId="478"/>
          <ac:spMkLst>
            <pc:docMk/>
            <pc:sldMk cId="1286479972" sldId="278"/>
            <ac:spMk id="18" creationId="{B8546D6D-43DD-36C1-FCAC-A77B28C2C1D5}"/>
          </ac:spMkLst>
        </pc:spChg>
        <pc:spChg chg="add del mod">
          <ac:chgData name="Howard Gregory" userId="0aeef1fb-e0bd-430d-a66c-5b4e98b8ab07" providerId="ADAL" clId="{97AD2F84-4942-0B46-97AF-1343D48D66FF}" dt="2024-08-13T18:33:19.563" v="425" actId="478"/>
          <ac:spMkLst>
            <pc:docMk/>
            <pc:sldMk cId="1286479972" sldId="278"/>
            <ac:spMk id="21" creationId="{553E3561-B207-78FD-ECEF-CF0760C84C28}"/>
          </ac:spMkLst>
        </pc:spChg>
        <pc:spChg chg="add mod">
          <ac:chgData name="Howard Gregory" userId="0aeef1fb-e0bd-430d-a66c-5b4e98b8ab07" providerId="ADAL" clId="{97AD2F84-4942-0B46-97AF-1343D48D66FF}" dt="2024-08-13T18:34:06.534" v="484" actId="1035"/>
          <ac:spMkLst>
            <pc:docMk/>
            <pc:sldMk cId="1286479972" sldId="278"/>
            <ac:spMk id="22" creationId="{1E488180-5C47-017B-3CF6-735EAB4902C5}"/>
          </ac:spMkLst>
        </pc:spChg>
        <pc:spChg chg="add del mod">
          <ac:chgData name="Howard Gregory" userId="0aeef1fb-e0bd-430d-a66c-5b4e98b8ab07" providerId="ADAL" clId="{97AD2F84-4942-0B46-97AF-1343D48D66FF}" dt="2024-08-13T18:32:35.950" v="381" actId="478"/>
          <ac:spMkLst>
            <pc:docMk/>
            <pc:sldMk cId="1286479972" sldId="278"/>
            <ac:spMk id="23" creationId="{7840B072-4E2D-4506-B4B6-7015F12BDD70}"/>
          </ac:spMkLst>
        </pc:spChg>
        <pc:spChg chg="add mod">
          <ac:chgData name="Howard Gregory" userId="0aeef1fb-e0bd-430d-a66c-5b4e98b8ab07" providerId="ADAL" clId="{97AD2F84-4942-0B46-97AF-1343D48D66FF}" dt="2024-08-13T18:34:00.063" v="470" actId="1035"/>
          <ac:spMkLst>
            <pc:docMk/>
            <pc:sldMk cId="1286479972" sldId="278"/>
            <ac:spMk id="24" creationId="{1A0F746B-0967-FBA4-BB28-EA073525337F}"/>
          </ac:spMkLst>
        </pc:spChg>
        <pc:spChg chg="add del mod">
          <ac:chgData name="Howard Gregory" userId="0aeef1fb-e0bd-430d-a66c-5b4e98b8ab07" providerId="ADAL" clId="{97AD2F84-4942-0B46-97AF-1343D48D66FF}" dt="2024-08-13T18:32:07.574" v="366" actId="478"/>
          <ac:spMkLst>
            <pc:docMk/>
            <pc:sldMk cId="1286479972" sldId="278"/>
            <ac:spMk id="25" creationId="{9F33FD9E-BC11-F89A-7394-1E331049F0FD}"/>
          </ac:spMkLst>
        </pc:spChg>
        <pc:spChg chg="add mod">
          <ac:chgData name="Howard Gregory" userId="0aeef1fb-e0bd-430d-a66c-5b4e98b8ab07" providerId="ADAL" clId="{97AD2F84-4942-0B46-97AF-1343D48D66FF}" dt="2024-08-13T18:33:48.076" v="462" actId="1035"/>
          <ac:spMkLst>
            <pc:docMk/>
            <pc:sldMk cId="1286479972" sldId="278"/>
            <ac:spMk id="26" creationId="{7CC8B003-F85B-B5F9-7024-9DFC3EF410AF}"/>
          </ac:spMkLst>
        </pc:spChg>
        <pc:spChg chg="add del mod">
          <ac:chgData name="Howard Gregory" userId="0aeef1fb-e0bd-430d-a66c-5b4e98b8ab07" providerId="ADAL" clId="{97AD2F84-4942-0B46-97AF-1343D48D66FF}" dt="2024-08-13T18:33:17.061" v="424" actId="478"/>
          <ac:spMkLst>
            <pc:docMk/>
            <pc:sldMk cId="1286479972" sldId="278"/>
            <ac:spMk id="30" creationId="{26274D34-2E6B-BBB3-B01D-DFD996439063}"/>
          </ac:spMkLst>
        </pc:spChg>
        <pc:spChg chg="add mod">
          <ac:chgData name="Howard Gregory" userId="0aeef1fb-e0bd-430d-a66c-5b4e98b8ab07" providerId="ADAL" clId="{97AD2F84-4942-0B46-97AF-1343D48D66FF}" dt="2024-08-13T18:35:04.121" v="509" actId="552"/>
          <ac:spMkLst>
            <pc:docMk/>
            <pc:sldMk cId="1286479972" sldId="278"/>
            <ac:spMk id="31" creationId="{776C467F-82E0-2168-84F5-FA66AA3498A7}"/>
          </ac:spMkLst>
        </pc:spChg>
        <pc:spChg chg="add mod">
          <ac:chgData name="Howard Gregory" userId="0aeef1fb-e0bd-430d-a66c-5b4e98b8ab07" providerId="ADAL" clId="{97AD2F84-4942-0B46-97AF-1343D48D66FF}" dt="2024-08-13T18:35:04.121" v="509" actId="552"/>
          <ac:spMkLst>
            <pc:docMk/>
            <pc:sldMk cId="1286479972" sldId="278"/>
            <ac:spMk id="32" creationId="{153FEDB3-665A-EF8C-8474-79A01B291691}"/>
          </ac:spMkLst>
        </pc:spChg>
        <pc:spChg chg="add mod">
          <ac:chgData name="Howard Gregory" userId="0aeef1fb-e0bd-430d-a66c-5b4e98b8ab07" providerId="ADAL" clId="{97AD2F84-4942-0B46-97AF-1343D48D66FF}" dt="2024-08-13T18:35:21.653" v="516" actId="1076"/>
          <ac:spMkLst>
            <pc:docMk/>
            <pc:sldMk cId="1286479972" sldId="278"/>
            <ac:spMk id="33" creationId="{794F6DE8-3761-7ECE-0815-861DD3DBA6D8}"/>
          </ac:spMkLst>
        </pc:spChg>
        <pc:spChg chg="add mod">
          <ac:chgData name="Howard Gregory" userId="0aeef1fb-e0bd-430d-a66c-5b4e98b8ab07" providerId="ADAL" clId="{97AD2F84-4942-0B46-97AF-1343D48D66FF}" dt="2024-08-13T18:35:31.242" v="522" actId="20577"/>
          <ac:spMkLst>
            <pc:docMk/>
            <pc:sldMk cId="1286479972" sldId="278"/>
            <ac:spMk id="34" creationId="{61D18254-B2D7-B1EA-CF34-C22E89E96D20}"/>
          </ac:spMkLst>
        </pc:spChg>
        <pc:grpChg chg="add mod">
          <ac:chgData name="Howard Gregory" userId="0aeef1fb-e0bd-430d-a66c-5b4e98b8ab07" providerId="ADAL" clId="{97AD2F84-4942-0B46-97AF-1343D48D66FF}" dt="2024-08-13T18:35:41.306" v="524" actId="1076"/>
          <ac:grpSpMkLst>
            <pc:docMk/>
            <pc:sldMk cId="1286479972" sldId="278"/>
            <ac:grpSpMk id="35" creationId="{0A7C520D-0173-8E97-B88B-824ED9DAC75A}"/>
          </ac:grpSpMkLst>
        </pc:grpChg>
        <pc:picChg chg="add mod">
          <ac:chgData name="Howard Gregory" userId="0aeef1fb-e0bd-430d-a66c-5b4e98b8ab07" providerId="ADAL" clId="{97AD2F84-4942-0B46-97AF-1343D48D66FF}" dt="2024-08-13T18:29:50.756" v="291" actId="1076"/>
          <ac:picMkLst>
            <pc:docMk/>
            <pc:sldMk cId="1286479972" sldId="278"/>
            <ac:picMk id="16" creationId="{4BE5ABB5-B8AE-5AAA-4AED-DA00F81C8ADC}"/>
          </ac:picMkLst>
        </pc:picChg>
        <pc:picChg chg="add mod">
          <ac:chgData name="Howard Gregory" userId="0aeef1fb-e0bd-430d-a66c-5b4e98b8ab07" providerId="ADAL" clId="{97AD2F84-4942-0B46-97AF-1343D48D66FF}" dt="2024-08-13T18:30:03.207" v="295" actId="1035"/>
          <ac:picMkLst>
            <pc:docMk/>
            <pc:sldMk cId="1286479972" sldId="278"/>
            <ac:picMk id="19" creationId="{519CF8B3-7122-23B2-F7B5-4DF363CA0191}"/>
          </ac:picMkLst>
        </pc:picChg>
        <pc:picChg chg="add mod">
          <ac:chgData name="Howard Gregory" userId="0aeef1fb-e0bd-430d-a66c-5b4e98b8ab07" providerId="ADAL" clId="{97AD2F84-4942-0B46-97AF-1343D48D66FF}" dt="2024-08-13T18:33:39.598" v="443" actId="465"/>
          <ac:picMkLst>
            <pc:docMk/>
            <pc:sldMk cId="1286479972" sldId="278"/>
            <ac:picMk id="27" creationId="{B8B3F331-9E15-7C89-9982-BE9EBF87D263}"/>
          </ac:picMkLst>
        </pc:picChg>
        <pc:picChg chg="add mod">
          <ac:chgData name="Howard Gregory" userId="0aeef1fb-e0bd-430d-a66c-5b4e98b8ab07" providerId="ADAL" clId="{97AD2F84-4942-0B46-97AF-1343D48D66FF}" dt="2024-08-13T18:33:39.598" v="443" actId="465"/>
          <ac:picMkLst>
            <pc:docMk/>
            <pc:sldMk cId="1286479972" sldId="278"/>
            <ac:picMk id="28" creationId="{2DD1D50D-5BD1-C0C4-44F9-BD15550CD354}"/>
          </ac:picMkLst>
        </pc:picChg>
        <pc:picChg chg="add mod">
          <ac:chgData name="Howard Gregory" userId="0aeef1fb-e0bd-430d-a66c-5b4e98b8ab07" providerId="ADAL" clId="{97AD2F84-4942-0B46-97AF-1343D48D66FF}" dt="2024-08-13T18:33:39.598" v="443" actId="465"/>
          <ac:picMkLst>
            <pc:docMk/>
            <pc:sldMk cId="1286479972" sldId="278"/>
            <ac:picMk id="29" creationId="{21E580FA-513C-0A9C-7367-14F8BEF75C55}"/>
          </ac:picMkLst>
        </pc:picChg>
      </pc:sldChg>
      <pc:sldChg chg="addSp delSp modSp add mod modNotesTx">
        <pc:chgData name="Howard Gregory" userId="0aeef1fb-e0bd-430d-a66c-5b4e98b8ab07" providerId="ADAL" clId="{97AD2F84-4942-0B46-97AF-1343D48D66FF}" dt="2024-08-13T18:47:15.074" v="691"/>
        <pc:sldMkLst>
          <pc:docMk/>
          <pc:sldMk cId="997158664" sldId="279"/>
        </pc:sldMkLst>
        <pc:spChg chg="mod">
          <ac:chgData name="Howard Gregory" userId="0aeef1fb-e0bd-430d-a66c-5b4e98b8ab07" providerId="ADAL" clId="{97AD2F84-4942-0B46-97AF-1343D48D66FF}" dt="2024-08-13T18:40:32.094" v="579" actId="1076"/>
          <ac:spMkLst>
            <pc:docMk/>
            <pc:sldMk cId="997158664" sldId="279"/>
            <ac:spMk id="3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8:38:13.339" v="546" actId="20577"/>
          <ac:spMkLst>
            <pc:docMk/>
            <pc:sldMk cId="997158664" sldId="279"/>
            <ac:spMk id="4" creationId="{8BF7321D-A7E9-D8AE-1120-44328FDA4EAF}"/>
          </ac:spMkLst>
        </pc:spChg>
        <pc:spChg chg="add mod">
          <ac:chgData name="Howard Gregory" userId="0aeef1fb-e0bd-430d-a66c-5b4e98b8ab07" providerId="ADAL" clId="{97AD2F84-4942-0B46-97AF-1343D48D66FF}" dt="2024-08-13T18:46:55.760" v="688" actId="1035"/>
          <ac:spMkLst>
            <pc:docMk/>
            <pc:sldMk cId="997158664" sldId="279"/>
            <ac:spMk id="5" creationId="{191BC91A-0809-409B-B60F-03872EEF7CA9}"/>
          </ac:spMkLst>
        </pc:spChg>
        <pc:spChg chg="add mod">
          <ac:chgData name="Howard Gregory" userId="0aeef1fb-e0bd-430d-a66c-5b4e98b8ab07" providerId="ADAL" clId="{97AD2F84-4942-0B46-97AF-1343D48D66FF}" dt="2024-08-13T18:42:44.530" v="623" actId="208"/>
          <ac:spMkLst>
            <pc:docMk/>
            <pc:sldMk cId="997158664" sldId="279"/>
            <ac:spMk id="6" creationId="{8EDD624A-A7D7-110C-2988-967CB84439D4}"/>
          </ac:spMkLst>
        </pc:spChg>
        <pc:spChg chg="add mod">
          <ac:chgData name="Howard Gregory" userId="0aeef1fb-e0bd-430d-a66c-5b4e98b8ab07" providerId="ADAL" clId="{97AD2F84-4942-0B46-97AF-1343D48D66FF}" dt="2024-08-13T18:42:26.122" v="621" actId="207"/>
          <ac:spMkLst>
            <pc:docMk/>
            <pc:sldMk cId="997158664" sldId="279"/>
            <ac:spMk id="7" creationId="{3C6B4A8A-FC26-DD19-3DB5-68A8ABB039C4}"/>
          </ac:spMkLst>
        </pc:spChg>
        <pc:spChg chg="add mod">
          <ac:chgData name="Howard Gregory" userId="0aeef1fb-e0bd-430d-a66c-5b4e98b8ab07" providerId="ADAL" clId="{97AD2F84-4942-0B46-97AF-1343D48D66FF}" dt="2024-08-13T18:41:57.479" v="619" actId="2711"/>
          <ac:spMkLst>
            <pc:docMk/>
            <pc:sldMk cId="997158664" sldId="279"/>
            <ac:spMk id="8" creationId="{A06153B9-6947-88A7-42C0-7A663626ABCB}"/>
          </ac:spMkLst>
        </pc:spChg>
        <pc:spChg chg="add mod">
          <ac:chgData name="Howard Gregory" userId="0aeef1fb-e0bd-430d-a66c-5b4e98b8ab07" providerId="ADAL" clId="{97AD2F84-4942-0B46-97AF-1343D48D66FF}" dt="2024-08-13T18:46:55.760" v="688" actId="1035"/>
          <ac:spMkLst>
            <pc:docMk/>
            <pc:sldMk cId="997158664" sldId="279"/>
            <ac:spMk id="9" creationId="{35CE4A23-B2EC-3DD6-D138-A1848895DF7C}"/>
          </ac:spMkLst>
        </pc:spChg>
        <pc:spChg chg="add mod">
          <ac:chgData name="Howard Gregory" userId="0aeef1fb-e0bd-430d-a66c-5b4e98b8ab07" providerId="ADAL" clId="{97AD2F84-4942-0B46-97AF-1343D48D66FF}" dt="2024-08-13T18:46:55.760" v="688" actId="1035"/>
          <ac:spMkLst>
            <pc:docMk/>
            <pc:sldMk cId="997158664" sldId="279"/>
            <ac:spMk id="10" creationId="{41DD1AA0-474A-C481-E19C-E4148CC44458}"/>
          </ac:spMkLst>
        </pc:spChg>
        <pc:spChg chg="add mod">
          <ac:chgData name="Howard Gregory" userId="0aeef1fb-e0bd-430d-a66c-5b4e98b8ab07" providerId="ADAL" clId="{97AD2F84-4942-0B46-97AF-1343D48D66FF}" dt="2024-08-13T18:43:22.300" v="628" actId="465"/>
          <ac:spMkLst>
            <pc:docMk/>
            <pc:sldMk cId="997158664" sldId="279"/>
            <ac:spMk id="11" creationId="{162691D8-FF7A-C1EF-9937-B0DA3880437E}"/>
          </ac:spMkLst>
        </pc:spChg>
        <pc:spChg chg="add mod">
          <ac:chgData name="Howard Gregory" userId="0aeef1fb-e0bd-430d-a66c-5b4e98b8ab07" providerId="ADAL" clId="{97AD2F84-4942-0B46-97AF-1343D48D66FF}" dt="2024-08-13T18:43:22.300" v="628" actId="465"/>
          <ac:spMkLst>
            <pc:docMk/>
            <pc:sldMk cId="997158664" sldId="279"/>
            <ac:spMk id="12" creationId="{362646FA-0567-A70E-6887-51AF1EB6C800}"/>
          </ac:spMkLst>
        </pc:spChg>
        <pc:spChg chg="add mod">
          <ac:chgData name="Howard Gregory" userId="0aeef1fb-e0bd-430d-a66c-5b4e98b8ab07" providerId="ADAL" clId="{97AD2F84-4942-0B46-97AF-1343D48D66FF}" dt="2024-08-13T18:43:22.300" v="628" actId="465"/>
          <ac:spMkLst>
            <pc:docMk/>
            <pc:sldMk cId="997158664" sldId="279"/>
            <ac:spMk id="13" creationId="{A8D10BBF-F96D-04CA-B391-A43FA49A7A3E}"/>
          </ac:spMkLst>
        </pc:spChg>
        <pc:spChg chg="add mod">
          <ac:chgData name="Howard Gregory" userId="0aeef1fb-e0bd-430d-a66c-5b4e98b8ab07" providerId="ADAL" clId="{97AD2F84-4942-0B46-97AF-1343D48D66FF}" dt="2024-08-13T18:46:55.760" v="688" actId="1035"/>
          <ac:spMkLst>
            <pc:docMk/>
            <pc:sldMk cId="997158664" sldId="279"/>
            <ac:spMk id="14" creationId="{5AA58E23-B623-D420-AFBD-B2D61C1F916B}"/>
          </ac:spMkLst>
        </pc:spChg>
        <pc:spChg chg="add mod">
          <ac:chgData name="Howard Gregory" userId="0aeef1fb-e0bd-430d-a66c-5b4e98b8ab07" providerId="ADAL" clId="{97AD2F84-4942-0B46-97AF-1343D48D66FF}" dt="2024-08-13T18:46:55.760" v="688" actId="1035"/>
          <ac:spMkLst>
            <pc:docMk/>
            <pc:sldMk cId="997158664" sldId="279"/>
            <ac:spMk id="15" creationId="{7FD94927-0876-D270-64F1-D1293B1C00DA}"/>
          </ac:spMkLst>
        </pc:spChg>
        <pc:spChg chg="add mod">
          <ac:chgData name="Howard Gregory" userId="0aeef1fb-e0bd-430d-a66c-5b4e98b8ab07" providerId="ADAL" clId="{97AD2F84-4942-0B46-97AF-1343D48D66FF}" dt="2024-08-13T18:43:22.300" v="628" actId="465"/>
          <ac:spMkLst>
            <pc:docMk/>
            <pc:sldMk cId="997158664" sldId="279"/>
            <ac:spMk id="17" creationId="{B7E9BDD2-21A2-AAEC-660E-8B3EBA3DFDF7}"/>
          </ac:spMkLst>
        </pc:spChg>
        <pc:spChg chg="add mod">
          <ac:chgData name="Howard Gregory" userId="0aeef1fb-e0bd-430d-a66c-5b4e98b8ab07" providerId="ADAL" clId="{97AD2F84-4942-0B46-97AF-1343D48D66FF}" dt="2024-08-13T18:43:22.300" v="628" actId="465"/>
          <ac:spMkLst>
            <pc:docMk/>
            <pc:sldMk cId="997158664" sldId="279"/>
            <ac:spMk id="18" creationId="{87AC7CCA-FB78-3BF7-A9E0-3615A54AE58D}"/>
          </ac:spMkLst>
        </pc:spChg>
        <pc:spChg chg="add mod">
          <ac:chgData name="Howard Gregory" userId="0aeef1fb-e0bd-430d-a66c-5b4e98b8ab07" providerId="ADAL" clId="{97AD2F84-4942-0B46-97AF-1343D48D66FF}" dt="2024-08-13T18:43:22.300" v="628" actId="465"/>
          <ac:spMkLst>
            <pc:docMk/>
            <pc:sldMk cId="997158664" sldId="279"/>
            <ac:spMk id="21" creationId="{D679AF7B-E9D0-18A7-DACC-F620C495925F}"/>
          </ac:spMkLst>
        </pc:spChg>
        <pc:spChg chg="add mod">
          <ac:chgData name="Howard Gregory" userId="0aeef1fb-e0bd-430d-a66c-5b4e98b8ab07" providerId="ADAL" clId="{97AD2F84-4942-0B46-97AF-1343D48D66FF}" dt="2024-08-13T18:46:55.760" v="688" actId="1035"/>
          <ac:spMkLst>
            <pc:docMk/>
            <pc:sldMk cId="997158664" sldId="279"/>
            <ac:spMk id="23" creationId="{A2DB80B9-903B-8DE5-0CE5-0C3A0E7487EB}"/>
          </ac:spMkLst>
        </pc:spChg>
        <pc:spChg chg="add mod">
          <ac:chgData name="Howard Gregory" userId="0aeef1fb-e0bd-430d-a66c-5b4e98b8ab07" providerId="ADAL" clId="{97AD2F84-4942-0B46-97AF-1343D48D66FF}" dt="2024-08-13T18:46:55.760" v="688" actId="1035"/>
          <ac:spMkLst>
            <pc:docMk/>
            <pc:sldMk cId="997158664" sldId="279"/>
            <ac:spMk id="25" creationId="{708F789C-DE95-4D5E-4999-8A1762AF6424}"/>
          </ac:spMkLst>
        </pc:spChg>
        <pc:spChg chg="add mod">
          <ac:chgData name="Howard Gregory" userId="0aeef1fb-e0bd-430d-a66c-5b4e98b8ab07" providerId="ADAL" clId="{97AD2F84-4942-0B46-97AF-1343D48D66FF}" dt="2024-08-13T18:42:44.530" v="623" actId="208"/>
          <ac:spMkLst>
            <pc:docMk/>
            <pc:sldMk cId="997158664" sldId="279"/>
            <ac:spMk id="30" creationId="{3170358B-9E8E-60DF-D325-E8A154200817}"/>
          </ac:spMkLst>
        </pc:spChg>
        <pc:spChg chg="add mod">
          <ac:chgData name="Howard Gregory" userId="0aeef1fb-e0bd-430d-a66c-5b4e98b8ab07" providerId="ADAL" clId="{97AD2F84-4942-0B46-97AF-1343D48D66FF}" dt="2024-08-13T18:42:26.122" v="621" actId="207"/>
          <ac:spMkLst>
            <pc:docMk/>
            <pc:sldMk cId="997158664" sldId="279"/>
            <ac:spMk id="36" creationId="{942F36ED-5438-4B1C-131D-726438EEF1E3}"/>
          </ac:spMkLst>
        </pc:spChg>
        <pc:spChg chg="add mod">
          <ac:chgData name="Howard Gregory" userId="0aeef1fb-e0bd-430d-a66c-5b4e98b8ab07" providerId="ADAL" clId="{97AD2F84-4942-0B46-97AF-1343D48D66FF}" dt="2024-08-13T18:41:57.479" v="619" actId="2711"/>
          <ac:spMkLst>
            <pc:docMk/>
            <pc:sldMk cId="997158664" sldId="279"/>
            <ac:spMk id="37" creationId="{38FE1E52-17CF-0EE0-97F1-C1650B728224}"/>
          </ac:spMkLst>
        </pc:spChg>
        <pc:spChg chg="add mod">
          <ac:chgData name="Howard Gregory" userId="0aeef1fb-e0bd-430d-a66c-5b4e98b8ab07" providerId="ADAL" clId="{97AD2F84-4942-0B46-97AF-1343D48D66FF}" dt="2024-08-13T18:46:55.760" v="688" actId="1035"/>
          <ac:spMkLst>
            <pc:docMk/>
            <pc:sldMk cId="997158664" sldId="279"/>
            <ac:spMk id="38" creationId="{92AE3043-3A23-D14F-6E19-989CAB074757}"/>
          </ac:spMkLst>
        </pc:spChg>
        <pc:spChg chg="add mod">
          <ac:chgData name="Howard Gregory" userId="0aeef1fb-e0bd-430d-a66c-5b4e98b8ab07" providerId="ADAL" clId="{97AD2F84-4942-0B46-97AF-1343D48D66FF}" dt="2024-08-13T18:46:55.760" v="688" actId="1035"/>
          <ac:spMkLst>
            <pc:docMk/>
            <pc:sldMk cId="997158664" sldId="279"/>
            <ac:spMk id="39" creationId="{73A4CC76-1227-4B61-DEAA-7B552E07752F}"/>
          </ac:spMkLst>
        </pc:spChg>
        <pc:spChg chg="add mod">
          <ac:chgData name="Howard Gregory" userId="0aeef1fb-e0bd-430d-a66c-5b4e98b8ab07" providerId="ADAL" clId="{97AD2F84-4942-0B46-97AF-1343D48D66FF}" dt="2024-08-13T18:46:47.195" v="682" actId="1076"/>
          <ac:spMkLst>
            <pc:docMk/>
            <pc:sldMk cId="997158664" sldId="279"/>
            <ac:spMk id="46" creationId="{E7DF2598-DFBB-1946-F6FE-71815285CB04}"/>
          </ac:spMkLst>
        </pc:spChg>
        <pc:grpChg chg="del">
          <ac:chgData name="Howard Gregory" userId="0aeef1fb-e0bd-430d-a66c-5b4e98b8ab07" providerId="ADAL" clId="{97AD2F84-4942-0B46-97AF-1343D48D66FF}" dt="2024-08-13T18:38:03.903" v="528" actId="478"/>
          <ac:grpSpMkLst>
            <pc:docMk/>
            <pc:sldMk cId="997158664" sldId="279"/>
            <ac:grpSpMk id="35" creationId="{0A7C520D-0173-8E97-B88B-824ED9DAC75A}"/>
          </ac:grpSpMkLst>
        </pc:grpChg>
        <pc:grpChg chg="add mod">
          <ac:chgData name="Howard Gregory" userId="0aeef1fb-e0bd-430d-a66c-5b4e98b8ab07" providerId="ADAL" clId="{97AD2F84-4942-0B46-97AF-1343D48D66FF}" dt="2024-08-13T18:46:55.760" v="688" actId="1035"/>
          <ac:grpSpMkLst>
            <pc:docMk/>
            <pc:sldMk cId="997158664" sldId="279"/>
            <ac:grpSpMk id="40" creationId="{1EFFC957-70D3-DCD5-E466-4C303A93E42E}"/>
          </ac:grpSpMkLst>
        </pc:grpChg>
        <pc:grpChg chg="add mod">
          <ac:chgData name="Howard Gregory" userId="0aeef1fb-e0bd-430d-a66c-5b4e98b8ab07" providerId="ADAL" clId="{97AD2F84-4942-0B46-97AF-1343D48D66FF}" dt="2024-08-13T18:46:55.760" v="688" actId="1035"/>
          <ac:grpSpMkLst>
            <pc:docMk/>
            <pc:sldMk cId="997158664" sldId="279"/>
            <ac:grpSpMk id="41" creationId="{5E8A8B8D-7F30-28AE-954C-E845A5400BFC}"/>
          </ac:grpSpMkLst>
        </pc:grpChg>
        <pc:grpChg chg="add mod">
          <ac:chgData name="Howard Gregory" userId="0aeef1fb-e0bd-430d-a66c-5b4e98b8ab07" providerId="ADAL" clId="{97AD2F84-4942-0B46-97AF-1343D48D66FF}" dt="2024-08-13T18:46:55.760" v="688" actId="1035"/>
          <ac:grpSpMkLst>
            <pc:docMk/>
            <pc:sldMk cId="997158664" sldId="279"/>
            <ac:grpSpMk id="42" creationId="{1C3ADD7A-6998-D564-0341-91A994739B61}"/>
          </ac:grpSpMkLst>
        </pc:grpChg>
        <pc:grpChg chg="add mod">
          <ac:chgData name="Howard Gregory" userId="0aeef1fb-e0bd-430d-a66c-5b4e98b8ab07" providerId="ADAL" clId="{97AD2F84-4942-0B46-97AF-1343D48D66FF}" dt="2024-08-13T18:46:55.760" v="688" actId="1035"/>
          <ac:grpSpMkLst>
            <pc:docMk/>
            <pc:sldMk cId="997158664" sldId="279"/>
            <ac:grpSpMk id="43" creationId="{B127DD45-CE29-D13B-B020-D8995F85B928}"/>
          </ac:grpSpMkLst>
        </pc:grpChg>
        <pc:picChg chg="del">
          <ac:chgData name="Howard Gregory" userId="0aeef1fb-e0bd-430d-a66c-5b4e98b8ab07" providerId="ADAL" clId="{97AD2F84-4942-0B46-97AF-1343D48D66FF}" dt="2024-08-13T18:38:03.903" v="528" actId="478"/>
          <ac:picMkLst>
            <pc:docMk/>
            <pc:sldMk cId="997158664" sldId="279"/>
            <ac:picMk id="16" creationId="{4BE5ABB5-B8AE-5AAA-4AED-DA00F81C8ADC}"/>
          </ac:picMkLst>
        </pc:picChg>
        <pc:picChg chg="del">
          <ac:chgData name="Howard Gregory" userId="0aeef1fb-e0bd-430d-a66c-5b4e98b8ab07" providerId="ADAL" clId="{97AD2F84-4942-0B46-97AF-1343D48D66FF}" dt="2024-08-13T18:38:03.903" v="528" actId="478"/>
          <ac:picMkLst>
            <pc:docMk/>
            <pc:sldMk cId="997158664" sldId="279"/>
            <ac:picMk id="19" creationId="{519CF8B3-7122-23B2-F7B5-4DF363CA0191}"/>
          </ac:picMkLst>
        </pc:picChg>
        <pc:picChg chg="add mod">
          <ac:chgData name="Howard Gregory" userId="0aeef1fb-e0bd-430d-a66c-5b4e98b8ab07" providerId="ADAL" clId="{97AD2F84-4942-0B46-97AF-1343D48D66FF}" dt="2024-08-13T18:46:55.760" v="688" actId="1035"/>
          <ac:picMkLst>
            <pc:docMk/>
            <pc:sldMk cId="997158664" sldId="279"/>
            <ac:picMk id="44" creationId="{F59E7B1C-0554-1A5B-79C7-DB91FDCBD14B}"/>
          </ac:picMkLst>
        </pc:picChg>
        <pc:picChg chg="add mod">
          <ac:chgData name="Howard Gregory" userId="0aeef1fb-e0bd-430d-a66c-5b4e98b8ab07" providerId="ADAL" clId="{97AD2F84-4942-0B46-97AF-1343D48D66FF}" dt="2024-08-13T18:46:55.760" v="688" actId="1035"/>
          <ac:picMkLst>
            <pc:docMk/>
            <pc:sldMk cId="997158664" sldId="279"/>
            <ac:picMk id="45" creationId="{F1F96C03-D766-ABD8-C6EE-BC7067594BA2}"/>
          </ac:picMkLst>
        </pc:picChg>
      </pc:sldChg>
      <pc:sldChg chg="addSp delSp modSp add mod">
        <pc:chgData name="Howard Gregory" userId="0aeef1fb-e0bd-430d-a66c-5b4e98b8ab07" providerId="ADAL" clId="{97AD2F84-4942-0B46-97AF-1343D48D66FF}" dt="2024-08-13T18:54:18.141" v="852" actId="1038"/>
        <pc:sldMkLst>
          <pc:docMk/>
          <pc:sldMk cId="1659827950" sldId="280"/>
        </pc:sldMkLst>
        <pc:spChg chg="mod">
          <ac:chgData name="Howard Gregory" userId="0aeef1fb-e0bd-430d-a66c-5b4e98b8ab07" providerId="ADAL" clId="{97AD2F84-4942-0B46-97AF-1343D48D66FF}" dt="2024-08-13T18:53:58.325" v="830" actId="1076"/>
          <ac:spMkLst>
            <pc:docMk/>
            <pc:sldMk cId="1659827950" sldId="280"/>
            <ac:spMk id="3" creationId="{00000000-0000-0000-0000-000000000000}"/>
          </ac:spMkLst>
        </pc:spChg>
        <pc:spChg chg="mod">
          <ac:chgData name="Howard Gregory" userId="0aeef1fb-e0bd-430d-a66c-5b4e98b8ab07" providerId="ADAL" clId="{97AD2F84-4942-0B46-97AF-1343D48D66FF}" dt="2024-08-13T18:48:08.422" v="715" actId="20577"/>
          <ac:spMkLst>
            <pc:docMk/>
            <pc:sldMk cId="1659827950" sldId="280"/>
            <ac:spMk id="4" creationId="{8BF7321D-A7E9-D8AE-1120-44328FDA4EAF}"/>
          </ac:spMkLst>
        </pc:spChg>
        <pc:spChg chg="del">
          <ac:chgData name="Howard Gregory" userId="0aeef1fb-e0bd-430d-a66c-5b4e98b8ab07" providerId="ADAL" clId="{97AD2F84-4942-0B46-97AF-1343D48D66FF}" dt="2024-08-13T18:47:53.226" v="694" actId="478"/>
          <ac:spMkLst>
            <pc:docMk/>
            <pc:sldMk cId="1659827950" sldId="280"/>
            <ac:spMk id="5" creationId="{191BC91A-0809-409B-B60F-03872EEF7CA9}"/>
          </ac:spMkLst>
        </pc:spChg>
        <pc:spChg chg="del">
          <ac:chgData name="Howard Gregory" userId="0aeef1fb-e0bd-430d-a66c-5b4e98b8ab07" providerId="ADAL" clId="{97AD2F84-4942-0B46-97AF-1343D48D66FF}" dt="2024-08-13T18:47:53.226" v="694" actId="478"/>
          <ac:spMkLst>
            <pc:docMk/>
            <pc:sldMk cId="1659827950" sldId="280"/>
            <ac:spMk id="9" creationId="{35CE4A23-B2EC-3DD6-D138-A1848895DF7C}"/>
          </ac:spMkLst>
        </pc:spChg>
        <pc:spChg chg="del">
          <ac:chgData name="Howard Gregory" userId="0aeef1fb-e0bd-430d-a66c-5b4e98b8ab07" providerId="ADAL" clId="{97AD2F84-4942-0B46-97AF-1343D48D66FF}" dt="2024-08-13T18:47:53.226" v="694" actId="478"/>
          <ac:spMkLst>
            <pc:docMk/>
            <pc:sldMk cId="1659827950" sldId="280"/>
            <ac:spMk id="10" creationId="{41DD1AA0-474A-C481-E19C-E4148CC44458}"/>
          </ac:spMkLst>
        </pc:spChg>
        <pc:spChg chg="del">
          <ac:chgData name="Howard Gregory" userId="0aeef1fb-e0bd-430d-a66c-5b4e98b8ab07" providerId="ADAL" clId="{97AD2F84-4942-0B46-97AF-1343D48D66FF}" dt="2024-08-13T18:47:53.226" v="694" actId="478"/>
          <ac:spMkLst>
            <pc:docMk/>
            <pc:sldMk cId="1659827950" sldId="280"/>
            <ac:spMk id="14" creationId="{5AA58E23-B623-D420-AFBD-B2D61C1F916B}"/>
          </ac:spMkLst>
        </pc:spChg>
        <pc:spChg chg="del">
          <ac:chgData name="Howard Gregory" userId="0aeef1fb-e0bd-430d-a66c-5b4e98b8ab07" providerId="ADAL" clId="{97AD2F84-4942-0B46-97AF-1343D48D66FF}" dt="2024-08-13T18:47:53.226" v="694" actId="478"/>
          <ac:spMkLst>
            <pc:docMk/>
            <pc:sldMk cId="1659827950" sldId="280"/>
            <ac:spMk id="15" creationId="{7FD94927-0876-D270-64F1-D1293B1C00DA}"/>
          </ac:spMkLst>
        </pc:spChg>
        <pc:spChg chg="add mod">
          <ac:chgData name="Howard Gregory" userId="0aeef1fb-e0bd-430d-a66c-5b4e98b8ab07" providerId="ADAL" clId="{97AD2F84-4942-0B46-97AF-1343D48D66FF}" dt="2024-08-13T18:49:05.698" v="740" actId="20577"/>
          <ac:spMkLst>
            <pc:docMk/>
            <pc:sldMk cId="1659827950" sldId="280"/>
            <ac:spMk id="16" creationId="{A1BA53F4-C36B-0EA6-959B-6EC4E9246940}"/>
          </ac:spMkLst>
        </pc:spChg>
        <pc:spChg chg="add mod">
          <ac:chgData name="Howard Gregory" userId="0aeef1fb-e0bd-430d-a66c-5b4e98b8ab07" providerId="ADAL" clId="{97AD2F84-4942-0B46-97AF-1343D48D66FF}" dt="2024-08-13T18:50:31.083" v="816" actId="14100"/>
          <ac:spMkLst>
            <pc:docMk/>
            <pc:sldMk cId="1659827950" sldId="280"/>
            <ac:spMk id="19" creationId="{A030D5A9-69A7-2CEC-F591-BCA27018104B}"/>
          </ac:spMkLst>
        </pc:spChg>
        <pc:spChg chg="add mod">
          <ac:chgData name="Howard Gregory" userId="0aeef1fb-e0bd-430d-a66c-5b4e98b8ab07" providerId="ADAL" clId="{97AD2F84-4942-0B46-97AF-1343D48D66FF}" dt="2024-08-13T18:48:19.719" v="716"/>
          <ac:spMkLst>
            <pc:docMk/>
            <pc:sldMk cId="1659827950" sldId="280"/>
            <ac:spMk id="22" creationId="{0EC0CF60-90A5-367D-29E2-2484BE2DD10F}"/>
          </ac:spMkLst>
        </pc:spChg>
        <pc:spChg chg="del">
          <ac:chgData name="Howard Gregory" userId="0aeef1fb-e0bd-430d-a66c-5b4e98b8ab07" providerId="ADAL" clId="{97AD2F84-4942-0B46-97AF-1343D48D66FF}" dt="2024-08-13T18:47:53.226" v="694" actId="478"/>
          <ac:spMkLst>
            <pc:docMk/>
            <pc:sldMk cId="1659827950" sldId="280"/>
            <ac:spMk id="23" creationId="{A2DB80B9-903B-8DE5-0CE5-0C3A0E7487EB}"/>
          </ac:spMkLst>
        </pc:spChg>
        <pc:spChg chg="add mod">
          <ac:chgData name="Howard Gregory" userId="0aeef1fb-e0bd-430d-a66c-5b4e98b8ab07" providerId="ADAL" clId="{97AD2F84-4942-0B46-97AF-1343D48D66FF}" dt="2024-08-13T18:48:19.719" v="716"/>
          <ac:spMkLst>
            <pc:docMk/>
            <pc:sldMk cId="1659827950" sldId="280"/>
            <ac:spMk id="24" creationId="{A39EA3C9-5A07-4EAC-A131-879662EBF8F4}"/>
          </ac:spMkLst>
        </pc:spChg>
        <pc:spChg chg="del">
          <ac:chgData name="Howard Gregory" userId="0aeef1fb-e0bd-430d-a66c-5b4e98b8ab07" providerId="ADAL" clId="{97AD2F84-4942-0B46-97AF-1343D48D66FF}" dt="2024-08-13T18:47:53.226" v="694" actId="478"/>
          <ac:spMkLst>
            <pc:docMk/>
            <pc:sldMk cId="1659827950" sldId="280"/>
            <ac:spMk id="25" creationId="{708F789C-DE95-4D5E-4999-8A1762AF6424}"/>
          </ac:spMkLst>
        </pc:spChg>
        <pc:spChg chg="add mod">
          <ac:chgData name="Howard Gregory" userId="0aeef1fb-e0bd-430d-a66c-5b4e98b8ab07" providerId="ADAL" clId="{97AD2F84-4942-0B46-97AF-1343D48D66FF}" dt="2024-08-13T18:50:31.083" v="816" actId="14100"/>
          <ac:spMkLst>
            <pc:docMk/>
            <pc:sldMk cId="1659827950" sldId="280"/>
            <ac:spMk id="26" creationId="{A7AB403A-0514-9FBB-338A-5D0EFA1CD33B}"/>
          </ac:spMkLst>
        </pc:spChg>
        <pc:spChg chg="add mod">
          <ac:chgData name="Howard Gregory" userId="0aeef1fb-e0bd-430d-a66c-5b4e98b8ab07" providerId="ADAL" clId="{97AD2F84-4942-0B46-97AF-1343D48D66FF}" dt="2024-08-13T18:48:19.719" v="716"/>
          <ac:spMkLst>
            <pc:docMk/>
            <pc:sldMk cId="1659827950" sldId="280"/>
            <ac:spMk id="27" creationId="{CE1129A5-2B9F-55AE-4D92-95DE14E33166}"/>
          </ac:spMkLst>
        </pc:spChg>
        <pc:spChg chg="add mod">
          <ac:chgData name="Howard Gregory" userId="0aeef1fb-e0bd-430d-a66c-5b4e98b8ab07" providerId="ADAL" clId="{97AD2F84-4942-0B46-97AF-1343D48D66FF}" dt="2024-08-13T18:50:19.468" v="815" actId="20577"/>
          <ac:spMkLst>
            <pc:docMk/>
            <pc:sldMk cId="1659827950" sldId="280"/>
            <ac:spMk id="28" creationId="{DE534776-EC74-2EC7-5506-FEADFF6D9EEE}"/>
          </ac:spMkLst>
        </pc:spChg>
        <pc:spChg chg="add mod">
          <ac:chgData name="Howard Gregory" userId="0aeef1fb-e0bd-430d-a66c-5b4e98b8ab07" providerId="ADAL" clId="{97AD2F84-4942-0B46-97AF-1343D48D66FF}" dt="2024-08-13T18:50:31.083" v="816" actId="14100"/>
          <ac:spMkLst>
            <pc:docMk/>
            <pc:sldMk cId="1659827950" sldId="280"/>
            <ac:spMk id="29" creationId="{08517E00-B2F0-63CD-EA4E-9E5198A72BD5}"/>
          </ac:spMkLst>
        </pc:spChg>
        <pc:spChg chg="add mod">
          <ac:chgData name="Howard Gregory" userId="0aeef1fb-e0bd-430d-a66c-5b4e98b8ab07" providerId="ADAL" clId="{97AD2F84-4942-0B46-97AF-1343D48D66FF}" dt="2024-08-13T18:48:19.719" v="716"/>
          <ac:spMkLst>
            <pc:docMk/>
            <pc:sldMk cId="1659827950" sldId="280"/>
            <ac:spMk id="31" creationId="{CDFA0C7A-D799-30B6-AA17-0CD6F25DB316}"/>
          </ac:spMkLst>
        </pc:spChg>
        <pc:spChg chg="add mod">
          <ac:chgData name="Howard Gregory" userId="0aeef1fb-e0bd-430d-a66c-5b4e98b8ab07" providerId="ADAL" clId="{97AD2F84-4942-0B46-97AF-1343D48D66FF}" dt="2024-08-13T18:48:19.719" v="716"/>
          <ac:spMkLst>
            <pc:docMk/>
            <pc:sldMk cId="1659827950" sldId="280"/>
            <ac:spMk id="32" creationId="{EDAAD9E5-E569-0C64-2101-4B8E8DEFBDF8}"/>
          </ac:spMkLst>
        </pc:spChg>
        <pc:spChg chg="del">
          <ac:chgData name="Howard Gregory" userId="0aeef1fb-e0bd-430d-a66c-5b4e98b8ab07" providerId="ADAL" clId="{97AD2F84-4942-0B46-97AF-1343D48D66FF}" dt="2024-08-13T18:47:53.226" v="694" actId="478"/>
          <ac:spMkLst>
            <pc:docMk/>
            <pc:sldMk cId="1659827950" sldId="280"/>
            <ac:spMk id="38" creationId="{92AE3043-3A23-D14F-6E19-989CAB074757}"/>
          </ac:spMkLst>
        </pc:spChg>
        <pc:spChg chg="del">
          <ac:chgData name="Howard Gregory" userId="0aeef1fb-e0bd-430d-a66c-5b4e98b8ab07" providerId="ADAL" clId="{97AD2F84-4942-0B46-97AF-1343D48D66FF}" dt="2024-08-13T18:47:53.226" v="694" actId="478"/>
          <ac:spMkLst>
            <pc:docMk/>
            <pc:sldMk cId="1659827950" sldId="280"/>
            <ac:spMk id="39" creationId="{73A4CC76-1227-4B61-DEAA-7B552E07752F}"/>
          </ac:spMkLst>
        </pc:spChg>
        <pc:spChg chg="del">
          <ac:chgData name="Howard Gregory" userId="0aeef1fb-e0bd-430d-a66c-5b4e98b8ab07" providerId="ADAL" clId="{97AD2F84-4942-0B46-97AF-1343D48D66FF}" dt="2024-08-13T18:47:53.226" v="694" actId="478"/>
          <ac:spMkLst>
            <pc:docMk/>
            <pc:sldMk cId="1659827950" sldId="280"/>
            <ac:spMk id="46" creationId="{E7DF2598-DFBB-1946-F6FE-71815285CB04}"/>
          </ac:spMkLst>
        </pc:spChg>
        <pc:grpChg chg="del">
          <ac:chgData name="Howard Gregory" userId="0aeef1fb-e0bd-430d-a66c-5b4e98b8ab07" providerId="ADAL" clId="{97AD2F84-4942-0B46-97AF-1343D48D66FF}" dt="2024-08-13T18:47:53.226" v="694" actId="478"/>
          <ac:grpSpMkLst>
            <pc:docMk/>
            <pc:sldMk cId="1659827950" sldId="280"/>
            <ac:grpSpMk id="40" creationId="{1EFFC957-70D3-DCD5-E466-4C303A93E42E}"/>
          </ac:grpSpMkLst>
        </pc:grpChg>
        <pc:grpChg chg="del">
          <ac:chgData name="Howard Gregory" userId="0aeef1fb-e0bd-430d-a66c-5b4e98b8ab07" providerId="ADAL" clId="{97AD2F84-4942-0B46-97AF-1343D48D66FF}" dt="2024-08-13T18:47:53.226" v="694" actId="478"/>
          <ac:grpSpMkLst>
            <pc:docMk/>
            <pc:sldMk cId="1659827950" sldId="280"/>
            <ac:grpSpMk id="41" creationId="{5E8A8B8D-7F30-28AE-954C-E845A5400BFC}"/>
          </ac:grpSpMkLst>
        </pc:grpChg>
        <pc:grpChg chg="del">
          <ac:chgData name="Howard Gregory" userId="0aeef1fb-e0bd-430d-a66c-5b4e98b8ab07" providerId="ADAL" clId="{97AD2F84-4942-0B46-97AF-1343D48D66FF}" dt="2024-08-13T18:47:53.226" v="694" actId="478"/>
          <ac:grpSpMkLst>
            <pc:docMk/>
            <pc:sldMk cId="1659827950" sldId="280"/>
            <ac:grpSpMk id="42" creationId="{1C3ADD7A-6998-D564-0341-91A994739B61}"/>
          </ac:grpSpMkLst>
        </pc:grpChg>
        <pc:grpChg chg="del">
          <ac:chgData name="Howard Gregory" userId="0aeef1fb-e0bd-430d-a66c-5b4e98b8ab07" providerId="ADAL" clId="{97AD2F84-4942-0B46-97AF-1343D48D66FF}" dt="2024-08-13T18:47:53.226" v="694" actId="478"/>
          <ac:grpSpMkLst>
            <pc:docMk/>
            <pc:sldMk cId="1659827950" sldId="280"/>
            <ac:grpSpMk id="43" creationId="{B127DD45-CE29-D13B-B020-D8995F85B928}"/>
          </ac:grpSpMkLst>
        </pc:grpChg>
        <pc:picChg chg="add mod">
          <ac:chgData name="Howard Gregory" userId="0aeef1fb-e0bd-430d-a66c-5b4e98b8ab07" providerId="ADAL" clId="{97AD2F84-4942-0B46-97AF-1343D48D66FF}" dt="2024-08-13T18:54:18.141" v="852" actId="1038"/>
          <ac:picMkLst>
            <pc:docMk/>
            <pc:sldMk cId="1659827950" sldId="280"/>
            <ac:picMk id="33" creationId="{AFBF3F3F-0380-FEFC-52C5-8C4DB84169E4}"/>
          </ac:picMkLst>
        </pc:picChg>
        <pc:picChg chg="del">
          <ac:chgData name="Howard Gregory" userId="0aeef1fb-e0bd-430d-a66c-5b4e98b8ab07" providerId="ADAL" clId="{97AD2F84-4942-0B46-97AF-1343D48D66FF}" dt="2024-08-13T18:47:53.226" v="694" actId="478"/>
          <ac:picMkLst>
            <pc:docMk/>
            <pc:sldMk cId="1659827950" sldId="280"/>
            <ac:picMk id="44" creationId="{F59E7B1C-0554-1A5B-79C7-DB91FDCBD14B}"/>
          </ac:picMkLst>
        </pc:picChg>
        <pc:picChg chg="del">
          <ac:chgData name="Howard Gregory" userId="0aeef1fb-e0bd-430d-a66c-5b4e98b8ab07" providerId="ADAL" clId="{97AD2F84-4942-0B46-97AF-1343D48D66FF}" dt="2024-08-13T18:47:53.226" v="694" actId="478"/>
          <ac:picMkLst>
            <pc:docMk/>
            <pc:sldMk cId="1659827950" sldId="280"/>
            <ac:picMk id="45" creationId="{F1F96C03-D766-ABD8-C6EE-BC7067594BA2}"/>
          </ac:picMkLst>
        </pc:picChg>
        <pc:picChg chg="add mod">
          <ac:chgData name="Howard Gregory" userId="0aeef1fb-e0bd-430d-a66c-5b4e98b8ab07" providerId="ADAL" clId="{97AD2F84-4942-0B46-97AF-1343D48D66FF}" dt="2024-08-13T18:51:55.072" v="819" actId="1076"/>
          <ac:picMkLst>
            <pc:docMk/>
            <pc:sldMk cId="1659827950" sldId="280"/>
            <ac:picMk id="1026" creationId="{1747FF00-CD4D-2C47-1D7F-65B4A54C97CD}"/>
          </ac:picMkLst>
        </pc:picChg>
        <pc:picChg chg="add del">
          <ac:chgData name="Howard Gregory" userId="0aeef1fb-e0bd-430d-a66c-5b4e98b8ab07" providerId="ADAL" clId="{97AD2F84-4942-0B46-97AF-1343D48D66FF}" dt="2024-08-13T18:52:45.064" v="821" actId="478"/>
          <ac:picMkLst>
            <pc:docMk/>
            <pc:sldMk cId="1659827950" sldId="280"/>
            <ac:picMk id="1028" creationId="{145679D4-4EA2-B143-795F-AC60BE8BAB4E}"/>
          </ac:picMkLst>
        </pc:picChg>
        <pc:picChg chg="add mod">
          <ac:chgData name="Howard Gregory" userId="0aeef1fb-e0bd-430d-a66c-5b4e98b8ab07" providerId="ADAL" clId="{97AD2F84-4942-0B46-97AF-1343D48D66FF}" dt="2024-08-13T18:53:33.292" v="826" actId="1076"/>
          <ac:picMkLst>
            <pc:docMk/>
            <pc:sldMk cId="1659827950" sldId="280"/>
            <ac:picMk id="1030" creationId="{9EF1C7FE-0B12-6DE4-BE33-C96C6B336C98}"/>
          </ac:picMkLst>
        </pc:picChg>
      </pc:sldChg>
      <pc:sldChg chg="add del">
        <pc:chgData name="Howard Gregory" userId="0aeef1fb-e0bd-430d-a66c-5b4e98b8ab07" providerId="ADAL" clId="{97AD2F84-4942-0B46-97AF-1343D48D66FF}" dt="2024-08-13T19:03:02.762" v="1078"/>
        <pc:sldMkLst>
          <pc:docMk/>
          <pc:sldMk cId="1812533142" sldId="281"/>
        </pc:sldMkLst>
      </pc:sldChg>
      <pc:sldChg chg="addSp delSp modSp add mod modNotesTx">
        <pc:chgData name="Howard Gregory" userId="0aeef1fb-e0bd-430d-a66c-5b4e98b8ab07" providerId="ADAL" clId="{97AD2F84-4942-0B46-97AF-1343D48D66FF}" dt="2024-08-13T20:07:46.670" v="4309" actId="20577"/>
        <pc:sldMkLst>
          <pc:docMk/>
          <pc:sldMk cId="3678652198" sldId="281"/>
        </pc:sldMkLst>
        <pc:spChg chg="mod">
          <ac:chgData name="Howard Gregory" userId="0aeef1fb-e0bd-430d-a66c-5b4e98b8ab07" providerId="ADAL" clId="{97AD2F84-4942-0B46-97AF-1343D48D66FF}" dt="2024-08-13T19:03:14.909" v="1119" actId="20577"/>
          <ac:spMkLst>
            <pc:docMk/>
            <pc:sldMk cId="3678652198" sldId="281"/>
            <ac:spMk id="4" creationId="{8BF7321D-A7E9-D8AE-1120-44328FDA4EAF}"/>
          </ac:spMkLst>
        </pc:spChg>
        <pc:spChg chg="add mod">
          <ac:chgData name="Howard Gregory" userId="0aeef1fb-e0bd-430d-a66c-5b4e98b8ab07" providerId="ADAL" clId="{97AD2F84-4942-0B46-97AF-1343D48D66FF}" dt="2024-08-13T19:45:03.743" v="2237" actId="14100"/>
          <ac:spMkLst>
            <pc:docMk/>
            <pc:sldMk cId="3678652198" sldId="281"/>
            <ac:spMk id="6" creationId="{5AE3B54D-2689-AE69-E852-6867D6D0B70D}"/>
          </ac:spMkLst>
        </pc:spChg>
        <pc:spChg chg="add mod">
          <ac:chgData name="Howard Gregory" userId="0aeef1fb-e0bd-430d-a66c-5b4e98b8ab07" providerId="ADAL" clId="{97AD2F84-4942-0B46-97AF-1343D48D66FF}" dt="2024-08-13T19:46:09.065" v="2275" actId="1035"/>
          <ac:spMkLst>
            <pc:docMk/>
            <pc:sldMk cId="3678652198" sldId="281"/>
            <ac:spMk id="9" creationId="{50B0A4ED-70A1-2F01-B9CA-731B0A97B8F4}"/>
          </ac:spMkLst>
        </pc:spChg>
        <pc:spChg chg="add mod">
          <ac:chgData name="Howard Gregory" userId="0aeef1fb-e0bd-430d-a66c-5b4e98b8ab07" providerId="ADAL" clId="{97AD2F84-4942-0B46-97AF-1343D48D66FF}" dt="2024-08-13T19:46:25.407" v="2282" actId="1037"/>
          <ac:spMkLst>
            <pc:docMk/>
            <pc:sldMk cId="3678652198" sldId="281"/>
            <ac:spMk id="10" creationId="{BA837353-5B00-4353-D8DE-BD5EA458682B}"/>
          </ac:spMkLst>
        </pc:spChg>
        <pc:spChg chg="add mod">
          <ac:chgData name="Howard Gregory" userId="0aeef1fb-e0bd-430d-a66c-5b4e98b8ab07" providerId="ADAL" clId="{97AD2F84-4942-0B46-97AF-1343D48D66FF}" dt="2024-08-13T20:01:21.321" v="3823" actId="1035"/>
          <ac:spMkLst>
            <pc:docMk/>
            <pc:sldMk cId="3678652198" sldId="281"/>
            <ac:spMk id="12" creationId="{AF3E2685-D622-1545-1857-0064E1065300}"/>
          </ac:spMkLst>
        </pc:spChg>
        <pc:spChg chg="mod">
          <ac:chgData name="Howard Gregory" userId="0aeef1fb-e0bd-430d-a66c-5b4e98b8ab07" providerId="ADAL" clId="{97AD2F84-4942-0B46-97AF-1343D48D66FF}" dt="2024-08-13T19:05:09.362" v="1328" actId="20577"/>
          <ac:spMkLst>
            <pc:docMk/>
            <pc:sldMk cId="3678652198" sldId="281"/>
            <ac:spMk id="16" creationId="{A1BA53F4-C36B-0EA6-959B-6EC4E9246940}"/>
          </ac:spMkLst>
        </pc:spChg>
        <pc:spChg chg="del">
          <ac:chgData name="Howard Gregory" userId="0aeef1fb-e0bd-430d-a66c-5b4e98b8ab07" providerId="ADAL" clId="{97AD2F84-4942-0B46-97AF-1343D48D66FF}" dt="2024-08-13T19:33:49.260" v="1330" actId="478"/>
          <ac:spMkLst>
            <pc:docMk/>
            <pc:sldMk cId="3678652198" sldId="281"/>
            <ac:spMk id="19" creationId="{A030D5A9-69A7-2CEC-F591-BCA27018104B}"/>
          </ac:spMkLst>
        </pc:spChg>
        <pc:spChg chg="del">
          <ac:chgData name="Howard Gregory" userId="0aeef1fb-e0bd-430d-a66c-5b4e98b8ab07" providerId="ADAL" clId="{97AD2F84-4942-0B46-97AF-1343D48D66FF}" dt="2024-08-13T19:33:49.260" v="1330" actId="478"/>
          <ac:spMkLst>
            <pc:docMk/>
            <pc:sldMk cId="3678652198" sldId="281"/>
            <ac:spMk id="22" creationId="{0EC0CF60-90A5-367D-29E2-2484BE2DD10F}"/>
          </ac:spMkLst>
        </pc:spChg>
        <pc:spChg chg="del">
          <ac:chgData name="Howard Gregory" userId="0aeef1fb-e0bd-430d-a66c-5b4e98b8ab07" providerId="ADAL" clId="{97AD2F84-4942-0B46-97AF-1343D48D66FF}" dt="2024-08-13T19:33:49.260" v="1330" actId="478"/>
          <ac:spMkLst>
            <pc:docMk/>
            <pc:sldMk cId="3678652198" sldId="281"/>
            <ac:spMk id="24" creationId="{A39EA3C9-5A07-4EAC-A131-879662EBF8F4}"/>
          </ac:spMkLst>
        </pc:spChg>
        <pc:spChg chg="del">
          <ac:chgData name="Howard Gregory" userId="0aeef1fb-e0bd-430d-a66c-5b4e98b8ab07" providerId="ADAL" clId="{97AD2F84-4942-0B46-97AF-1343D48D66FF}" dt="2024-08-13T19:33:49.260" v="1330" actId="478"/>
          <ac:spMkLst>
            <pc:docMk/>
            <pc:sldMk cId="3678652198" sldId="281"/>
            <ac:spMk id="26" creationId="{A7AB403A-0514-9FBB-338A-5D0EFA1CD33B}"/>
          </ac:spMkLst>
        </pc:spChg>
        <pc:spChg chg="del">
          <ac:chgData name="Howard Gregory" userId="0aeef1fb-e0bd-430d-a66c-5b4e98b8ab07" providerId="ADAL" clId="{97AD2F84-4942-0B46-97AF-1343D48D66FF}" dt="2024-08-13T19:33:49.260" v="1330" actId="478"/>
          <ac:spMkLst>
            <pc:docMk/>
            <pc:sldMk cId="3678652198" sldId="281"/>
            <ac:spMk id="27" creationId="{CE1129A5-2B9F-55AE-4D92-95DE14E33166}"/>
          </ac:spMkLst>
        </pc:spChg>
        <pc:spChg chg="del">
          <ac:chgData name="Howard Gregory" userId="0aeef1fb-e0bd-430d-a66c-5b4e98b8ab07" providerId="ADAL" clId="{97AD2F84-4942-0B46-97AF-1343D48D66FF}" dt="2024-08-13T19:33:49.260" v="1330" actId="478"/>
          <ac:spMkLst>
            <pc:docMk/>
            <pc:sldMk cId="3678652198" sldId="281"/>
            <ac:spMk id="28" creationId="{DE534776-EC74-2EC7-5506-FEADFF6D9EEE}"/>
          </ac:spMkLst>
        </pc:spChg>
        <pc:spChg chg="del">
          <ac:chgData name="Howard Gregory" userId="0aeef1fb-e0bd-430d-a66c-5b4e98b8ab07" providerId="ADAL" clId="{97AD2F84-4942-0B46-97AF-1343D48D66FF}" dt="2024-08-13T19:33:49.260" v="1330" actId="478"/>
          <ac:spMkLst>
            <pc:docMk/>
            <pc:sldMk cId="3678652198" sldId="281"/>
            <ac:spMk id="29" creationId="{08517E00-B2F0-63CD-EA4E-9E5198A72BD5}"/>
          </ac:spMkLst>
        </pc:spChg>
        <pc:spChg chg="del">
          <ac:chgData name="Howard Gregory" userId="0aeef1fb-e0bd-430d-a66c-5b4e98b8ab07" providerId="ADAL" clId="{97AD2F84-4942-0B46-97AF-1343D48D66FF}" dt="2024-08-13T19:33:49.260" v="1330" actId="478"/>
          <ac:spMkLst>
            <pc:docMk/>
            <pc:sldMk cId="3678652198" sldId="281"/>
            <ac:spMk id="31" creationId="{CDFA0C7A-D799-30B6-AA17-0CD6F25DB316}"/>
          </ac:spMkLst>
        </pc:spChg>
        <pc:spChg chg="del">
          <ac:chgData name="Howard Gregory" userId="0aeef1fb-e0bd-430d-a66c-5b4e98b8ab07" providerId="ADAL" clId="{97AD2F84-4942-0B46-97AF-1343D48D66FF}" dt="2024-08-13T19:33:49.260" v="1330" actId="478"/>
          <ac:spMkLst>
            <pc:docMk/>
            <pc:sldMk cId="3678652198" sldId="281"/>
            <ac:spMk id="32" creationId="{EDAAD9E5-E569-0C64-2101-4B8E8DEFBDF8}"/>
          </ac:spMkLst>
        </pc:spChg>
        <pc:grpChg chg="add mod">
          <ac:chgData name="Howard Gregory" userId="0aeef1fb-e0bd-430d-a66c-5b4e98b8ab07" providerId="ADAL" clId="{97AD2F84-4942-0B46-97AF-1343D48D66FF}" dt="2024-08-13T20:01:21.321" v="3823" actId="1035"/>
          <ac:grpSpMkLst>
            <pc:docMk/>
            <pc:sldMk cId="3678652198" sldId="281"/>
            <ac:grpSpMk id="11" creationId="{93217480-EDD1-8209-AA50-A3A0F9627FA4}"/>
          </ac:grpSpMkLst>
        </pc:grpChg>
        <pc:picChg chg="add del mod">
          <ac:chgData name="Howard Gregory" userId="0aeef1fb-e0bd-430d-a66c-5b4e98b8ab07" providerId="ADAL" clId="{97AD2F84-4942-0B46-97AF-1343D48D66FF}" dt="2024-08-13T19:43:03.022" v="2188" actId="478"/>
          <ac:picMkLst>
            <pc:docMk/>
            <pc:sldMk cId="3678652198" sldId="281"/>
            <ac:picMk id="7" creationId="{E934F129-1A09-24E2-A845-A8C78329E7A8}"/>
          </ac:picMkLst>
        </pc:picChg>
        <pc:picChg chg="add mod">
          <ac:chgData name="Howard Gregory" userId="0aeef1fb-e0bd-430d-a66c-5b4e98b8ab07" providerId="ADAL" clId="{97AD2F84-4942-0B46-97AF-1343D48D66FF}" dt="2024-08-13T19:46:28.305" v="2287" actId="1038"/>
          <ac:picMkLst>
            <pc:docMk/>
            <pc:sldMk cId="3678652198" sldId="281"/>
            <ac:picMk id="8" creationId="{F76DB63B-28A1-461E-1357-B21B1F27E4A7}"/>
          </ac:picMkLst>
        </pc:picChg>
        <pc:picChg chg="del">
          <ac:chgData name="Howard Gregory" userId="0aeef1fb-e0bd-430d-a66c-5b4e98b8ab07" providerId="ADAL" clId="{97AD2F84-4942-0B46-97AF-1343D48D66FF}" dt="2024-08-13T19:33:49.260" v="1330" actId="478"/>
          <ac:picMkLst>
            <pc:docMk/>
            <pc:sldMk cId="3678652198" sldId="281"/>
            <ac:picMk id="33" creationId="{AFBF3F3F-0380-FEFC-52C5-8C4DB84169E4}"/>
          </ac:picMkLst>
        </pc:picChg>
        <pc:picChg chg="del">
          <ac:chgData name="Howard Gregory" userId="0aeef1fb-e0bd-430d-a66c-5b4e98b8ab07" providerId="ADAL" clId="{97AD2F84-4942-0B46-97AF-1343D48D66FF}" dt="2024-08-13T19:33:49.260" v="1330" actId="478"/>
          <ac:picMkLst>
            <pc:docMk/>
            <pc:sldMk cId="3678652198" sldId="281"/>
            <ac:picMk id="1026" creationId="{1747FF00-CD4D-2C47-1D7F-65B4A54C97CD}"/>
          </ac:picMkLst>
        </pc:picChg>
        <pc:picChg chg="del">
          <ac:chgData name="Howard Gregory" userId="0aeef1fb-e0bd-430d-a66c-5b4e98b8ab07" providerId="ADAL" clId="{97AD2F84-4942-0B46-97AF-1343D48D66FF}" dt="2024-08-13T19:33:49.260" v="1330" actId="478"/>
          <ac:picMkLst>
            <pc:docMk/>
            <pc:sldMk cId="3678652198" sldId="281"/>
            <ac:picMk id="1030" creationId="{9EF1C7FE-0B12-6DE4-BE33-C96C6B336C98}"/>
          </ac:picMkLst>
        </pc:picChg>
      </pc:sldChg>
    </pc:docChg>
  </pc:docChgLst>
  <pc:docChgLst>
    <pc:chgData name="Vanessa Wanyee" userId="78e2a897-0d60-4aea-be97-86588961b83c" providerId="ADAL" clId="{DFAF7A6A-8C8A-4598-B442-0E35AEDFB5B9}"/>
    <pc:docChg chg="undo custSel addSld delSld modSld">
      <pc:chgData name="Vanessa Wanyee" userId="78e2a897-0d60-4aea-be97-86588961b83c" providerId="ADAL" clId="{DFAF7A6A-8C8A-4598-B442-0E35AEDFB5B9}" dt="2024-08-14T04:22:05.197" v="275" actId="20577"/>
      <pc:docMkLst>
        <pc:docMk/>
      </pc:docMkLst>
      <pc:sldChg chg="delSp modSp mod setBg addCm">
        <pc:chgData name="Vanessa Wanyee" userId="78e2a897-0d60-4aea-be97-86588961b83c" providerId="ADAL" clId="{DFAF7A6A-8C8A-4598-B442-0E35AEDFB5B9}" dt="2024-08-13T18:59:27.665" v="152" actId="1076"/>
        <pc:sldMkLst>
          <pc:docMk/>
          <pc:sldMk cId="0" sldId="256"/>
        </pc:sldMkLst>
        <pc:spChg chg="mod">
          <ac:chgData name="Vanessa Wanyee" userId="78e2a897-0d60-4aea-be97-86588961b83c" providerId="ADAL" clId="{DFAF7A6A-8C8A-4598-B442-0E35AEDFB5B9}" dt="2024-08-13T18:59:27.665" v="152" actId="1076"/>
          <ac:spMkLst>
            <pc:docMk/>
            <pc:sldMk cId="0" sldId="256"/>
            <ac:spMk id="3" creationId="{00000000-0000-0000-0000-000000000000}"/>
          </ac:spMkLst>
        </pc:spChg>
        <pc:picChg chg="del">
          <ac:chgData name="Vanessa Wanyee" userId="78e2a897-0d60-4aea-be97-86588961b83c" providerId="ADAL" clId="{DFAF7A6A-8C8A-4598-B442-0E35AEDFB5B9}" dt="2024-08-13T18:59:01.735" v="148" actId="478"/>
          <ac:picMkLst>
            <pc:docMk/>
            <pc:sldMk cId="0" sldId="256"/>
            <ac:picMk id="2" creationId="{00000000-0000-0000-0000-000000000000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Vanessa Wanyee" userId="78e2a897-0d60-4aea-be97-86588961b83c" providerId="ADAL" clId="{DFAF7A6A-8C8A-4598-B442-0E35AEDFB5B9}" dt="2024-08-13T17:13:37.754" v="71"/>
              <pc2:cmMkLst xmlns:pc2="http://schemas.microsoft.com/office/powerpoint/2019/9/main/command">
                <pc:docMk/>
                <pc:sldMk cId="0" sldId="256"/>
                <pc2:cmMk id="{C12A3255-8139-45B1-87F5-97EB2E2C5037}"/>
              </pc2:cmMkLst>
            </pc226:cmChg>
          </p:ext>
        </pc:extLst>
      </pc:sldChg>
      <pc:sldChg chg="modSp mod">
        <pc:chgData name="Vanessa Wanyee" userId="78e2a897-0d60-4aea-be97-86588961b83c" providerId="ADAL" clId="{DFAF7A6A-8C8A-4598-B442-0E35AEDFB5B9}" dt="2024-08-13T17:20:48.985" v="119" actId="20577"/>
        <pc:sldMkLst>
          <pc:docMk/>
          <pc:sldMk cId="0" sldId="257"/>
        </pc:sldMkLst>
        <pc:spChg chg="mod">
          <ac:chgData name="Vanessa Wanyee" userId="78e2a897-0d60-4aea-be97-86588961b83c" providerId="ADAL" clId="{DFAF7A6A-8C8A-4598-B442-0E35AEDFB5B9}" dt="2024-08-13T17:20:48.985" v="119" actId="20577"/>
          <ac:spMkLst>
            <pc:docMk/>
            <pc:sldMk cId="0" sldId="257"/>
            <ac:spMk id="21" creationId="{DE75BA5A-AA58-9CB2-4290-65942528628A}"/>
          </ac:spMkLst>
        </pc:spChg>
      </pc:sldChg>
      <pc:sldChg chg="addSp delSp modSp mod">
        <pc:chgData name="Vanessa Wanyee" userId="78e2a897-0d60-4aea-be97-86588961b83c" providerId="ADAL" clId="{DFAF7A6A-8C8A-4598-B442-0E35AEDFB5B9}" dt="2024-08-13T18:51:37.872" v="146" actId="1076"/>
        <pc:sldMkLst>
          <pc:docMk/>
          <pc:sldMk cId="0" sldId="265"/>
        </pc:sldMkLst>
        <pc:spChg chg="add del">
          <ac:chgData name="Vanessa Wanyee" userId="78e2a897-0d60-4aea-be97-86588961b83c" providerId="ADAL" clId="{DFAF7A6A-8C8A-4598-B442-0E35AEDFB5B9}" dt="2024-08-13T18:49:10.367" v="123" actId="478"/>
          <ac:spMkLst>
            <pc:docMk/>
            <pc:sldMk cId="0" sldId="265"/>
            <ac:spMk id="25" creationId="{55D5827C-3FF1-2B5C-6C44-7CA9DD504941}"/>
          </ac:spMkLst>
        </pc:spChg>
        <pc:spChg chg="add del">
          <ac:chgData name="Vanessa Wanyee" userId="78e2a897-0d60-4aea-be97-86588961b83c" providerId="ADAL" clId="{DFAF7A6A-8C8A-4598-B442-0E35AEDFB5B9}" dt="2024-08-13T18:49:10.367" v="123" actId="478"/>
          <ac:spMkLst>
            <pc:docMk/>
            <pc:sldMk cId="0" sldId="265"/>
            <ac:spMk id="30" creationId="{31828CF5-64D8-1942-C8CE-5A265959FF53}"/>
          </ac:spMkLst>
        </pc:spChg>
        <pc:picChg chg="del">
          <ac:chgData name="Vanessa Wanyee" userId="78e2a897-0d60-4aea-be97-86588961b83c" providerId="ADAL" clId="{DFAF7A6A-8C8A-4598-B442-0E35AEDFB5B9}" dt="2024-08-13T18:50:42.123" v="139" actId="478"/>
          <ac:picMkLst>
            <pc:docMk/>
            <pc:sldMk cId="0" sldId="265"/>
            <ac:picMk id="26" creationId="{012DFE5B-8EFD-093F-CA9B-FF90A70FDD90}"/>
          </ac:picMkLst>
        </pc:picChg>
        <pc:picChg chg="add del mod">
          <ac:chgData name="Vanessa Wanyee" userId="78e2a897-0d60-4aea-be97-86588961b83c" providerId="ADAL" clId="{DFAF7A6A-8C8A-4598-B442-0E35AEDFB5B9}" dt="2024-08-13T18:50:38.932" v="138" actId="21"/>
          <ac:picMkLst>
            <pc:docMk/>
            <pc:sldMk cId="0" sldId="265"/>
            <ac:picMk id="6144" creationId="{F1C9B427-6675-1BB1-1AB9-E7A336303A28}"/>
          </ac:picMkLst>
        </pc:picChg>
        <pc:picChg chg="add mod">
          <ac:chgData name="Vanessa Wanyee" userId="78e2a897-0d60-4aea-be97-86588961b83c" providerId="ADAL" clId="{DFAF7A6A-8C8A-4598-B442-0E35AEDFB5B9}" dt="2024-08-13T18:50:52.353" v="141" actId="14100"/>
          <ac:picMkLst>
            <pc:docMk/>
            <pc:sldMk cId="0" sldId="265"/>
            <ac:picMk id="6147" creationId="{01F82120-0D89-3528-4BA3-8E9066E6C0B6}"/>
          </ac:picMkLst>
        </pc:picChg>
        <pc:picChg chg="add mod">
          <ac:chgData name="Vanessa Wanyee" userId="78e2a897-0d60-4aea-be97-86588961b83c" providerId="ADAL" clId="{DFAF7A6A-8C8A-4598-B442-0E35AEDFB5B9}" dt="2024-08-13T18:51:37.872" v="146" actId="1076"/>
          <ac:picMkLst>
            <pc:docMk/>
            <pc:sldMk cId="0" sldId="265"/>
            <ac:picMk id="6149" creationId="{F1C9B427-6675-1BB1-1AB9-E7A336303A28}"/>
          </ac:picMkLst>
        </pc:picChg>
      </pc:sldChg>
      <pc:sldChg chg="addSp delSp modSp mod modNotesTx">
        <pc:chgData name="Vanessa Wanyee" userId="78e2a897-0d60-4aea-be97-86588961b83c" providerId="ADAL" clId="{DFAF7A6A-8C8A-4598-B442-0E35AEDFB5B9}" dt="2024-08-14T04:18:23.531" v="267" actId="20577"/>
        <pc:sldMkLst>
          <pc:docMk/>
          <pc:sldMk cId="458202647" sldId="268"/>
        </pc:sldMkLst>
        <pc:spChg chg="mod">
          <ac:chgData name="Vanessa Wanyee" userId="78e2a897-0d60-4aea-be97-86588961b83c" providerId="ADAL" clId="{DFAF7A6A-8C8A-4598-B442-0E35AEDFB5B9}" dt="2024-08-13T17:11:32.540" v="30" actId="14100"/>
          <ac:spMkLst>
            <pc:docMk/>
            <pc:sldMk cId="458202647" sldId="268"/>
            <ac:spMk id="5" creationId="{00000000-0000-0000-0000-000000000000}"/>
          </ac:spMkLst>
        </pc:spChg>
        <pc:spChg chg="mod">
          <ac:chgData name="Vanessa Wanyee" userId="78e2a897-0d60-4aea-be97-86588961b83c" providerId="ADAL" clId="{DFAF7A6A-8C8A-4598-B442-0E35AEDFB5B9}" dt="2024-08-13T17:11:53.496" v="36" actId="20577"/>
          <ac:spMkLst>
            <pc:docMk/>
            <pc:sldMk cId="458202647" sldId="268"/>
            <ac:spMk id="6" creationId="{00000000-0000-0000-0000-000000000000}"/>
          </ac:spMkLst>
        </pc:spChg>
        <pc:spChg chg="mod">
          <ac:chgData name="Vanessa Wanyee" userId="78e2a897-0d60-4aea-be97-86588961b83c" providerId="ADAL" clId="{DFAF7A6A-8C8A-4598-B442-0E35AEDFB5B9}" dt="2024-08-13T17:12:34.299" v="37"/>
          <ac:spMkLst>
            <pc:docMk/>
            <pc:sldMk cId="458202647" sldId="268"/>
            <ac:spMk id="16" creationId="{00000000-0000-0000-0000-000000000000}"/>
          </ac:spMkLst>
        </pc:spChg>
        <pc:spChg chg="mod">
          <ac:chgData name="Vanessa Wanyee" userId="78e2a897-0d60-4aea-be97-86588961b83c" providerId="ADAL" clId="{DFAF7A6A-8C8A-4598-B442-0E35AEDFB5B9}" dt="2024-08-13T17:12:54.427" v="70" actId="20577"/>
          <ac:spMkLst>
            <pc:docMk/>
            <pc:sldMk cId="458202647" sldId="268"/>
            <ac:spMk id="19" creationId="{00000000-0000-0000-0000-000000000000}"/>
          </ac:spMkLst>
        </pc:spChg>
        <pc:picChg chg="add mod">
          <ac:chgData name="Vanessa Wanyee" userId="78e2a897-0d60-4aea-be97-86588961b83c" providerId="ADAL" clId="{DFAF7A6A-8C8A-4598-B442-0E35AEDFB5B9}" dt="2024-08-13T19:10:23.099" v="183" actId="14100"/>
          <ac:picMkLst>
            <pc:docMk/>
            <pc:sldMk cId="458202647" sldId="268"/>
            <ac:picMk id="38" creationId="{E6B1DE3F-AB08-2A4E-6E00-C4633B4DC4E4}"/>
          </ac:picMkLst>
        </pc:picChg>
        <pc:picChg chg="add mod ord modCrop">
          <ac:chgData name="Vanessa Wanyee" userId="78e2a897-0d60-4aea-be97-86588961b83c" providerId="ADAL" clId="{DFAF7A6A-8C8A-4598-B442-0E35AEDFB5B9}" dt="2024-08-13T19:13:34.921" v="206" actId="1076"/>
          <ac:picMkLst>
            <pc:docMk/>
            <pc:sldMk cId="458202647" sldId="268"/>
            <ac:picMk id="40" creationId="{47590A79-84F2-F2AA-2BD7-34A0E41A2F4A}"/>
          </ac:picMkLst>
        </pc:picChg>
        <pc:picChg chg="add del mod">
          <ac:chgData name="Vanessa Wanyee" userId="78e2a897-0d60-4aea-be97-86588961b83c" providerId="ADAL" clId="{DFAF7A6A-8C8A-4598-B442-0E35AEDFB5B9}" dt="2024-08-13T19:38:55.043" v="208" actId="478"/>
          <ac:picMkLst>
            <pc:docMk/>
            <pc:sldMk cId="458202647" sldId="268"/>
            <ac:picMk id="42" creationId="{2BEA338A-1CC7-BC68-2FD4-FC969FA58509}"/>
          </ac:picMkLst>
        </pc:picChg>
        <pc:picChg chg="add mod ord modCrop">
          <ac:chgData name="Vanessa Wanyee" userId="78e2a897-0d60-4aea-be97-86588961b83c" providerId="ADAL" clId="{DFAF7A6A-8C8A-4598-B442-0E35AEDFB5B9}" dt="2024-08-13T20:03:19.890" v="260" actId="14100"/>
          <ac:picMkLst>
            <pc:docMk/>
            <pc:sldMk cId="458202647" sldId="268"/>
            <ac:picMk id="44" creationId="{25EFE029-AC55-8D6D-A968-91FB8743DC95}"/>
          </ac:picMkLst>
        </pc:picChg>
        <pc:picChg chg="add mod">
          <ac:chgData name="Vanessa Wanyee" userId="78e2a897-0d60-4aea-be97-86588961b83c" providerId="ADAL" clId="{DFAF7A6A-8C8A-4598-B442-0E35AEDFB5B9}" dt="2024-08-13T20:02:50.035" v="258" actId="1036"/>
          <ac:picMkLst>
            <pc:docMk/>
            <pc:sldMk cId="458202647" sldId="268"/>
            <ac:picMk id="46" creationId="{70376DDC-496B-BEAD-B21D-09B839B5495D}"/>
          </ac:picMkLst>
        </pc:picChg>
        <pc:picChg chg="add mod">
          <ac:chgData name="Vanessa Wanyee" userId="78e2a897-0d60-4aea-be97-86588961b83c" providerId="ADAL" clId="{DFAF7A6A-8C8A-4598-B442-0E35AEDFB5B9}" dt="2024-08-13T20:04:17.392" v="265" actId="1035"/>
          <ac:picMkLst>
            <pc:docMk/>
            <pc:sldMk cId="458202647" sldId="268"/>
            <ac:picMk id="8194" creationId="{15B0324B-79D1-0944-4D7C-F8CB303D4B1F}"/>
          </ac:picMkLst>
        </pc:picChg>
      </pc:sldChg>
      <pc:sldChg chg="modNotesTx">
        <pc:chgData name="Vanessa Wanyee" userId="78e2a897-0d60-4aea-be97-86588961b83c" providerId="ADAL" clId="{DFAF7A6A-8C8A-4598-B442-0E35AEDFB5B9}" dt="2024-08-14T04:18:03.430" v="266" actId="20577"/>
        <pc:sldMkLst>
          <pc:docMk/>
          <pc:sldMk cId="0" sldId="271"/>
        </pc:sldMkLst>
      </pc:sldChg>
      <pc:sldChg chg="addSp delSp modSp mod setBg">
        <pc:chgData name="Vanessa Wanyee" userId="78e2a897-0d60-4aea-be97-86588961b83c" providerId="ADAL" clId="{DFAF7A6A-8C8A-4598-B442-0E35AEDFB5B9}" dt="2024-08-13T19:00:38.683" v="165" actId="1076"/>
        <pc:sldMkLst>
          <pc:docMk/>
          <pc:sldMk cId="1034532268" sldId="274"/>
        </pc:sldMkLst>
        <pc:spChg chg="add del mod">
          <ac:chgData name="Vanessa Wanyee" userId="78e2a897-0d60-4aea-be97-86588961b83c" providerId="ADAL" clId="{DFAF7A6A-8C8A-4598-B442-0E35AEDFB5B9}" dt="2024-08-13T19:00:38.683" v="165" actId="1076"/>
          <ac:spMkLst>
            <pc:docMk/>
            <pc:sldMk cId="1034532268" sldId="274"/>
            <ac:spMk id="3" creationId="{00000000-0000-0000-0000-000000000000}"/>
          </ac:spMkLst>
        </pc:spChg>
        <pc:picChg chg="del">
          <ac:chgData name="Vanessa Wanyee" userId="78e2a897-0d60-4aea-be97-86588961b83c" providerId="ADAL" clId="{DFAF7A6A-8C8A-4598-B442-0E35AEDFB5B9}" dt="2024-08-13T18:59:58.150" v="158" actId="478"/>
          <ac:picMkLst>
            <pc:docMk/>
            <pc:sldMk cId="1034532268" sldId="274"/>
            <ac:picMk id="2" creationId="{00000000-0000-0000-0000-000000000000}"/>
          </ac:picMkLst>
        </pc:picChg>
        <pc:picChg chg="del">
          <ac:chgData name="Vanessa Wanyee" userId="78e2a897-0d60-4aea-be97-86588961b83c" providerId="ADAL" clId="{DFAF7A6A-8C8A-4598-B442-0E35AEDFB5B9}" dt="2024-08-13T19:00:34.821" v="164" actId="478"/>
          <ac:picMkLst>
            <pc:docMk/>
            <pc:sldMk cId="1034532268" sldId="274"/>
            <ac:picMk id="12" creationId="{CE2F1DEC-2461-D779-0995-F83B278EBD53}"/>
          </ac:picMkLst>
        </pc:picChg>
      </pc:sldChg>
      <pc:sldChg chg="modNotesTx">
        <pc:chgData name="Vanessa Wanyee" userId="78e2a897-0d60-4aea-be97-86588961b83c" providerId="ADAL" clId="{DFAF7A6A-8C8A-4598-B442-0E35AEDFB5B9}" dt="2024-08-14T04:18:33.489" v="268" actId="20577"/>
        <pc:sldMkLst>
          <pc:docMk/>
          <pc:sldMk cId="1361977896" sldId="277"/>
        </pc:sldMkLst>
      </pc:sldChg>
      <pc:sldChg chg="modNotesTx">
        <pc:chgData name="Vanessa Wanyee" userId="78e2a897-0d60-4aea-be97-86588961b83c" providerId="ADAL" clId="{DFAF7A6A-8C8A-4598-B442-0E35AEDFB5B9}" dt="2024-08-14T04:19:12.486" v="269" actId="20577"/>
        <pc:sldMkLst>
          <pc:docMk/>
          <pc:sldMk cId="997158664" sldId="279"/>
        </pc:sldMkLst>
      </pc:sldChg>
      <pc:sldChg chg="modSp mod">
        <pc:chgData name="Vanessa Wanyee" userId="78e2a897-0d60-4aea-be97-86588961b83c" providerId="ADAL" clId="{DFAF7A6A-8C8A-4598-B442-0E35AEDFB5B9}" dt="2024-08-14T04:20:53.983" v="274" actId="20577"/>
        <pc:sldMkLst>
          <pc:docMk/>
          <pc:sldMk cId="1659827950" sldId="280"/>
        </pc:sldMkLst>
        <pc:spChg chg="mod">
          <ac:chgData name="Vanessa Wanyee" userId="78e2a897-0d60-4aea-be97-86588961b83c" providerId="ADAL" clId="{DFAF7A6A-8C8A-4598-B442-0E35AEDFB5B9}" dt="2024-08-14T04:20:53.983" v="274" actId="20577"/>
          <ac:spMkLst>
            <pc:docMk/>
            <pc:sldMk cId="1659827950" sldId="280"/>
            <ac:spMk id="16" creationId="{A1BA53F4-C36B-0EA6-959B-6EC4E9246940}"/>
          </ac:spMkLst>
        </pc:spChg>
      </pc:sldChg>
      <pc:sldChg chg="add del setBg">
        <pc:chgData name="Vanessa Wanyee" userId="78e2a897-0d60-4aea-be97-86588961b83c" providerId="ADAL" clId="{DFAF7A6A-8C8A-4598-B442-0E35AEDFB5B9}" dt="2024-08-13T18:59:51.032" v="154" actId="47"/>
        <pc:sldMkLst>
          <pc:docMk/>
          <pc:sldMk cId="373260509" sldId="281"/>
        </pc:sldMkLst>
      </pc:sldChg>
      <pc:sldChg chg="modNotesTx">
        <pc:chgData name="Vanessa Wanyee" userId="78e2a897-0d60-4aea-be97-86588961b83c" providerId="ADAL" clId="{DFAF7A6A-8C8A-4598-B442-0E35AEDFB5B9}" dt="2024-08-14T04:22:05.197" v="275" actId="20577"/>
        <pc:sldMkLst>
          <pc:docMk/>
          <pc:sldMk cId="3678652198" sldId="281"/>
        </pc:sldMkLst>
      </pc:sldChg>
    </pc:docChg>
  </pc:docChgLst>
</pc:chgInfo>
</file>

<file path=ppt/comments/modernComment_100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12A3255-8139-45B1-87F5-97EB2E2C5037}" authorId="{F3CC6A0B-5D5A-6528-48BB-0D644C53BA4B}" created="2024-08-13T17:13:37.636">
    <pc:sldMkLst xmlns:pc="http://schemas.microsoft.com/office/powerpoint/2013/main/command">
      <pc:docMk/>
      <pc:sldMk cId="0" sldId="256"/>
    </pc:sldMkLst>
    <p188:txBody>
      <a:bodyPr/>
      <a:lstStyle/>
      <a:p>
        <a:r>
          <a:rPr lang="en-KE"/>
          <a:t>Change picture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3885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72808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8217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8880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3281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18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8240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2516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9451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2F42168-B51F-4155-E9C1-D7E0118C60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07785" y="7249978"/>
            <a:ext cx="2506311" cy="85930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9241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CB55A46-608C-51A8-9D31-DD69555DAB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07785" y="7249978"/>
            <a:ext cx="2506311" cy="85930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067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0_0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microsoft.com/office/2007/relationships/hdphoto" Target="../media/hdphoto3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microsoft.com/office/2007/relationships/hdphoto" Target="../media/hdphoto1.wdp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12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jpeg"/><Relationship Id="rId5" Type="http://schemas.microsoft.com/office/2007/relationships/hdphoto" Target="../media/hdphoto1.wdp"/><Relationship Id="rId10" Type="http://schemas.openxmlformats.org/officeDocument/2006/relationships/image" Target="../media/image14.jpeg"/><Relationship Id="rId4" Type="http://schemas.openxmlformats.org/officeDocument/2006/relationships/image" Target="../media/image1.png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microsoft.com/office/2007/relationships/hdphoto" Target="../media/hdphoto1.wdp"/><Relationship Id="rId4" Type="http://schemas.openxmlformats.org/officeDocument/2006/relationships/image" Target="../media/image1.png"/><Relationship Id="rId9" Type="http://schemas.openxmlformats.org/officeDocument/2006/relationships/image" Target="../media/image2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3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7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microsoft.com/office/2007/relationships/hdphoto" Target="../media/hdphoto1.wdp"/><Relationship Id="rId4" Type="http://schemas.openxmlformats.org/officeDocument/2006/relationships/image" Target="../media/image1.png"/><Relationship Id="rId9" Type="http://schemas.openxmlformats.org/officeDocument/2006/relationships/image" Target="../media/image27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microsoft.com/office/2007/relationships/hdphoto" Target="../media/hdphoto1.wdp"/><Relationship Id="rId5" Type="http://schemas.openxmlformats.org/officeDocument/2006/relationships/image" Target="../media/image29.png"/><Relationship Id="rId10" Type="http://schemas.openxmlformats.org/officeDocument/2006/relationships/image" Target="../media/image1.png"/><Relationship Id="rId4" Type="http://schemas.openxmlformats.org/officeDocument/2006/relationships/image" Target="../media/image28.png"/><Relationship Id="rId9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1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4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A0A">
              <a:alpha val="75000"/>
            </a:srgbClr>
          </a:solidFill>
          <a:ln/>
        </p:spPr>
        <p:txBody>
          <a:bodyPr/>
          <a:lstStyle/>
          <a:p>
            <a:endParaRPr lang="en-KE"/>
          </a:p>
        </p:txBody>
      </p:sp>
      <p:sp>
        <p:nvSpPr>
          <p:cNvPr id="5" name="Text 1"/>
          <p:cNvSpPr/>
          <p:nvPr/>
        </p:nvSpPr>
        <p:spPr>
          <a:xfrm>
            <a:off x="724569" y="2445076"/>
            <a:ext cx="7264400" cy="295072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7744"/>
              </a:lnSpc>
              <a:buNone/>
            </a:pPr>
            <a:r>
              <a:rPr lang="en-US" sz="8000" b="1" dirty="0">
                <a:solidFill>
                  <a:schemeClr val="bg1"/>
                </a:solidFill>
                <a:latin typeface="Ogilvy Sans" panose="02010503040101060103" pitchFamily="2" charset="77"/>
                <a:ea typeface="Dela Gothic One" pitchFamily="34" charset="-122"/>
                <a:cs typeface="Dela Gothic One" pitchFamily="34" charset="-120"/>
              </a:rPr>
              <a:t>Aligning Brand Purpose to </a:t>
            </a:r>
            <a:r>
              <a:rPr lang="en-US" sz="8000" b="1" dirty="0">
                <a:ln>
                  <a:solidFill>
                    <a:srgbClr val="FF0000"/>
                  </a:solidFill>
                </a:ln>
                <a:noFill/>
                <a:latin typeface="Ogilvy Sans" panose="02010503040101060103" pitchFamily="2" charset="77"/>
                <a:ea typeface="Dela Gothic One" pitchFamily="34" charset="-122"/>
                <a:cs typeface="Dela Gothic One" pitchFamily="34" charset="-120"/>
              </a:rPr>
              <a:t>Public Mood</a:t>
            </a:r>
            <a:endParaRPr lang="en-US" sz="8000" b="1" dirty="0">
              <a:ln>
                <a:solidFill>
                  <a:srgbClr val="FF0000"/>
                </a:solidFill>
              </a:ln>
              <a:noFill/>
              <a:latin typeface="Ogilvy Sans" panose="02010503040101060103" pitchFamily="2" charset="77"/>
            </a:endParaRPr>
          </a:p>
        </p:txBody>
      </p:sp>
      <p:sp>
        <p:nvSpPr>
          <p:cNvPr id="9" name="Text 4"/>
          <p:cNvSpPr/>
          <p:nvPr/>
        </p:nvSpPr>
        <p:spPr>
          <a:xfrm>
            <a:off x="1213128" y="6551652"/>
            <a:ext cx="2530197" cy="37921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986"/>
              </a:lnSpc>
              <a:buNone/>
            </a:pPr>
            <a:endParaRPr lang="en-US" sz="2133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E2F1DEC-2461-D779-0995-F83B278EBD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887468" y="7177789"/>
            <a:ext cx="2506311" cy="859306"/>
          </a:xfrm>
          <a:prstGeom prst="rect">
            <a:avLst/>
          </a:prstGeom>
        </p:spPr>
      </p:pic>
    </p:spTree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12204"/>
            <a:ext cx="14630400" cy="8229600"/>
          </a:xfrm>
          <a:prstGeom prst="rect">
            <a:avLst/>
          </a:prstGeom>
          <a:solidFill>
            <a:srgbClr val="0A0A0A">
              <a:alpha val="75000"/>
            </a:srgbClr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K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gilvy Sans Light" panose="02010303040101060103" pitchFamily="2" charset="77"/>
              <a:ea typeface="+mn-ea"/>
              <a:cs typeface="+mn-cs"/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8BF7321D-A7E9-D8AE-1120-44328FDA4EAF}"/>
              </a:ext>
            </a:extLst>
          </p:cNvPr>
          <p:cNvSpPr/>
          <p:nvPr/>
        </p:nvSpPr>
        <p:spPr>
          <a:xfrm>
            <a:off x="524690" y="477947"/>
            <a:ext cx="13624447" cy="8459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ts val="520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162" b="1">
                <a:solidFill>
                  <a:prstClr val="white"/>
                </a:solidFill>
                <a:latin typeface="Ogilvy Sans" panose="02010503040101060103" pitchFamily="50" charset="0"/>
                <a:ea typeface="Dela Gothic One" pitchFamily="34" charset="-122"/>
              </a:rPr>
              <a:t>Your relationship with Influencers</a:t>
            </a:r>
            <a:endParaRPr kumimoji="0" lang="en-US" sz="4162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gilvy Sans" panose="02010503040101060103" pitchFamily="50" charset="0"/>
              <a:ea typeface="+mn-ea"/>
              <a:cs typeface="+mn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B6DFB48-A98E-2792-17F8-360097F88B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887468" y="7177789"/>
            <a:ext cx="2506311" cy="859306"/>
          </a:xfrm>
          <a:prstGeom prst="rect">
            <a:avLst/>
          </a:prstGeom>
        </p:spPr>
      </p:pic>
      <p:sp>
        <p:nvSpPr>
          <p:cNvPr id="16" name="Text 2">
            <a:extLst>
              <a:ext uri="{FF2B5EF4-FFF2-40B4-BE49-F238E27FC236}">
                <a16:creationId xmlns:a16="http://schemas.microsoft.com/office/drawing/2014/main" id="{A1BA53F4-C36B-0EA6-959B-6EC4E9246940}"/>
              </a:ext>
            </a:extLst>
          </p:cNvPr>
          <p:cNvSpPr/>
          <p:nvPr/>
        </p:nvSpPr>
        <p:spPr>
          <a:xfrm>
            <a:off x="538978" y="1163181"/>
            <a:ext cx="13170694" cy="33373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marR="0" lvl="0" indent="0" algn="l" defTabSz="914400" rtl="0" eaLnBrk="1" fontAlgn="auto" latinLnBrk="0" hangingPunct="1">
              <a:lnSpc>
                <a:spcPts val="262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E5E5"/>
                </a:solidFill>
                <a:effectLst/>
                <a:uLnTx/>
                <a:uFillTx/>
                <a:latin typeface="Ogilvy Sans" panose="02010503040101060103" pitchFamily="50" charset="0"/>
                <a:ea typeface="DM Sans" pitchFamily="34" charset="-122"/>
                <a:cs typeface="DM Sans" pitchFamily="34" charset="-120"/>
              </a:rPr>
              <a:t>Influence has very quickly moved beyond transactional, your relationships, and how you can use Influencers, has changed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gilvy Sans" panose="02010503040101060103" pitchFamily="50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E3B54D-2689-AE69-E852-6867D6D0B70D}"/>
              </a:ext>
            </a:extLst>
          </p:cNvPr>
          <p:cNvSpPr txBox="1"/>
          <p:nvPr/>
        </p:nvSpPr>
        <p:spPr>
          <a:xfrm>
            <a:off x="538977" y="2009179"/>
            <a:ext cx="13377047" cy="2631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Aft>
                <a:spcPts val="600"/>
              </a:spcAft>
            </a:pPr>
            <a:r>
              <a:rPr lang="en-GB" sz="2000">
                <a:solidFill>
                  <a:schemeClr val="bg1"/>
                </a:solidFill>
                <a:latin typeface="Ogilvy Sans Light" panose="02010303040101060103" pitchFamily="2" charset="77"/>
                <a:ea typeface="Times New Roman" panose="02020603050405020304" pitchFamily="18" charset="0"/>
                <a:cs typeface="Segoe UI"/>
              </a:rPr>
              <a:t>Brands should not simply be engaging Influencers less tactically for communication:</a:t>
            </a:r>
          </a:p>
          <a:p>
            <a:pPr marL="285750" indent="-285750" fontAlgn="base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>
                <a:solidFill>
                  <a:schemeClr val="bg1"/>
                </a:solidFill>
                <a:latin typeface="Ogilvy Sans Light" panose="02010303040101060103" pitchFamily="2" charset="77"/>
                <a:ea typeface="Times New Roman" panose="02020603050405020304" pitchFamily="18" charset="0"/>
                <a:cs typeface="Segoe UI"/>
              </a:rPr>
              <a:t>Influencers can help us listen, demonstrate our understanding and connect with the many voices we should be using</a:t>
            </a:r>
          </a:p>
          <a:p>
            <a:pPr marL="285750" indent="-285750" fontAlgn="base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>
                <a:solidFill>
                  <a:schemeClr val="bg1"/>
                </a:solidFill>
                <a:latin typeface="Ogilvy Sans Light" panose="02010303040101060103" pitchFamily="2" charset="77"/>
                <a:ea typeface="Times New Roman" panose="02020603050405020304" pitchFamily="18" charset="0"/>
                <a:cs typeface="Segoe UI"/>
              </a:rPr>
              <a:t>Influencers can read the room better than us, they can tell us which of our activations are on-point, which are tone deaf</a:t>
            </a:r>
          </a:p>
          <a:p>
            <a:pPr marL="285750" indent="-285750" fontAlgn="base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>
                <a:solidFill>
                  <a:schemeClr val="bg1"/>
                </a:solidFill>
                <a:latin typeface="Ogilvy Sans Light" panose="02010303040101060103" pitchFamily="2" charset="77"/>
                <a:ea typeface="Times New Roman" panose="02020603050405020304" pitchFamily="18" charset="0"/>
                <a:cs typeface="Segoe UI"/>
              </a:rPr>
              <a:t>Influencers can roll up their sleeves and support our creative ideation across paid, earned and owned </a:t>
            </a:r>
          </a:p>
          <a:p>
            <a:pPr fontAlgn="base">
              <a:spcAft>
                <a:spcPts val="600"/>
              </a:spcAft>
            </a:pPr>
            <a:endParaRPr lang="en-GB" sz="2000">
              <a:solidFill>
                <a:schemeClr val="bg1"/>
              </a:solidFill>
              <a:latin typeface="Ogilvy Sans Light" panose="02010303040101060103" pitchFamily="2" charset="77"/>
              <a:ea typeface="Times New Roman" panose="02020603050405020304" pitchFamily="18" charset="0"/>
              <a:cs typeface="Segoe UI"/>
            </a:endParaRPr>
          </a:p>
          <a:p>
            <a:pPr fontAlgn="base">
              <a:spcAft>
                <a:spcPts val="600"/>
              </a:spcAft>
            </a:pPr>
            <a:r>
              <a:rPr lang="en-GB" sz="2000">
                <a:solidFill>
                  <a:schemeClr val="bg1"/>
                </a:solidFill>
                <a:latin typeface="Ogilvy Sans Light" panose="02010303040101060103" pitchFamily="2" charset="77"/>
                <a:ea typeface="Times New Roman" panose="02020603050405020304" pitchFamily="18" charset="0"/>
                <a:cs typeface="Segoe UI"/>
              </a:rPr>
              <a:t>Influencers are happy to engage tactically with you to ensure no matter how big or small your question, you can rely on trustworthy and up-to-the-second advice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3217480-EDD1-8209-AA50-A3A0F9627FA4}"/>
              </a:ext>
            </a:extLst>
          </p:cNvPr>
          <p:cNvGrpSpPr/>
          <p:nvPr/>
        </p:nvGrpSpPr>
        <p:grpSpPr>
          <a:xfrm>
            <a:off x="649455" y="4923292"/>
            <a:ext cx="3936829" cy="2043113"/>
            <a:chOff x="620880" y="5519752"/>
            <a:chExt cx="3936829" cy="204311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76DB63B-28A1-461E-1357-B21B1F27E4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751057" y="5731353"/>
              <a:ext cx="2502806" cy="883762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0B0A4ED-70A1-2F01-B9CA-731B0A97B8F4}"/>
                </a:ext>
              </a:extLst>
            </p:cNvPr>
            <p:cNvSpPr txBox="1"/>
            <p:nvPr/>
          </p:nvSpPr>
          <p:spPr>
            <a:xfrm>
              <a:off x="724714" y="6785255"/>
              <a:ext cx="373298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>
                <a:spcAft>
                  <a:spcPts val="600"/>
                </a:spcAft>
              </a:pPr>
              <a:r>
                <a:rPr lang="en-GB" sz="3200" b="1">
                  <a:solidFill>
                    <a:schemeClr val="bg1"/>
                  </a:solidFill>
                  <a:latin typeface="Ogilvy Sans Light" panose="02010303040101060103" pitchFamily="2" charset="77"/>
                  <a:ea typeface="Times New Roman" panose="02020603050405020304" pitchFamily="18" charset="0"/>
                  <a:cs typeface="Segoe UI"/>
                </a:rPr>
                <a:t>ADVISORY PANEL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A837353-5B00-4353-D8DE-BD5EA458682B}"/>
                </a:ext>
              </a:extLst>
            </p:cNvPr>
            <p:cNvSpPr/>
            <p:nvPr/>
          </p:nvSpPr>
          <p:spPr>
            <a:xfrm>
              <a:off x="620880" y="5519752"/>
              <a:ext cx="3936829" cy="2043113"/>
            </a:xfrm>
            <a:prstGeom prst="rect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KE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AF3E2685-D622-1545-1857-0064E1065300}"/>
              </a:ext>
            </a:extLst>
          </p:cNvPr>
          <p:cNvSpPr txBox="1"/>
          <p:nvPr/>
        </p:nvSpPr>
        <p:spPr>
          <a:xfrm>
            <a:off x="591370" y="7077775"/>
            <a:ext cx="38949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Aft>
                <a:spcPts val="600"/>
              </a:spcAft>
            </a:pPr>
            <a:r>
              <a:rPr lang="en-GB" sz="2000">
                <a:solidFill>
                  <a:schemeClr val="bg1"/>
                </a:solidFill>
                <a:latin typeface="Ogilvy Sans Light" panose="02010303040101060103" pitchFamily="2" charset="77"/>
                <a:ea typeface="Times New Roman" panose="02020603050405020304" pitchFamily="18" charset="0"/>
                <a:cs typeface="Segoe UI"/>
              </a:rPr>
              <a:t>Coming soon…</a:t>
            </a:r>
          </a:p>
        </p:txBody>
      </p:sp>
    </p:spTree>
    <p:extLst>
      <p:ext uri="{BB962C8B-B14F-4D97-AF65-F5344CB8AC3E}">
        <p14:creationId xmlns:p14="http://schemas.microsoft.com/office/powerpoint/2010/main" val="36786521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A0A">
              <a:alpha val="75000"/>
            </a:srgbClr>
          </a:solidFill>
          <a:ln/>
        </p:spPr>
        <p:txBody>
          <a:bodyPr/>
          <a:lstStyle/>
          <a:p>
            <a:endParaRPr lang="en-KE"/>
          </a:p>
        </p:txBody>
      </p:sp>
      <p:sp>
        <p:nvSpPr>
          <p:cNvPr id="5" name="Text 1"/>
          <p:cNvSpPr/>
          <p:nvPr/>
        </p:nvSpPr>
        <p:spPr>
          <a:xfrm>
            <a:off x="3683000" y="3600926"/>
            <a:ext cx="7264400" cy="295072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7744"/>
              </a:lnSpc>
              <a:buNone/>
            </a:pPr>
            <a:r>
              <a:rPr lang="en-US" sz="8000" b="1">
                <a:solidFill>
                  <a:schemeClr val="bg1"/>
                </a:solidFill>
                <a:latin typeface="Ogilvy Sans" panose="02010503040101060103" pitchFamily="2" charset="77"/>
                <a:ea typeface="Dela Gothic One" pitchFamily="34" charset="-122"/>
                <a:cs typeface="Dela Gothic One" pitchFamily="34" charset="-120"/>
              </a:rPr>
              <a:t>THANK </a:t>
            </a:r>
            <a:r>
              <a:rPr lang="en-US" sz="8000">
                <a:solidFill>
                  <a:schemeClr val="bg1"/>
                </a:solidFill>
                <a:latin typeface="Ogilvy Sans Light" panose="02010303040101060103" pitchFamily="2" charset="77"/>
                <a:ea typeface="Dela Gothic One" pitchFamily="34" charset="-122"/>
                <a:cs typeface="Dela Gothic One" pitchFamily="34" charset="-120"/>
              </a:rPr>
              <a:t>YOU</a:t>
            </a:r>
            <a:endParaRPr lang="en-US" sz="8000">
              <a:solidFill>
                <a:schemeClr val="bg1"/>
              </a:solidFill>
              <a:latin typeface="Ogilvy Sans Light" panose="02010303040101060103" pitchFamily="2" charset="77"/>
            </a:endParaRPr>
          </a:p>
        </p:txBody>
      </p:sp>
      <p:sp>
        <p:nvSpPr>
          <p:cNvPr id="9" name="Text 4"/>
          <p:cNvSpPr/>
          <p:nvPr/>
        </p:nvSpPr>
        <p:spPr>
          <a:xfrm>
            <a:off x="1213128" y="6551652"/>
            <a:ext cx="2530197" cy="37921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986"/>
              </a:lnSpc>
              <a:buNone/>
            </a:pPr>
            <a:endParaRPr lang="en-US" sz="2133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AB3745-20ED-1BBB-0092-D7AA2694BA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887468" y="7177789"/>
            <a:ext cx="2506311" cy="859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532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-5854" y="0"/>
            <a:ext cx="14630400" cy="8229600"/>
          </a:xfrm>
          <a:prstGeom prst="rect">
            <a:avLst/>
          </a:prstGeom>
          <a:solidFill>
            <a:srgbClr val="0A0A0A">
              <a:alpha val="75000"/>
            </a:srgbClr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K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1"/>
          <p:cNvSpPr/>
          <p:nvPr/>
        </p:nvSpPr>
        <p:spPr>
          <a:xfrm>
            <a:off x="6967343" y="1467263"/>
            <a:ext cx="6767540" cy="529507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ctr" defTabSz="914400" rtl="0" eaLnBrk="1" fontAlgn="auto" latinLnBrk="0" hangingPunct="1">
              <a:lnSpc>
                <a:spcPts val="774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solidFill>
                    <a:schemeClr val="bg1"/>
                  </a:solidFill>
                </a:ln>
                <a:effectLst/>
                <a:uLnTx/>
                <a:uFillTx/>
                <a:latin typeface="Ogilvy Sans" panose="02010503040101060103" pitchFamily="50" charset="0"/>
                <a:ea typeface="Dela Gothic One" pitchFamily="34" charset="-122"/>
                <a:cs typeface="Dela Gothic One" pitchFamily="34" charset="-120"/>
              </a:rPr>
              <a:t>Art is a reflection on society and the times </a:t>
            </a:r>
            <a:endParaRPr kumimoji="0" lang="en-US" sz="9600" b="1" i="0" u="none" strike="noStrike" kern="1200" cap="none" spc="0" normalizeH="0" baseline="0" noProof="0" dirty="0">
              <a:ln>
                <a:solidFill>
                  <a:schemeClr val="bg1"/>
                </a:solidFill>
              </a:ln>
              <a:effectLst/>
              <a:uLnTx/>
              <a:uFillTx/>
              <a:latin typeface="Ogilvy Sans" panose="02010503040101060103" pitchFamily="50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7072340" y="3827322"/>
            <a:ext cx="4613791" cy="104013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ts val="27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 descr="A group of people with a sign&#10;&#10;Description automatically generated">
            <a:extLst>
              <a:ext uri="{FF2B5EF4-FFF2-40B4-BE49-F238E27FC236}">
                <a16:creationId xmlns:a16="http://schemas.microsoft.com/office/drawing/2014/main" id="{A15CFE03-8550-4DF8-CFCF-20EFFBE956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3769"/>
            <a:ext cx="2347362" cy="2232745"/>
          </a:xfrm>
          <a:prstGeom prst="rect">
            <a:avLst/>
          </a:prstGeom>
        </p:spPr>
      </p:pic>
      <p:sp>
        <p:nvSpPr>
          <p:cNvPr id="13" name="AutoShape 2">
            <a:extLst>
              <a:ext uri="{FF2B5EF4-FFF2-40B4-BE49-F238E27FC236}">
                <a16:creationId xmlns:a16="http://schemas.microsoft.com/office/drawing/2014/main" id="{111541CA-BCF2-E0B1-7A3E-30CACBC2D8D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162800" y="3962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KE"/>
          </a:p>
        </p:txBody>
      </p:sp>
      <p:sp>
        <p:nvSpPr>
          <p:cNvPr id="14" name="AutoShape 4">
            <a:extLst>
              <a:ext uri="{FF2B5EF4-FFF2-40B4-BE49-F238E27FC236}">
                <a16:creationId xmlns:a16="http://schemas.microsoft.com/office/drawing/2014/main" id="{7D497014-8756-C822-F4DB-44C74CBEE1C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315200" y="4114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KE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98567A9-A741-6295-F81A-4BEB1F0506E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395"/>
          <a:stretch/>
        </p:blipFill>
        <p:spPr>
          <a:xfrm>
            <a:off x="-5854" y="2228976"/>
            <a:ext cx="3696216" cy="3691611"/>
          </a:xfrm>
          <a:prstGeom prst="rect">
            <a:avLst/>
          </a:prstGeom>
        </p:spPr>
      </p:pic>
      <p:pic>
        <p:nvPicPr>
          <p:cNvPr id="20" name="Picture 19" descr="A person with white hat and black jacket&#10;&#10;Description automatically generated">
            <a:extLst>
              <a:ext uri="{FF2B5EF4-FFF2-40B4-BE49-F238E27FC236}">
                <a16:creationId xmlns:a16="http://schemas.microsoft.com/office/drawing/2014/main" id="{B403C77C-4848-5E31-D962-E1E10F9557C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478" t="-323" r="12384" b="323"/>
          <a:stretch/>
        </p:blipFill>
        <p:spPr>
          <a:xfrm>
            <a:off x="3681635" y="4831057"/>
            <a:ext cx="2621271" cy="3441600"/>
          </a:xfrm>
          <a:prstGeom prst="rect">
            <a:avLst/>
          </a:prstGeom>
        </p:spPr>
      </p:pic>
      <p:pic>
        <p:nvPicPr>
          <p:cNvPr id="24" name="Picture 23" descr="A black fist with red text&#10;&#10;Description automatically generated">
            <a:extLst>
              <a:ext uri="{FF2B5EF4-FFF2-40B4-BE49-F238E27FC236}">
                <a16:creationId xmlns:a16="http://schemas.microsoft.com/office/drawing/2014/main" id="{7B563145-949D-E83B-1ACE-082D530620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81605" y="2232257"/>
            <a:ext cx="2610150" cy="2610150"/>
          </a:xfrm>
          <a:prstGeom prst="rect">
            <a:avLst/>
          </a:prstGeom>
        </p:spPr>
      </p:pic>
      <p:pic>
        <p:nvPicPr>
          <p:cNvPr id="26" name="Picture 25" descr="A cartoon of a person and person&#10;&#10;Description automatically generated">
            <a:extLst>
              <a:ext uri="{FF2B5EF4-FFF2-40B4-BE49-F238E27FC236}">
                <a16:creationId xmlns:a16="http://schemas.microsoft.com/office/drawing/2014/main" id="{6E21B37B-9B01-3CC5-977E-8F36FCBAA39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5400" y="5648191"/>
            <a:ext cx="3716058" cy="2581409"/>
          </a:xfrm>
          <a:prstGeom prst="rect">
            <a:avLst/>
          </a:prstGeom>
        </p:spPr>
      </p:pic>
      <p:pic>
        <p:nvPicPr>
          <p:cNvPr id="2054" name="Picture 6" descr="leaderless revolution ...">
            <a:extLst>
              <a:ext uri="{FF2B5EF4-FFF2-40B4-BE49-F238E27FC236}">
                <a16:creationId xmlns:a16="http://schemas.microsoft.com/office/drawing/2014/main" id="{10D1915D-EBDC-65A0-BDB2-3F705D6F6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8774" y="-3769"/>
            <a:ext cx="3978007" cy="2227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06DBB86-C770-44A4-0630-E47A809CEF6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887468" y="7177789"/>
            <a:ext cx="2506311" cy="85930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A0A">
              <a:alpha val="75000"/>
            </a:srgbClr>
          </a:solidFill>
          <a:ln/>
        </p:spPr>
        <p:txBody>
          <a:bodyPr/>
          <a:lstStyle/>
          <a:p>
            <a:endParaRPr lang="en-KE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0CD54EB6-4549-D5CA-B73A-995E055AE3B2}"/>
              </a:ext>
            </a:extLst>
          </p:cNvPr>
          <p:cNvSpPr/>
          <p:nvPr/>
        </p:nvSpPr>
        <p:spPr>
          <a:xfrm>
            <a:off x="524690" y="477947"/>
            <a:ext cx="8237855" cy="8459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202"/>
              </a:lnSpc>
              <a:buNone/>
            </a:pPr>
            <a:r>
              <a:rPr lang="en-US" sz="4162" b="1" dirty="0">
                <a:solidFill>
                  <a:schemeClr val="bg1"/>
                </a:solidFill>
                <a:latin typeface="Ogilvy Sans" panose="02010503040101060103" pitchFamily="50" charset="0"/>
                <a:ea typeface="Dela Gothic One" pitchFamily="34" charset="-122"/>
                <a:cs typeface="Dela Gothic One" pitchFamily="34" charset="-120"/>
              </a:rPr>
              <a:t>Understanding the current mood</a:t>
            </a:r>
            <a:endParaRPr lang="en-US" sz="4162" b="1" dirty="0">
              <a:solidFill>
                <a:schemeClr val="bg1"/>
              </a:solidFill>
              <a:latin typeface="Ogilvy Sans" panose="02010503040101060103" pitchFamily="50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0168548-A0EC-6BD7-90C7-52D7FD8133BB}"/>
              </a:ext>
            </a:extLst>
          </p:cNvPr>
          <p:cNvGrpSpPr/>
          <p:nvPr/>
        </p:nvGrpSpPr>
        <p:grpSpPr>
          <a:xfrm>
            <a:off x="3354873" y="2254330"/>
            <a:ext cx="7920654" cy="4524851"/>
            <a:chOff x="6186189" y="2254330"/>
            <a:chExt cx="7920654" cy="4524851"/>
          </a:xfrm>
        </p:grpSpPr>
        <p:sp>
          <p:nvSpPr>
            <p:cNvPr id="22" name="Shape 2">
              <a:extLst>
                <a:ext uri="{FF2B5EF4-FFF2-40B4-BE49-F238E27FC236}">
                  <a16:creationId xmlns:a16="http://schemas.microsoft.com/office/drawing/2014/main" id="{6F2133B6-EB33-0DDC-C135-5EC9C69BE5D8}"/>
                </a:ext>
              </a:extLst>
            </p:cNvPr>
            <p:cNvSpPr/>
            <p:nvPr/>
          </p:nvSpPr>
          <p:spPr>
            <a:xfrm>
              <a:off x="6186189" y="2254330"/>
              <a:ext cx="3768685" cy="2162056"/>
            </a:xfrm>
            <a:prstGeom prst="roundRect">
              <a:avLst>
                <a:gd name="adj" fmla="val 3902"/>
              </a:avLst>
            </a:prstGeom>
            <a:solidFill>
              <a:srgbClr val="CB0121"/>
            </a:solidFill>
            <a:ln w="7620">
              <a:solidFill>
                <a:srgbClr val="8D2424"/>
              </a:solidFill>
              <a:prstDash val="solid"/>
            </a:ln>
          </p:spPr>
          <p:txBody>
            <a:bodyPr/>
            <a:lstStyle/>
            <a:p>
              <a:pPr algn="ctr"/>
              <a:endParaRPr lang="en-KE" dirty="0"/>
            </a:p>
          </p:txBody>
        </p:sp>
        <p:sp>
          <p:nvSpPr>
            <p:cNvPr id="23" name="Text 3">
              <a:extLst>
                <a:ext uri="{FF2B5EF4-FFF2-40B4-BE49-F238E27FC236}">
                  <a16:creationId xmlns:a16="http://schemas.microsoft.com/office/drawing/2014/main" id="{46CA4110-F94D-9827-E675-50C5ABA53C05}"/>
                </a:ext>
              </a:extLst>
            </p:cNvPr>
            <p:cNvSpPr/>
            <p:nvPr/>
          </p:nvSpPr>
          <p:spPr>
            <a:xfrm>
              <a:off x="6749176" y="2462689"/>
              <a:ext cx="2642711" cy="330398"/>
            </a:xfrm>
            <a:prstGeom prst="rect">
              <a:avLst/>
            </a:prstGeom>
            <a:noFill/>
            <a:ln/>
          </p:spPr>
          <p:txBody>
            <a:bodyPr wrap="none" rtlCol="0" anchor="t"/>
            <a:lstStyle/>
            <a:p>
              <a:pPr algn="ctr">
                <a:lnSpc>
                  <a:spcPts val="2601"/>
                </a:lnSpc>
              </a:pPr>
              <a:r>
                <a:rPr lang="en-US" sz="2081" b="1" dirty="0">
                  <a:solidFill>
                    <a:srgbClr val="FFE5E5"/>
                  </a:solidFill>
                  <a:latin typeface="Ogilvy Sans" panose="02010503040101060103" pitchFamily="50" charset="0"/>
                  <a:ea typeface="Dela Gothic One" pitchFamily="34" charset="-122"/>
                </a:rPr>
                <a:t>BROKE</a:t>
              </a:r>
            </a:p>
          </p:txBody>
        </p:sp>
        <p:sp>
          <p:nvSpPr>
            <p:cNvPr id="24" name="Text 4">
              <a:extLst>
                <a:ext uri="{FF2B5EF4-FFF2-40B4-BE49-F238E27FC236}">
                  <a16:creationId xmlns:a16="http://schemas.microsoft.com/office/drawing/2014/main" id="{6529446B-3445-5B84-AA7D-E56EA6899A15}"/>
                </a:ext>
              </a:extLst>
            </p:cNvPr>
            <p:cNvSpPr/>
            <p:nvPr/>
          </p:nvSpPr>
          <p:spPr>
            <a:xfrm>
              <a:off x="6394548" y="2913579"/>
              <a:ext cx="3351967" cy="964049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 algn="ctr">
                <a:lnSpc>
                  <a:spcPts val="2530"/>
                </a:lnSpc>
                <a:buNone/>
              </a:pPr>
              <a:r>
                <a:rPr lang="en-US" dirty="0">
                  <a:solidFill>
                    <a:srgbClr val="FFE5E5"/>
                  </a:solidFill>
                  <a:latin typeface="DM Sans" pitchFamily="34" charset="0"/>
                  <a:ea typeface="DM Sans" pitchFamily="34" charset="-122"/>
                  <a:cs typeface="DM Sans" pitchFamily="34" charset="-120"/>
                </a:rPr>
                <a:t>99% of Kenyans are feeling that their basic livelihoods are threatened</a:t>
              </a:r>
              <a:endParaRPr lang="en-US" dirty="0"/>
            </a:p>
          </p:txBody>
        </p:sp>
        <p:sp>
          <p:nvSpPr>
            <p:cNvPr id="25" name="Shape 5">
              <a:extLst>
                <a:ext uri="{FF2B5EF4-FFF2-40B4-BE49-F238E27FC236}">
                  <a16:creationId xmlns:a16="http://schemas.microsoft.com/office/drawing/2014/main" id="{3CCDF004-AF80-5779-6BBF-F5D129832838}"/>
                </a:ext>
              </a:extLst>
            </p:cNvPr>
            <p:cNvSpPr/>
            <p:nvPr/>
          </p:nvSpPr>
          <p:spPr>
            <a:xfrm>
              <a:off x="10190888" y="2254330"/>
              <a:ext cx="3768685" cy="2162056"/>
            </a:xfrm>
            <a:prstGeom prst="roundRect">
              <a:avLst>
                <a:gd name="adj" fmla="val 3902"/>
              </a:avLst>
            </a:prstGeom>
            <a:solidFill>
              <a:srgbClr val="CB0121"/>
            </a:solidFill>
            <a:ln w="7620">
              <a:solidFill>
                <a:srgbClr val="8D2424"/>
              </a:solidFill>
              <a:prstDash val="solid"/>
            </a:ln>
          </p:spPr>
          <p:txBody>
            <a:bodyPr/>
            <a:lstStyle/>
            <a:p>
              <a:pPr algn="ctr"/>
              <a:endParaRPr lang="en-KE"/>
            </a:p>
          </p:txBody>
        </p:sp>
        <p:sp>
          <p:nvSpPr>
            <p:cNvPr id="26" name="Text 6">
              <a:extLst>
                <a:ext uri="{FF2B5EF4-FFF2-40B4-BE49-F238E27FC236}">
                  <a16:creationId xmlns:a16="http://schemas.microsoft.com/office/drawing/2014/main" id="{25D59148-19E8-BF20-28E3-1E88B0E7A8AA}"/>
                </a:ext>
              </a:extLst>
            </p:cNvPr>
            <p:cNvSpPr/>
            <p:nvPr/>
          </p:nvSpPr>
          <p:spPr>
            <a:xfrm>
              <a:off x="10399247" y="2462689"/>
              <a:ext cx="3351967" cy="660797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indent="0" algn="ctr">
                <a:lnSpc>
                  <a:spcPts val="2601"/>
                </a:lnSpc>
                <a:buNone/>
              </a:pPr>
              <a:r>
                <a:rPr lang="en-US" sz="2081" b="1" dirty="0">
                  <a:solidFill>
                    <a:srgbClr val="FFE5E5"/>
                  </a:solidFill>
                  <a:latin typeface="Ogilvy Sans" panose="02010503040101060103" pitchFamily="50" charset="0"/>
                  <a:ea typeface="Dela Gothic One" pitchFamily="34" charset="-122"/>
                </a:rPr>
                <a:t>HEARTBROKEN</a:t>
              </a:r>
            </a:p>
          </p:txBody>
        </p:sp>
        <p:sp>
          <p:nvSpPr>
            <p:cNvPr id="27" name="Text 7">
              <a:extLst>
                <a:ext uri="{FF2B5EF4-FFF2-40B4-BE49-F238E27FC236}">
                  <a16:creationId xmlns:a16="http://schemas.microsoft.com/office/drawing/2014/main" id="{4549ECF4-D63A-B9BD-0474-F541615F8D06}"/>
                </a:ext>
              </a:extLst>
            </p:cNvPr>
            <p:cNvSpPr/>
            <p:nvPr/>
          </p:nvSpPr>
          <p:spPr>
            <a:xfrm>
              <a:off x="10399247" y="2849820"/>
              <a:ext cx="3351967" cy="964049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 algn="ctr">
                <a:lnSpc>
                  <a:spcPts val="2530"/>
                </a:lnSpc>
                <a:buNone/>
              </a:pPr>
              <a:r>
                <a:rPr lang="en-US" dirty="0">
                  <a:solidFill>
                    <a:srgbClr val="FFE5E5"/>
                  </a:solidFill>
                  <a:latin typeface="Ogilvy Sans" panose="02010503040101060103" pitchFamily="50" charset="0"/>
                </a:rPr>
                <a:t>We are collectively deeply concerned about safety, security and human rights</a:t>
              </a:r>
              <a:endParaRPr lang="en-US" dirty="0">
                <a:latin typeface="Ogilvy Sans" panose="02010503040101060103" pitchFamily="50" charset="0"/>
              </a:endParaRPr>
            </a:p>
          </p:txBody>
        </p:sp>
        <p:sp>
          <p:nvSpPr>
            <p:cNvPr id="28" name="Shape 8">
              <a:extLst>
                <a:ext uri="{FF2B5EF4-FFF2-40B4-BE49-F238E27FC236}">
                  <a16:creationId xmlns:a16="http://schemas.microsoft.com/office/drawing/2014/main" id="{3E7403F8-BE57-8F73-E86F-D823B1405C7B}"/>
                </a:ext>
              </a:extLst>
            </p:cNvPr>
            <p:cNvSpPr/>
            <p:nvPr/>
          </p:nvSpPr>
          <p:spPr>
            <a:xfrm>
              <a:off x="6186189" y="4617125"/>
              <a:ext cx="3768685" cy="2162056"/>
            </a:xfrm>
            <a:prstGeom prst="roundRect">
              <a:avLst>
                <a:gd name="adj" fmla="val 3902"/>
              </a:avLst>
            </a:prstGeom>
            <a:solidFill>
              <a:srgbClr val="CB0121"/>
            </a:solidFill>
            <a:ln w="7620">
              <a:solidFill>
                <a:srgbClr val="8D2424"/>
              </a:solidFill>
              <a:prstDash val="solid"/>
            </a:ln>
          </p:spPr>
          <p:txBody>
            <a:bodyPr/>
            <a:lstStyle/>
            <a:p>
              <a:pPr algn="ctr"/>
              <a:endParaRPr lang="en-KE"/>
            </a:p>
          </p:txBody>
        </p:sp>
        <p:sp>
          <p:nvSpPr>
            <p:cNvPr id="29" name="Text 9">
              <a:extLst>
                <a:ext uri="{FF2B5EF4-FFF2-40B4-BE49-F238E27FC236}">
                  <a16:creationId xmlns:a16="http://schemas.microsoft.com/office/drawing/2014/main" id="{2A3A7C5A-CEE6-7523-54E3-FDEA79949F17}"/>
                </a:ext>
              </a:extLst>
            </p:cNvPr>
            <p:cNvSpPr/>
            <p:nvPr/>
          </p:nvSpPr>
          <p:spPr>
            <a:xfrm>
              <a:off x="6431160" y="4825484"/>
              <a:ext cx="3278743" cy="330398"/>
            </a:xfrm>
            <a:prstGeom prst="rect">
              <a:avLst/>
            </a:prstGeom>
            <a:noFill/>
            <a:ln/>
          </p:spPr>
          <p:txBody>
            <a:bodyPr wrap="none" rtlCol="0" anchor="t"/>
            <a:lstStyle/>
            <a:p>
              <a:pPr marL="0" indent="0" algn="ctr">
                <a:lnSpc>
                  <a:spcPts val="2601"/>
                </a:lnSpc>
                <a:buNone/>
              </a:pPr>
              <a:r>
                <a:rPr lang="en-US" sz="2081" b="1" dirty="0">
                  <a:solidFill>
                    <a:srgbClr val="FFE5E5"/>
                  </a:solidFill>
                  <a:latin typeface="Ogilvy Sans" panose="02010503040101060103" pitchFamily="50" charset="0"/>
                  <a:ea typeface="Dela Gothic One" pitchFamily="34" charset="-122"/>
                </a:rPr>
                <a:t>ANGRY BUT OPTIMISTIC</a:t>
              </a:r>
              <a:endParaRPr lang="en-US" sz="2081" b="1" dirty="0">
                <a:latin typeface="Ogilvy Sans" panose="02010503040101060103" pitchFamily="50" charset="0"/>
              </a:endParaRPr>
            </a:p>
          </p:txBody>
        </p:sp>
        <p:sp>
          <p:nvSpPr>
            <p:cNvPr id="30" name="Text 10">
              <a:extLst>
                <a:ext uri="{FF2B5EF4-FFF2-40B4-BE49-F238E27FC236}">
                  <a16:creationId xmlns:a16="http://schemas.microsoft.com/office/drawing/2014/main" id="{B7081BF1-A518-C2E6-A2A8-0539A20D8BA9}"/>
                </a:ext>
              </a:extLst>
            </p:cNvPr>
            <p:cNvSpPr/>
            <p:nvPr/>
          </p:nvSpPr>
          <p:spPr>
            <a:xfrm>
              <a:off x="6394548" y="5276374"/>
              <a:ext cx="3351967" cy="964049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 algn="ctr">
                <a:lnSpc>
                  <a:spcPts val="2530"/>
                </a:lnSpc>
                <a:buNone/>
              </a:pPr>
              <a:r>
                <a:rPr lang="en-US" dirty="0">
                  <a:solidFill>
                    <a:srgbClr val="FFE5E5"/>
                  </a:solidFill>
                  <a:latin typeface="Ogilvy Sans" panose="02010503040101060103" pitchFamily="50" charset="0"/>
                  <a:ea typeface="DM Sans" pitchFamily="34" charset="-122"/>
                  <a:cs typeface="DM Sans" pitchFamily="34" charset="-120"/>
                </a:rPr>
                <a:t>We are fiercely proud of being Kenyan but we hate Kenya</a:t>
              </a:r>
              <a:endParaRPr lang="en-US" dirty="0">
                <a:latin typeface="Ogilvy Sans" panose="02010503040101060103" pitchFamily="50" charset="0"/>
              </a:endParaRPr>
            </a:p>
          </p:txBody>
        </p:sp>
        <p:sp>
          <p:nvSpPr>
            <p:cNvPr id="31" name="Shape 11">
              <a:extLst>
                <a:ext uri="{FF2B5EF4-FFF2-40B4-BE49-F238E27FC236}">
                  <a16:creationId xmlns:a16="http://schemas.microsoft.com/office/drawing/2014/main" id="{7F1B603B-BF37-A7AC-6FA4-CCBD5453CA71}"/>
                </a:ext>
              </a:extLst>
            </p:cNvPr>
            <p:cNvSpPr/>
            <p:nvPr/>
          </p:nvSpPr>
          <p:spPr>
            <a:xfrm>
              <a:off x="10190888" y="4617125"/>
              <a:ext cx="3768685" cy="2162056"/>
            </a:xfrm>
            <a:prstGeom prst="roundRect">
              <a:avLst>
                <a:gd name="adj" fmla="val 3902"/>
              </a:avLst>
            </a:prstGeom>
            <a:solidFill>
              <a:srgbClr val="CB0121"/>
            </a:solidFill>
            <a:ln w="7620">
              <a:solidFill>
                <a:srgbClr val="8D2424"/>
              </a:solidFill>
              <a:prstDash val="solid"/>
            </a:ln>
          </p:spPr>
          <p:txBody>
            <a:bodyPr/>
            <a:lstStyle/>
            <a:p>
              <a:pPr algn="ctr"/>
              <a:endParaRPr lang="en-KE"/>
            </a:p>
          </p:txBody>
        </p:sp>
        <p:sp>
          <p:nvSpPr>
            <p:cNvPr id="32" name="Text 12">
              <a:extLst>
                <a:ext uri="{FF2B5EF4-FFF2-40B4-BE49-F238E27FC236}">
                  <a16:creationId xmlns:a16="http://schemas.microsoft.com/office/drawing/2014/main" id="{E7891FF5-88E6-D622-059F-A515D76A45C3}"/>
                </a:ext>
              </a:extLst>
            </p:cNvPr>
            <p:cNvSpPr/>
            <p:nvPr/>
          </p:nvSpPr>
          <p:spPr>
            <a:xfrm>
              <a:off x="10043617" y="4825484"/>
              <a:ext cx="4063226" cy="660797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 algn="ctr">
                <a:lnSpc>
                  <a:spcPts val="2601"/>
                </a:lnSpc>
                <a:buNone/>
              </a:pPr>
              <a:r>
                <a:rPr lang="en-US" sz="2081" b="1" dirty="0">
                  <a:solidFill>
                    <a:srgbClr val="FFE5E5"/>
                  </a:solidFill>
                  <a:latin typeface="Ogilvy Sans" panose="02010503040101060103" pitchFamily="50" charset="0"/>
                  <a:ea typeface="Dela Gothic One" pitchFamily="34" charset="-122"/>
                </a:rPr>
                <a:t>CONSCIOUS COLLECTIVE</a:t>
              </a:r>
            </a:p>
          </p:txBody>
        </p:sp>
        <p:sp>
          <p:nvSpPr>
            <p:cNvPr id="33" name="Text 13">
              <a:extLst>
                <a:ext uri="{FF2B5EF4-FFF2-40B4-BE49-F238E27FC236}">
                  <a16:creationId xmlns:a16="http://schemas.microsoft.com/office/drawing/2014/main" id="{AD3C998C-0D1E-3589-E145-3DA6C97C4D55}"/>
                </a:ext>
              </a:extLst>
            </p:cNvPr>
            <p:cNvSpPr/>
            <p:nvPr/>
          </p:nvSpPr>
          <p:spPr>
            <a:xfrm>
              <a:off x="10399247" y="5299813"/>
              <a:ext cx="3351967" cy="964049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 algn="ctr">
                <a:lnSpc>
                  <a:spcPts val="2530"/>
                </a:lnSpc>
                <a:buNone/>
              </a:pPr>
              <a:r>
                <a:rPr lang="en-US" dirty="0">
                  <a:solidFill>
                    <a:srgbClr val="FFE5E5"/>
                  </a:solidFill>
                  <a:latin typeface="Ogilvy Sans" panose="02010503040101060103" pitchFamily="50" charset="0"/>
                  <a:ea typeface="DM Sans" pitchFamily="34" charset="-122"/>
                  <a:cs typeface="DM Sans" pitchFamily="34" charset="-120"/>
                </a:rPr>
                <a:t>All rallying around the same positive outcome </a:t>
              </a:r>
              <a:endParaRPr lang="en-US" dirty="0">
                <a:latin typeface="Ogilvy Sans" panose="02010503040101060103" pitchFamily="50" charset="0"/>
              </a:endParaRPr>
            </a:p>
          </p:txBody>
        </p: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12666CA2-0629-FAFA-FBA4-8343ADB2ED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887468" y="7177789"/>
            <a:ext cx="2506311" cy="85930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A3824754-E683-DA58-B965-9C49C82EB4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2553" y="2273371"/>
            <a:ext cx="1715413" cy="1824747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AF738174-CEC3-6C4C-4B83-AE11BF39C8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84937" y="3923916"/>
            <a:ext cx="2241426" cy="492470"/>
          </a:xfrm>
          <a:prstGeom prst="rect">
            <a:avLst/>
          </a:prstGeom>
        </p:spPr>
      </p:pic>
      <p:pic>
        <p:nvPicPr>
          <p:cNvPr id="8194" name="Picture 2">
            <a:extLst>
              <a:ext uri="{FF2B5EF4-FFF2-40B4-BE49-F238E27FC236}">
                <a16:creationId xmlns:a16="http://schemas.microsoft.com/office/drawing/2014/main" id="{15B0324B-79D1-0944-4D7C-F8CB303D4B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2735" y="2241630"/>
            <a:ext cx="1971688" cy="2183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43" descr="A screenshot of a phone&#10;&#10;Description automatically generated">
            <a:extLst>
              <a:ext uri="{FF2B5EF4-FFF2-40B4-BE49-F238E27FC236}">
                <a16:creationId xmlns:a16="http://schemas.microsoft.com/office/drawing/2014/main" id="{25EFE029-AC55-8D6D-A968-91FB8743DC95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34176"/>
          <a:stretch/>
        </p:blipFill>
        <p:spPr>
          <a:xfrm>
            <a:off x="558810" y="4604425"/>
            <a:ext cx="2976840" cy="976858"/>
          </a:xfrm>
          <a:prstGeom prst="rect">
            <a:avLst/>
          </a:prstGeom>
        </p:spPr>
      </p:pic>
      <p:pic>
        <p:nvPicPr>
          <p:cNvPr id="40" name="Picture 39" descr="A screenshot of a phone&#10;&#10;Description automatically generated">
            <a:extLst>
              <a:ext uri="{FF2B5EF4-FFF2-40B4-BE49-F238E27FC236}">
                <a16:creationId xmlns:a16="http://schemas.microsoft.com/office/drawing/2014/main" id="{47590A79-84F2-F2AA-2BD7-34A0E41A2F4A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b="12465"/>
          <a:stretch/>
        </p:blipFill>
        <p:spPr>
          <a:xfrm>
            <a:off x="9554072" y="6422341"/>
            <a:ext cx="3768685" cy="906181"/>
          </a:xfrm>
          <a:prstGeom prst="rect">
            <a:avLst/>
          </a:prstGeom>
        </p:spPr>
      </p:pic>
      <p:pic>
        <p:nvPicPr>
          <p:cNvPr id="38" name="Picture 37" descr="A black square with white text&#10;&#10;Description automatically generated">
            <a:extLst>
              <a:ext uri="{FF2B5EF4-FFF2-40B4-BE49-F238E27FC236}">
                <a16:creationId xmlns:a16="http://schemas.microsoft.com/office/drawing/2014/main" id="{E6B1DE3F-AB08-2A4E-6E00-C4633B4DC4E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43535" y="4630057"/>
            <a:ext cx="2179222" cy="2149122"/>
          </a:xfrm>
          <a:prstGeom prst="rect">
            <a:avLst/>
          </a:prstGeom>
        </p:spPr>
      </p:pic>
      <p:pic>
        <p:nvPicPr>
          <p:cNvPr id="46" name="Picture 45" descr="A black and white text&#10;&#10;Description automatically generated">
            <a:extLst>
              <a:ext uri="{FF2B5EF4-FFF2-40B4-BE49-F238E27FC236}">
                <a16:creationId xmlns:a16="http://schemas.microsoft.com/office/drawing/2014/main" id="{70376DDC-496B-BEAD-B21D-09B839B5495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8810" y="5581283"/>
            <a:ext cx="2976840" cy="1210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202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810" y="0"/>
            <a:ext cx="14630400" cy="8229600"/>
          </a:xfrm>
          <a:prstGeom prst="rect">
            <a:avLst/>
          </a:prstGeom>
          <a:solidFill>
            <a:srgbClr val="0A0A0A">
              <a:alpha val="75000"/>
            </a:srgbClr>
          </a:solidFill>
          <a:ln>
            <a:noFill/>
          </a:ln>
        </p:spPr>
        <p:txBody>
          <a:bodyPr/>
          <a:lstStyle/>
          <a:p>
            <a:endParaRPr lang="en-KE">
              <a:latin typeface="Ogilvy Sans Light" panose="02010303040101060103" pitchFamily="2" charset="77"/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8BF7321D-A7E9-D8AE-1120-44328FDA4EAF}"/>
              </a:ext>
            </a:extLst>
          </p:cNvPr>
          <p:cNvSpPr/>
          <p:nvPr/>
        </p:nvSpPr>
        <p:spPr>
          <a:xfrm>
            <a:off x="524690" y="477947"/>
            <a:ext cx="8237855" cy="8459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202"/>
              </a:lnSpc>
              <a:buNone/>
            </a:pPr>
            <a:r>
              <a:rPr lang="en-US" sz="4162" b="1" dirty="0">
                <a:solidFill>
                  <a:schemeClr val="bg1"/>
                </a:solidFill>
                <a:latin typeface="Ogilvy Sans" panose="02010503040101060103" pitchFamily="50" charset="0"/>
                <a:ea typeface="Dela Gothic One" pitchFamily="34" charset="-122"/>
                <a:cs typeface="Dela Gothic One" pitchFamily="34" charset="-120"/>
              </a:rPr>
              <a:t>Some have misread the room</a:t>
            </a:r>
            <a:endParaRPr lang="en-US" sz="4162" b="1" dirty="0">
              <a:solidFill>
                <a:schemeClr val="bg1"/>
              </a:solidFill>
              <a:latin typeface="Ogilvy Sans" panose="02010503040101060103" pitchFamily="50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B6DFB48-A98E-2792-17F8-360097F88B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887468" y="7177789"/>
            <a:ext cx="2506311" cy="859306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12C60C8B-6FDC-13C7-9B60-7B12608D636D}"/>
              </a:ext>
            </a:extLst>
          </p:cNvPr>
          <p:cNvGrpSpPr/>
          <p:nvPr/>
        </p:nvGrpSpPr>
        <p:grpSpPr>
          <a:xfrm>
            <a:off x="3497699" y="2397964"/>
            <a:ext cx="7627382" cy="3464526"/>
            <a:chOff x="3497699" y="2397964"/>
            <a:chExt cx="7627382" cy="3464526"/>
          </a:xfrm>
        </p:grpSpPr>
        <p:sp>
          <p:nvSpPr>
            <p:cNvPr id="5" name="Text 2">
              <a:extLst>
                <a:ext uri="{FF2B5EF4-FFF2-40B4-BE49-F238E27FC236}">
                  <a16:creationId xmlns:a16="http://schemas.microsoft.com/office/drawing/2014/main" id="{B65AC733-AB7B-7CA6-0E05-2D6484386DF5}"/>
                </a:ext>
              </a:extLst>
            </p:cNvPr>
            <p:cNvSpPr/>
            <p:nvPr/>
          </p:nvSpPr>
          <p:spPr>
            <a:xfrm>
              <a:off x="3497699" y="2397964"/>
              <a:ext cx="7627382" cy="69342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 algn="ctr">
                <a:lnSpc>
                  <a:spcPts val="2730"/>
                </a:lnSpc>
                <a:buNone/>
              </a:pPr>
              <a:r>
                <a:rPr lang="en-US" b="1">
                  <a:solidFill>
                    <a:srgbClr val="FFE5E5"/>
                  </a:solidFill>
                  <a:latin typeface="Ogilvy Sans" panose="02010503040101060103" pitchFamily="50" charset="0"/>
                  <a:ea typeface="DM Sans" pitchFamily="34" charset="-122"/>
                  <a:cs typeface="DM Sans" pitchFamily="34" charset="-120"/>
                </a:rPr>
                <a:t>A few brands have been caught flat footed when action was expected and demanded, losing trust due to a disconnect with consumer values</a:t>
              </a:r>
              <a:endParaRPr lang="en-US" b="1">
                <a:latin typeface="Ogilvy Sans" panose="02010503040101060103" pitchFamily="50" charset="0"/>
              </a:endParaRPr>
            </a:p>
          </p:txBody>
        </p:sp>
        <p:sp>
          <p:nvSpPr>
            <p:cNvPr id="7" name="Shape 4">
              <a:extLst>
                <a:ext uri="{FF2B5EF4-FFF2-40B4-BE49-F238E27FC236}">
                  <a16:creationId xmlns:a16="http://schemas.microsoft.com/office/drawing/2014/main" id="{CB1DF5E9-E886-5333-7617-574AA2F16C99}"/>
                </a:ext>
              </a:extLst>
            </p:cNvPr>
            <p:cNvSpPr/>
            <p:nvPr/>
          </p:nvSpPr>
          <p:spPr>
            <a:xfrm>
              <a:off x="3512939" y="3366418"/>
              <a:ext cx="7612142" cy="621744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  <a:prstDash val="solid"/>
            </a:ln>
          </p:spPr>
          <p:txBody>
            <a:bodyPr/>
            <a:lstStyle/>
            <a:p>
              <a:endParaRPr lang="en-KE"/>
            </a:p>
          </p:txBody>
        </p:sp>
        <p:sp>
          <p:nvSpPr>
            <p:cNvPr id="10" name="Shape 7">
              <a:extLst>
                <a:ext uri="{FF2B5EF4-FFF2-40B4-BE49-F238E27FC236}">
                  <a16:creationId xmlns:a16="http://schemas.microsoft.com/office/drawing/2014/main" id="{64CC37C5-62DF-7344-E0D6-6B4B896F6BF0}"/>
                </a:ext>
              </a:extLst>
            </p:cNvPr>
            <p:cNvSpPr/>
            <p:nvPr/>
          </p:nvSpPr>
          <p:spPr>
            <a:xfrm>
              <a:off x="3512939" y="3988162"/>
              <a:ext cx="7612142" cy="621744"/>
            </a:xfrm>
            <a:prstGeom prst="rect">
              <a:avLst/>
            </a:prstGeom>
            <a:solidFill>
              <a:srgbClr val="000000">
                <a:alpha val="4000"/>
              </a:srgbClr>
            </a:solidFill>
            <a:ln>
              <a:solidFill>
                <a:schemeClr val="bg1"/>
              </a:solidFill>
              <a:prstDash val="solid"/>
            </a:ln>
          </p:spPr>
          <p:txBody>
            <a:bodyPr/>
            <a:lstStyle/>
            <a:p>
              <a:endParaRPr lang="en-KE"/>
            </a:p>
          </p:txBody>
        </p:sp>
        <p:sp>
          <p:nvSpPr>
            <p:cNvPr id="13" name="Shape 10">
              <a:extLst>
                <a:ext uri="{FF2B5EF4-FFF2-40B4-BE49-F238E27FC236}">
                  <a16:creationId xmlns:a16="http://schemas.microsoft.com/office/drawing/2014/main" id="{F5BA5F05-126B-511C-F920-1668F1B7A137}"/>
                </a:ext>
              </a:extLst>
            </p:cNvPr>
            <p:cNvSpPr/>
            <p:nvPr/>
          </p:nvSpPr>
          <p:spPr>
            <a:xfrm>
              <a:off x="3512939" y="4609906"/>
              <a:ext cx="7612142" cy="621744"/>
            </a:xfrm>
            <a:prstGeom prst="rect">
              <a:avLst/>
            </a:prstGeom>
            <a:solidFill>
              <a:srgbClr val="FFFFFF">
                <a:alpha val="4000"/>
              </a:srgbClr>
            </a:solidFill>
            <a:ln>
              <a:solidFill>
                <a:schemeClr val="bg1"/>
              </a:solidFill>
              <a:prstDash val="solid"/>
            </a:ln>
          </p:spPr>
          <p:txBody>
            <a:bodyPr/>
            <a:lstStyle/>
            <a:p>
              <a:endParaRPr lang="en-KE"/>
            </a:p>
          </p:txBody>
        </p:sp>
        <p:sp>
          <p:nvSpPr>
            <p:cNvPr id="8" name="Text 5">
              <a:extLst>
                <a:ext uri="{FF2B5EF4-FFF2-40B4-BE49-F238E27FC236}">
                  <a16:creationId xmlns:a16="http://schemas.microsoft.com/office/drawing/2014/main" id="{D1CD1A8C-7A78-4036-EF72-5D53E8B32BDC}"/>
                </a:ext>
              </a:extLst>
            </p:cNvPr>
            <p:cNvSpPr/>
            <p:nvPr/>
          </p:nvSpPr>
          <p:spPr>
            <a:xfrm>
              <a:off x="3729514" y="3503935"/>
              <a:ext cx="3369112" cy="346710"/>
            </a:xfrm>
            <a:prstGeom prst="rect">
              <a:avLst/>
            </a:prstGeom>
            <a:noFill/>
            <a:ln>
              <a:noFill/>
              <a:prstDash val="sysDot"/>
            </a:ln>
          </p:spPr>
          <p:txBody>
            <a:bodyPr wrap="none" rtlCol="0" anchor="t"/>
            <a:lstStyle/>
            <a:p>
              <a:pPr marL="0" indent="0">
                <a:lnSpc>
                  <a:spcPts val="2730"/>
                </a:lnSpc>
                <a:buNone/>
              </a:pPr>
              <a:r>
                <a:rPr lang="en-US" sz="1706" b="1">
                  <a:latin typeface="Ogilvy Sans" panose="02010503040101060103" pitchFamily="2" charset="77"/>
                  <a:ea typeface="DM Sans" pitchFamily="34" charset="-122"/>
                  <a:cs typeface="DM Sans" pitchFamily="34" charset="-120"/>
                </a:rPr>
                <a:t>ISSUE</a:t>
              </a:r>
              <a:endParaRPr lang="en-US" sz="1706" b="1">
                <a:latin typeface="Ogilvy Sans" panose="02010503040101060103" pitchFamily="2" charset="77"/>
              </a:endParaRPr>
            </a:p>
          </p:txBody>
        </p:sp>
        <p:sp>
          <p:nvSpPr>
            <p:cNvPr id="9" name="Text 6">
              <a:extLst>
                <a:ext uri="{FF2B5EF4-FFF2-40B4-BE49-F238E27FC236}">
                  <a16:creationId xmlns:a16="http://schemas.microsoft.com/office/drawing/2014/main" id="{BD99AB07-DB4B-4812-2D92-33990DD94666}"/>
                </a:ext>
              </a:extLst>
            </p:cNvPr>
            <p:cNvSpPr/>
            <p:nvPr/>
          </p:nvSpPr>
          <p:spPr>
            <a:xfrm>
              <a:off x="7539395" y="3503935"/>
              <a:ext cx="3369112" cy="346710"/>
            </a:xfrm>
            <a:prstGeom prst="rect">
              <a:avLst/>
            </a:prstGeom>
            <a:noFill/>
            <a:ln>
              <a:noFill/>
              <a:prstDash val="sysDot"/>
            </a:ln>
          </p:spPr>
          <p:txBody>
            <a:bodyPr wrap="none" rtlCol="0" anchor="t"/>
            <a:lstStyle/>
            <a:p>
              <a:pPr marL="0" indent="0">
                <a:lnSpc>
                  <a:spcPts val="2730"/>
                </a:lnSpc>
                <a:buNone/>
              </a:pPr>
              <a:r>
                <a:rPr lang="en-US" sz="1706" b="1">
                  <a:latin typeface="Ogilvy Sans" panose="02010503040101060103" pitchFamily="2" charset="77"/>
                  <a:ea typeface="DM Sans" pitchFamily="34" charset="-122"/>
                  <a:cs typeface="DM Sans" pitchFamily="34" charset="-120"/>
                </a:rPr>
                <a:t>IMPACT</a:t>
              </a:r>
              <a:endParaRPr lang="en-US" sz="1706" b="1">
                <a:latin typeface="Ogilvy Sans" panose="02010503040101060103" pitchFamily="2" charset="77"/>
              </a:endParaRPr>
            </a:p>
          </p:txBody>
        </p:sp>
        <p:sp>
          <p:nvSpPr>
            <p:cNvPr id="11" name="Text 8">
              <a:extLst>
                <a:ext uri="{FF2B5EF4-FFF2-40B4-BE49-F238E27FC236}">
                  <a16:creationId xmlns:a16="http://schemas.microsoft.com/office/drawing/2014/main" id="{9326D227-6F45-5043-B2BA-42383AD1F683}"/>
                </a:ext>
              </a:extLst>
            </p:cNvPr>
            <p:cNvSpPr/>
            <p:nvPr/>
          </p:nvSpPr>
          <p:spPr>
            <a:xfrm>
              <a:off x="3729514" y="4125679"/>
              <a:ext cx="3369112" cy="346710"/>
            </a:xfrm>
            <a:prstGeom prst="rect">
              <a:avLst/>
            </a:prstGeom>
            <a:noFill/>
            <a:ln>
              <a:noFill/>
              <a:prstDash val="sysDot"/>
            </a:ln>
          </p:spPr>
          <p:txBody>
            <a:bodyPr wrap="none" rtlCol="0" anchor="t"/>
            <a:lstStyle/>
            <a:p>
              <a:pPr marL="0" indent="0">
                <a:lnSpc>
                  <a:spcPts val="2730"/>
                </a:lnSpc>
                <a:buNone/>
              </a:pPr>
              <a:r>
                <a:rPr lang="en-US" sz="1706">
                  <a:solidFill>
                    <a:srgbClr val="FFE5E5"/>
                  </a:solidFill>
                  <a:latin typeface="Ogilvy Sans Light" panose="02010303040101060103" pitchFamily="2" charset="77"/>
                  <a:ea typeface="DM Sans" pitchFamily="34" charset="-122"/>
                  <a:cs typeface="DM Sans" pitchFamily="34" charset="-120"/>
                </a:rPr>
                <a:t>Ignoring social concerns</a:t>
              </a:r>
              <a:endParaRPr lang="en-US" sz="1706">
                <a:latin typeface="Ogilvy Sans Light" panose="02010303040101060103" pitchFamily="2" charset="77"/>
              </a:endParaRPr>
            </a:p>
          </p:txBody>
        </p:sp>
        <p:sp>
          <p:nvSpPr>
            <p:cNvPr id="12" name="Text 9">
              <a:extLst>
                <a:ext uri="{FF2B5EF4-FFF2-40B4-BE49-F238E27FC236}">
                  <a16:creationId xmlns:a16="http://schemas.microsoft.com/office/drawing/2014/main" id="{BFFEF1D2-4D64-423F-0741-8EC736FE0A59}"/>
                </a:ext>
              </a:extLst>
            </p:cNvPr>
            <p:cNvSpPr/>
            <p:nvPr/>
          </p:nvSpPr>
          <p:spPr>
            <a:xfrm>
              <a:off x="7539395" y="4125679"/>
              <a:ext cx="3369112" cy="346710"/>
            </a:xfrm>
            <a:prstGeom prst="rect">
              <a:avLst/>
            </a:prstGeom>
            <a:noFill/>
            <a:ln>
              <a:noFill/>
              <a:prstDash val="sysDot"/>
            </a:ln>
          </p:spPr>
          <p:txBody>
            <a:bodyPr wrap="none" rtlCol="0" anchor="t"/>
            <a:lstStyle/>
            <a:p>
              <a:pPr marL="0" indent="0">
                <a:lnSpc>
                  <a:spcPts val="2730"/>
                </a:lnSpc>
                <a:buNone/>
              </a:pPr>
              <a:r>
                <a:rPr lang="en-US" sz="1706">
                  <a:solidFill>
                    <a:srgbClr val="FFE5E5"/>
                  </a:solidFill>
                  <a:latin typeface="Ogilvy Sans Light" panose="02010303040101060103" pitchFamily="2" charset="77"/>
                  <a:ea typeface="DM Sans" pitchFamily="34" charset="-122"/>
                  <a:cs typeface="DM Sans" pitchFamily="34" charset="-120"/>
                </a:rPr>
                <a:t>Loss of brand loyalty</a:t>
              </a:r>
              <a:endParaRPr lang="en-US" sz="1706">
                <a:latin typeface="Ogilvy Sans Light" panose="02010303040101060103" pitchFamily="2" charset="77"/>
              </a:endParaRPr>
            </a:p>
          </p:txBody>
        </p:sp>
        <p:sp>
          <p:nvSpPr>
            <p:cNvPr id="14" name="Text 11">
              <a:extLst>
                <a:ext uri="{FF2B5EF4-FFF2-40B4-BE49-F238E27FC236}">
                  <a16:creationId xmlns:a16="http://schemas.microsoft.com/office/drawing/2014/main" id="{ACC284E4-C9A7-C7EF-04BF-69F333E68921}"/>
                </a:ext>
              </a:extLst>
            </p:cNvPr>
            <p:cNvSpPr/>
            <p:nvPr/>
          </p:nvSpPr>
          <p:spPr>
            <a:xfrm>
              <a:off x="3729514" y="4747424"/>
              <a:ext cx="3369112" cy="346710"/>
            </a:xfrm>
            <a:prstGeom prst="rect">
              <a:avLst/>
            </a:prstGeom>
            <a:noFill/>
            <a:ln>
              <a:noFill/>
              <a:prstDash val="sysDot"/>
            </a:ln>
          </p:spPr>
          <p:txBody>
            <a:bodyPr wrap="none" rtlCol="0" anchor="t"/>
            <a:lstStyle/>
            <a:p>
              <a:pPr marL="0" indent="0">
                <a:lnSpc>
                  <a:spcPts val="2730"/>
                </a:lnSpc>
                <a:buNone/>
              </a:pPr>
              <a:r>
                <a:rPr lang="en-US" sz="1706">
                  <a:solidFill>
                    <a:srgbClr val="FFE5E5"/>
                  </a:solidFill>
                  <a:latin typeface="Ogilvy Sans Light" panose="02010303040101060103" pitchFamily="2" charset="77"/>
                  <a:ea typeface="DM Sans" pitchFamily="34" charset="-122"/>
                  <a:cs typeface="DM Sans" pitchFamily="34" charset="-120"/>
                </a:rPr>
                <a:t>Lack of transparency</a:t>
              </a:r>
              <a:endParaRPr lang="en-US" sz="1706">
                <a:latin typeface="Ogilvy Sans Light" panose="02010303040101060103" pitchFamily="2" charset="77"/>
              </a:endParaRPr>
            </a:p>
          </p:txBody>
        </p:sp>
        <p:sp>
          <p:nvSpPr>
            <p:cNvPr id="15" name="Text 12">
              <a:extLst>
                <a:ext uri="{FF2B5EF4-FFF2-40B4-BE49-F238E27FC236}">
                  <a16:creationId xmlns:a16="http://schemas.microsoft.com/office/drawing/2014/main" id="{8607CB2E-39ED-7FE6-2D26-EC6042642097}"/>
                </a:ext>
              </a:extLst>
            </p:cNvPr>
            <p:cNvSpPr/>
            <p:nvPr/>
          </p:nvSpPr>
          <p:spPr>
            <a:xfrm>
              <a:off x="7539395" y="4747424"/>
              <a:ext cx="3369112" cy="346710"/>
            </a:xfrm>
            <a:prstGeom prst="rect">
              <a:avLst/>
            </a:prstGeom>
            <a:noFill/>
            <a:ln>
              <a:noFill/>
              <a:prstDash val="sysDot"/>
            </a:ln>
          </p:spPr>
          <p:txBody>
            <a:bodyPr wrap="none" rtlCol="0" anchor="t"/>
            <a:lstStyle/>
            <a:p>
              <a:pPr marL="0" indent="0">
                <a:lnSpc>
                  <a:spcPts val="2730"/>
                </a:lnSpc>
                <a:buNone/>
              </a:pPr>
              <a:r>
                <a:rPr lang="en-US" sz="1706">
                  <a:solidFill>
                    <a:srgbClr val="FFE5E5"/>
                  </a:solidFill>
                  <a:latin typeface="Ogilvy Sans Light" panose="02010303040101060103" pitchFamily="2" charset="77"/>
                  <a:ea typeface="DM Sans" pitchFamily="34" charset="-122"/>
                  <a:cs typeface="DM Sans" pitchFamily="34" charset="-120"/>
                </a:rPr>
                <a:t>Decreased trust (isolation)</a:t>
              </a:r>
              <a:endParaRPr lang="en-US" sz="1706">
                <a:latin typeface="Ogilvy Sans Light" panose="02010303040101060103" pitchFamily="2" charset="77"/>
              </a:endParaRPr>
            </a:p>
          </p:txBody>
        </p:sp>
        <p:sp>
          <p:nvSpPr>
            <p:cNvPr id="17" name="Text 14">
              <a:extLst>
                <a:ext uri="{FF2B5EF4-FFF2-40B4-BE49-F238E27FC236}">
                  <a16:creationId xmlns:a16="http://schemas.microsoft.com/office/drawing/2014/main" id="{A228CCA6-A620-3911-58F2-8C9B911802F1}"/>
                </a:ext>
              </a:extLst>
            </p:cNvPr>
            <p:cNvSpPr/>
            <p:nvPr/>
          </p:nvSpPr>
          <p:spPr>
            <a:xfrm>
              <a:off x="3729514" y="5369168"/>
              <a:ext cx="3369112" cy="346710"/>
            </a:xfrm>
            <a:prstGeom prst="rect">
              <a:avLst/>
            </a:prstGeom>
            <a:noFill/>
            <a:ln>
              <a:noFill/>
              <a:prstDash val="sysDot"/>
            </a:ln>
          </p:spPr>
          <p:txBody>
            <a:bodyPr wrap="none" rtlCol="0" anchor="t"/>
            <a:lstStyle/>
            <a:p>
              <a:pPr marL="0" indent="0">
                <a:lnSpc>
                  <a:spcPts val="2730"/>
                </a:lnSpc>
                <a:buNone/>
              </a:pPr>
              <a:r>
                <a:rPr lang="en-US" sz="1706">
                  <a:solidFill>
                    <a:srgbClr val="FFE5E5"/>
                  </a:solidFill>
                  <a:latin typeface="Ogilvy Sans Light" panose="02010303040101060103" pitchFamily="2" charset="77"/>
                  <a:ea typeface="DM Sans" pitchFamily="34" charset="-122"/>
                  <a:cs typeface="DM Sans" pitchFamily="34" charset="-120"/>
                </a:rPr>
                <a:t>Failure to adapt</a:t>
              </a:r>
              <a:endParaRPr lang="en-US" sz="1706">
                <a:latin typeface="Ogilvy Sans Light" panose="02010303040101060103" pitchFamily="2" charset="77"/>
              </a:endParaRPr>
            </a:p>
          </p:txBody>
        </p:sp>
        <p:sp>
          <p:nvSpPr>
            <p:cNvPr id="18" name="Text 15">
              <a:extLst>
                <a:ext uri="{FF2B5EF4-FFF2-40B4-BE49-F238E27FC236}">
                  <a16:creationId xmlns:a16="http://schemas.microsoft.com/office/drawing/2014/main" id="{B8546D6D-43DD-36C1-FCAC-A77B28C2C1D5}"/>
                </a:ext>
              </a:extLst>
            </p:cNvPr>
            <p:cNvSpPr/>
            <p:nvPr/>
          </p:nvSpPr>
          <p:spPr>
            <a:xfrm>
              <a:off x="7539395" y="5369168"/>
              <a:ext cx="3369112" cy="346710"/>
            </a:xfrm>
            <a:prstGeom prst="rect">
              <a:avLst/>
            </a:prstGeom>
            <a:noFill/>
            <a:ln>
              <a:noFill/>
              <a:prstDash val="sysDot"/>
            </a:ln>
          </p:spPr>
          <p:txBody>
            <a:bodyPr wrap="none" rtlCol="0" anchor="t"/>
            <a:lstStyle/>
            <a:p>
              <a:pPr marL="0" indent="0">
                <a:lnSpc>
                  <a:spcPts val="2730"/>
                </a:lnSpc>
                <a:buNone/>
              </a:pPr>
              <a:r>
                <a:rPr lang="en-US" sz="1706">
                  <a:solidFill>
                    <a:srgbClr val="FFE5E5"/>
                  </a:solidFill>
                  <a:latin typeface="Ogilvy Sans Light" panose="02010303040101060103" pitchFamily="2" charset="77"/>
                  <a:ea typeface="DM Sans" pitchFamily="34" charset="-122"/>
                  <a:cs typeface="DM Sans" pitchFamily="34" charset="-120"/>
                </a:rPr>
                <a:t>Loss of relevancy or all the above</a:t>
              </a:r>
              <a:endParaRPr lang="en-US" sz="1706">
                <a:latin typeface="Ogilvy Sans Light" panose="02010303040101060103" pitchFamily="2" charset="77"/>
              </a:endParaRPr>
            </a:p>
          </p:txBody>
        </p:sp>
        <p:sp>
          <p:nvSpPr>
            <p:cNvPr id="22" name="Shape 10">
              <a:extLst>
                <a:ext uri="{FF2B5EF4-FFF2-40B4-BE49-F238E27FC236}">
                  <a16:creationId xmlns:a16="http://schemas.microsoft.com/office/drawing/2014/main" id="{22C51884-4A59-2F42-8A18-4404D89A2F6E}"/>
                </a:ext>
              </a:extLst>
            </p:cNvPr>
            <p:cNvSpPr/>
            <p:nvPr/>
          </p:nvSpPr>
          <p:spPr>
            <a:xfrm>
              <a:off x="3512939" y="5240746"/>
              <a:ext cx="7612142" cy="621744"/>
            </a:xfrm>
            <a:prstGeom prst="rect">
              <a:avLst/>
            </a:prstGeom>
            <a:solidFill>
              <a:srgbClr val="FFFFFF">
                <a:alpha val="4000"/>
              </a:srgbClr>
            </a:solidFill>
            <a:ln>
              <a:solidFill>
                <a:schemeClr val="bg1"/>
              </a:solidFill>
              <a:prstDash val="solid"/>
            </a:ln>
          </p:spPr>
          <p:txBody>
            <a:bodyPr/>
            <a:lstStyle/>
            <a:p>
              <a:endParaRPr lang="en-KE"/>
            </a:p>
          </p:txBody>
        </p:sp>
      </p:grpSp>
    </p:spTree>
    <p:extLst>
      <p:ext uri="{BB962C8B-B14F-4D97-AF65-F5344CB8AC3E}">
        <p14:creationId xmlns:p14="http://schemas.microsoft.com/office/powerpoint/2010/main" val="13619778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-1" y="0"/>
            <a:ext cx="14630400" cy="8229600"/>
          </a:xfrm>
          <a:prstGeom prst="rect">
            <a:avLst/>
          </a:prstGeom>
          <a:solidFill>
            <a:srgbClr val="0A0A0A">
              <a:alpha val="75000"/>
            </a:srgbClr>
          </a:solidFill>
          <a:ln>
            <a:noFill/>
          </a:ln>
        </p:spPr>
        <p:txBody>
          <a:bodyPr/>
          <a:lstStyle/>
          <a:p>
            <a:endParaRPr lang="en-KE">
              <a:latin typeface="Ogilvy Sans Light" panose="02010303040101060103" pitchFamily="2" charset="77"/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8BF7321D-A7E9-D8AE-1120-44328FDA4EAF}"/>
              </a:ext>
            </a:extLst>
          </p:cNvPr>
          <p:cNvSpPr/>
          <p:nvPr/>
        </p:nvSpPr>
        <p:spPr>
          <a:xfrm>
            <a:off x="524690" y="477947"/>
            <a:ext cx="13624447" cy="8459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5202"/>
              </a:lnSpc>
              <a:buNone/>
            </a:pPr>
            <a:r>
              <a:rPr lang="en-US" sz="4162" b="1">
                <a:solidFill>
                  <a:schemeClr val="bg1"/>
                </a:solidFill>
                <a:latin typeface="Ogilvy Sans" panose="02010503040101060103" pitchFamily="50" charset="0"/>
                <a:ea typeface="Dela Gothic One" pitchFamily="34" charset="-122"/>
                <a:cs typeface="Dela Gothic One" pitchFamily="34" charset="-120"/>
              </a:rPr>
              <a:t>So, what do you do?</a:t>
            </a:r>
            <a:endParaRPr lang="en-US" sz="4162" b="1">
              <a:solidFill>
                <a:schemeClr val="bg1"/>
              </a:solidFill>
              <a:latin typeface="Ogilvy Sans" panose="02010503040101060103" pitchFamily="50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B6DFB48-A98E-2792-17F8-360097F88B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887468" y="7177789"/>
            <a:ext cx="2506311" cy="85930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BE5ABB5-B8AE-5AAA-4AED-DA00F81C8A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36184"/>
            <a:ext cx="5570280" cy="422782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19CF8B3-7122-23B2-F7B5-4DF363CA01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" y="4154569"/>
            <a:ext cx="5570281" cy="4152173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0A7C520D-0173-8E97-B88B-824ED9DAC75A}"/>
              </a:ext>
            </a:extLst>
          </p:cNvPr>
          <p:cNvGrpSpPr/>
          <p:nvPr/>
        </p:nvGrpSpPr>
        <p:grpSpPr>
          <a:xfrm>
            <a:off x="6300183" y="2082015"/>
            <a:ext cx="7373614" cy="4526070"/>
            <a:chOff x="6553401" y="2210567"/>
            <a:chExt cx="7373614" cy="4526070"/>
          </a:xfrm>
        </p:grpSpPr>
        <p:sp>
          <p:nvSpPr>
            <p:cNvPr id="22" name="Text 3">
              <a:extLst>
                <a:ext uri="{FF2B5EF4-FFF2-40B4-BE49-F238E27FC236}">
                  <a16:creationId xmlns:a16="http://schemas.microsoft.com/office/drawing/2014/main" id="{1E488180-5C47-017B-3CF6-735EAB4902C5}"/>
                </a:ext>
              </a:extLst>
            </p:cNvPr>
            <p:cNvSpPr/>
            <p:nvPr/>
          </p:nvSpPr>
          <p:spPr>
            <a:xfrm>
              <a:off x="7467801" y="5579709"/>
              <a:ext cx="4712871" cy="104013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>
                <a:lnSpc>
                  <a:spcPts val="2730"/>
                </a:lnSpc>
                <a:buNone/>
              </a:pPr>
              <a:r>
                <a:rPr lang="en-US" sz="2000" b="1">
                  <a:solidFill>
                    <a:srgbClr val="FFE5E5"/>
                  </a:solidFill>
                  <a:latin typeface="Ogilvy Sans" panose="02010503040101060103" pitchFamily="2" charset="77"/>
                </a:rPr>
                <a:t>AUTHENTIC vs. PERFORMATIVE</a:t>
              </a:r>
              <a:br>
                <a:rPr lang="en-US" sz="2000">
                  <a:solidFill>
                    <a:srgbClr val="FFE5E5"/>
                  </a:solidFill>
                  <a:latin typeface="Ogilvy Sans" panose="02010503040101060103" pitchFamily="50" charset="0"/>
                </a:rPr>
              </a:br>
              <a:r>
                <a:rPr lang="en-US" sz="2000">
                  <a:solidFill>
                    <a:srgbClr val="FFE5E5"/>
                  </a:solidFill>
                  <a:latin typeface="Ogilvy Sans" panose="02010503040101060103" pitchFamily="50" charset="0"/>
                </a:rPr>
                <a:t>Are you able to earn and build trust through action?</a:t>
              </a:r>
              <a:endParaRPr lang="en-US" sz="2000">
                <a:latin typeface="Ogilvy Sans" panose="02010503040101060103" pitchFamily="50" charset="0"/>
              </a:endParaRPr>
            </a:p>
          </p:txBody>
        </p:sp>
        <p:sp>
          <p:nvSpPr>
            <p:cNvPr id="24" name="Text 5">
              <a:extLst>
                <a:ext uri="{FF2B5EF4-FFF2-40B4-BE49-F238E27FC236}">
                  <a16:creationId xmlns:a16="http://schemas.microsoft.com/office/drawing/2014/main" id="{1A0F746B-0967-FBA4-BB28-EA073525337F}"/>
                </a:ext>
              </a:extLst>
            </p:cNvPr>
            <p:cNvSpPr/>
            <p:nvPr/>
          </p:nvSpPr>
          <p:spPr>
            <a:xfrm>
              <a:off x="7468776" y="4042323"/>
              <a:ext cx="4018359" cy="845998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>
                <a:lnSpc>
                  <a:spcPts val="2730"/>
                </a:lnSpc>
                <a:buNone/>
              </a:pPr>
              <a:r>
                <a:rPr lang="en-US" sz="2000" b="1">
                  <a:solidFill>
                    <a:srgbClr val="FFE5E5"/>
                  </a:solidFill>
                  <a:latin typeface="Ogilvy Sans" panose="02010503040101060103" pitchFamily="2" charset="77"/>
                  <a:ea typeface="DM Sans" pitchFamily="34" charset="-122"/>
                  <a:cs typeface="DM Sans" pitchFamily="34" charset="-120"/>
                </a:rPr>
                <a:t>RELEVANCE</a:t>
              </a:r>
              <a:br>
                <a:rPr lang="en-US" sz="2000">
                  <a:solidFill>
                    <a:srgbClr val="FFE5E5"/>
                  </a:solidFill>
                  <a:latin typeface="Ogilvy Sans" panose="02010503040101060103" pitchFamily="50" charset="0"/>
                  <a:ea typeface="DM Sans" pitchFamily="34" charset="-122"/>
                  <a:cs typeface="DM Sans" pitchFamily="34" charset="-120"/>
                </a:rPr>
              </a:br>
              <a:r>
                <a:rPr lang="en-US" sz="2000">
                  <a:solidFill>
                    <a:srgbClr val="FFE5E5"/>
                  </a:solidFill>
                  <a:latin typeface="Ogilvy Sans" panose="02010503040101060103" pitchFamily="50" charset="0"/>
                  <a:ea typeface="DM Sans" pitchFamily="34" charset="-122"/>
                  <a:cs typeface="DM Sans" pitchFamily="34" charset="-120"/>
                </a:rPr>
                <a:t>Does it matter in this moment?</a:t>
              </a:r>
              <a:endParaRPr lang="en-US" sz="2000">
                <a:latin typeface="Ogilvy Sans" panose="02010503040101060103" pitchFamily="50" charset="0"/>
              </a:endParaRPr>
            </a:p>
          </p:txBody>
        </p:sp>
        <p:sp>
          <p:nvSpPr>
            <p:cNvPr id="26" name="Text 7">
              <a:extLst>
                <a:ext uri="{FF2B5EF4-FFF2-40B4-BE49-F238E27FC236}">
                  <a16:creationId xmlns:a16="http://schemas.microsoft.com/office/drawing/2014/main" id="{7CC8B003-F85B-B5F9-7024-9DFC3EF410AF}"/>
                </a:ext>
              </a:extLst>
            </p:cNvPr>
            <p:cNvSpPr/>
            <p:nvPr/>
          </p:nvSpPr>
          <p:spPr>
            <a:xfrm>
              <a:off x="7469751" y="2210567"/>
              <a:ext cx="4712871" cy="104013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>
                <a:lnSpc>
                  <a:spcPts val="2730"/>
                </a:lnSpc>
                <a:buNone/>
              </a:pPr>
              <a:r>
                <a:rPr lang="en-US" sz="2000" b="1">
                  <a:solidFill>
                    <a:srgbClr val="FFE5E5"/>
                  </a:solidFill>
                  <a:latin typeface="Ogilvy Sans" panose="02010503040101060103" pitchFamily="2" charset="77"/>
                  <a:ea typeface="DM Sans" pitchFamily="34" charset="-122"/>
                  <a:cs typeface="DM Sans" pitchFamily="34" charset="-120"/>
                </a:rPr>
                <a:t>EMOTIONAL CONNECTION</a:t>
              </a:r>
              <a:br>
                <a:rPr lang="en-US" sz="2000">
                  <a:solidFill>
                    <a:srgbClr val="FFE5E5"/>
                  </a:solidFill>
                  <a:latin typeface="Ogilvy Sans" panose="02010503040101060103" pitchFamily="50" charset="0"/>
                  <a:ea typeface="DM Sans" pitchFamily="34" charset="-122"/>
                  <a:cs typeface="DM Sans" pitchFamily="34" charset="-120"/>
                </a:rPr>
              </a:br>
              <a:r>
                <a:rPr lang="en-US" sz="2000">
                  <a:solidFill>
                    <a:srgbClr val="FFE5E5"/>
                  </a:solidFill>
                  <a:latin typeface="Ogilvy Sans" panose="02010503040101060103" pitchFamily="50" charset="0"/>
                  <a:ea typeface="DM Sans" pitchFamily="34" charset="-122"/>
                  <a:cs typeface="DM Sans" pitchFamily="34" charset="-120"/>
                </a:rPr>
                <a:t>Do the stories of the impact you’re creating resonate with your audience?</a:t>
              </a:r>
              <a:endParaRPr lang="en-US" sz="2000">
                <a:latin typeface="Ogilvy Sans" panose="02010503040101060103" pitchFamily="50" charset="0"/>
              </a:endParaRPr>
            </a:p>
          </p:txBody>
        </p:sp>
        <p:pic>
          <p:nvPicPr>
            <p:cNvPr id="27" name="Graphic 26" descr="Heart with pulse with solid fill">
              <a:extLst>
                <a:ext uri="{FF2B5EF4-FFF2-40B4-BE49-F238E27FC236}">
                  <a16:creationId xmlns:a16="http://schemas.microsoft.com/office/drawing/2014/main" id="{B8B3F331-9E15-7C89-9982-BE9EBF87D26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554376" y="2294975"/>
              <a:ext cx="914400" cy="914400"/>
            </a:xfrm>
            <a:prstGeom prst="rect">
              <a:avLst/>
            </a:prstGeom>
          </p:spPr>
        </p:pic>
        <p:pic>
          <p:nvPicPr>
            <p:cNvPr id="28" name="Graphic 27" descr="Heart with pulse with solid fill">
              <a:extLst>
                <a:ext uri="{FF2B5EF4-FFF2-40B4-BE49-F238E27FC236}">
                  <a16:creationId xmlns:a16="http://schemas.microsoft.com/office/drawing/2014/main" id="{2DD1D50D-5BD1-C0C4-44F9-BD15550CD35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553401" y="3981163"/>
              <a:ext cx="914400" cy="914400"/>
            </a:xfrm>
            <a:prstGeom prst="rect">
              <a:avLst/>
            </a:prstGeom>
          </p:spPr>
        </p:pic>
        <p:pic>
          <p:nvPicPr>
            <p:cNvPr id="29" name="Graphic 28" descr="Heart with pulse with solid fill">
              <a:extLst>
                <a:ext uri="{FF2B5EF4-FFF2-40B4-BE49-F238E27FC236}">
                  <a16:creationId xmlns:a16="http://schemas.microsoft.com/office/drawing/2014/main" id="{21E580FA-513C-0A9C-7367-14F8BEF75C5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553401" y="5667350"/>
              <a:ext cx="914400" cy="914400"/>
            </a:xfrm>
            <a:prstGeom prst="rect">
              <a:avLst/>
            </a:prstGeom>
          </p:spPr>
        </p:pic>
        <p:sp>
          <p:nvSpPr>
            <p:cNvPr id="31" name="Right Brace 30">
              <a:extLst>
                <a:ext uri="{FF2B5EF4-FFF2-40B4-BE49-F238E27FC236}">
                  <a16:creationId xmlns:a16="http://schemas.microsoft.com/office/drawing/2014/main" id="{776C467F-82E0-2168-84F5-FA66AA3498A7}"/>
                </a:ext>
              </a:extLst>
            </p:cNvPr>
            <p:cNvSpPr/>
            <p:nvPr/>
          </p:nvSpPr>
          <p:spPr>
            <a:xfrm>
              <a:off x="12126351" y="2210567"/>
              <a:ext cx="407962" cy="2677754"/>
            </a:xfrm>
            <a:prstGeom prst="rightBrace">
              <a:avLst>
                <a:gd name="adj1" fmla="val 32471"/>
                <a:gd name="adj2" fmla="val 50000"/>
              </a:avLst>
            </a:prstGeom>
            <a:ln w="19050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KE"/>
            </a:p>
          </p:txBody>
        </p:sp>
        <p:sp>
          <p:nvSpPr>
            <p:cNvPr id="32" name="Right Brace 31">
              <a:extLst>
                <a:ext uri="{FF2B5EF4-FFF2-40B4-BE49-F238E27FC236}">
                  <a16:creationId xmlns:a16="http://schemas.microsoft.com/office/drawing/2014/main" id="{153FEDB3-665A-EF8C-8474-79A01B291691}"/>
                </a:ext>
              </a:extLst>
            </p:cNvPr>
            <p:cNvSpPr/>
            <p:nvPr/>
          </p:nvSpPr>
          <p:spPr>
            <a:xfrm>
              <a:off x="12126351" y="5621030"/>
              <a:ext cx="407962" cy="1115607"/>
            </a:xfrm>
            <a:prstGeom prst="rightBrace">
              <a:avLst>
                <a:gd name="adj1" fmla="val 32471"/>
                <a:gd name="adj2" fmla="val 50000"/>
              </a:avLst>
            </a:prstGeom>
            <a:ln w="19050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KE"/>
            </a:p>
          </p:txBody>
        </p:sp>
        <p:sp>
          <p:nvSpPr>
            <p:cNvPr id="33" name="Text 7">
              <a:extLst>
                <a:ext uri="{FF2B5EF4-FFF2-40B4-BE49-F238E27FC236}">
                  <a16:creationId xmlns:a16="http://schemas.microsoft.com/office/drawing/2014/main" id="{794F6DE8-3761-7ECE-0815-861DD3DBA6D8}"/>
                </a:ext>
              </a:extLst>
            </p:cNvPr>
            <p:cNvSpPr/>
            <p:nvPr/>
          </p:nvSpPr>
          <p:spPr>
            <a:xfrm>
              <a:off x="12682888" y="3323213"/>
              <a:ext cx="1244127" cy="452461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>
                <a:lnSpc>
                  <a:spcPts val="2730"/>
                </a:lnSpc>
                <a:buNone/>
              </a:pPr>
              <a:r>
                <a:rPr lang="en-US" sz="2000" b="1">
                  <a:solidFill>
                    <a:srgbClr val="FFE5E5"/>
                  </a:solidFill>
                  <a:latin typeface="Ogilvy Sans" panose="02010503040101060103" pitchFamily="2" charset="77"/>
                  <a:ea typeface="DM Sans" pitchFamily="34" charset="-122"/>
                  <a:cs typeface="DM Sans" pitchFamily="34" charset="-120"/>
                </a:rPr>
                <a:t>NOW</a:t>
              </a:r>
              <a:endParaRPr lang="en-US" sz="2000">
                <a:latin typeface="Ogilvy Sans" panose="02010503040101060103" pitchFamily="50" charset="0"/>
              </a:endParaRPr>
            </a:p>
          </p:txBody>
        </p:sp>
        <p:sp>
          <p:nvSpPr>
            <p:cNvPr id="34" name="Text 7">
              <a:extLst>
                <a:ext uri="{FF2B5EF4-FFF2-40B4-BE49-F238E27FC236}">
                  <a16:creationId xmlns:a16="http://schemas.microsoft.com/office/drawing/2014/main" id="{61D18254-B2D7-B1EA-CF34-C22E89E96D20}"/>
                </a:ext>
              </a:extLst>
            </p:cNvPr>
            <p:cNvSpPr/>
            <p:nvPr/>
          </p:nvSpPr>
          <p:spPr>
            <a:xfrm>
              <a:off x="12682888" y="5952602"/>
              <a:ext cx="1244127" cy="452461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>
                <a:lnSpc>
                  <a:spcPts val="2730"/>
                </a:lnSpc>
                <a:buNone/>
              </a:pPr>
              <a:r>
                <a:rPr lang="en-US" sz="2000" b="1">
                  <a:solidFill>
                    <a:srgbClr val="FFE5E5"/>
                  </a:solidFill>
                  <a:latin typeface="Ogilvy Sans" panose="02010503040101060103" pitchFamily="2" charset="77"/>
                  <a:ea typeface="DM Sans" pitchFamily="34" charset="-122"/>
                  <a:cs typeface="DM Sans" pitchFamily="34" charset="-120"/>
                </a:rPr>
                <a:t>NEXT</a:t>
              </a:r>
              <a:endParaRPr lang="en-US" sz="2000">
                <a:latin typeface="Ogilvy Sans" panose="02010503040101060103" pitchFamily="5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6479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12204"/>
            <a:ext cx="14630400" cy="8229600"/>
          </a:xfrm>
          <a:prstGeom prst="rect">
            <a:avLst/>
          </a:prstGeom>
          <a:solidFill>
            <a:srgbClr val="0A0A0A">
              <a:alpha val="75000"/>
            </a:srgbClr>
          </a:solidFill>
          <a:ln>
            <a:noFill/>
          </a:ln>
        </p:spPr>
        <p:txBody>
          <a:bodyPr/>
          <a:lstStyle/>
          <a:p>
            <a:endParaRPr lang="en-KE">
              <a:latin typeface="Ogilvy Sans Light" panose="02010303040101060103" pitchFamily="2" charset="77"/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8BF7321D-A7E9-D8AE-1120-44328FDA4EAF}"/>
              </a:ext>
            </a:extLst>
          </p:cNvPr>
          <p:cNvSpPr/>
          <p:nvPr/>
        </p:nvSpPr>
        <p:spPr>
          <a:xfrm>
            <a:off x="524690" y="477947"/>
            <a:ext cx="13624447" cy="8459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202"/>
              </a:lnSpc>
              <a:buNone/>
            </a:pPr>
            <a:r>
              <a:rPr lang="en-US" sz="4162" b="1">
                <a:solidFill>
                  <a:schemeClr val="bg1"/>
                </a:solidFill>
                <a:latin typeface="Ogilvy Sans" panose="02010503040101060103" pitchFamily="50" charset="0"/>
                <a:ea typeface="Dela Gothic One" pitchFamily="34" charset="-122"/>
                <a:cs typeface="Dela Gothic One" pitchFamily="34" charset="-120"/>
              </a:rPr>
              <a:t>How do you do it?</a:t>
            </a:r>
            <a:endParaRPr lang="en-US" sz="4162" b="1">
              <a:solidFill>
                <a:schemeClr val="bg1"/>
              </a:solidFill>
              <a:latin typeface="Ogilvy Sans" panose="02010503040101060103" pitchFamily="50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B6DFB48-A98E-2792-17F8-360097F88B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887468" y="7177789"/>
            <a:ext cx="2506311" cy="859306"/>
          </a:xfrm>
          <a:prstGeom prst="rect">
            <a:avLst/>
          </a:prstGeom>
        </p:spPr>
      </p:pic>
      <p:sp>
        <p:nvSpPr>
          <p:cNvPr id="5" name="Shape 3">
            <a:extLst>
              <a:ext uri="{FF2B5EF4-FFF2-40B4-BE49-F238E27FC236}">
                <a16:creationId xmlns:a16="http://schemas.microsoft.com/office/drawing/2014/main" id="{191BC91A-0809-409B-B60F-03872EEF7CA9}"/>
              </a:ext>
            </a:extLst>
          </p:cNvPr>
          <p:cNvSpPr/>
          <p:nvPr/>
        </p:nvSpPr>
        <p:spPr>
          <a:xfrm>
            <a:off x="1440814" y="1777683"/>
            <a:ext cx="15240" cy="4727377"/>
          </a:xfrm>
          <a:prstGeom prst="roundRect">
            <a:avLst>
              <a:gd name="adj" fmla="val 417970"/>
            </a:avLst>
          </a:prstGeom>
          <a:solidFill>
            <a:srgbClr val="8D2424"/>
          </a:solidFill>
          <a:ln>
            <a:solidFill>
              <a:srgbClr val="CB0121"/>
            </a:solidFill>
          </a:ln>
        </p:spPr>
        <p:txBody>
          <a:bodyPr/>
          <a:lstStyle/>
          <a:p>
            <a:endParaRPr lang="en-KE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EFFC957-70D3-DCD5-E466-4C303A93E42E}"/>
              </a:ext>
            </a:extLst>
          </p:cNvPr>
          <p:cNvGrpSpPr/>
          <p:nvPr/>
        </p:nvGrpSpPr>
        <p:grpSpPr>
          <a:xfrm>
            <a:off x="1277817" y="2335096"/>
            <a:ext cx="856775" cy="341233"/>
            <a:chOff x="1492967" y="2607121"/>
            <a:chExt cx="856775" cy="341233"/>
          </a:xfrm>
        </p:grpSpPr>
        <p:sp>
          <p:nvSpPr>
            <p:cNvPr id="6" name="Shape 4">
              <a:extLst>
                <a:ext uri="{FF2B5EF4-FFF2-40B4-BE49-F238E27FC236}">
                  <a16:creationId xmlns:a16="http://schemas.microsoft.com/office/drawing/2014/main" id="{8EDD624A-A7D7-110C-2988-967CB84439D4}"/>
                </a:ext>
              </a:extLst>
            </p:cNvPr>
            <p:cNvSpPr/>
            <p:nvPr/>
          </p:nvSpPr>
          <p:spPr>
            <a:xfrm>
              <a:off x="1818961" y="2770117"/>
              <a:ext cx="530781" cy="15240"/>
            </a:xfrm>
            <a:prstGeom prst="roundRect">
              <a:avLst>
                <a:gd name="adj" fmla="val 417970"/>
              </a:avLst>
            </a:prstGeom>
            <a:solidFill>
              <a:srgbClr val="8D2424"/>
            </a:solidFill>
            <a:ln>
              <a:solidFill>
                <a:srgbClr val="CB0121"/>
              </a:solidFill>
            </a:ln>
          </p:spPr>
          <p:txBody>
            <a:bodyPr/>
            <a:lstStyle/>
            <a:p>
              <a:endParaRPr lang="en-KE"/>
            </a:p>
          </p:txBody>
        </p:sp>
        <p:sp>
          <p:nvSpPr>
            <p:cNvPr id="7" name="Shape 5">
              <a:extLst>
                <a:ext uri="{FF2B5EF4-FFF2-40B4-BE49-F238E27FC236}">
                  <a16:creationId xmlns:a16="http://schemas.microsoft.com/office/drawing/2014/main" id="{3C6B4A8A-FC26-DD19-3DB5-68A8ABB039C4}"/>
                </a:ext>
              </a:extLst>
            </p:cNvPr>
            <p:cNvSpPr/>
            <p:nvPr/>
          </p:nvSpPr>
          <p:spPr>
            <a:xfrm>
              <a:off x="1492967" y="2607121"/>
              <a:ext cx="341233" cy="341233"/>
            </a:xfrm>
            <a:prstGeom prst="roundRect">
              <a:avLst>
                <a:gd name="adj" fmla="val 18667"/>
              </a:avLst>
            </a:prstGeom>
            <a:solidFill>
              <a:srgbClr val="CB0121"/>
            </a:solidFill>
            <a:ln w="7620">
              <a:solidFill>
                <a:srgbClr val="8D2424"/>
              </a:solidFill>
              <a:prstDash val="solid"/>
            </a:ln>
          </p:spPr>
          <p:txBody>
            <a:bodyPr/>
            <a:lstStyle/>
            <a:p>
              <a:endParaRPr lang="en-KE" b="1">
                <a:latin typeface="Ogilvy Sans" panose="02010503040101060103" pitchFamily="2" charset="77"/>
              </a:endParaRPr>
            </a:p>
          </p:txBody>
        </p:sp>
        <p:sp>
          <p:nvSpPr>
            <p:cNvPr id="8" name="Text 6">
              <a:extLst>
                <a:ext uri="{FF2B5EF4-FFF2-40B4-BE49-F238E27FC236}">
                  <a16:creationId xmlns:a16="http://schemas.microsoft.com/office/drawing/2014/main" id="{A06153B9-6947-88A7-42C0-7A663626ABCB}"/>
                </a:ext>
              </a:extLst>
            </p:cNvPr>
            <p:cNvSpPr/>
            <p:nvPr/>
          </p:nvSpPr>
          <p:spPr>
            <a:xfrm>
              <a:off x="1593218" y="2662517"/>
              <a:ext cx="140732" cy="239435"/>
            </a:xfrm>
            <a:prstGeom prst="rect">
              <a:avLst/>
            </a:prstGeom>
            <a:noFill/>
            <a:ln/>
          </p:spPr>
          <p:txBody>
            <a:bodyPr wrap="none" rtlCol="0" anchor="t"/>
            <a:lstStyle/>
            <a:p>
              <a:pPr marL="0" indent="0" algn="ctr">
                <a:lnSpc>
                  <a:spcPts val="1886"/>
                </a:lnSpc>
                <a:buNone/>
              </a:pPr>
              <a:r>
                <a:rPr lang="en-US" sz="1886" b="1">
                  <a:solidFill>
                    <a:srgbClr val="FFE5E5"/>
                  </a:solidFill>
                  <a:latin typeface="Ogilvy Sans" panose="02010503040101060103" pitchFamily="2" charset="77"/>
                  <a:ea typeface="Dela Gothic One" pitchFamily="34" charset="-122"/>
                  <a:cs typeface="Dela Gothic One" pitchFamily="34" charset="-120"/>
                </a:rPr>
                <a:t>1</a:t>
              </a:r>
              <a:endParaRPr lang="en-US" sz="1886" b="1">
                <a:latin typeface="Ogilvy Sans" panose="02010503040101060103" pitchFamily="2" charset="77"/>
              </a:endParaRPr>
            </a:p>
          </p:txBody>
        </p:sp>
      </p:grpSp>
      <p:sp>
        <p:nvSpPr>
          <p:cNvPr id="9" name="Text 7">
            <a:extLst>
              <a:ext uri="{FF2B5EF4-FFF2-40B4-BE49-F238E27FC236}">
                <a16:creationId xmlns:a16="http://schemas.microsoft.com/office/drawing/2014/main" id="{35CE4A23-B2EC-3DD6-D138-A1848895DF7C}"/>
              </a:ext>
            </a:extLst>
          </p:cNvPr>
          <p:cNvSpPr/>
          <p:nvPr/>
        </p:nvSpPr>
        <p:spPr>
          <a:xfrm>
            <a:off x="2277270" y="5294482"/>
            <a:ext cx="1995487" cy="24943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1964"/>
              </a:lnSpc>
              <a:buNone/>
            </a:pPr>
            <a:r>
              <a:rPr lang="en-US" sz="1700" b="1">
                <a:solidFill>
                  <a:srgbClr val="FFE5E5"/>
                </a:solidFill>
                <a:latin typeface="Ogilvy Sans" panose="02010503040101060103" pitchFamily="50" charset="0"/>
                <a:ea typeface="Dela Gothic One" pitchFamily="34" charset="-122"/>
                <a:cs typeface="Dela Gothic One" pitchFamily="34" charset="-120"/>
              </a:rPr>
              <a:t>Define your role, then act</a:t>
            </a:r>
            <a:endParaRPr lang="en-US" sz="1700" b="1">
              <a:latin typeface="Ogilvy Sans" panose="02010503040101060103" pitchFamily="50" charset="0"/>
            </a:endParaRPr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41DD1AA0-474A-C481-E19C-E4148CC44458}"/>
              </a:ext>
            </a:extLst>
          </p:cNvPr>
          <p:cNvSpPr/>
          <p:nvPr/>
        </p:nvSpPr>
        <p:spPr>
          <a:xfrm>
            <a:off x="2277270" y="5634882"/>
            <a:ext cx="7020997" cy="48529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1911"/>
              </a:lnSpc>
              <a:buNone/>
            </a:pPr>
            <a:r>
              <a:rPr lang="en-US" sz="1700">
                <a:solidFill>
                  <a:srgbClr val="FFE5E5"/>
                </a:solidFill>
                <a:latin typeface="Ogilvy Sans" panose="02010503040101060103" pitchFamily="50" charset="0"/>
                <a:ea typeface="DM Sans" pitchFamily="34" charset="-122"/>
                <a:cs typeface="DM Sans" pitchFamily="34" charset="-120"/>
              </a:rPr>
              <a:t>Align actions with words to demonstrate commitment to values and solidify trust in the brand's purpose.</a:t>
            </a:r>
            <a:endParaRPr lang="en-US" sz="1700">
              <a:latin typeface="Ogilvy Sans" panose="02010503040101060103" pitchFamily="50" charset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E8A8B8D-7F30-28AE-954C-E845A5400BFC}"/>
              </a:ext>
            </a:extLst>
          </p:cNvPr>
          <p:cNvGrpSpPr/>
          <p:nvPr/>
        </p:nvGrpSpPr>
        <p:grpSpPr>
          <a:xfrm>
            <a:off x="1277817" y="3391390"/>
            <a:ext cx="856775" cy="341233"/>
            <a:chOff x="1492967" y="3372132"/>
            <a:chExt cx="856775" cy="341233"/>
          </a:xfrm>
        </p:grpSpPr>
        <p:sp>
          <p:nvSpPr>
            <p:cNvPr id="11" name="Shape 9">
              <a:extLst>
                <a:ext uri="{FF2B5EF4-FFF2-40B4-BE49-F238E27FC236}">
                  <a16:creationId xmlns:a16="http://schemas.microsoft.com/office/drawing/2014/main" id="{162691D8-FF7A-C1EF-9937-B0DA3880437E}"/>
                </a:ext>
              </a:extLst>
            </p:cNvPr>
            <p:cNvSpPr/>
            <p:nvPr/>
          </p:nvSpPr>
          <p:spPr>
            <a:xfrm>
              <a:off x="1818961" y="3535128"/>
              <a:ext cx="530781" cy="15240"/>
            </a:xfrm>
            <a:prstGeom prst="roundRect">
              <a:avLst>
                <a:gd name="adj" fmla="val 417970"/>
              </a:avLst>
            </a:prstGeom>
            <a:solidFill>
              <a:srgbClr val="8D2424"/>
            </a:solidFill>
            <a:ln>
              <a:solidFill>
                <a:srgbClr val="CB0121"/>
              </a:solidFill>
            </a:ln>
          </p:spPr>
          <p:txBody>
            <a:bodyPr/>
            <a:lstStyle/>
            <a:p>
              <a:endParaRPr lang="en-KE"/>
            </a:p>
          </p:txBody>
        </p:sp>
        <p:sp>
          <p:nvSpPr>
            <p:cNvPr id="12" name="Shape 10">
              <a:extLst>
                <a:ext uri="{FF2B5EF4-FFF2-40B4-BE49-F238E27FC236}">
                  <a16:creationId xmlns:a16="http://schemas.microsoft.com/office/drawing/2014/main" id="{362646FA-0567-A70E-6887-51AF1EB6C800}"/>
                </a:ext>
              </a:extLst>
            </p:cNvPr>
            <p:cNvSpPr/>
            <p:nvPr/>
          </p:nvSpPr>
          <p:spPr>
            <a:xfrm>
              <a:off x="1492967" y="3372132"/>
              <a:ext cx="341233" cy="341233"/>
            </a:xfrm>
            <a:prstGeom prst="roundRect">
              <a:avLst>
                <a:gd name="adj" fmla="val 18667"/>
              </a:avLst>
            </a:prstGeom>
            <a:solidFill>
              <a:srgbClr val="CB0121"/>
            </a:solidFill>
            <a:ln w="7620">
              <a:solidFill>
                <a:srgbClr val="8D2424"/>
              </a:solidFill>
              <a:prstDash val="solid"/>
            </a:ln>
          </p:spPr>
          <p:txBody>
            <a:bodyPr/>
            <a:lstStyle/>
            <a:p>
              <a:endParaRPr lang="en-KE" b="1">
                <a:latin typeface="Ogilvy Sans" panose="02010503040101060103" pitchFamily="2" charset="77"/>
              </a:endParaRPr>
            </a:p>
          </p:txBody>
        </p:sp>
        <p:sp>
          <p:nvSpPr>
            <p:cNvPr id="13" name="Text 11">
              <a:extLst>
                <a:ext uri="{FF2B5EF4-FFF2-40B4-BE49-F238E27FC236}">
                  <a16:creationId xmlns:a16="http://schemas.microsoft.com/office/drawing/2014/main" id="{A8D10BBF-F96D-04CA-B391-A43FA49A7A3E}"/>
                </a:ext>
              </a:extLst>
            </p:cNvPr>
            <p:cNvSpPr/>
            <p:nvPr/>
          </p:nvSpPr>
          <p:spPr>
            <a:xfrm>
              <a:off x="1563572" y="3422972"/>
              <a:ext cx="199906" cy="239435"/>
            </a:xfrm>
            <a:prstGeom prst="rect">
              <a:avLst/>
            </a:prstGeom>
            <a:noFill/>
            <a:ln/>
          </p:spPr>
          <p:txBody>
            <a:bodyPr wrap="none" rtlCol="0" anchor="t"/>
            <a:lstStyle/>
            <a:p>
              <a:pPr marL="0" indent="0" algn="ctr">
                <a:lnSpc>
                  <a:spcPts val="1886"/>
                </a:lnSpc>
                <a:buNone/>
              </a:pPr>
              <a:r>
                <a:rPr lang="en-US" sz="1886" b="1">
                  <a:solidFill>
                    <a:srgbClr val="FFE5E5"/>
                  </a:solidFill>
                  <a:latin typeface="Ogilvy Sans" panose="02010503040101060103" pitchFamily="2" charset="77"/>
                  <a:ea typeface="Dela Gothic One" pitchFamily="34" charset="-122"/>
                  <a:cs typeface="Dela Gothic One" pitchFamily="34" charset="-120"/>
                </a:rPr>
                <a:t>2</a:t>
              </a:r>
              <a:endParaRPr lang="en-US" sz="1886" b="1">
                <a:latin typeface="Ogilvy Sans" panose="02010503040101060103" pitchFamily="2" charset="77"/>
              </a:endParaRPr>
            </a:p>
          </p:txBody>
        </p:sp>
      </p:grpSp>
      <p:sp>
        <p:nvSpPr>
          <p:cNvPr id="14" name="Text 12">
            <a:extLst>
              <a:ext uri="{FF2B5EF4-FFF2-40B4-BE49-F238E27FC236}">
                <a16:creationId xmlns:a16="http://schemas.microsoft.com/office/drawing/2014/main" id="{5AA58E23-B623-D420-AFBD-B2D61C1F916B}"/>
              </a:ext>
            </a:extLst>
          </p:cNvPr>
          <p:cNvSpPr/>
          <p:nvPr/>
        </p:nvSpPr>
        <p:spPr>
          <a:xfrm>
            <a:off x="2277270" y="2186108"/>
            <a:ext cx="1995487" cy="24943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1964"/>
              </a:lnSpc>
              <a:buNone/>
            </a:pPr>
            <a:r>
              <a:rPr lang="en-US" sz="1700" b="1">
                <a:solidFill>
                  <a:srgbClr val="FFE5E5"/>
                </a:solidFill>
                <a:latin typeface="Ogilvy Sans" panose="02010503040101060103" pitchFamily="50" charset="0"/>
                <a:ea typeface="Dela Gothic One" pitchFamily="34" charset="-122"/>
                <a:cs typeface="Dela Gothic One" pitchFamily="34" charset="-120"/>
              </a:rPr>
              <a:t>Listen</a:t>
            </a:r>
            <a:endParaRPr lang="en-US" sz="1700" b="1">
              <a:latin typeface="Ogilvy Sans" panose="02010503040101060103" pitchFamily="50" charset="0"/>
            </a:endParaRPr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7FD94927-0876-D270-64F1-D1293B1C00DA}"/>
              </a:ext>
            </a:extLst>
          </p:cNvPr>
          <p:cNvSpPr/>
          <p:nvPr/>
        </p:nvSpPr>
        <p:spPr>
          <a:xfrm>
            <a:off x="2277270" y="2526508"/>
            <a:ext cx="7020997" cy="48529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1911"/>
              </a:lnSpc>
              <a:buNone/>
            </a:pPr>
            <a:r>
              <a:rPr lang="en-US" sz="1700">
                <a:solidFill>
                  <a:srgbClr val="FFE5E5"/>
                </a:solidFill>
                <a:latin typeface="Ogilvy Sans" panose="02010503040101060103" pitchFamily="50" charset="0"/>
                <a:ea typeface="DM Sans" pitchFamily="34" charset="-122"/>
                <a:cs typeface="DM Sans" pitchFamily="34" charset="-120"/>
              </a:rPr>
              <a:t>Creating spaces for open dialogue and constructive feedback encourages engagement and fosters a sense of community and trust</a:t>
            </a:r>
            <a:endParaRPr lang="en-US" sz="1700">
              <a:latin typeface="Ogilvy Sans" panose="02010503040101060103" pitchFamily="50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C3ADD7A-6998-D564-0341-91A994739B61}"/>
              </a:ext>
            </a:extLst>
          </p:cNvPr>
          <p:cNvGrpSpPr/>
          <p:nvPr/>
        </p:nvGrpSpPr>
        <p:grpSpPr>
          <a:xfrm>
            <a:off x="1277817" y="4476261"/>
            <a:ext cx="856775" cy="341233"/>
            <a:chOff x="1492967" y="4652530"/>
            <a:chExt cx="856775" cy="341233"/>
          </a:xfrm>
        </p:grpSpPr>
        <p:sp>
          <p:nvSpPr>
            <p:cNvPr id="17" name="Shape 14">
              <a:extLst>
                <a:ext uri="{FF2B5EF4-FFF2-40B4-BE49-F238E27FC236}">
                  <a16:creationId xmlns:a16="http://schemas.microsoft.com/office/drawing/2014/main" id="{B7E9BDD2-21A2-AAEC-660E-8B3EBA3DFDF7}"/>
                </a:ext>
              </a:extLst>
            </p:cNvPr>
            <p:cNvSpPr/>
            <p:nvPr/>
          </p:nvSpPr>
          <p:spPr>
            <a:xfrm>
              <a:off x="1818961" y="4815527"/>
              <a:ext cx="530781" cy="15240"/>
            </a:xfrm>
            <a:prstGeom prst="roundRect">
              <a:avLst>
                <a:gd name="adj" fmla="val 417970"/>
              </a:avLst>
            </a:prstGeom>
            <a:solidFill>
              <a:srgbClr val="8D2424"/>
            </a:solidFill>
            <a:ln>
              <a:solidFill>
                <a:srgbClr val="CB0121"/>
              </a:solidFill>
            </a:ln>
          </p:spPr>
          <p:txBody>
            <a:bodyPr/>
            <a:lstStyle/>
            <a:p>
              <a:endParaRPr lang="en-KE"/>
            </a:p>
          </p:txBody>
        </p:sp>
        <p:sp>
          <p:nvSpPr>
            <p:cNvPr id="18" name="Shape 15">
              <a:extLst>
                <a:ext uri="{FF2B5EF4-FFF2-40B4-BE49-F238E27FC236}">
                  <a16:creationId xmlns:a16="http://schemas.microsoft.com/office/drawing/2014/main" id="{87AC7CCA-FB78-3BF7-A9E0-3615A54AE58D}"/>
                </a:ext>
              </a:extLst>
            </p:cNvPr>
            <p:cNvSpPr/>
            <p:nvPr/>
          </p:nvSpPr>
          <p:spPr>
            <a:xfrm>
              <a:off x="1492967" y="4652530"/>
              <a:ext cx="341233" cy="341233"/>
            </a:xfrm>
            <a:prstGeom prst="roundRect">
              <a:avLst>
                <a:gd name="adj" fmla="val 18667"/>
              </a:avLst>
            </a:prstGeom>
            <a:solidFill>
              <a:srgbClr val="CB0121"/>
            </a:solidFill>
            <a:ln w="7620">
              <a:solidFill>
                <a:srgbClr val="8D2424"/>
              </a:solidFill>
              <a:prstDash val="solid"/>
            </a:ln>
          </p:spPr>
          <p:txBody>
            <a:bodyPr/>
            <a:lstStyle/>
            <a:p>
              <a:endParaRPr lang="en-KE" b="1">
                <a:latin typeface="Ogilvy Sans" panose="02010503040101060103" pitchFamily="2" charset="77"/>
              </a:endParaRPr>
            </a:p>
          </p:txBody>
        </p:sp>
        <p:sp>
          <p:nvSpPr>
            <p:cNvPr id="21" name="Text 16">
              <a:extLst>
                <a:ext uri="{FF2B5EF4-FFF2-40B4-BE49-F238E27FC236}">
                  <a16:creationId xmlns:a16="http://schemas.microsoft.com/office/drawing/2014/main" id="{D679AF7B-E9D0-18A7-DACC-F620C495925F}"/>
                </a:ext>
              </a:extLst>
            </p:cNvPr>
            <p:cNvSpPr/>
            <p:nvPr/>
          </p:nvSpPr>
          <p:spPr>
            <a:xfrm>
              <a:off x="1558095" y="4703370"/>
              <a:ext cx="210860" cy="239435"/>
            </a:xfrm>
            <a:prstGeom prst="rect">
              <a:avLst/>
            </a:prstGeom>
            <a:noFill/>
            <a:ln/>
          </p:spPr>
          <p:txBody>
            <a:bodyPr wrap="none" rtlCol="0" anchor="t"/>
            <a:lstStyle/>
            <a:p>
              <a:pPr marL="0" indent="0" algn="ctr">
                <a:lnSpc>
                  <a:spcPts val="1886"/>
                </a:lnSpc>
                <a:buNone/>
              </a:pPr>
              <a:r>
                <a:rPr lang="en-US" sz="1886" b="1">
                  <a:solidFill>
                    <a:srgbClr val="FFE5E5"/>
                  </a:solidFill>
                  <a:latin typeface="Ogilvy Sans" panose="02010503040101060103" pitchFamily="2" charset="77"/>
                  <a:ea typeface="Dela Gothic One" pitchFamily="34" charset="-122"/>
                  <a:cs typeface="Dela Gothic One" pitchFamily="34" charset="-120"/>
                </a:rPr>
                <a:t>3</a:t>
              </a:r>
              <a:endParaRPr lang="en-US" sz="1886" b="1">
                <a:latin typeface="Ogilvy Sans" panose="02010503040101060103" pitchFamily="2" charset="77"/>
              </a:endParaRPr>
            </a:p>
          </p:txBody>
        </p:sp>
      </p:grpSp>
      <p:sp>
        <p:nvSpPr>
          <p:cNvPr id="23" name="Text 17">
            <a:extLst>
              <a:ext uri="{FF2B5EF4-FFF2-40B4-BE49-F238E27FC236}">
                <a16:creationId xmlns:a16="http://schemas.microsoft.com/office/drawing/2014/main" id="{A2DB80B9-903B-8DE5-0CE5-0C3A0E7487EB}"/>
              </a:ext>
            </a:extLst>
          </p:cNvPr>
          <p:cNvSpPr/>
          <p:nvPr/>
        </p:nvSpPr>
        <p:spPr>
          <a:xfrm>
            <a:off x="2277270" y="3190888"/>
            <a:ext cx="3412093" cy="24943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1964"/>
              </a:lnSpc>
              <a:buNone/>
            </a:pPr>
            <a:r>
              <a:rPr lang="en-US" sz="1700" b="1">
                <a:solidFill>
                  <a:srgbClr val="FFE5E5"/>
                </a:solidFill>
                <a:latin typeface="Ogilvy Sans" panose="02010503040101060103" pitchFamily="50" charset="0"/>
                <a:ea typeface="Dela Gothic One" pitchFamily="34" charset="-122"/>
              </a:rPr>
              <a:t>Reflect your understanding</a:t>
            </a:r>
            <a:endParaRPr lang="en-US" sz="1700" b="1">
              <a:latin typeface="Ogilvy Sans" panose="02010503040101060103" pitchFamily="50" charset="0"/>
            </a:endParaRPr>
          </a:p>
        </p:txBody>
      </p:sp>
      <p:sp>
        <p:nvSpPr>
          <p:cNvPr id="25" name="Text 18">
            <a:extLst>
              <a:ext uri="{FF2B5EF4-FFF2-40B4-BE49-F238E27FC236}">
                <a16:creationId xmlns:a16="http://schemas.microsoft.com/office/drawing/2014/main" id="{708F789C-DE95-4D5E-4999-8A1762AF6424}"/>
              </a:ext>
            </a:extLst>
          </p:cNvPr>
          <p:cNvSpPr/>
          <p:nvPr/>
        </p:nvSpPr>
        <p:spPr>
          <a:xfrm>
            <a:off x="2277270" y="3531288"/>
            <a:ext cx="6370677" cy="60638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1911"/>
              </a:lnSpc>
              <a:buNone/>
            </a:pPr>
            <a:r>
              <a:rPr lang="en-US" sz="1700">
                <a:solidFill>
                  <a:srgbClr val="FFE5E5"/>
                </a:solidFill>
                <a:latin typeface="Ogilvy Sans" panose="02010503040101060103" pitchFamily="50" charset="0"/>
                <a:ea typeface="DM Sans" pitchFamily="34" charset="-122"/>
                <a:cs typeface="DM Sans" pitchFamily="34" charset="-120"/>
              </a:rPr>
              <a:t>Honesty and transparency build trust and credibility, ensuring audiences</a:t>
            </a:r>
          </a:p>
          <a:p>
            <a:pPr marL="0" indent="0" algn="l">
              <a:lnSpc>
                <a:spcPts val="1911"/>
              </a:lnSpc>
              <a:buNone/>
            </a:pPr>
            <a:r>
              <a:rPr lang="en-US" sz="1700">
                <a:solidFill>
                  <a:srgbClr val="FFE5E5"/>
                </a:solidFill>
                <a:latin typeface="Ogilvy Sans" panose="02010503040101060103" pitchFamily="50" charset="0"/>
                <a:ea typeface="DM Sans" pitchFamily="34" charset="-122"/>
                <a:cs typeface="DM Sans" pitchFamily="34" charset="-120"/>
              </a:rPr>
              <a:t>feel heard and respected and represented.</a:t>
            </a:r>
            <a:endParaRPr lang="en-US" sz="1700">
              <a:latin typeface="Ogilvy Sans" panose="02010503040101060103" pitchFamily="50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127DD45-CE29-D13B-B020-D8995F85B928}"/>
              </a:ext>
            </a:extLst>
          </p:cNvPr>
          <p:cNvGrpSpPr/>
          <p:nvPr/>
        </p:nvGrpSpPr>
        <p:grpSpPr>
          <a:xfrm>
            <a:off x="1277817" y="5475405"/>
            <a:ext cx="856775" cy="341233"/>
            <a:chOff x="1492967" y="5690279"/>
            <a:chExt cx="856775" cy="341233"/>
          </a:xfrm>
        </p:grpSpPr>
        <p:sp>
          <p:nvSpPr>
            <p:cNvPr id="30" name="Shape 19">
              <a:extLst>
                <a:ext uri="{FF2B5EF4-FFF2-40B4-BE49-F238E27FC236}">
                  <a16:creationId xmlns:a16="http://schemas.microsoft.com/office/drawing/2014/main" id="{3170358B-9E8E-60DF-D325-E8A154200817}"/>
                </a:ext>
              </a:extLst>
            </p:cNvPr>
            <p:cNvSpPr/>
            <p:nvPr/>
          </p:nvSpPr>
          <p:spPr>
            <a:xfrm>
              <a:off x="1818961" y="5853275"/>
              <a:ext cx="530781" cy="15240"/>
            </a:xfrm>
            <a:prstGeom prst="roundRect">
              <a:avLst>
                <a:gd name="adj" fmla="val 417970"/>
              </a:avLst>
            </a:prstGeom>
            <a:solidFill>
              <a:srgbClr val="8D2424"/>
            </a:solidFill>
            <a:ln>
              <a:solidFill>
                <a:srgbClr val="CB0121"/>
              </a:solidFill>
            </a:ln>
          </p:spPr>
          <p:txBody>
            <a:bodyPr/>
            <a:lstStyle/>
            <a:p>
              <a:endParaRPr lang="en-KE"/>
            </a:p>
          </p:txBody>
        </p:sp>
        <p:sp>
          <p:nvSpPr>
            <p:cNvPr id="36" name="Shape 20">
              <a:extLst>
                <a:ext uri="{FF2B5EF4-FFF2-40B4-BE49-F238E27FC236}">
                  <a16:creationId xmlns:a16="http://schemas.microsoft.com/office/drawing/2014/main" id="{942F36ED-5438-4B1C-131D-726438EEF1E3}"/>
                </a:ext>
              </a:extLst>
            </p:cNvPr>
            <p:cNvSpPr/>
            <p:nvPr/>
          </p:nvSpPr>
          <p:spPr>
            <a:xfrm>
              <a:off x="1492967" y="5690279"/>
              <a:ext cx="341233" cy="341233"/>
            </a:xfrm>
            <a:prstGeom prst="roundRect">
              <a:avLst>
                <a:gd name="adj" fmla="val 18667"/>
              </a:avLst>
            </a:prstGeom>
            <a:solidFill>
              <a:srgbClr val="CB0121"/>
            </a:solidFill>
            <a:ln w="7620">
              <a:solidFill>
                <a:srgbClr val="8D2424"/>
              </a:solidFill>
              <a:prstDash val="solid"/>
            </a:ln>
          </p:spPr>
          <p:txBody>
            <a:bodyPr/>
            <a:lstStyle/>
            <a:p>
              <a:endParaRPr lang="en-KE" b="1">
                <a:latin typeface="Ogilvy Sans" panose="02010503040101060103" pitchFamily="2" charset="77"/>
              </a:endParaRPr>
            </a:p>
          </p:txBody>
        </p:sp>
        <p:sp>
          <p:nvSpPr>
            <p:cNvPr id="37" name="Text 21">
              <a:extLst>
                <a:ext uri="{FF2B5EF4-FFF2-40B4-BE49-F238E27FC236}">
                  <a16:creationId xmlns:a16="http://schemas.microsoft.com/office/drawing/2014/main" id="{38FE1E52-17CF-0EE0-97F1-C1650B728224}"/>
                </a:ext>
              </a:extLst>
            </p:cNvPr>
            <p:cNvSpPr/>
            <p:nvPr/>
          </p:nvSpPr>
          <p:spPr>
            <a:xfrm>
              <a:off x="1552975" y="5741119"/>
              <a:ext cx="221218" cy="239435"/>
            </a:xfrm>
            <a:prstGeom prst="rect">
              <a:avLst/>
            </a:prstGeom>
            <a:noFill/>
            <a:ln/>
          </p:spPr>
          <p:txBody>
            <a:bodyPr wrap="none" rtlCol="0" anchor="t"/>
            <a:lstStyle/>
            <a:p>
              <a:pPr marL="0" indent="0" algn="ctr">
                <a:lnSpc>
                  <a:spcPts val="1886"/>
                </a:lnSpc>
                <a:buNone/>
              </a:pPr>
              <a:r>
                <a:rPr lang="en-US" sz="1886" b="1">
                  <a:solidFill>
                    <a:srgbClr val="FFE5E5"/>
                  </a:solidFill>
                  <a:latin typeface="Ogilvy Sans" panose="02010503040101060103" pitchFamily="2" charset="77"/>
                  <a:ea typeface="Dela Gothic One" pitchFamily="34" charset="-122"/>
                  <a:cs typeface="Dela Gothic One" pitchFamily="34" charset="-120"/>
                </a:rPr>
                <a:t>4</a:t>
              </a:r>
              <a:endParaRPr lang="en-US" sz="1886" b="1">
                <a:latin typeface="Ogilvy Sans" panose="02010503040101060103" pitchFamily="2" charset="77"/>
              </a:endParaRPr>
            </a:p>
          </p:txBody>
        </p:sp>
      </p:grpSp>
      <p:sp>
        <p:nvSpPr>
          <p:cNvPr id="38" name="Text 22">
            <a:extLst>
              <a:ext uri="{FF2B5EF4-FFF2-40B4-BE49-F238E27FC236}">
                <a16:creationId xmlns:a16="http://schemas.microsoft.com/office/drawing/2014/main" id="{92AE3043-3A23-D14F-6E19-989CAB074757}"/>
              </a:ext>
            </a:extLst>
          </p:cNvPr>
          <p:cNvSpPr/>
          <p:nvPr/>
        </p:nvSpPr>
        <p:spPr>
          <a:xfrm>
            <a:off x="2277270" y="4228637"/>
            <a:ext cx="2126933" cy="24943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1964"/>
              </a:lnSpc>
              <a:buNone/>
            </a:pPr>
            <a:r>
              <a:rPr lang="en-US" sz="1700" b="1">
                <a:solidFill>
                  <a:srgbClr val="FFE5E5"/>
                </a:solidFill>
                <a:latin typeface="Ogilvy Sans" panose="02010503040101060103" pitchFamily="50" charset="0"/>
                <a:ea typeface="Dela Gothic One" pitchFamily="34" charset="-122"/>
                <a:cs typeface="Dela Gothic One" pitchFamily="34" charset="-120"/>
              </a:rPr>
              <a:t>Use many voices </a:t>
            </a:r>
            <a:endParaRPr lang="en-US" sz="1700" b="1">
              <a:latin typeface="Ogilvy Sans" panose="02010503040101060103" pitchFamily="50" charset="0"/>
            </a:endParaRPr>
          </a:p>
        </p:txBody>
      </p:sp>
      <p:sp>
        <p:nvSpPr>
          <p:cNvPr id="39" name="Text 23">
            <a:extLst>
              <a:ext uri="{FF2B5EF4-FFF2-40B4-BE49-F238E27FC236}">
                <a16:creationId xmlns:a16="http://schemas.microsoft.com/office/drawing/2014/main" id="{73A4CC76-1227-4B61-DEAA-7B552E07752F}"/>
              </a:ext>
            </a:extLst>
          </p:cNvPr>
          <p:cNvSpPr/>
          <p:nvPr/>
        </p:nvSpPr>
        <p:spPr>
          <a:xfrm>
            <a:off x="2277270" y="4569037"/>
            <a:ext cx="7020997" cy="48529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1911"/>
              </a:lnSpc>
              <a:buNone/>
            </a:pPr>
            <a:r>
              <a:rPr lang="en-US" sz="1700" dirty="0">
                <a:solidFill>
                  <a:srgbClr val="FFE5E5"/>
                </a:solidFill>
                <a:latin typeface="Ogilvy Sans" panose="02010503040101060103" pitchFamily="50" charset="0"/>
                <a:ea typeface="DM Sans" pitchFamily="34" charset="-122"/>
                <a:cs typeface="DM Sans" pitchFamily="34" charset="-120"/>
              </a:rPr>
              <a:t>Align brand representatives with words to demonstrate commitment to values and solidify trust in the brand's purpose.</a:t>
            </a:r>
            <a:endParaRPr lang="en-US" sz="1700" dirty="0">
              <a:latin typeface="Ogilvy Sans" panose="02010503040101060103" pitchFamily="50" charset="0"/>
            </a:endParaRPr>
          </a:p>
        </p:txBody>
      </p:sp>
      <p:pic>
        <p:nvPicPr>
          <p:cNvPr id="44" name="Graphic 43" descr="Puzzle outline">
            <a:extLst>
              <a:ext uri="{FF2B5EF4-FFF2-40B4-BE49-F238E27FC236}">
                <a16:creationId xmlns:a16="http://schemas.microsoft.com/office/drawing/2014/main" id="{F59E7B1C-0554-1A5B-79C7-DB91FDCBD1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927345" y="4272602"/>
            <a:ext cx="2043759" cy="2043759"/>
          </a:xfrm>
          <a:prstGeom prst="rect">
            <a:avLst/>
          </a:prstGeom>
        </p:spPr>
      </p:pic>
      <p:pic>
        <p:nvPicPr>
          <p:cNvPr id="45" name="Graphic 44" descr="Puzzle outline">
            <a:extLst>
              <a:ext uri="{FF2B5EF4-FFF2-40B4-BE49-F238E27FC236}">
                <a16:creationId xmlns:a16="http://schemas.microsoft.com/office/drawing/2014/main" id="{F1F96C03-D766-ABD8-C6EE-BC7067594B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11060615" y="2201346"/>
            <a:ext cx="2487777" cy="2487777"/>
          </a:xfrm>
          <a:prstGeom prst="rect">
            <a:avLst/>
          </a:prstGeom>
        </p:spPr>
      </p:pic>
      <p:sp>
        <p:nvSpPr>
          <p:cNvPr id="46" name="Text 2">
            <a:extLst>
              <a:ext uri="{FF2B5EF4-FFF2-40B4-BE49-F238E27FC236}">
                <a16:creationId xmlns:a16="http://schemas.microsoft.com/office/drawing/2014/main" id="{E7DF2598-DFBB-1946-F6FE-71815285CB04}"/>
              </a:ext>
            </a:extLst>
          </p:cNvPr>
          <p:cNvSpPr/>
          <p:nvPr/>
        </p:nvSpPr>
        <p:spPr>
          <a:xfrm>
            <a:off x="1337825" y="6799233"/>
            <a:ext cx="8771596" cy="129813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1911"/>
              </a:lnSpc>
              <a:buNone/>
            </a:pPr>
            <a:endParaRPr lang="en-US" sz="2000">
              <a:solidFill>
                <a:srgbClr val="FFE5E5"/>
              </a:solidFill>
              <a:latin typeface="Ogilvy Sans" panose="02010503040101060103" pitchFamily="50" charset="0"/>
              <a:ea typeface="DM Sans" pitchFamily="34" charset="-122"/>
              <a:cs typeface="DM Sans" pitchFamily="34" charset="-120"/>
            </a:endParaRPr>
          </a:p>
          <a:p>
            <a:pPr marL="0" indent="0">
              <a:lnSpc>
                <a:spcPts val="1911"/>
              </a:lnSpc>
              <a:buNone/>
            </a:pPr>
            <a:endParaRPr lang="en-US" sz="2000">
              <a:solidFill>
                <a:srgbClr val="FFE5E5"/>
              </a:solidFill>
              <a:latin typeface="Ogilvy Sans" panose="02010503040101060103" pitchFamily="50" charset="0"/>
              <a:ea typeface="DM Sans" pitchFamily="34" charset="-122"/>
              <a:cs typeface="DM Sans" pitchFamily="34" charset="-120"/>
            </a:endParaRPr>
          </a:p>
          <a:p>
            <a:pPr marL="0" indent="0">
              <a:lnSpc>
                <a:spcPts val="1911"/>
              </a:lnSpc>
              <a:buNone/>
            </a:pPr>
            <a:r>
              <a:rPr lang="en-US" sz="2000" b="1">
                <a:solidFill>
                  <a:srgbClr val="FFE5E5"/>
                </a:solidFill>
                <a:latin typeface="Ogilvy Sans" panose="02010503040101060103" pitchFamily="50" charset="0"/>
                <a:ea typeface="DM Sans" pitchFamily="34" charset="-122"/>
                <a:cs typeface="DM Sans" pitchFamily="34" charset="-120"/>
              </a:rPr>
              <a:t>Societal understanding + Business Purpose + Tangible Action +Judgement Criteria </a:t>
            </a:r>
            <a:endParaRPr lang="en-US" sz="2000">
              <a:solidFill>
                <a:srgbClr val="FFE5E5"/>
              </a:solidFill>
              <a:latin typeface="Ogilvy Sans" panose="02010503040101060103" pitchFamily="50" charset="0"/>
            </a:endParaRPr>
          </a:p>
          <a:p>
            <a:pPr marL="0" indent="0">
              <a:lnSpc>
                <a:spcPts val="1911"/>
              </a:lnSpc>
              <a:buNone/>
            </a:pPr>
            <a:endParaRPr lang="en-US" sz="2000">
              <a:latin typeface="Ogilvy Sans" panose="020105030401010601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158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12204"/>
            <a:ext cx="14630400" cy="8229600"/>
          </a:xfrm>
          <a:prstGeom prst="rect">
            <a:avLst/>
          </a:prstGeom>
          <a:solidFill>
            <a:srgbClr val="0A0A0A">
              <a:alpha val="75000"/>
            </a:srgbClr>
          </a:solidFill>
          <a:ln>
            <a:noFill/>
          </a:ln>
        </p:spPr>
        <p:txBody>
          <a:bodyPr/>
          <a:lstStyle/>
          <a:p>
            <a:endParaRPr lang="en-KE">
              <a:latin typeface="Ogilvy Sans Light" panose="02010303040101060103" pitchFamily="2" charset="77"/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8BF7321D-A7E9-D8AE-1120-44328FDA4EAF}"/>
              </a:ext>
            </a:extLst>
          </p:cNvPr>
          <p:cNvSpPr/>
          <p:nvPr/>
        </p:nvSpPr>
        <p:spPr>
          <a:xfrm>
            <a:off x="524690" y="477947"/>
            <a:ext cx="13624447" cy="8459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202"/>
              </a:lnSpc>
              <a:buNone/>
            </a:pPr>
            <a:r>
              <a:rPr lang="en-US" sz="4162" b="1">
                <a:solidFill>
                  <a:schemeClr val="bg1"/>
                </a:solidFill>
                <a:latin typeface="Ogilvy Sans" panose="02010503040101060103" pitchFamily="50" charset="0"/>
                <a:ea typeface="Dela Gothic One" pitchFamily="34" charset="-122"/>
                <a:cs typeface="Dela Gothic One" pitchFamily="34" charset="-120"/>
              </a:rPr>
              <a:t>What have we seen?</a:t>
            </a:r>
            <a:endParaRPr lang="en-US" sz="4162" b="1">
              <a:solidFill>
                <a:schemeClr val="bg1"/>
              </a:solidFill>
              <a:latin typeface="Ogilvy Sans" panose="02010503040101060103" pitchFamily="50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B6DFB48-A98E-2792-17F8-360097F88B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887468" y="7177789"/>
            <a:ext cx="2506311" cy="859306"/>
          </a:xfrm>
          <a:prstGeom prst="rect">
            <a:avLst/>
          </a:prstGeom>
        </p:spPr>
      </p:pic>
      <p:sp>
        <p:nvSpPr>
          <p:cNvPr id="16" name="Text 2">
            <a:extLst>
              <a:ext uri="{FF2B5EF4-FFF2-40B4-BE49-F238E27FC236}">
                <a16:creationId xmlns:a16="http://schemas.microsoft.com/office/drawing/2014/main" id="{A1BA53F4-C36B-0EA6-959B-6EC4E9246940}"/>
              </a:ext>
            </a:extLst>
          </p:cNvPr>
          <p:cNvSpPr/>
          <p:nvPr/>
        </p:nvSpPr>
        <p:spPr>
          <a:xfrm>
            <a:off x="524690" y="1163181"/>
            <a:ext cx="13170694" cy="33373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27"/>
              </a:lnSpc>
              <a:buNone/>
            </a:pPr>
            <a:r>
              <a:rPr lang="en-US" b="1" dirty="0">
                <a:solidFill>
                  <a:srgbClr val="FFE5E5"/>
                </a:solidFill>
                <a:latin typeface="Ogilvy Sans" panose="02010503040101060103" pitchFamily="50" charset="0"/>
                <a:ea typeface="DM Sans" pitchFamily="34" charset="-122"/>
                <a:cs typeface="DM Sans" pitchFamily="34" charset="-120"/>
              </a:rPr>
              <a:t>Some brands have successfully reconciled their values with public’s focus, resonating with conscious consumers</a:t>
            </a:r>
            <a:endParaRPr lang="en-US" b="1" dirty="0">
              <a:latin typeface="Ogilvy Sans" panose="02010503040101060103" pitchFamily="50" charset="0"/>
            </a:endParaRPr>
          </a:p>
        </p:txBody>
      </p:sp>
      <p:sp>
        <p:nvSpPr>
          <p:cNvPr id="19" name="Shape 3">
            <a:extLst>
              <a:ext uri="{FF2B5EF4-FFF2-40B4-BE49-F238E27FC236}">
                <a16:creationId xmlns:a16="http://schemas.microsoft.com/office/drawing/2014/main" id="{A030D5A9-69A7-2CEC-F591-BCA27018104B}"/>
              </a:ext>
            </a:extLst>
          </p:cNvPr>
          <p:cNvSpPr/>
          <p:nvPr/>
        </p:nvSpPr>
        <p:spPr>
          <a:xfrm>
            <a:off x="729853" y="2595007"/>
            <a:ext cx="4251246" cy="2019062"/>
          </a:xfrm>
          <a:prstGeom prst="roundRect">
            <a:avLst>
              <a:gd name="adj" fmla="val 3919"/>
            </a:avLst>
          </a:prstGeom>
          <a:solidFill>
            <a:srgbClr val="CB0121"/>
          </a:solidFill>
          <a:ln w="7620">
            <a:solidFill>
              <a:srgbClr val="8D2424"/>
            </a:solidFill>
            <a:prstDash val="solid"/>
          </a:ln>
        </p:spPr>
        <p:txBody>
          <a:bodyPr/>
          <a:lstStyle/>
          <a:p>
            <a:endParaRPr lang="en-KE"/>
          </a:p>
        </p:txBody>
      </p:sp>
      <p:sp>
        <p:nvSpPr>
          <p:cNvPr id="22" name="Text 4">
            <a:extLst>
              <a:ext uri="{FF2B5EF4-FFF2-40B4-BE49-F238E27FC236}">
                <a16:creationId xmlns:a16="http://schemas.microsoft.com/office/drawing/2014/main" id="{0EC0CF60-90A5-367D-29E2-2484BE2DD10F}"/>
              </a:ext>
            </a:extLst>
          </p:cNvPr>
          <p:cNvSpPr/>
          <p:nvPr/>
        </p:nvSpPr>
        <p:spPr>
          <a:xfrm>
            <a:off x="945952" y="2811105"/>
            <a:ext cx="2744033" cy="34301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01"/>
              </a:lnSpc>
              <a:buNone/>
            </a:pPr>
            <a:r>
              <a:rPr lang="en-US" sz="2161" b="1">
                <a:solidFill>
                  <a:srgbClr val="FFE5E5"/>
                </a:solidFill>
                <a:latin typeface="Ogilvy Sans" panose="02010503040101060103" pitchFamily="50" charset="0"/>
                <a:ea typeface="Dela Gothic One" pitchFamily="34" charset="-122"/>
                <a:cs typeface="Dela Gothic One" pitchFamily="34" charset="-120"/>
              </a:rPr>
              <a:t>Easy</a:t>
            </a:r>
            <a:endParaRPr lang="en-US" sz="2161" b="1">
              <a:latin typeface="Ogilvy Sans" panose="02010503040101060103" pitchFamily="50" charset="0"/>
            </a:endParaRPr>
          </a:p>
        </p:txBody>
      </p:sp>
      <p:sp>
        <p:nvSpPr>
          <p:cNvPr id="24" name="Text 5">
            <a:extLst>
              <a:ext uri="{FF2B5EF4-FFF2-40B4-BE49-F238E27FC236}">
                <a16:creationId xmlns:a16="http://schemas.microsoft.com/office/drawing/2014/main" id="{A39EA3C9-5A07-4EAC-A131-879662EBF8F4}"/>
              </a:ext>
            </a:extLst>
          </p:cNvPr>
          <p:cNvSpPr/>
          <p:nvPr/>
        </p:nvSpPr>
        <p:spPr>
          <a:xfrm>
            <a:off x="945952" y="3279140"/>
            <a:ext cx="3819049" cy="133492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85750" indent="-285750">
              <a:lnSpc>
                <a:spcPts val="2627"/>
              </a:lnSpc>
              <a:buFont typeface="Arial" panose="020B0604020202020204" pitchFamily="34" charset="0"/>
              <a:buChar char="•"/>
            </a:pPr>
            <a:r>
              <a:rPr lang="en-US" sz="1700">
                <a:solidFill>
                  <a:srgbClr val="FFE5E5"/>
                </a:solidFill>
                <a:latin typeface="Ogilvy Sans" panose="02010503040101060103" pitchFamily="50" charset="0"/>
              </a:rPr>
              <a:t>Spur of the moment</a:t>
            </a:r>
          </a:p>
          <a:p>
            <a:pPr marL="285750" indent="-285750">
              <a:lnSpc>
                <a:spcPts val="2627"/>
              </a:lnSpc>
              <a:buFont typeface="Arial" panose="020B0604020202020204" pitchFamily="34" charset="0"/>
              <a:buChar char="•"/>
            </a:pPr>
            <a:r>
              <a:rPr lang="en-US" sz="1700">
                <a:solidFill>
                  <a:srgbClr val="FFE5E5"/>
                </a:solidFill>
                <a:latin typeface="Ogilvy Sans" panose="02010503040101060103" pitchFamily="50" charset="0"/>
              </a:rPr>
              <a:t>Undefined but beneficial</a:t>
            </a:r>
            <a:endParaRPr lang="en-US" sz="1700">
              <a:latin typeface="Ogilvy Sans" panose="02010503040101060103" pitchFamily="50" charset="0"/>
            </a:endParaRPr>
          </a:p>
        </p:txBody>
      </p:sp>
      <p:sp>
        <p:nvSpPr>
          <p:cNvPr id="26" name="Shape 6">
            <a:extLst>
              <a:ext uri="{FF2B5EF4-FFF2-40B4-BE49-F238E27FC236}">
                <a16:creationId xmlns:a16="http://schemas.microsoft.com/office/drawing/2014/main" id="{A7AB403A-0514-9FBB-338A-5D0EFA1CD33B}"/>
              </a:ext>
            </a:extLst>
          </p:cNvPr>
          <p:cNvSpPr/>
          <p:nvPr/>
        </p:nvSpPr>
        <p:spPr>
          <a:xfrm>
            <a:off x="5189577" y="2595007"/>
            <a:ext cx="4251246" cy="2019062"/>
          </a:xfrm>
          <a:prstGeom prst="roundRect">
            <a:avLst>
              <a:gd name="adj" fmla="val 3919"/>
            </a:avLst>
          </a:prstGeom>
          <a:solidFill>
            <a:srgbClr val="CB0121"/>
          </a:solidFill>
          <a:ln w="7620">
            <a:solidFill>
              <a:srgbClr val="8D2424"/>
            </a:solidFill>
            <a:prstDash val="solid"/>
          </a:ln>
        </p:spPr>
        <p:txBody>
          <a:bodyPr/>
          <a:lstStyle/>
          <a:p>
            <a:endParaRPr lang="en-KE"/>
          </a:p>
        </p:txBody>
      </p:sp>
      <p:sp>
        <p:nvSpPr>
          <p:cNvPr id="27" name="Text 7">
            <a:extLst>
              <a:ext uri="{FF2B5EF4-FFF2-40B4-BE49-F238E27FC236}">
                <a16:creationId xmlns:a16="http://schemas.microsoft.com/office/drawing/2014/main" id="{CE1129A5-2B9F-55AE-4D92-95DE14E33166}"/>
              </a:ext>
            </a:extLst>
          </p:cNvPr>
          <p:cNvSpPr/>
          <p:nvPr/>
        </p:nvSpPr>
        <p:spPr>
          <a:xfrm>
            <a:off x="5405676" y="2811105"/>
            <a:ext cx="3734038" cy="34301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01"/>
              </a:lnSpc>
              <a:buNone/>
            </a:pPr>
            <a:r>
              <a:rPr lang="en-US" sz="2161" b="1">
                <a:solidFill>
                  <a:srgbClr val="FFE5E5"/>
                </a:solidFill>
                <a:latin typeface="Ogilvy Sans" panose="02010503040101060103" pitchFamily="50" charset="0"/>
                <a:ea typeface="Dela Gothic One" pitchFamily="34" charset="-122"/>
                <a:cs typeface="Dela Gothic One" pitchFamily="34" charset="-120"/>
              </a:rPr>
              <a:t>Medium</a:t>
            </a:r>
            <a:endParaRPr lang="en-US" sz="2161" b="1">
              <a:latin typeface="Ogilvy Sans" panose="02010503040101060103" pitchFamily="50" charset="0"/>
            </a:endParaRPr>
          </a:p>
        </p:txBody>
      </p:sp>
      <p:sp>
        <p:nvSpPr>
          <p:cNvPr id="28" name="Text 8">
            <a:extLst>
              <a:ext uri="{FF2B5EF4-FFF2-40B4-BE49-F238E27FC236}">
                <a16:creationId xmlns:a16="http://schemas.microsoft.com/office/drawing/2014/main" id="{DE534776-EC74-2EC7-5506-FEADFF6D9EEE}"/>
              </a:ext>
            </a:extLst>
          </p:cNvPr>
          <p:cNvSpPr/>
          <p:nvPr/>
        </p:nvSpPr>
        <p:spPr>
          <a:xfrm>
            <a:off x="5405676" y="3279140"/>
            <a:ext cx="3819049" cy="133492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85750" indent="-285750">
              <a:lnSpc>
                <a:spcPts val="2627"/>
              </a:lnSpc>
              <a:buFont typeface="Arial" panose="020B0604020202020204" pitchFamily="34" charset="0"/>
              <a:buChar char="•"/>
            </a:pPr>
            <a:r>
              <a:rPr lang="en-US" sz="1700">
                <a:solidFill>
                  <a:srgbClr val="FFE5E5"/>
                </a:solidFill>
                <a:latin typeface="Ogilvy Sans" panose="02010503040101060103" pitchFamily="50" charset="0"/>
                <a:ea typeface="DM Sans" pitchFamily="34" charset="-122"/>
                <a:cs typeface="DM Sans" pitchFamily="34" charset="-120"/>
              </a:rPr>
              <a:t>Activating in culture</a:t>
            </a:r>
          </a:p>
          <a:p>
            <a:pPr marL="285750" indent="-285750">
              <a:lnSpc>
                <a:spcPts val="2627"/>
              </a:lnSpc>
              <a:buFont typeface="Arial" panose="020B0604020202020204" pitchFamily="34" charset="0"/>
              <a:buChar char="•"/>
            </a:pPr>
            <a:r>
              <a:rPr lang="en-US" sz="1700">
                <a:solidFill>
                  <a:srgbClr val="FFE5E5"/>
                </a:solidFill>
                <a:latin typeface="Ogilvy Sans" panose="02010503040101060103" pitchFamily="50" charset="0"/>
                <a:ea typeface="DM Sans" pitchFamily="34" charset="-122"/>
                <a:cs typeface="DM Sans" pitchFamily="34" charset="-120"/>
              </a:rPr>
              <a:t>Leaning on our collective Kenyan consciousness </a:t>
            </a:r>
            <a:endParaRPr lang="en-US" sz="1700">
              <a:latin typeface="Ogilvy Sans" panose="02010503040101060103" pitchFamily="50" charset="0"/>
            </a:endParaRPr>
          </a:p>
        </p:txBody>
      </p:sp>
      <p:sp>
        <p:nvSpPr>
          <p:cNvPr id="29" name="Shape 9">
            <a:extLst>
              <a:ext uri="{FF2B5EF4-FFF2-40B4-BE49-F238E27FC236}">
                <a16:creationId xmlns:a16="http://schemas.microsoft.com/office/drawing/2014/main" id="{08517E00-B2F0-63CD-EA4E-9E5198A72BD5}"/>
              </a:ext>
            </a:extLst>
          </p:cNvPr>
          <p:cNvSpPr/>
          <p:nvPr/>
        </p:nvSpPr>
        <p:spPr>
          <a:xfrm>
            <a:off x="9649301" y="2595007"/>
            <a:ext cx="4251246" cy="2019062"/>
          </a:xfrm>
          <a:prstGeom prst="roundRect">
            <a:avLst>
              <a:gd name="adj" fmla="val 3919"/>
            </a:avLst>
          </a:prstGeom>
          <a:solidFill>
            <a:srgbClr val="CB0121"/>
          </a:solidFill>
          <a:ln w="7620">
            <a:solidFill>
              <a:srgbClr val="8D2424"/>
            </a:solidFill>
            <a:prstDash val="solid"/>
          </a:ln>
        </p:spPr>
        <p:txBody>
          <a:bodyPr/>
          <a:lstStyle/>
          <a:p>
            <a:endParaRPr lang="en-KE"/>
          </a:p>
        </p:txBody>
      </p:sp>
      <p:sp>
        <p:nvSpPr>
          <p:cNvPr id="31" name="Text 10">
            <a:extLst>
              <a:ext uri="{FF2B5EF4-FFF2-40B4-BE49-F238E27FC236}">
                <a16:creationId xmlns:a16="http://schemas.microsoft.com/office/drawing/2014/main" id="{CDFA0C7A-D799-30B6-AA17-0CD6F25DB316}"/>
              </a:ext>
            </a:extLst>
          </p:cNvPr>
          <p:cNvSpPr/>
          <p:nvPr/>
        </p:nvSpPr>
        <p:spPr>
          <a:xfrm>
            <a:off x="9865400" y="2811105"/>
            <a:ext cx="2744033" cy="34301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01"/>
              </a:lnSpc>
              <a:buNone/>
            </a:pPr>
            <a:r>
              <a:rPr lang="en-US" sz="2161" b="1">
                <a:solidFill>
                  <a:srgbClr val="FFE5E5"/>
                </a:solidFill>
                <a:latin typeface="Ogilvy Sans" panose="02010503040101060103" pitchFamily="50" charset="0"/>
                <a:ea typeface="Dela Gothic One" pitchFamily="34" charset="-122"/>
                <a:cs typeface="Dela Gothic One" pitchFamily="34" charset="-120"/>
              </a:rPr>
              <a:t>Hard</a:t>
            </a:r>
            <a:endParaRPr lang="en-US" sz="2161" b="1">
              <a:latin typeface="Ogilvy Sans" panose="02010503040101060103" pitchFamily="50" charset="0"/>
            </a:endParaRPr>
          </a:p>
        </p:txBody>
      </p:sp>
      <p:sp>
        <p:nvSpPr>
          <p:cNvPr id="32" name="Text 11">
            <a:extLst>
              <a:ext uri="{FF2B5EF4-FFF2-40B4-BE49-F238E27FC236}">
                <a16:creationId xmlns:a16="http://schemas.microsoft.com/office/drawing/2014/main" id="{EDAAD9E5-E569-0C64-2101-4B8E8DEFBDF8}"/>
              </a:ext>
            </a:extLst>
          </p:cNvPr>
          <p:cNvSpPr/>
          <p:nvPr/>
        </p:nvSpPr>
        <p:spPr>
          <a:xfrm>
            <a:off x="9865400" y="3154124"/>
            <a:ext cx="3819049" cy="133492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85750" indent="-285750">
              <a:lnSpc>
                <a:spcPts val="2627"/>
              </a:lnSpc>
              <a:buFont typeface="Arial" panose="020B0604020202020204" pitchFamily="34" charset="0"/>
              <a:buChar char="•"/>
            </a:pPr>
            <a:r>
              <a:rPr lang="en-US" sz="1642">
                <a:solidFill>
                  <a:srgbClr val="FFE5E5"/>
                </a:solidFill>
                <a:latin typeface="Ogilvy Sans" panose="02010503040101060103" pitchFamily="50" charset="0"/>
                <a:ea typeface="DM Sans" pitchFamily="34" charset="-122"/>
                <a:cs typeface="DM Sans" pitchFamily="34" charset="-120"/>
              </a:rPr>
              <a:t>Employee Engagement </a:t>
            </a:r>
          </a:p>
          <a:p>
            <a:pPr marL="285750" indent="-285750">
              <a:lnSpc>
                <a:spcPts val="2627"/>
              </a:lnSpc>
              <a:buFont typeface="Arial" panose="020B0604020202020204" pitchFamily="34" charset="0"/>
              <a:buChar char="•"/>
            </a:pPr>
            <a:r>
              <a:rPr lang="en-US" sz="1642">
                <a:solidFill>
                  <a:srgbClr val="FFE5E5"/>
                </a:solidFill>
                <a:latin typeface="Ogilvy Sans" panose="02010503040101060103" pitchFamily="50" charset="0"/>
              </a:rPr>
              <a:t>Guidance</a:t>
            </a:r>
          </a:p>
          <a:p>
            <a:pPr marL="285750" indent="-285750">
              <a:lnSpc>
                <a:spcPts val="2627"/>
              </a:lnSpc>
              <a:buFont typeface="Arial" panose="020B0604020202020204" pitchFamily="34" charset="0"/>
              <a:buChar char="•"/>
            </a:pPr>
            <a:r>
              <a:rPr lang="en-US" sz="1642">
                <a:solidFill>
                  <a:srgbClr val="FFE5E5"/>
                </a:solidFill>
                <a:latin typeface="Ogilvy Sans" panose="02010503040101060103" pitchFamily="50" charset="0"/>
              </a:rPr>
              <a:t>Public stand </a:t>
            </a:r>
            <a:endParaRPr lang="en-US" sz="1642">
              <a:latin typeface="Ogilvy Sans" panose="02010503040101060103" pitchFamily="50" charset="0"/>
            </a:endParaRPr>
          </a:p>
        </p:txBody>
      </p:sp>
      <p:pic>
        <p:nvPicPr>
          <p:cNvPr id="1026" name="Picture 2" descr="JAVA HOUSE Rebranding :: Behance">
            <a:extLst>
              <a:ext uri="{FF2B5EF4-FFF2-40B4-BE49-F238E27FC236}">
                <a16:creationId xmlns:a16="http://schemas.microsoft.com/office/drawing/2014/main" id="{1747FF00-CD4D-2C47-1D7F-65B4A54C97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463" y="5004281"/>
            <a:ext cx="1810026" cy="141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heers to 100 years of Tusker and a more sustainable future | Diageo">
            <a:extLst>
              <a:ext uri="{FF2B5EF4-FFF2-40B4-BE49-F238E27FC236}">
                <a16:creationId xmlns:a16="http://schemas.microsoft.com/office/drawing/2014/main" id="{9EF1C7FE-0B12-6DE4-BE33-C96C6B336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472" y="5004281"/>
            <a:ext cx="2035143" cy="1305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Graphic 32" descr="Question mark with solid fill">
            <a:extLst>
              <a:ext uri="{FF2B5EF4-FFF2-40B4-BE49-F238E27FC236}">
                <a16:creationId xmlns:a16="http://schemas.microsoft.com/office/drawing/2014/main" id="{AFBF3F3F-0380-FEFC-52C5-8C4DB84169E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275779" y="5253319"/>
            <a:ext cx="1075981" cy="1075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827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A0A">
              <a:alpha val="75000"/>
            </a:srgbClr>
          </a:solidFill>
          <a:ln/>
        </p:spPr>
        <p:txBody>
          <a:bodyPr/>
          <a:lstStyle/>
          <a:p>
            <a:endParaRPr lang="en-KE" b="1"/>
          </a:p>
        </p:txBody>
      </p:sp>
      <p:sp>
        <p:nvSpPr>
          <p:cNvPr id="6" name="Text 2"/>
          <p:cNvSpPr/>
          <p:nvPr/>
        </p:nvSpPr>
        <p:spPr>
          <a:xfrm>
            <a:off x="836532" y="3992516"/>
            <a:ext cx="12957215" cy="29765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345"/>
              </a:lnSpc>
              <a:buNone/>
            </a:pPr>
            <a:r>
              <a:rPr lang="en-US" sz="1600" b="1">
                <a:solidFill>
                  <a:srgbClr val="FFE5E5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Brands must continuously adapt to the evolving landscape and demonstrate their values are aligned with those of their customers</a:t>
            </a: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62661" y="4712178"/>
            <a:ext cx="465296" cy="46529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836533" y="5284739"/>
            <a:ext cx="2449354" cy="30611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411"/>
              </a:lnSpc>
              <a:buNone/>
            </a:pPr>
            <a:r>
              <a:rPr lang="en-US" sz="1929" b="1">
                <a:solidFill>
                  <a:srgbClr val="FFE5E5"/>
                </a:solidFill>
                <a:latin typeface="Ogilvy Sans" panose="02010503040101060103" pitchFamily="2" charset="77"/>
                <a:ea typeface="Dela Gothic One" pitchFamily="34" charset="-122"/>
                <a:cs typeface="Dela Gothic One" pitchFamily="34" charset="-120"/>
              </a:rPr>
              <a:t>Contribute</a:t>
            </a:r>
            <a:endParaRPr lang="en-US" sz="1929" b="1">
              <a:latin typeface="Ogilvy Sans" panose="02010503040101060103" pitchFamily="2" charset="77"/>
            </a:endParaRPr>
          </a:p>
        </p:txBody>
      </p:sp>
      <p:sp>
        <p:nvSpPr>
          <p:cNvPr id="9" name="Text 4"/>
          <p:cNvSpPr/>
          <p:nvPr/>
        </p:nvSpPr>
        <p:spPr>
          <a:xfrm>
            <a:off x="836533" y="5702530"/>
            <a:ext cx="3029903" cy="8929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345"/>
              </a:lnSpc>
              <a:buNone/>
            </a:pPr>
            <a:r>
              <a:rPr lang="en-US" sz="1466">
                <a:solidFill>
                  <a:srgbClr val="FFE5E5"/>
                </a:solidFill>
                <a:latin typeface="Ogilvy Sans Light" panose="02010303040101060103" pitchFamily="2" charset="77"/>
                <a:ea typeface="DM Sans" pitchFamily="34" charset="-122"/>
                <a:cs typeface="DM Sans" pitchFamily="34" charset="-120"/>
              </a:rPr>
              <a:t>Take actions which make a positive difference to the wellbeing and recovery of the community and wider society</a:t>
            </a:r>
            <a:endParaRPr lang="en-US" sz="1466">
              <a:latin typeface="Ogilvy Sans Light" panose="02010303040101060103" pitchFamily="2" charset="77"/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202113" y="4712178"/>
            <a:ext cx="465296" cy="46529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145637" y="5284739"/>
            <a:ext cx="2449354" cy="30611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411"/>
              </a:lnSpc>
              <a:buNone/>
            </a:pPr>
            <a:r>
              <a:rPr lang="en-US" sz="1929" b="1">
                <a:solidFill>
                  <a:srgbClr val="FFE5E5"/>
                </a:solidFill>
                <a:latin typeface="Ogilvy Sans" panose="02010503040101060103" pitchFamily="2" charset="77"/>
                <a:ea typeface="Dela Gothic One" pitchFamily="34" charset="-122"/>
                <a:cs typeface="Dela Gothic One" pitchFamily="34" charset="-120"/>
              </a:rPr>
              <a:t>Connect </a:t>
            </a:r>
            <a:endParaRPr lang="en-US" sz="1929" b="1">
              <a:latin typeface="Ogilvy Sans" panose="02010503040101060103" pitchFamily="2" charset="77"/>
            </a:endParaRPr>
          </a:p>
        </p:txBody>
      </p:sp>
      <p:sp>
        <p:nvSpPr>
          <p:cNvPr id="12" name="Text 6"/>
          <p:cNvSpPr/>
          <p:nvPr/>
        </p:nvSpPr>
        <p:spPr>
          <a:xfrm>
            <a:off x="4145637" y="5702530"/>
            <a:ext cx="3029903" cy="8929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345"/>
              </a:lnSpc>
              <a:buNone/>
            </a:pPr>
            <a:r>
              <a:rPr lang="en-US" sz="1466">
                <a:solidFill>
                  <a:srgbClr val="FFE5E5"/>
                </a:solidFill>
                <a:latin typeface="Ogilvy Sans Light" panose="02010303040101060103" pitchFamily="2" charset="77"/>
                <a:ea typeface="DM Sans" pitchFamily="34" charset="-122"/>
                <a:cs typeface="DM Sans" pitchFamily="34" charset="-120"/>
              </a:rPr>
              <a:t>Build and reinforce your b rands relationship with audiences and stakeholders, through valuable actions which contribute and reinforce your purpose and values</a:t>
            </a:r>
            <a:endParaRPr lang="en-US" sz="1466">
              <a:latin typeface="Ogilvy Sans Light" panose="02010303040101060103" pitchFamily="2" charset="77"/>
            </a:endParaRPr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836444" y="4712178"/>
            <a:ext cx="465296" cy="465296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7454741" y="5284739"/>
            <a:ext cx="2482691" cy="30611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411"/>
              </a:lnSpc>
              <a:buNone/>
            </a:pPr>
            <a:r>
              <a:rPr lang="en-US" sz="1929" b="1">
                <a:solidFill>
                  <a:srgbClr val="FFE5E5"/>
                </a:solidFill>
                <a:latin typeface="Ogilvy Sans" panose="02010503040101060103" pitchFamily="2" charset="77"/>
                <a:ea typeface="Dela Gothic One" pitchFamily="34" charset="-122"/>
                <a:cs typeface="Dela Gothic One" pitchFamily="34" charset="-120"/>
              </a:rPr>
              <a:t>Convince</a:t>
            </a:r>
            <a:endParaRPr lang="en-US" sz="1929" b="1">
              <a:latin typeface="Ogilvy Sans" panose="02010503040101060103" pitchFamily="2" charset="77"/>
            </a:endParaRPr>
          </a:p>
        </p:txBody>
      </p:sp>
      <p:sp>
        <p:nvSpPr>
          <p:cNvPr id="15" name="Text 8"/>
          <p:cNvSpPr/>
          <p:nvPr/>
        </p:nvSpPr>
        <p:spPr>
          <a:xfrm>
            <a:off x="7454741" y="5702530"/>
            <a:ext cx="3029903" cy="11906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345"/>
              </a:lnSpc>
              <a:buNone/>
            </a:pPr>
            <a:r>
              <a:rPr lang="en-US" sz="1466">
                <a:solidFill>
                  <a:srgbClr val="FFE5E5"/>
                </a:solidFill>
                <a:latin typeface="Ogilvy Sans Light" panose="02010303040101060103" pitchFamily="2" charset="77"/>
                <a:ea typeface="DM Sans" pitchFamily="34" charset="-122"/>
                <a:cs typeface="DM Sans" pitchFamily="34" charset="-120"/>
              </a:rPr>
              <a:t>Connecting your brands products and services with the wider values and needs of the audience, reflecting their needs and priorities</a:t>
            </a:r>
            <a:endParaRPr lang="en-US" sz="1466">
              <a:latin typeface="Ogilvy Sans Light" panose="02010303040101060103" pitchFamily="2" charset="77"/>
            </a:endParaRPr>
          </a:p>
        </p:txBody>
      </p:sp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507785" y="4712178"/>
            <a:ext cx="465296" cy="465296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10763845" y="5284739"/>
            <a:ext cx="2934891" cy="30611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411"/>
              </a:lnSpc>
              <a:buNone/>
            </a:pPr>
            <a:r>
              <a:rPr lang="en-US" sz="1929" b="1" err="1">
                <a:solidFill>
                  <a:srgbClr val="FFE5E5"/>
                </a:solidFill>
                <a:latin typeface="Ogilvy Sans" panose="02010503040101060103" pitchFamily="2" charset="77"/>
                <a:ea typeface="Dela Gothic One" pitchFamily="34" charset="-122"/>
                <a:cs typeface="Dela Gothic One" pitchFamily="34" charset="-120"/>
              </a:rPr>
              <a:t>Commercialise</a:t>
            </a:r>
            <a:endParaRPr lang="en-US" sz="1929" b="1">
              <a:latin typeface="Ogilvy Sans" panose="02010503040101060103" pitchFamily="2" charset="77"/>
            </a:endParaRPr>
          </a:p>
        </p:txBody>
      </p:sp>
      <p:sp>
        <p:nvSpPr>
          <p:cNvPr id="18" name="Text 10"/>
          <p:cNvSpPr/>
          <p:nvPr/>
        </p:nvSpPr>
        <p:spPr>
          <a:xfrm>
            <a:off x="10763845" y="5702530"/>
            <a:ext cx="3029903" cy="8929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345"/>
              </a:lnSpc>
              <a:buNone/>
            </a:pPr>
            <a:r>
              <a:rPr lang="en-US" sz="1466">
                <a:solidFill>
                  <a:srgbClr val="FFE5E5"/>
                </a:solidFill>
                <a:latin typeface="Ogilvy Sans Light" panose="02010303040101060103" pitchFamily="2" charset="77"/>
                <a:ea typeface="DM Sans" pitchFamily="34" charset="-122"/>
                <a:cs typeface="DM Sans" pitchFamily="34" charset="-120"/>
              </a:rPr>
              <a:t>Prompts and calls to action which drive sales, with relevant and appropriate messages</a:t>
            </a:r>
            <a:endParaRPr lang="en-US" sz="1466">
              <a:latin typeface="Ogilvy Sans Light" panose="02010303040101060103" pitchFamily="2" charset="77"/>
            </a:endParaRPr>
          </a:p>
        </p:txBody>
      </p:sp>
      <p:pic>
        <p:nvPicPr>
          <p:cNvPr id="5122" name="Picture 2" descr="HD wallpaper: skyline, Nairobi, lake, sunset, sunrise, vibrant, cycling, dog">
            <a:extLst>
              <a:ext uri="{FF2B5EF4-FFF2-40B4-BE49-F238E27FC236}">
                <a16:creationId xmlns:a16="http://schemas.microsoft.com/office/drawing/2014/main" id="{9EF6E1A2-6BFB-9D92-D42A-6EE5477C26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duotone>
              <a:prstClr val="black"/>
              <a:srgbClr val="FF0000">
                <a:alpha val="52157"/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96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7365" b="26627"/>
          <a:stretch/>
        </p:blipFill>
        <p:spPr bwMode="auto">
          <a:xfrm>
            <a:off x="1" y="0"/>
            <a:ext cx="14630399" cy="3512105"/>
          </a:xfrm>
          <a:prstGeom prst="rect">
            <a:avLst/>
          </a:prstGeom>
          <a:solidFill>
            <a:srgbClr val="C00000"/>
          </a:solidFill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8AA3C2C-0AE3-6998-5198-B9AA4A53192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887468" y="7177789"/>
            <a:ext cx="2506311" cy="85930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36532" y="3326633"/>
            <a:ext cx="12957215" cy="122443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4822"/>
              </a:lnSpc>
              <a:buNone/>
            </a:pPr>
            <a:r>
              <a:rPr lang="en-US" sz="3857" b="1">
                <a:solidFill>
                  <a:srgbClr val="FAEBEB"/>
                </a:solidFill>
                <a:latin typeface="Ogilvy Sans" panose="02010503040101060103" pitchFamily="2" charset="77"/>
                <a:ea typeface="Dela Gothic One" pitchFamily="34" charset="-122"/>
                <a:cs typeface="Dela Gothic One" pitchFamily="34" charset="-120"/>
              </a:rPr>
              <a:t>Sustaining Brand – Public Harmony</a:t>
            </a:r>
          </a:p>
        </p:txBody>
      </p:sp>
    </p:spTree>
    <p:extLst>
      <p:ext uri="{BB962C8B-B14F-4D97-AF65-F5344CB8AC3E}">
        <p14:creationId xmlns:p14="http://schemas.microsoft.com/office/powerpoint/2010/main" val="40937906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A0A">
              <a:alpha val="75000"/>
            </a:srgbClr>
          </a:solidFill>
          <a:ln/>
        </p:spPr>
        <p:txBody>
          <a:bodyPr/>
          <a:lstStyle/>
          <a:p>
            <a:endParaRPr lang="en-KE"/>
          </a:p>
        </p:txBody>
      </p:sp>
      <p:sp>
        <p:nvSpPr>
          <p:cNvPr id="5" name="Text 1"/>
          <p:cNvSpPr/>
          <p:nvPr/>
        </p:nvSpPr>
        <p:spPr>
          <a:xfrm>
            <a:off x="367769" y="470673"/>
            <a:ext cx="7863364" cy="120372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4739"/>
              </a:lnSpc>
              <a:buNone/>
            </a:pPr>
            <a:r>
              <a:rPr lang="en-US" sz="3791" b="1" dirty="0">
                <a:solidFill>
                  <a:srgbClr val="FAEBEB"/>
                </a:solidFill>
                <a:latin typeface="Ogilvy Sans" panose="02010503040101060103" pitchFamily="50" charset="0"/>
                <a:ea typeface="Dela Gothic One" pitchFamily="34" charset="-122"/>
                <a:cs typeface="Dela Gothic One" pitchFamily="34" charset="-120"/>
              </a:rPr>
              <a:t>The </a:t>
            </a:r>
            <a:r>
              <a:rPr lang="en-US" sz="3791" b="1">
                <a:solidFill>
                  <a:srgbClr val="FAEBEB"/>
                </a:solidFill>
                <a:latin typeface="Ogilvy Sans" panose="02010503040101060103" pitchFamily="50" charset="0"/>
                <a:ea typeface="Dela Gothic One" pitchFamily="34" charset="-122"/>
                <a:cs typeface="Dela Gothic One" pitchFamily="34" charset="-120"/>
              </a:rPr>
              <a:t>influence</a:t>
            </a:r>
            <a:r>
              <a:rPr lang="en-US" sz="3791" b="1" dirty="0">
                <a:solidFill>
                  <a:srgbClr val="FAEBEB"/>
                </a:solidFill>
                <a:latin typeface="Ogilvy Sans" panose="02010503040101060103" pitchFamily="50" charset="0"/>
                <a:ea typeface="Dela Gothic One" pitchFamily="34" charset="-122"/>
                <a:cs typeface="Dela Gothic One" pitchFamily="34" charset="-120"/>
              </a:rPr>
              <a:t> dynamic </a:t>
            </a:r>
            <a:endParaRPr lang="en-US" sz="3791" b="1" dirty="0">
              <a:latin typeface="Ogilvy Sans" panose="02010503040101060103" pitchFamily="50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367769" y="1211956"/>
            <a:ext cx="5532970" cy="8091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305"/>
              </a:lnSpc>
              <a:buNone/>
            </a:pPr>
            <a:r>
              <a:rPr lang="en-US" sz="2000" b="1" dirty="0">
                <a:solidFill>
                  <a:srgbClr val="FFE5E5"/>
                </a:solidFill>
                <a:latin typeface="Ogilvy Sans" panose="02010503040101060103" pitchFamily="50" charset="0"/>
                <a:ea typeface="DM Sans" pitchFamily="34" charset="-122"/>
                <a:cs typeface="DM Sans" pitchFamily="34" charset="-120"/>
              </a:rPr>
              <a:t>Circles of influence create communities easier and faster than brands.</a:t>
            </a:r>
            <a:endParaRPr lang="en-US" sz="2000" b="1" dirty="0">
              <a:latin typeface="Ogilvy Sans" panose="02010503040101060103" pitchFamily="50" charset="0"/>
            </a:endParaRPr>
          </a:p>
        </p:txBody>
      </p:sp>
      <p:sp>
        <p:nvSpPr>
          <p:cNvPr id="7" name="Shape 3"/>
          <p:cNvSpPr/>
          <p:nvPr/>
        </p:nvSpPr>
        <p:spPr>
          <a:xfrm>
            <a:off x="467236" y="2592359"/>
            <a:ext cx="411599" cy="411599"/>
          </a:xfrm>
          <a:prstGeom prst="roundRect">
            <a:avLst>
              <a:gd name="adj" fmla="val 18669"/>
            </a:avLst>
          </a:prstGeom>
          <a:solidFill>
            <a:srgbClr val="CB0121"/>
          </a:solidFill>
          <a:ln w="7620">
            <a:solidFill>
              <a:srgbClr val="8D2424"/>
            </a:solidFill>
            <a:prstDash val="solid"/>
          </a:ln>
        </p:spPr>
        <p:txBody>
          <a:bodyPr/>
          <a:lstStyle/>
          <a:p>
            <a:endParaRPr lang="en-KE" b="1">
              <a:latin typeface="Ogilvy Sans" panose="02010503040101060103" pitchFamily="2" charset="77"/>
            </a:endParaRPr>
          </a:p>
        </p:txBody>
      </p:sp>
      <p:sp>
        <p:nvSpPr>
          <p:cNvPr id="8" name="Text 4"/>
          <p:cNvSpPr/>
          <p:nvPr/>
        </p:nvSpPr>
        <p:spPr>
          <a:xfrm>
            <a:off x="588085" y="2625101"/>
            <a:ext cx="169783" cy="28884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275"/>
              </a:lnSpc>
              <a:buNone/>
            </a:pPr>
            <a:r>
              <a:rPr lang="en-US" b="1">
                <a:solidFill>
                  <a:srgbClr val="FFE5E5"/>
                </a:solidFill>
                <a:latin typeface="Ogilvy Sans" panose="02010503040101060103" pitchFamily="2" charset="77"/>
                <a:ea typeface="Dela Gothic One" pitchFamily="34" charset="-122"/>
                <a:cs typeface="Dela Gothic One" pitchFamily="34" charset="-120"/>
              </a:rPr>
              <a:t>1</a:t>
            </a:r>
            <a:endParaRPr lang="en-US" b="1">
              <a:latin typeface="Ogilvy Sans" panose="02010503040101060103" pitchFamily="2" charset="77"/>
            </a:endParaRPr>
          </a:p>
        </p:txBody>
      </p:sp>
      <p:sp>
        <p:nvSpPr>
          <p:cNvPr id="9" name="Text 5"/>
          <p:cNvSpPr/>
          <p:nvPr/>
        </p:nvSpPr>
        <p:spPr>
          <a:xfrm>
            <a:off x="1061715" y="2592359"/>
            <a:ext cx="2407206" cy="30087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369"/>
              </a:lnSpc>
              <a:buNone/>
            </a:pPr>
            <a:r>
              <a:rPr lang="en-US" sz="2000" b="1" dirty="0">
                <a:solidFill>
                  <a:srgbClr val="FFE5E5"/>
                </a:solidFill>
                <a:latin typeface="Ogilvy Sans" panose="02010503040101060103" pitchFamily="50" charset="0"/>
                <a:ea typeface="Dela Gothic One" pitchFamily="34" charset="-122"/>
                <a:cs typeface="Dela Gothic One" pitchFamily="34" charset="-120"/>
              </a:rPr>
              <a:t>Authenticity</a:t>
            </a:r>
            <a:endParaRPr lang="en-US" sz="2000" b="1" dirty="0">
              <a:latin typeface="Ogilvy Sans" panose="02010503040101060103" pitchFamily="50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1061715" y="2967167"/>
            <a:ext cx="2487757" cy="117109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305"/>
              </a:lnSpc>
              <a:buNone/>
            </a:pPr>
            <a:r>
              <a:rPr lang="en-US" sz="1600">
                <a:solidFill>
                  <a:srgbClr val="FFE5E5"/>
                </a:solidFill>
                <a:latin typeface="Ogilvy Sans Light" panose="02010303040101060103" pitchFamily="2" charset="77"/>
                <a:ea typeface="DM Sans" pitchFamily="34" charset="-122"/>
                <a:cs typeface="DM Sans" pitchFamily="34" charset="-120"/>
              </a:rPr>
              <a:t>Consumers are increasingly discerning, and they value brands that genuinely care about their values and concerns.</a:t>
            </a:r>
            <a:endParaRPr lang="en-US" sz="1600">
              <a:latin typeface="Ogilvy Sans Light" panose="02010303040101060103" pitchFamily="2" charset="77"/>
            </a:endParaRPr>
          </a:p>
        </p:txBody>
      </p:sp>
      <p:sp>
        <p:nvSpPr>
          <p:cNvPr id="11" name="Shape 7"/>
          <p:cNvSpPr/>
          <p:nvPr/>
        </p:nvSpPr>
        <p:spPr>
          <a:xfrm>
            <a:off x="4476077" y="2592359"/>
            <a:ext cx="411599" cy="411599"/>
          </a:xfrm>
          <a:prstGeom prst="roundRect">
            <a:avLst>
              <a:gd name="adj" fmla="val 18669"/>
            </a:avLst>
          </a:prstGeom>
          <a:solidFill>
            <a:srgbClr val="CB0121"/>
          </a:solidFill>
          <a:ln w="7620">
            <a:solidFill>
              <a:srgbClr val="8D2424"/>
            </a:solidFill>
            <a:prstDash val="solid"/>
          </a:ln>
        </p:spPr>
        <p:txBody>
          <a:bodyPr/>
          <a:lstStyle/>
          <a:p>
            <a:endParaRPr lang="en-KE" b="1">
              <a:latin typeface="Ogilvy Sans" panose="02010503040101060103" pitchFamily="2" charset="77"/>
            </a:endParaRPr>
          </a:p>
        </p:txBody>
      </p:sp>
      <p:sp>
        <p:nvSpPr>
          <p:cNvPr id="12" name="Text 8"/>
          <p:cNvSpPr/>
          <p:nvPr/>
        </p:nvSpPr>
        <p:spPr>
          <a:xfrm>
            <a:off x="4561326" y="2625101"/>
            <a:ext cx="241102" cy="28884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275"/>
              </a:lnSpc>
              <a:buNone/>
            </a:pPr>
            <a:r>
              <a:rPr lang="en-US" b="1">
                <a:solidFill>
                  <a:srgbClr val="FFE5E5"/>
                </a:solidFill>
                <a:latin typeface="Ogilvy Sans" panose="02010503040101060103" pitchFamily="2" charset="77"/>
                <a:ea typeface="Dela Gothic One" pitchFamily="34" charset="-122"/>
                <a:cs typeface="Dela Gothic One" pitchFamily="34" charset="-120"/>
              </a:rPr>
              <a:t>2</a:t>
            </a:r>
            <a:endParaRPr lang="en-US" b="1">
              <a:latin typeface="Ogilvy Sans" panose="02010503040101060103" pitchFamily="2" charset="77"/>
            </a:endParaRPr>
          </a:p>
        </p:txBody>
      </p:sp>
      <p:sp>
        <p:nvSpPr>
          <p:cNvPr id="13" name="Text 9"/>
          <p:cNvSpPr/>
          <p:nvPr/>
        </p:nvSpPr>
        <p:spPr>
          <a:xfrm>
            <a:off x="5070556" y="2592359"/>
            <a:ext cx="2407206" cy="30087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369"/>
              </a:lnSpc>
              <a:buNone/>
            </a:pPr>
            <a:r>
              <a:rPr lang="en-US" sz="2000" b="1" dirty="0">
                <a:solidFill>
                  <a:srgbClr val="FFE5E5"/>
                </a:solidFill>
                <a:latin typeface="Ogilvy Sans" panose="02010503040101060103" pitchFamily="50" charset="0"/>
                <a:ea typeface="Dela Gothic One" pitchFamily="34" charset="-122"/>
                <a:cs typeface="Dela Gothic One" pitchFamily="34" charset="-120"/>
              </a:rPr>
              <a:t>Transparency</a:t>
            </a:r>
            <a:endParaRPr lang="en-US" sz="2000" b="1" dirty="0">
              <a:latin typeface="Ogilvy Sans" panose="02010503040101060103" pitchFamily="50" charset="0"/>
            </a:endParaRPr>
          </a:p>
        </p:txBody>
      </p:sp>
      <p:sp>
        <p:nvSpPr>
          <p:cNvPr id="14" name="Text 10"/>
          <p:cNvSpPr/>
          <p:nvPr/>
        </p:nvSpPr>
        <p:spPr>
          <a:xfrm>
            <a:off x="5070556" y="2967167"/>
            <a:ext cx="2788563" cy="117109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305"/>
              </a:lnSpc>
              <a:buNone/>
            </a:pPr>
            <a:r>
              <a:rPr lang="en-US" sz="1600">
                <a:solidFill>
                  <a:srgbClr val="FFE5E5"/>
                </a:solidFill>
                <a:latin typeface="Ogilvy Sans Light" panose="02010303040101060103" pitchFamily="2" charset="77"/>
                <a:ea typeface="DM Sans" pitchFamily="34" charset="-122"/>
                <a:cs typeface="DM Sans" pitchFamily="34" charset="-120"/>
              </a:rPr>
              <a:t>Transparency builds trust and fosters a sense of connection with consumers who are seeking genuine and authentic brands.</a:t>
            </a:r>
            <a:endParaRPr lang="en-US" sz="1600">
              <a:latin typeface="Ogilvy Sans Light" panose="02010303040101060103" pitchFamily="2" charset="77"/>
            </a:endParaRPr>
          </a:p>
        </p:txBody>
      </p:sp>
      <p:sp>
        <p:nvSpPr>
          <p:cNvPr id="15" name="Shape 11"/>
          <p:cNvSpPr/>
          <p:nvPr/>
        </p:nvSpPr>
        <p:spPr>
          <a:xfrm>
            <a:off x="467236" y="5019806"/>
            <a:ext cx="411599" cy="411599"/>
          </a:xfrm>
          <a:prstGeom prst="roundRect">
            <a:avLst>
              <a:gd name="adj" fmla="val 18669"/>
            </a:avLst>
          </a:prstGeom>
          <a:solidFill>
            <a:srgbClr val="CB0121"/>
          </a:solidFill>
          <a:ln w="7620">
            <a:solidFill>
              <a:srgbClr val="8D2424"/>
            </a:solidFill>
            <a:prstDash val="solid"/>
          </a:ln>
        </p:spPr>
        <p:txBody>
          <a:bodyPr/>
          <a:lstStyle/>
          <a:p>
            <a:endParaRPr lang="en-KE" b="1">
              <a:latin typeface="Ogilvy Sans" panose="02010503040101060103" pitchFamily="2" charset="77"/>
            </a:endParaRPr>
          </a:p>
        </p:txBody>
      </p:sp>
      <p:sp>
        <p:nvSpPr>
          <p:cNvPr id="16" name="Text 12"/>
          <p:cNvSpPr/>
          <p:nvPr/>
        </p:nvSpPr>
        <p:spPr>
          <a:xfrm>
            <a:off x="545817" y="5081123"/>
            <a:ext cx="254437" cy="28884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275"/>
              </a:lnSpc>
              <a:buNone/>
            </a:pPr>
            <a:r>
              <a:rPr lang="en-US" b="1">
                <a:solidFill>
                  <a:srgbClr val="FFE5E5"/>
                </a:solidFill>
                <a:latin typeface="Ogilvy Sans" panose="02010503040101060103" pitchFamily="2" charset="77"/>
                <a:ea typeface="Dela Gothic One" pitchFamily="34" charset="-122"/>
                <a:cs typeface="Dela Gothic One" pitchFamily="34" charset="-120"/>
              </a:rPr>
              <a:t>3</a:t>
            </a:r>
            <a:endParaRPr lang="en-US" b="1">
              <a:latin typeface="Ogilvy Sans" panose="02010503040101060103" pitchFamily="2" charset="77"/>
            </a:endParaRPr>
          </a:p>
        </p:txBody>
      </p:sp>
      <p:sp>
        <p:nvSpPr>
          <p:cNvPr id="17" name="Text 13"/>
          <p:cNvSpPr/>
          <p:nvPr/>
        </p:nvSpPr>
        <p:spPr>
          <a:xfrm>
            <a:off x="1061715" y="5019806"/>
            <a:ext cx="2990493" cy="30087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2369"/>
              </a:lnSpc>
            </a:pPr>
            <a:r>
              <a:rPr lang="en-US" sz="2000" b="1" dirty="0">
                <a:solidFill>
                  <a:srgbClr val="FFE5E5"/>
                </a:solidFill>
                <a:latin typeface="Ogilvy Sans" panose="02010503040101060103" pitchFamily="50" charset="0"/>
                <a:ea typeface="Dela Gothic One" pitchFamily="34" charset="-122"/>
                <a:cs typeface="Dela Gothic One" pitchFamily="34" charset="-120"/>
              </a:rPr>
              <a:t>Emotional </a:t>
            </a:r>
            <a:r>
              <a:rPr lang="en-US" sz="2000" b="1">
                <a:solidFill>
                  <a:srgbClr val="FFE5E5"/>
                </a:solidFill>
                <a:latin typeface="Ogilvy Sans" panose="02010503040101060103" pitchFamily="50" charset="0"/>
                <a:ea typeface="Dela Gothic One" pitchFamily="34" charset="-122"/>
                <a:cs typeface="Dela Gothic One" pitchFamily="34" charset="-120"/>
              </a:rPr>
              <a:t>Relief</a:t>
            </a:r>
            <a:endParaRPr lang="en-US" sz="2000" b="1" dirty="0">
              <a:latin typeface="Ogilvy Sans" panose="02010503040101060103" pitchFamily="50" charset="0"/>
            </a:endParaRPr>
          </a:p>
        </p:txBody>
      </p:sp>
      <p:sp>
        <p:nvSpPr>
          <p:cNvPr id="18" name="Text 14"/>
          <p:cNvSpPr/>
          <p:nvPr/>
        </p:nvSpPr>
        <p:spPr>
          <a:xfrm>
            <a:off x="1061716" y="5401757"/>
            <a:ext cx="2971442" cy="117109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ts val="2305"/>
              </a:lnSpc>
            </a:pPr>
            <a:r>
              <a:rPr lang="en-US" sz="1600">
                <a:solidFill>
                  <a:srgbClr val="FFE5E5"/>
                </a:solidFill>
                <a:latin typeface="Ogilvy Sans Light" panose="02010303040101060103" pitchFamily="2" charset="77"/>
                <a:ea typeface="DM Sans" pitchFamily="34" charset="-122"/>
                <a:cs typeface="DM Sans" pitchFamily="34" charset="-120"/>
              </a:rPr>
              <a:t>By aligning with audience values, brands can create a safe place, a welcoming environment where consumers can be themselves.</a:t>
            </a:r>
            <a:endParaRPr lang="en-US" sz="1600">
              <a:latin typeface="Ogilvy Sans Light" panose="02010303040101060103" pitchFamily="2" charset="77"/>
            </a:endParaRPr>
          </a:p>
        </p:txBody>
      </p:sp>
      <p:sp>
        <p:nvSpPr>
          <p:cNvPr id="19" name="Shape 15"/>
          <p:cNvSpPr/>
          <p:nvPr/>
        </p:nvSpPr>
        <p:spPr>
          <a:xfrm>
            <a:off x="4476077" y="5007106"/>
            <a:ext cx="411599" cy="411599"/>
          </a:xfrm>
          <a:prstGeom prst="roundRect">
            <a:avLst>
              <a:gd name="adj" fmla="val 18669"/>
            </a:avLst>
          </a:prstGeom>
          <a:solidFill>
            <a:srgbClr val="CB0121"/>
          </a:solidFill>
          <a:ln w="7620">
            <a:solidFill>
              <a:srgbClr val="8D2424"/>
            </a:solidFill>
            <a:prstDash val="solid"/>
          </a:ln>
        </p:spPr>
        <p:txBody>
          <a:bodyPr/>
          <a:lstStyle/>
          <a:p>
            <a:endParaRPr lang="en-KE" b="1">
              <a:latin typeface="Ogilvy Sans" panose="02010503040101060103" pitchFamily="2" charset="77"/>
            </a:endParaRPr>
          </a:p>
        </p:txBody>
      </p:sp>
      <p:sp>
        <p:nvSpPr>
          <p:cNvPr id="20" name="Text 16"/>
          <p:cNvSpPr/>
          <p:nvPr/>
        </p:nvSpPr>
        <p:spPr>
          <a:xfrm>
            <a:off x="4548467" y="5068423"/>
            <a:ext cx="266819" cy="28884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275"/>
              </a:lnSpc>
              <a:buNone/>
            </a:pPr>
            <a:r>
              <a:rPr lang="en-US" b="1">
                <a:solidFill>
                  <a:srgbClr val="FFE5E5"/>
                </a:solidFill>
                <a:latin typeface="Ogilvy Sans" panose="02010503040101060103" pitchFamily="2" charset="77"/>
                <a:ea typeface="Dela Gothic One" pitchFamily="34" charset="-122"/>
                <a:cs typeface="Dela Gothic One" pitchFamily="34" charset="-120"/>
              </a:rPr>
              <a:t>4</a:t>
            </a:r>
            <a:endParaRPr lang="en-US" b="1">
              <a:latin typeface="Ogilvy Sans" panose="02010503040101060103" pitchFamily="2" charset="77"/>
            </a:endParaRPr>
          </a:p>
        </p:txBody>
      </p:sp>
      <p:sp>
        <p:nvSpPr>
          <p:cNvPr id="21" name="Text 17"/>
          <p:cNvSpPr/>
          <p:nvPr/>
        </p:nvSpPr>
        <p:spPr>
          <a:xfrm>
            <a:off x="4799090" y="5007106"/>
            <a:ext cx="3138488" cy="30087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369"/>
              </a:lnSpc>
              <a:buNone/>
            </a:pPr>
            <a:endParaRPr lang="en-US" sz="2000" b="1" dirty="0">
              <a:latin typeface="Ogilvy Sans" panose="02010503040101060103" pitchFamily="50" charset="0"/>
            </a:endParaRPr>
          </a:p>
        </p:txBody>
      </p:sp>
      <p:sp>
        <p:nvSpPr>
          <p:cNvPr id="22" name="Text 18"/>
          <p:cNvSpPr/>
          <p:nvPr/>
        </p:nvSpPr>
        <p:spPr>
          <a:xfrm>
            <a:off x="4799090" y="5417633"/>
            <a:ext cx="2694425" cy="19549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305"/>
              </a:lnSpc>
              <a:buNone/>
            </a:pPr>
            <a:endParaRPr lang="en-US" sz="1600" dirty="0">
              <a:latin typeface="Ogilvy Sans" panose="02010503040101060103" pitchFamily="50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2A878BA-8878-312D-DAAB-2E6837D5EB3F}"/>
              </a:ext>
            </a:extLst>
          </p:cNvPr>
          <p:cNvSpPr txBox="1"/>
          <p:nvPr/>
        </p:nvSpPr>
        <p:spPr>
          <a:xfrm>
            <a:off x="5023038" y="5068423"/>
            <a:ext cx="39352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E5E5"/>
                </a:solidFill>
                <a:latin typeface="Ogilvy Sans" panose="02010503040101060103" pitchFamily="50" charset="0"/>
                <a:ea typeface="Dela Gothic One" pitchFamily="34" charset="-122"/>
                <a:cs typeface="Dela Gothic One" pitchFamily="34" charset="-120"/>
              </a:rPr>
              <a:t>Social Responsibility</a:t>
            </a:r>
            <a:endParaRPr lang="en-US" sz="1800" b="1" dirty="0">
              <a:latin typeface="Ogilvy Sans" panose="02010503040101060103" pitchFamily="50" charset="0"/>
            </a:endParaRPr>
          </a:p>
          <a:p>
            <a:endParaRPr lang="en-KE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36021B3-7DBA-A504-31FD-BC6520E29C37}"/>
              </a:ext>
            </a:extLst>
          </p:cNvPr>
          <p:cNvSpPr txBox="1"/>
          <p:nvPr/>
        </p:nvSpPr>
        <p:spPr>
          <a:xfrm>
            <a:off x="5023038" y="5401757"/>
            <a:ext cx="3019158" cy="1518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ts val="2305"/>
              </a:lnSpc>
              <a:buNone/>
            </a:pPr>
            <a:r>
              <a:rPr lang="en-US" sz="1600">
                <a:solidFill>
                  <a:srgbClr val="FFE5E5"/>
                </a:solidFill>
                <a:latin typeface="Ogilvy Sans Light" panose="02010303040101060103" pitchFamily="2" charset="77"/>
                <a:ea typeface="DM Sans" pitchFamily="34" charset="-122"/>
                <a:cs typeface="DM Sans" pitchFamily="34" charset="-120"/>
              </a:rPr>
              <a:t>Consumers are more likely to support brands that actively contribute to social good and promote positive change.</a:t>
            </a:r>
            <a:endParaRPr lang="en-US" sz="1600">
              <a:latin typeface="Ogilvy Sans Light" panose="02010303040101060103" pitchFamily="2" charset="77"/>
            </a:endParaRPr>
          </a:p>
          <a:p>
            <a:endParaRPr lang="en-KE" sz="1600">
              <a:latin typeface="Ogilvy Sans Light" panose="02010303040101060103" pitchFamily="2" charset="77"/>
            </a:endParaRPr>
          </a:p>
        </p:txBody>
      </p:sp>
      <p:pic>
        <p:nvPicPr>
          <p:cNvPr id="6147" name="Picture 6146" descr="A close-up of a painting&#10;&#10;Description automatically generated">
            <a:extLst>
              <a:ext uri="{FF2B5EF4-FFF2-40B4-BE49-F238E27FC236}">
                <a16:creationId xmlns:a16="http://schemas.microsoft.com/office/drawing/2014/main" id="{01F82120-0D89-3528-4BA3-8E9066E6C0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4561" y="0"/>
            <a:ext cx="5005839" cy="6253085"/>
          </a:xfrm>
          <a:prstGeom prst="rect">
            <a:avLst/>
          </a:prstGeom>
        </p:spPr>
      </p:pic>
      <p:pic>
        <p:nvPicPr>
          <p:cNvPr id="6149" name="Picture 6148" descr="A screenshot of a black background with white text&#10;&#10;Description automatically generated">
            <a:extLst>
              <a:ext uri="{FF2B5EF4-FFF2-40B4-BE49-F238E27FC236}">
                <a16:creationId xmlns:a16="http://schemas.microsoft.com/office/drawing/2014/main" id="{F1C9B427-6675-1BB1-1AB9-E7A336303A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25567" y="6403944"/>
            <a:ext cx="5077591" cy="15895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FCD47BD-4691-9B94-9FC8-A9D8C19A81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887468" y="7177789"/>
            <a:ext cx="2506311" cy="85930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981</TotalTime>
  <Words>668</Words>
  <Application>Microsoft Office PowerPoint</Application>
  <PresentationFormat>Custom</PresentationFormat>
  <Paragraphs>102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Aptos</vt:lpstr>
      <vt:lpstr>Arial</vt:lpstr>
      <vt:lpstr>Calibri</vt:lpstr>
      <vt:lpstr>DM Sans</vt:lpstr>
      <vt:lpstr>Ogilvy Sans</vt:lpstr>
      <vt:lpstr>Ogilvy Sans Light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Vanessa Wanyee</cp:lastModifiedBy>
  <cp:revision>4</cp:revision>
  <dcterms:created xsi:type="dcterms:W3CDTF">2024-08-13T12:00:18Z</dcterms:created>
  <dcterms:modified xsi:type="dcterms:W3CDTF">2024-08-14T04:22:13Z</dcterms:modified>
</cp:coreProperties>
</file>