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2.xml" ContentType="application/vnd.openxmlformats-officedocument.theme+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theme/theme3.xml" ContentType="application/vnd.openxmlformats-officedocument.theme+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theme/theme4.xml" ContentType="application/vnd.openxmlformats-officedocument.theme+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theme/theme5.xml" ContentType="application/vnd.openxmlformats-officedocument.theme+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theme/theme6.xml" ContentType="application/vnd.openxmlformats-officedocument.theme+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theme/theme7.xml" ContentType="application/vnd.openxmlformats-officedocument.theme+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heme/theme8.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drawings/drawing1.xml" ContentType="application/vnd.openxmlformats-officedocument.drawingml.chartshapes+xml"/>
  <Override PartName="/ppt/charts/chart3.xml" ContentType="application/vnd.openxmlformats-officedocument.drawingml.chart+xml"/>
  <Override PartName="/ppt/drawings/drawing2.xml" ContentType="application/vnd.openxmlformats-officedocument.drawingml.chartshapes+xml"/>
  <Override PartName="/ppt/charts/chart4.xml" ContentType="application/vnd.openxmlformats-officedocument.drawingml.chart+xml"/>
  <Override PartName="/ppt/theme/themeOverride3.xml" ContentType="application/vnd.openxmlformats-officedocument.themeOverride+xml"/>
  <Override PartName="/ppt/drawings/drawing3.xml" ContentType="application/vnd.openxmlformats-officedocument.drawingml.chartshapes+xml"/>
  <Override PartName="/ppt/charts/chart5.xml" ContentType="application/vnd.openxmlformats-officedocument.drawingml.chart+xml"/>
  <Override PartName="/ppt/theme/themeOverride4.xml" ContentType="application/vnd.openxmlformats-officedocument.themeOverride+xml"/>
  <Override PartName="/ppt/drawings/drawing4.xml" ContentType="application/vnd.openxmlformats-officedocument.drawingml.chartshapes+xml"/>
  <Override PartName="/ppt/charts/chart6.xml" ContentType="application/vnd.openxmlformats-officedocument.drawingml.chart+xml"/>
  <Override PartName="/ppt/theme/themeOverride5.xml" ContentType="application/vnd.openxmlformats-officedocument.themeOverride+xml"/>
  <Override PartName="/ppt/drawings/drawing5.xml" ContentType="application/vnd.openxmlformats-officedocument.drawingml.chartshapes+xml"/>
  <Override PartName="/ppt/charts/chart7.xml" ContentType="application/vnd.openxmlformats-officedocument.drawingml.chart+xml"/>
  <Override PartName="/ppt/theme/themeOverride6.xml" ContentType="application/vnd.openxmlformats-officedocument.themeOverride+xml"/>
  <Override PartName="/ppt/drawings/drawing6.xml" ContentType="application/vnd.openxmlformats-officedocument.drawingml.chartshapes+xml"/>
  <Override PartName="/ppt/charts/chart8.xml" ContentType="application/vnd.openxmlformats-officedocument.drawingml.chart+xml"/>
  <Override PartName="/ppt/charts/style1.xml" ContentType="application/vnd.ms-office.chartstyle+xml"/>
  <Override PartName="/ppt/charts/colors1.xml" ContentType="application/vnd.ms-office.chartcolorstyle+xml"/>
  <Override PartName="/ppt/charts/chart9.xml" ContentType="application/vnd.openxmlformats-officedocument.drawingml.chart+xml"/>
  <Override PartName="/ppt/charts/style2.xml" ContentType="application/vnd.ms-office.chartstyle+xml"/>
  <Override PartName="/ppt/charts/colors2.xml" ContentType="application/vnd.ms-office.chartcolorstyle+xml"/>
  <Override PartName="/ppt/charts/chart10.xml" ContentType="application/vnd.openxmlformats-officedocument.drawingml.chart+xml"/>
  <Override PartName="/ppt/charts/style3.xml" ContentType="application/vnd.ms-office.chartstyle+xml"/>
  <Override PartName="/ppt/charts/colors3.xml" ContentType="application/vnd.ms-office.chartcolorstyle+xml"/>
  <Override PartName="/ppt/charts/chart11.xml" ContentType="application/vnd.openxmlformats-officedocument.drawingml.chart+xml"/>
  <Override PartName="/ppt/charts/style4.xml" ContentType="application/vnd.ms-office.chartstyle+xml"/>
  <Override PartName="/ppt/charts/colors4.xml" ContentType="application/vnd.ms-office.chartcolorstyle+xml"/>
  <Override PartName="/ppt/charts/chart12.xml" ContentType="application/vnd.openxmlformats-officedocument.drawingml.chart+xml"/>
  <Override PartName="/ppt/charts/style5.xml" ContentType="application/vnd.ms-office.chartstyle+xml"/>
  <Override PartName="/ppt/charts/colors5.xml" ContentType="application/vnd.ms-office.chartcolorstyle+xml"/>
  <Override PartName="/ppt/charts/chart13.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2.xml" ContentType="application/vnd.openxmlformats-officedocument.presentationml.notesSlide+xml"/>
  <Override PartName="/ppt/charts/chart14.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3.xml" ContentType="application/vnd.openxmlformats-officedocument.presentationml.notesSlide+xml"/>
  <Override PartName="/ppt/charts/chart15.xml" ContentType="application/vnd.openxmlformats-officedocument.drawingml.chart+xml"/>
  <Override PartName="/ppt/charts/style8.xml" ContentType="application/vnd.ms-office.chartstyle+xml"/>
  <Override PartName="/ppt/charts/colors8.xml" ContentType="application/vnd.ms-office.chartcolorstyle+xml"/>
  <Override PartName="/ppt/charts/chart16.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4.xml" ContentType="application/vnd.openxmlformats-officedocument.presentationml.notesSlide+xml"/>
  <Override PartName="/ppt/charts/chart17.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5.xml" ContentType="application/vnd.openxmlformats-officedocument.presentationml.notesSlide+xml"/>
  <Override PartName="/ppt/charts/chart18.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9.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0.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21.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40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815" r:id="rId2"/>
    <p:sldMasterId id="2147483822" r:id="rId3"/>
    <p:sldMasterId id="2147483867" r:id="rId4"/>
    <p:sldMasterId id="2147483957" r:id="rId5"/>
    <p:sldMasterId id="2147483963" r:id="rId6"/>
    <p:sldMasterId id="2147483978" r:id="rId7"/>
  </p:sldMasterIdLst>
  <p:notesMasterIdLst>
    <p:notesMasterId r:id="rId31"/>
  </p:notesMasterIdLst>
  <p:sldIdLst>
    <p:sldId id="2147197551" r:id="rId8"/>
    <p:sldId id="2147197547" r:id="rId9"/>
    <p:sldId id="2147197549" r:id="rId10"/>
    <p:sldId id="10165" r:id="rId11"/>
    <p:sldId id="2147197542" r:id="rId12"/>
    <p:sldId id="2147197533" r:id="rId13"/>
    <p:sldId id="2147197532" r:id="rId14"/>
    <p:sldId id="4814" r:id="rId15"/>
    <p:sldId id="2147197550" r:id="rId16"/>
    <p:sldId id="2147197535" r:id="rId17"/>
    <p:sldId id="2147197537" r:id="rId18"/>
    <p:sldId id="2147197541" r:id="rId19"/>
    <p:sldId id="2147197539" r:id="rId20"/>
    <p:sldId id="2147197544" r:id="rId21"/>
    <p:sldId id="2147197545" r:id="rId22"/>
    <p:sldId id="2147197546" r:id="rId23"/>
    <p:sldId id="2147197538" r:id="rId24"/>
    <p:sldId id="271" r:id="rId25"/>
    <p:sldId id="2147197530" r:id="rId26"/>
    <p:sldId id="2144446224" r:id="rId27"/>
    <p:sldId id="2147197531" r:id="rId28"/>
    <p:sldId id="272" r:id="rId29"/>
    <p:sldId id="2144446322" r:id="rId30"/>
  </p:sldIdLst>
  <p:sldSz cx="12192000" cy="6858000"/>
  <p:notesSz cx="6858000" cy="9144000"/>
  <p:defaultTextStyle>
    <a:defPPr>
      <a:defRPr lang="en-K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83476" autoAdjust="0"/>
  </p:normalViewPr>
  <p:slideViewPr>
    <p:cSldViewPr snapToGrid="0">
      <p:cViewPr>
        <p:scale>
          <a:sx n="70" d="100"/>
          <a:sy n="70" d="100"/>
        </p:scale>
        <p:origin x="536" y="-8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tableStyles" Target="tableStyles.xml"/><Relationship Id="rId8" Type="http://schemas.openxmlformats.org/officeDocument/2006/relationships/slide" Target="slides/slide1.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3.xml"/><Relationship Id="rId1" Type="http://schemas.microsoft.com/office/2011/relationships/chartStyle" Target="style3.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4.xml"/><Relationship Id="rId1" Type="http://schemas.microsoft.com/office/2011/relationships/chartStyle" Target="style4.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5.xml"/><Relationship Id="rId1" Type="http://schemas.microsoft.com/office/2011/relationships/chartStyle" Target="style5.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6.xml"/><Relationship Id="rId1" Type="http://schemas.microsoft.com/office/2011/relationships/chartStyle" Target="style6.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7.xml"/><Relationship Id="rId1" Type="http://schemas.microsoft.com/office/2011/relationships/chartStyle" Target="style7.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8.xml"/><Relationship Id="rId1" Type="http://schemas.microsoft.com/office/2011/relationships/chartStyle" Target="style8.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9.xml"/><Relationship Id="rId1" Type="http://schemas.microsoft.com/office/2011/relationships/chartStyle" Target="style9.xml"/></Relationships>
</file>

<file path=ppt/charts/_rels/chart17.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0.xml"/><Relationship Id="rId1" Type="http://schemas.microsoft.com/office/2011/relationships/chartStyle" Target="style10.xml"/></Relationships>
</file>

<file path=ppt/charts/_rels/chart18.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1.xml"/><Relationship Id="rId1" Type="http://schemas.microsoft.com/office/2011/relationships/chartStyle" Target="style11.xml"/></Relationships>
</file>

<file path=ppt/charts/_rels/chart19.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20.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3.xml"/><Relationship Id="rId1" Type="http://schemas.microsoft.com/office/2011/relationships/chartStyle" Target="style13.xml"/></Relationships>
</file>

<file path=ppt/charts/_rels/chart2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4.xml"/><Relationship Id="rId1" Type="http://schemas.microsoft.com/office/2011/relationships/chartStyle" Target="style14.xm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chartUserShapes" Target="../drawings/drawing3.xml"/><Relationship Id="rId2" Type="http://schemas.openxmlformats.org/officeDocument/2006/relationships/package" Target="../embeddings/Microsoft_Excel_Worksheet3.xlsx"/><Relationship Id="rId1" Type="http://schemas.openxmlformats.org/officeDocument/2006/relationships/themeOverride" Target="../theme/themeOverride3.xml"/></Relationships>
</file>

<file path=ppt/charts/_rels/chart5.xml.rels><?xml version="1.0" encoding="UTF-8" standalone="yes"?>
<Relationships xmlns="http://schemas.openxmlformats.org/package/2006/relationships"><Relationship Id="rId3" Type="http://schemas.openxmlformats.org/officeDocument/2006/relationships/chartUserShapes" Target="../drawings/drawing4.xml"/><Relationship Id="rId2" Type="http://schemas.openxmlformats.org/officeDocument/2006/relationships/package" Target="../embeddings/Microsoft_Excel_Worksheet4.xlsx"/><Relationship Id="rId1" Type="http://schemas.openxmlformats.org/officeDocument/2006/relationships/themeOverride" Target="../theme/themeOverride4.xml"/></Relationships>
</file>

<file path=ppt/charts/_rels/chart6.xml.rels><?xml version="1.0" encoding="UTF-8" standalone="yes"?>
<Relationships xmlns="http://schemas.openxmlformats.org/package/2006/relationships"><Relationship Id="rId3" Type="http://schemas.openxmlformats.org/officeDocument/2006/relationships/chartUserShapes" Target="../drawings/drawing5.xml"/><Relationship Id="rId2" Type="http://schemas.openxmlformats.org/officeDocument/2006/relationships/package" Target="../embeddings/Microsoft_Excel_Worksheet5.xlsx"/><Relationship Id="rId1" Type="http://schemas.openxmlformats.org/officeDocument/2006/relationships/themeOverride" Target="../theme/themeOverride5.xml"/></Relationships>
</file>

<file path=ppt/charts/_rels/chart7.xml.rels><?xml version="1.0" encoding="UTF-8" standalone="yes"?>
<Relationships xmlns="http://schemas.openxmlformats.org/package/2006/relationships"><Relationship Id="rId3" Type="http://schemas.openxmlformats.org/officeDocument/2006/relationships/chartUserShapes" Target="../drawings/drawing6.xml"/><Relationship Id="rId2" Type="http://schemas.openxmlformats.org/officeDocument/2006/relationships/package" Target="../embeddings/Microsoft_Excel_Worksheet6.xlsx"/><Relationship Id="rId1" Type="http://schemas.openxmlformats.org/officeDocument/2006/relationships/themeOverride" Target="../theme/themeOverride6.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1.xml"/><Relationship Id="rId1" Type="http://schemas.microsoft.com/office/2011/relationships/chartStyle" Target="style1.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26535564661026E-2"/>
          <c:y val="7.8405894339084625E-2"/>
          <c:w val="0.91376471519470215"/>
          <c:h val="0.74608308076858521"/>
        </c:manualLayout>
      </c:layout>
      <c:lineChart>
        <c:grouping val="standard"/>
        <c:varyColors val="0"/>
        <c:ser>
          <c:idx val="0"/>
          <c:order val="0"/>
          <c:tx>
            <c:strRef>
              <c:f>Sheet1!$A$2</c:f>
              <c:strCache>
                <c:ptCount val="1"/>
                <c:pt idx="0">
                  <c:v>Inflation</c:v>
                </c:pt>
              </c:strCache>
            </c:strRef>
          </c:tx>
          <c:spPr>
            <a:ln w="25400">
              <a:solidFill>
                <a:srgbClr val="84329B"/>
              </a:solidFill>
              <a:prstDash val="solid"/>
            </a:ln>
          </c:spPr>
          <c:marker>
            <c:symbol val="none"/>
          </c:marker>
          <c:dPt>
            <c:idx val="78"/>
            <c:bubble3D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0-E48D-405E-A13A-5E5C7371625D}"/>
              </c:ext>
            </c:extLst>
          </c:dPt>
          <c:cat>
            <c:strRef>
              <c:f>Sheet1!$B$1:$CT$1</c:f>
              <c:strCache>
                <c:ptCount val="97"/>
                <c:pt idx="0">
                  <c:v>Dec 15</c:v>
                </c:pt>
                <c:pt idx="1">
                  <c:v>Jan 16</c:v>
                </c:pt>
                <c:pt idx="2">
                  <c:v>Feb 16</c:v>
                </c:pt>
                <c:pt idx="3">
                  <c:v>Mar 16</c:v>
                </c:pt>
                <c:pt idx="4">
                  <c:v>Apr 16</c:v>
                </c:pt>
                <c:pt idx="5">
                  <c:v>May 16</c:v>
                </c:pt>
                <c:pt idx="6">
                  <c:v>Jun 16</c:v>
                </c:pt>
                <c:pt idx="7">
                  <c:v>Jul 16</c:v>
                </c:pt>
                <c:pt idx="8">
                  <c:v>Aug 16</c:v>
                </c:pt>
                <c:pt idx="9">
                  <c:v>Sep 16</c:v>
                </c:pt>
                <c:pt idx="10">
                  <c:v>Oct 16</c:v>
                </c:pt>
                <c:pt idx="11">
                  <c:v>Nov 16</c:v>
                </c:pt>
                <c:pt idx="12">
                  <c:v>Dec 16</c:v>
                </c:pt>
                <c:pt idx="13">
                  <c:v>Jan 17</c:v>
                </c:pt>
                <c:pt idx="14">
                  <c:v>Feb 17</c:v>
                </c:pt>
                <c:pt idx="15">
                  <c:v>Mar 17</c:v>
                </c:pt>
                <c:pt idx="16">
                  <c:v>Apr 17</c:v>
                </c:pt>
                <c:pt idx="17">
                  <c:v>May 17</c:v>
                </c:pt>
                <c:pt idx="18">
                  <c:v>Jun 17</c:v>
                </c:pt>
                <c:pt idx="19">
                  <c:v>Jul 17</c:v>
                </c:pt>
                <c:pt idx="20">
                  <c:v>Aug 17</c:v>
                </c:pt>
                <c:pt idx="21">
                  <c:v>Sep 17</c:v>
                </c:pt>
                <c:pt idx="22">
                  <c:v>Oct 17</c:v>
                </c:pt>
                <c:pt idx="23">
                  <c:v>Nov 17</c:v>
                </c:pt>
                <c:pt idx="24">
                  <c:v>Dec 17</c:v>
                </c:pt>
                <c:pt idx="25">
                  <c:v>Jan 18</c:v>
                </c:pt>
                <c:pt idx="26">
                  <c:v>Feb 18</c:v>
                </c:pt>
                <c:pt idx="27">
                  <c:v>Mar 18</c:v>
                </c:pt>
                <c:pt idx="28">
                  <c:v>Apr 18</c:v>
                </c:pt>
                <c:pt idx="29">
                  <c:v>May 18</c:v>
                </c:pt>
                <c:pt idx="30">
                  <c:v>Jun 18</c:v>
                </c:pt>
                <c:pt idx="31">
                  <c:v>Jul 18</c:v>
                </c:pt>
                <c:pt idx="32">
                  <c:v>Aug 18</c:v>
                </c:pt>
                <c:pt idx="33">
                  <c:v>Sep 18</c:v>
                </c:pt>
                <c:pt idx="34">
                  <c:v>Oct 18</c:v>
                </c:pt>
                <c:pt idx="35">
                  <c:v>Nov 18</c:v>
                </c:pt>
                <c:pt idx="36">
                  <c:v>Dec 18</c:v>
                </c:pt>
                <c:pt idx="37">
                  <c:v>Jan 19</c:v>
                </c:pt>
                <c:pt idx="38">
                  <c:v>Feb 19</c:v>
                </c:pt>
                <c:pt idx="39">
                  <c:v>Mar 19</c:v>
                </c:pt>
                <c:pt idx="40">
                  <c:v>Apr 19</c:v>
                </c:pt>
                <c:pt idx="41">
                  <c:v>May 19</c:v>
                </c:pt>
                <c:pt idx="42">
                  <c:v>Jun 19</c:v>
                </c:pt>
                <c:pt idx="43">
                  <c:v>Jul 19</c:v>
                </c:pt>
                <c:pt idx="44">
                  <c:v>Aug 19</c:v>
                </c:pt>
                <c:pt idx="45">
                  <c:v>Sep 19</c:v>
                </c:pt>
                <c:pt idx="46">
                  <c:v>Oct 19</c:v>
                </c:pt>
                <c:pt idx="47">
                  <c:v>Nov 19</c:v>
                </c:pt>
                <c:pt idx="48">
                  <c:v>Dec 19</c:v>
                </c:pt>
                <c:pt idx="49">
                  <c:v>Jan 20</c:v>
                </c:pt>
                <c:pt idx="50">
                  <c:v>Feb 20</c:v>
                </c:pt>
                <c:pt idx="51">
                  <c:v>Mar 20</c:v>
                </c:pt>
                <c:pt idx="52">
                  <c:v>Apr 20</c:v>
                </c:pt>
                <c:pt idx="53">
                  <c:v>May 20</c:v>
                </c:pt>
                <c:pt idx="54">
                  <c:v>Jun 20</c:v>
                </c:pt>
                <c:pt idx="55">
                  <c:v>Jul 20</c:v>
                </c:pt>
                <c:pt idx="56">
                  <c:v>Aug 20</c:v>
                </c:pt>
                <c:pt idx="57">
                  <c:v>Sep 20</c:v>
                </c:pt>
                <c:pt idx="58">
                  <c:v>Oct 20</c:v>
                </c:pt>
                <c:pt idx="59">
                  <c:v>Nov 20</c:v>
                </c:pt>
                <c:pt idx="60">
                  <c:v>Dec 20</c:v>
                </c:pt>
                <c:pt idx="61">
                  <c:v>Jan 21</c:v>
                </c:pt>
                <c:pt idx="62">
                  <c:v>Feb 21</c:v>
                </c:pt>
                <c:pt idx="63">
                  <c:v>Mar 21</c:v>
                </c:pt>
                <c:pt idx="64">
                  <c:v>Apr 21</c:v>
                </c:pt>
                <c:pt idx="65">
                  <c:v>May 21</c:v>
                </c:pt>
                <c:pt idx="66">
                  <c:v>Jun 21</c:v>
                </c:pt>
                <c:pt idx="67">
                  <c:v>Jul 21</c:v>
                </c:pt>
                <c:pt idx="68">
                  <c:v>Aug 21</c:v>
                </c:pt>
                <c:pt idx="69">
                  <c:v>Sep 21</c:v>
                </c:pt>
                <c:pt idx="70">
                  <c:v>Oct 21</c:v>
                </c:pt>
                <c:pt idx="71">
                  <c:v>Nov 21</c:v>
                </c:pt>
                <c:pt idx="72">
                  <c:v>Dec 21</c:v>
                </c:pt>
                <c:pt idx="73">
                  <c:v>Jan 22</c:v>
                </c:pt>
                <c:pt idx="74">
                  <c:v>Feb 22</c:v>
                </c:pt>
                <c:pt idx="75">
                  <c:v>Mar 22</c:v>
                </c:pt>
                <c:pt idx="76">
                  <c:v>Apr 22</c:v>
                </c:pt>
                <c:pt idx="77">
                  <c:v>May 22</c:v>
                </c:pt>
                <c:pt idx="78">
                  <c:v>Jun 22</c:v>
                </c:pt>
                <c:pt idx="79">
                  <c:v>Jul 22</c:v>
                </c:pt>
                <c:pt idx="80">
                  <c:v>Aug 22</c:v>
                </c:pt>
                <c:pt idx="81">
                  <c:v>Sep 22</c:v>
                </c:pt>
                <c:pt idx="82">
                  <c:v>Oct 22</c:v>
                </c:pt>
                <c:pt idx="83">
                  <c:v>Nov 22</c:v>
                </c:pt>
                <c:pt idx="84">
                  <c:v>Dec 22</c:v>
                </c:pt>
                <c:pt idx="85">
                  <c:v>Jan 23</c:v>
                </c:pt>
                <c:pt idx="86">
                  <c:v>Feb 23</c:v>
                </c:pt>
                <c:pt idx="87">
                  <c:v>Mar 23</c:v>
                </c:pt>
                <c:pt idx="88">
                  <c:v>Apr 23</c:v>
                </c:pt>
                <c:pt idx="89">
                  <c:v>May 23</c:v>
                </c:pt>
                <c:pt idx="90">
                  <c:v>Jun 23</c:v>
                </c:pt>
                <c:pt idx="91">
                  <c:v>Jul 23</c:v>
                </c:pt>
                <c:pt idx="92">
                  <c:v>Aug 23</c:v>
                </c:pt>
                <c:pt idx="93">
                  <c:v>Sep 23</c:v>
                </c:pt>
                <c:pt idx="94">
                  <c:v>Oct 23</c:v>
                </c:pt>
                <c:pt idx="95">
                  <c:v>Nov 23</c:v>
                </c:pt>
                <c:pt idx="96">
                  <c:v>Dec 23</c:v>
                </c:pt>
              </c:strCache>
            </c:strRef>
          </c:cat>
          <c:val>
            <c:numRef>
              <c:f>Sheet1!$B$2:$CT$2</c:f>
              <c:numCache>
                <c:formatCode>General</c:formatCode>
                <c:ptCount val="97"/>
                <c:pt idx="0">
                  <c:v>8.3544008075208301E-2</c:v>
                </c:pt>
                <c:pt idx="1">
                  <c:v>8.8197276490136298E-2</c:v>
                </c:pt>
                <c:pt idx="2">
                  <c:v>9.4929085306090899E-2</c:v>
                </c:pt>
                <c:pt idx="3">
                  <c:v>9.2165754188791693E-2</c:v>
                </c:pt>
                <c:pt idx="4">
                  <c:v>9.8786167256681795E-2</c:v>
                </c:pt>
                <c:pt idx="5">
                  <c:v>9.3902692573090904E-2</c:v>
                </c:pt>
                <c:pt idx="6">
                  <c:v>8.8379402720333303E-2</c:v>
                </c:pt>
                <c:pt idx="7">
                  <c:v>9.0992345192409105E-2</c:v>
                </c:pt>
                <c:pt idx="8">
                  <c:v>9.7705884787454594E-2</c:v>
                </c:pt>
                <c:pt idx="9">
                  <c:v>9.0331830842958302E-2</c:v>
                </c:pt>
                <c:pt idx="10">
                  <c:v>8.8096869139036998E-2</c:v>
                </c:pt>
                <c:pt idx="11">
                  <c:v>8.4513036251272697E-2</c:v>
                </c:pt>
                <c:pt idx="12">
                  <c:v>9.1047204042083302E-2</c:v>
                </c:pt>
                <c:pt idx="13">
                  <c:v>9.4844389411409102E-2</c:v>
                </c:pt>
                <c:pt idx="14">
                  <c:v>9.2772003175954507E-2</c:v>
                </c:pt>
                <c:pt idx="15">
                  <c:v>8.5893416436333303E-2</c:v>
                </c:pt>
                <c:pt idx="16">
                  <c:v>8.5848270332391299E-2</c:v>
                </c:pt>
                <c:pt idx="17">
                  <c:v>9.1418041233142899E-2</c:v>
                </c:pt>
                <c:pt idx="18">
                  <c:v>8.3004049582500003E-2</c:v>
                </c:pt>
                <c:pt idx="19">
                  <c:v>7.8442968579181802E-2</c:v>
                </c:pt>
                <c:pt idx="20">
                  <c:v>8.4482745559521705E-2</c:v>
                </c:pt>
                <c:pt idx="21">
                  <c:v>8.2205627865999997E-2</c:v>
                </c:pt>
                <c:pt idx="22">
                  <c:v>9.2416997774739107E-2</c:v>
                </c:pt>
                <c:pt idx="23">
                  <c:v>0.100587859606609</c:v>
                </c:pt>
                <c:pt idx="24">
                  <c:v>9.9825566034199995E-2</c:v>
                </c:pt>
                <c:pt idx="25">
                  <c:v>9.6121925463333299E-2</c:v>
                </c:pt>
                <c:pt idx="26">
                  <c:v>9.0461014353875005E-2</c:v>
                </c:pt>
                <c:pt idx="27">
                  <c:v>9.6795470505919995E-2</c:v>
                </c:pt>
                <c:pt idx="28">
                  <c:v>0.101124675788083</c:v>
                </c:pt>
                <c:pt idx="29">
                  <c:v>9.64104517727917E-2</c:v>
                </c:pt>
                <c:pt idx="30">
                  <c:v>0.1105718703496</c:v>
                </c:pt>
                <c:pt idx="31">
                  <c:v>0.10380310255129201</c:v>
                </c:pt>
                <c:pt idx="32">
                  <c:v>0.10132000952375</c:v>
                </c:pt>
                <c:pt idx="33">
                  <c:v>0.12044771371375999</c:v>
                </c:pt>
                <c:pt idx="34">
                  <c:v>0.121700435394083</c:v>
                </c:pt>
                <c:pt idx="35">
                  <c:v>0.121590073614917</c:v>
                </c:pt>
                <c:pt idx="36">
                  <c:v>0.10844467930396</c:v>
                </c:pt>
                <c:pt idx="37">
                  <c:v>0.109273969142846</c:v>
                </c:pt>
                <c:pt idx="38">
                  <c:v>0.107140655645917</c:v>
                </c:pt>
                <c:pt idx="39">
                  <c:v>0.10751077149996</c:v>
                </c:pt>
                <c:pt idx="40">
                  <c:v>0.10341568440825</c:v>
                </c:pt>
                <c:pt idx="41">
                  <c:v>0.117194168566833</c:v>
                </c:pt>
                <c:pt idx="42">
                  <c:v>0.10497336039028</c:v>
                </c:pt>
                <c:pt idx="43">
                  <c:v>0.107285467195333</c:v>
                </c:pt>
                <c:pt idx="44">
                  <c:v>0.10269177047696</c:v>
                </c:pt>
                <c:pt idx="45">
                  <c:v>0.10201248120436</c:v>
                </c:pt>
                <c:pt idx="46">
                  <c:v>9.6295521455000005E-2</c:v>
                </c:pt>
                <c:pt idx="47">
                  <c:v>0.10218693316551999</c:v>
                </c:pt>
                <c:pt idx="48">
                  <c:v>0.106679000553815</c:v>
                </c:pt>
                <c:pt idx="49">
                  <c:v>9.7914094702919993E-2</c:v>
                </c:pt>
                <c:pt idx="50">
                  <c:v>9.2366894295079993E-2</c:v>
                </c:pt>
                <c:pt idx="51">
                  <c:v>9.4723583680961496E-2</c:v>
                </c:pt>
                <c:pt idx="52">
                  <c:v>7.7497856554559999E-2</c:v>
                </c:pt>
                <c:pt idx="53">
                  <c:v>8.3147841226307695E-2</c:v>
                </c:pt>
                <c:pt idx="54">
                  <c:v>8.6552716779160002E-2</c:v>
                </c:pt>
                <c:pt idx="55">
                  <c:v>7.9664588685576895E-2</c:v>
                </c:pt>
                <c:pt idx="56">
                  <c:v>7.4814199107359994E-2</c:v>
                </c:pt>
                <c:pt idx="57">
                  <c:v>7.80548594026923E-2</c:v>
                </c:pt>
                <c:pt idx="58">
                  <c:v>8.8507122571319999E-2</c:v>
                </c:pt>
                <c:pt idx="59">
                  <c:v>9.0820563334500004E-2</c:v>
                </c:pt>
                <c:pt idx="60">
                  <c:v>8.6994872141269206E-2</c:v>
                </c:pt>
                <c:pt idx="61">
                  <c:v>8.6994357402769201E-2</c:v>
                </c:pt>
                <c:pt idx="62">
                  <c:v>8.5657275706120001E-2</c:v>
                </c:pt>
                <c:pt idx="63">
                  <c:v>8.5717596900500001E-2</c:v>
                </c:pt>
                <c:pt idx="64">
                  <c:v>9.2360037340153897E-2</c:v>
                </c:pt>
                <c:pt idx="65">
                  <c:v>9.6080238523692296E-2</c:v>
                </c:pt>
                <c:pt idx="66">
                  <c:v>0.1124831679685</c:v>
                </c:pt>
                <c:pt idx="67">
                  <c:v>0.117292910050885</c:v>
                </c:pt>
                <c:pt idx="68">
                  <c:v>0.12286928929869199</c:v>
                </c:pt>
                <c:pt idx="69">
                  <c:v>0.133715549360923</c:v>
                </c:pt>
                <c:pt idx="70">
                  <c:v>0.16092167839923099</c:v>
                </c:pt>
                <c:pt idx="71">
                  <c:v>0.183770860787346</c:v>
                </c:pt>
                <c:pt idx="72">
                  <c:v>0.194892988475556</c:v>
                </c:pt>
                <c:pt idx="73">
                  <c:v>0.201559077634269</c:v>
                </c:pt>
                <c:pt idx="74">
                  <c:v>0.23987734662392601</c:v>
                </c:pt>
                <c:pt idx="75">
                  <c:v>0.26548814281980798</c:v>
                </c:pt>
                <c:pt idx="76">
                  <c:v>0.32683693645811501</c:v>
                </c:pt>
                <c:pt idx="77">
                  <c:v>0.35285536830103698</c:v>
                </c:pt>
                <c:pt idx="78">
                  <c:v>0.37660214970953798</c:v>
                </c:pt>
                <c:pt idx="79">
                  <c:v>0.38871439484800002</c:v>
                </c:pt>
                <c:pt idx="80">
                  <c:v>0.39338189303989302</c:v>
                </c:pt>
                <c:pt idx="81">
                  <c:v>0.41147873952355202</c:v>
                </c:pt>
                <c:pt idx="82">
                  <c:v>0.41732748245657098</c:v>
                </c:pt>
                <c:pt idx="83">
                  <c:v>0.42088914162610302</c:v>
                </c:pt>
                <c:pt idx="84">
                  <c:v>0.40861435511320698</c:v>
                </c:pt>
                <c:pt idx="85">
                  <c:v>0.41221237577337899</c:v>
                </c:pt>
                <c:pt idx="86">
                  <c:v>0.42798938667979303</c:v>
                </c:pt>
                <c:pt idx="87">
                  <c:v>0.41579799450941402</c:v>
                </c:pt>
                <c:pt idx="88">
                  <c:v>0.409347381801414</c:v>
                </c:pt>
                <c:pt idx="89">
                  <c:v>0.40854687069041401</c:v>
                </c:pt>
                <c:pt idx="90">
                  <c:v>0.39915396498058597</c:v>
                </c:pt>
                <c:pt idx="91">
                  <c:v>0.38124049304079299</c:v>
                </c:pt>
                <c:pt idx="92">
                  <c:v>0.373161119451</c:v>
                </c:pt>
                <c:pt idx="93">
                  <c:v>0.37673683018231002</c:v>
                </c:pt>
                <c:pt idx="94">
                  <c:v>0.39016489129331</c:v>
                </c:pt>
                <c:pt idx="95">
                  <c:v>0.37942408440217301</c:v>
                </c:pt>
                <c:pt idx="96">
                  <c:v>0.37369948725775898</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E48D-405E-A13A-5E5C7371625D}"/>
            </c:ext>
          </c:extLst>
        </c:ser>
        <c:ser>
          <c:idx val="1"/>
          <c:order val="1"/>
          <c:tx>
            <c:strRef>
              <c:f>Sheet1!$A$3</c:f>
              <c:strCache>
                <c:ptCount val="1"/>
                <c:pt idx="0">
                  <c:v>Crime &amp; violence</c:v>
                </c:pt>
              </c:strCache>
            </c:strRef>
          </c:tx>
          <c:spPr>
            <a:ln w="25400">
              <a:solidFill>
                <a:srgbClr val="002554"/>
              </a:solidFill>
              <a:prstDash val="solid"/>
            </a:ln>
          </c:spPr>
          <c:marker>
            <c:symbol val="none"/>
          </c:marker>
          <c:cat>
            <c:strRef>
              <c:f>Sheet1!$B$1:$CT$1</c:f>
              <c:strCache>
                <c:ptCount val="97"/>
                <c:pt idx="0">
                  <c:v>Dec 15</c:v>
                </c:pt>
                <c:pt idx="1">
                  <c:v>Jan 16</c:v>
                </c:pt>
                <c:pt idx="2">
                  <c:v>Feb 16</c:v>
                </c:pt>
                <c:pt idx="3">
                  <c:v>Mar 16</c:v>
                </c:pt>
                <c:pt idx="4">
                  <c:v>Apr 16</c:v>
                </c:pt>
                <c:pt idx="5">
                  <c:v>May 16</c:v>
                </c:pt>
                <c:pt idx="6">
                  <c:v>Jun 16</c:v>
                </c:pt>
                <c:pt idx="7">
                  <c:v>Jul 16</c:v>
                </c:pt>
                <c:pt idx="8">
                  <c:v>Aug 16</c:v>
                </c:pt>
                <c:pt idx="9">
                  <c:v>Sep 16</c:v>
                </c:pt>
                <c:pt idx="10">
                  <c:v>Oct 16</c:v>
                </c:pt>
                <c:pt idx="11">
                  <c:v>Nov 16</c:v>
                </c:pt>
                <c:pt idx="12">
                  <c:v>Dec 16</c:v>
                </c:pt>
                <c:pt idx="13">
                  <c:v>Jan 17</c:v>
                </c:pt>
                <c:pt idx="14">
                  <c:v>Feb 17</c:v>
                </c:pt>
                <c:pt idx="15">
                  <c:v>Mar 17</c:v>
                </c:pt>
                <c:pt idx="16">
                  <c:v>Apr 17</c:v>
                </c:pt>
                <c:pt idx="17">
                  <c:v>May 17</c:v>
                </c:pt>
                <c:pt idx="18">
                  <c:v>Jun 17</c:v>
                </c:pt>
                <c:pt idx="19">
                  <c:v>Jul 17</c:v>
                </c:pt>
                <c:pt idx="20">
                  <c:v>Aug 17</c:v>
                </c:pt>
                <c:pt idx="21">
                  <c:v>Sep 17</c:v>
                </c:pt>
                <c:pt idx="22">
                  <c:v>Oct 17</c:v>
                </c:pt>
                <c:pt idx="23">
                  <c:v>Nov 17</c:v>
                </c:pt>
                <c:pt idx="24">
                  <c:v>Dec 17</c:v>
                </c:pt>
                <c:pt idx="25">
                  <c:v>Jan 18</c:v>
                </c:pt>
                <c:pt idx="26">
                  <c:v>Feb 18</c:v>
                </c:pt>
                <c:pt idx="27">
                  <c:v>Mar 18</c:v>
                </c:pt>
                <c:pt idx="28">
                  <c:v>Apr 18</c:v>
                </c:pt>
                <c:pt idx="29">
                  <c:v>May 18</c:v>
                </c:pt>
                <c:pt idx="30">
                  <c:v>Jun 18</c:v>
                </c:pt>
                <c:pt idx="31">
                  <c:v>Jul 18</c:v>
                </c:pt>
                <c:pt idx="32">
                  <c:v>Aug 18</c:v>
                </c:pt>
                <c:pt idx="33">
                  <c:v>Sep 18</c:v>
                </c:pt>
                <c:pt idx="34">
                  <c:v>Oct 18</c:v>
                </c:pt>
                <c:pt idx="35">
                  <c:v>Nov 18</c:v>
                </c:pt>
                <c:pt idx="36">
                  <c:v>Dec 18</c:v>
                </c:pt>
                <c:pt idx="37">
                  <c:v>Jan 19</c:v>
                </c:pt>
                <c:pt idx="38">
                  <c:v>Feb 19</c:v>
                </c:pt>
                <c:pt idx="39">
                  <c:v>Mar 19</c:v>
                </c:pt>
                <c:pt idx="40">
                  <c:v>Apr 19</c:v>
                </c:pt>
                <c:pt idx="41">
                  <c:v>May 19</c:v>
                </c:pt>
                <c:pt idx="42">
                  <c:v>Jun 19</c:v>
                </c:pt>
                <c:pt idx="43">
                  <c:v>Jul 19</c:v>
                </c:pt>
                <c:pt idx="44">
                  <c:v>Aug 19</c:v>
                </c:pt>
                <c:pt idx="45">
                  <c:v>Sep 19</c:v>
                </c:pt>
                <c:pt idx="46">
                  <c:v>Oct 19</c:v>
                </c:pt>
                <c:pt idx="47">
                  <c:v>Nov 19</c:v>
                </c:pt>
                <c:pt idx="48">
                  <c:v>Dec 19</c:v>
                </c:pt>
                <c:pt idx="49">
                  <c:v>Jan 20</c:v>
                </c:pt>
                <c:pt idx="50">
                  <c:v>Feb 20</c:v>
                </c:pt>
                <c:pt idx="51">
                  <c:v>Mar 20</c:v>
                </c:pt>
                <c:pt idx="52">
                  <c:v>Apr 20</c:v>
                </c:pt>
                <c:pt idx="53">
                  <c:v>May 20</c:v>
                </c:pt>
                <c:pt idx="54">
                  <c:v>Jun 20</c:v>
                </c:pt>
                <c:pt idx="55">
                  <c:v>Jul 20</c:v>
                </c:pt>
                <c:pt idx="56">
                  <c:v>Aug 20</c:v>
                </c:pt>
                <c:pt idx="57">
                  <c:v>Sep 20</c:v>
                </c:pt>
                <c:pt idx="58">
                  <c:v>Oct 20</c:v>
                </c:pt>
                <c:pt idx="59">
                  <c:v>Nov 20</c:v>
                </c:pt>
                <c:pt idx="60">
                  <c:v>Dec 20</c:v>
                </c:pt>
                <c:pt idx="61">
                  <c:v>Jan 21</c:v>
                </c:pt>
                <c:pt idx="62">
                  <c:v>Feb 21</c:v>
                </c:pt>
                <c:pt idx="63">
                  <c:v>Mar 21</c:v>
                </c:pt>
                <c:pt idx="64">
                  <c:v>Apr 21</c:v>
                </c:pt>
                <c:pt idx="65">
                  <c:v>May 21</c:v>
                </c:pt>
                <c:pt idx="66">
                  <c:v>Jun 21</c:v>
                </c:pt>
                <c:pt idx="67">
                  <c:v>Jul 21</c:v>
                </c:pt>
                <c:pt idx="68">
                  <c:v>Aug 21</c:v>
                </c:pt>
                <c:pt idx="69">
                  <c:v>Sep 21</c:v>
                </c:pt>
                <c:pt idx="70">
                  <c:v>Oct 21</c:v>
                </c:pt>
                <c:pt idx="71">
                  <c:v>Nov 21</c:v>
                </c:pt>
                <c:pt idx="72">
                  <c:v>Dec 21</c:v>
                </c:pt>
                <c:pt idx="73">
                  <c:v>Jan 22</c:v>
                </c:pt>
                <c:pt idx="74">
                  <c:v>Feb 22</c:v>
                </c:pt>
                <c:pt idx="75">
                  <c:v>Mar 22</c:v>
                </c:pt>
                <c:pt idx="76">
                  <c:v>Apr 22</c:v>
                </c:pt>
                <c:pt idx="77">
                  <c:v>May 22</c:v>
                </c:pt>
                <c:pt idx="78">
                  <c:v>Jun 22</c:v>
                </c:pt>
                <c:pt idx="79">
                  <c:v>Jul 22</c:v>
                </c:pt>
                <c:pt idx="80">
                  <c:v>Aug 22</c:v>
                </c:pt>
                <c:pt idx="81">
                  <c:v>Sep 22</c:v>
                </c:pt>
                <c:pt idx="82">
                  <c:v>Oct 22</c:v>
                </c:pt>
                <c:pt idx="83">
                  <c:v>Nov 22</c:v>
                </c:pt>
                <c:pt idx="84">
                  <c:v>Dec 22</c:v>
                </c:pt>
                <c:pt idx="85">
                  <c:v>Jan 23</c:v>
                </c:pt>
                <c:pt idx="86">
                  <c:v>Feb 23</c:v>
                </c:pt>
                <c:pt idx="87">
                  <c:v>Mar 23</c:v>
                </c:pt>
                <c:pt idx="88">
                  <c:v>Apr 23</c:v>
                </c:pt>
                <c:pt idx="89">
                  <c:v>May 23</c:v>
                </c:pt>
                <c:pt idx="90">
                  <c:v>Jun 23</c:v>
                </c:pt>
                <c:pt idx="91">
                  <c:v>Jul 23</c:v>
                </c:pt>
                <c:pt idx="92">
                  <c:v>Aug 23</c:v>
                </c:pt>
                <c:pt idx="93">
                  <c:v>Sep 23</c:v>
                </c:pt>
                <c:pt idx="94">
                  <c:v>Oct 23</c:v>
                </c:pt>
                <c:pt idx="95">
                  <c:v>Nov 23</c:v>
                </c:pt>
                <c:pt idx="96">
                  <c:v>Dec 23</c:v>
                </c:pt>
              </c:strCache>
            </c:strRef>
          </c:cat>
          <c:val>
            <c:numRef>
              <c:f>Sheet1!$B$3:$CT$3</c:f>
              <c:numCache>
                <c:formatCode>General</c:formatCode>
                <c:ptCount val="97"/>
                <c:pt idx="0">
                  <c:v>0.31118555244995799</c:v>
                </c:pt>
                <c:pt idx="1">
                  <c:v>0.29407030067631801</c:v>
                </c:pt>
                <c:pt idx="2">
                  <c:v>0.31129175719540902</c:v>
                </c:pt>
                <c:pt idx="3">
                  <c:v>0.31856067289899997</c:v>
                </c:pt>
                <c:pt idx="4">
                  <c:v>0.29430192458368198</c:v>
                </c:pt>
                <c:pt idx="5">
                  <c:v>0.29153861808999998</c:v>
                </c:pt>
                <c:pt idx="6">
                  <c:v>0.32859403444974999</c:v>
                </c:pt>
                <c:pt idx="7">
                  <c:v>0.309267017147909</c:v>
                </c:pt>
                <c:pt idx="8">
                  <c:v>0.30989899742122701</c:v>
                </c:pt>
                <c:pt idx="9">
                  <c:v>0.33005853496312498</c:v>
                </c:pt>
                <c:pt idx="10">
                  <c:v>0.33653882698729598</c:v>
                </c:pt>
                <c:pt idx="11">
                  <c:v>0.31447165787063602</c:v>
                </c:pt>
                <c:pt idx="12">
                  <c:v>0.32910415890004202</c:v>
                </c:pt>
                <c:pt idx="13">
                  <c:v>0.308038653452545</c:v>
                </c:pt>
                <c:pt idx="14">
                  <c:v>0.30960874158363599</c:v>
                </c:pt>
                <c:pt idx="15">
                  <c:v>0.31275380095508298</c:v>
                </c:pt>
                <c:pt idx="16">
                  <c:v>0.31549177649056498</c:v>
                </c:pt>
                <c:pt idx="17">
                  <c:v>0.29224568609642898</c:v>
                </c:pt>
                <c:pt idx="18">
                  <c:v>0.32080264818470799</c:v>
                </c:pt>
                <c:pt idx="19">
                  <c:v>0.31893693349059099</c:v>
                </c:pt>
                <c:pt idx="20">
                  <c:v>0.31128124117130401</c:v>
                </c:pt>
                <c:pt idx="21">
                  <c:v>0.329289229554042</c:v>
                </c:pt>
                <c:pt idx="22">
                  <c:v>0.31011928996252203</c:v>
                </c:pt>
                <c:pt idx="23">
                  <c:v>0.31845471440008699</c:v>
                </c:pt>
                <c:pt idx="24">
                  <c:v>0.32219126861156</c:v>
                </c:pt>
                <c:pt idx="25">
                  <c:v>0.32509919322112502</c:v>
                </c:pt>
                <c:pt idx="26">
                  <c:v>0.35191745984462502</c:v>
                </c:pt>
                <c:pt idx="27">
                  <c:v>0.33529484167860002</c:v>
                </c:pt>
                <c:pt idx="28">
                  <c:v>0.32995900485679203</c:v>
                </c:pt>
                <c:pt idx="29">
                  <c:v>0.34443829350520799</c:v>
                </c:pt>
                <c:pt idx="30">
                  <c:v>0.33971020975804</c:v>
                </c:pt>
                <c:pt idx="31">
                  <c:v>0.34518488527070801</c:v>
                </c:pt>
                <c:pt idx="32">
                  <c:v>0.33905225714862502</c:v>
                </c:pt>
                <c:pt idx="33">
                  <c:v>0.33172871941367998</c:v>
                </c:pt>
                <c:pt idx="34">
                  <c:v>0.33314544536937502</c:v>
                </c:pt>
                <c:pt idx="35">
                  <c:v>0.33885064953937499</c:v>
                </c:pt>
                <c:pt idx="36">
                  <c:v>0.33046575049575999</c:v>
                </c:pt>
                <c:pt idx="37">
                  <c:v>0.32310641530950002</c:v>
                </c:pt>
                <c:pt idx="38">
                  <c:v>0.325178322829833</c:v>
                </c:pt>
                <c:pt idx="39">
                  <c:v>0.32808007924608001</c:v>
                </c:pt>
                <c:pt idx="40">
                  <c:v>0.32883363064424997</c:v>
                </c:pt>
                <c:pt idx="41">
                  <c:v>0.31068227494341699</c:v>
                </c:pt>
                <c:pt idx="42">
                  <c:v>0.32061646231216001</c:v>
                </c:pt>
                <c:pt idx="43">
                  <c:v>0.32576356736108297</c:v>
                </c:pt>
                <c:pt idx="44">
                  <c:v>0.33883374965376001</c:v>
                </c:pt>
                <c:pt idx="45">
                  <c:v>0.3353394235264</c:v>
                </c:pt>
                <c:pt idx="46">
                  <c:v>0.32938537638207999</c:v>
                </c:pt>
                <c:pt idx="47">
                  <c:v>0.3209984921072</c:v>
                </c:pt>
                <c:pt idx="48">
                  <c:v>0.31574690437685199</c:v>
                </c:pt>
                <c:pt idx="49">
                  <c:v>0.31656012319260002</c:v>
                </c:pt>
                <c:pt idx="50">
                  <c:v>0.32809424132296</c:v>
                </c:pt>
                <c:pt idx="51">
                  <c:v>0.32593366118996198</c:v>
                </c:pt>
                <c:pt idx="52">
                  <c:v>0.2084495786502</c:v>
                </c:pt>
                <c:pt idx="53">
                  <c:v>0.200277349612</c:v>
                </c:pt>
                <c:pt idx="54">
                  <c:v>0.22473079808372001</c:v>
                </c:pt>
                <c:pt idx="55">
                  <c:v>0.248350564089269</c:v>
                </c:pt>
                <c:pt idx="56">
                  <c:v>0.25771044577396002</c:v>
                </c:pt>
                <c:pt idx="57">
                  <c:v>0.282705647790231</c:v>
                </c:pt>
                <c:pt idx="58">
                  <c:v>0.26860245761135998</c:v>
                </c:pt>
                <c:pt idx="59">
                  <c:v>0.25935148440176897</c:v>
                </c:pt>
                <c:pt idx="60">
                  <c:v>0.23945113748930799</c:v>
                </c:pt>
                <c:pt idx="61">
                  <c:v>0.23945048681388501</c:v>
                </c:pt>
                <c:pt idx="62">
                  <c:v>0.25135334285164002</c:v>
                </c:pt>
                <c:pt idx="63">
                  <c:v>0.25953366138438499</c:v>
                </c:pt>
                <c:pt idx="64">
                  <c:v>0.26294395937980802</c:v>
                </c:pt>
                <c:pt idx="65">
                  <c:v>0.265079579927538</c:v>
                </c:pt>
                <c:pt idx="66">
                  <c:v>0.27044807153380801</c:v>
                </c:pt>
                <c:pt idx="67">
                  <c:v>0.272076526687692</c:v>
                </c:pt>
                <c:pt idx="68">
                  <c:v>0.26612063383000001</c:v>
                </c:pt>
                <c:pt idx="69">
                  <c:v>0.267814582599192</c:v>
                </c:pt>
                <c:pt idx="70">
                  <c:v>0.27765740610442302</c:v>
                </c:pt>
                <c:pt idx="71">
                  <c:v>0.27879443716561503</c:v>
                </c:pt>
                <c:pt idx="72">
                  <c:v>0.28149502925888897</c:v>
                </c:pt>
                <c:pt idx="73">
                  <c:v>0.270388099976269</c:v>
                </c:pt>
                <c:pt idx="74">
                  <c:v>0.26821589906092602</c:v>
                </c:pt>
                <c:pt idx="75">
                  <c:v>0.28134140133892299</c:v>
                </c:pt>
                <c:pt idx="76">
                  <c:v>0.25859594835365401</c:v>
                </c:pt>
                <c:pt idx="77">
                  <c:v>0.26862685457011098</c:v>
                </c:pt>
                <c:pt idx="78">
                  <c:v>0.27038521070569199</c:v>
                </c:pt>
                <c:pt idx="79">
                  <c:v>0.26775406305038502</c:v>
                </c:pt>
                <c:pt idx="80">
                  <c:v>0.26389964810660699</c:v>
                </c:pt>
                <c:pt idx="81">
                  <c:v>0.256402068954103</c:v>
                </c:pt>
                <c:pt idx="82">
                  <c:v>0.27030797320660699</c:v>
                </c:pt>
                <c:pt idx="83">
                  <c:v>0.269373613204414</c:v>
                </c:pt>
                <c:pt idx="84">
                  <c:v>0.275226694853345</c:v>
                </c:pt>
                <c:pt idx="85">
                  <c:v>0.26028413060248301</c:v>
                </c:pt>
                <c:pt idx="86">
                  <c:v>0.269710546680483</c:v>
                </c:pt>
                <c:pt idx="87">
                  <c:v>0.28582683060437902</c:v>
                </c:pt>
                <c:pt idx="88">
                  <c:v>0.295200574321</c:v>
                </c:pt>
                <c:pt idx="89">
                  <c:v>0.29072538979899998</c:v>
                </c:pt>
                <c:pt idx="90">
                  <c:v>0.29179852147172403</c:v>
                </c:pt>
                <c:pt idx="91">
                  <c:v>0.30724801132000001</c:v>
                </c:pt>
                <c:pt idx="92">
                  <c:v>0.29883792490713801</c:v>
                </c:pt>
                <c:pt idx="93">
                  <c:v>0.31639471771244798</c:v>
                </c:pt>
                <c:pt idx="94">
                  <c:v>0.308600294326552</c:v>
                </c:pt>
                <c:pt idx="95">
                  <c:v>0.30199493941258598</c:v>
                </c:pt>
                <c:pt idx="96">
                  <c:v>0.29772005513965499</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2-E48D-405E-A13A-5E5C7371625D}"/>
            </c:ext>
          </c:extLst>
        </c:ser>
        <c:ser>
          <c:idx val="4"/>
          <c:order val="2"/>
          <c:tx>
            <c:strRef>
              <c:f>Sheet1!$A$4</c:f>
              <c:strCache>
                <c:ptCount val="1"/>
                <c:pt idx="0">
                  <c:v>Poverty &amp; social inequality</c:v>
                </c:pt>
              </c:strCache>
            </c:strRef>
          </c:tx>
          <c:spPr>
            <a:ln w="25400">
              <a:solidFill>
                <a:srgbClr val="009D9C"/>
              </a:solidFill>
              <a:prstDash val="solid"/>
            </a:ln>
          </c:spPr>
          <c:marker>
            <c:symbol val="none"/>
          </c:marker>
          <c:cat>
            <c:strRef>
              <c:f>Sheet1!$B$1:$CT$1</c:f>
              <c:strCache>
                <c:ptCount val="97"/>
                <c:pt idx="0">
                  <c:v>Dec 15</c:v>
                </c:pt>
                <c:pt idx="1">
                  <c:v>Jan 16</c:v>
                </c:pt>
                <c:pt idx="2">
                  <c:v>Feb 16</c:v>
                </c:pt>
                <c:pt idx="3">
                  <c:v>Mar 16</c:v>
                </c:pt>
                <c:pt idx="4">
                  <c:v>Apr 16</c:v>
                </c:pt>
                <c:pt idx="5">
                  <c:v>May 16</c:v>
                </c:pt>
                <c:pt idx="6">
                  <c:v>Jun 16</c:v>
                </c:pt>
                <c:pt idx="7">
                  <c:v>Jul 16</c:v>
                </c:pt>
                <c:pt idx="8">
                  <c:v>Aug 16</c:v>
                </c:pt>
                <c:pt idx="9">
                  <c:v>Sep 16</c:v>
                </c:pt>
                <c:pt idx="10">
                  <c:v>Oct 16</c:v>
                </c:pt>
                <c:pt idx="11">
                  <c:v>Nov 16</c:v>
                </c:pt>
                <c:pt idx="12">
                  <c:v>Dec 16</c:v>
                </c:pt>
                <c:pt idx="13">
                  <c:v>Jan 17</c:v>
                </c:pt>
                <c:pt idx="14">
                  <c:v>Feb 17</c:v>
                </c:pt>
                <c:pt idx="15">
                  <c:v>Mar 17</c:v>
                </c:pt>
                <c:pt idx="16">
                  <c:v>Apr 17</c:v>
                </c:pt>
                <c:pt idx="17">
                  <c:v>May 17</c:v>
                </c:pt>
                <c:pt idx="18">
                  <c:v>Jun 17</c:v>
                </c:pt>
                <c:pt idx="19">
                  <c:v>Jul 17</c:v>
                </c:pt>
                <c:pt idx="20">
                  <c:v>Aug 17</c:v>
                </c:pt>
                <c:pt idx="21">
                  <c:v>Sep 17</c:v>
                </c:pt>
                <c:pt idx="22">
                  <c:v>Oct 17</c:v>
                </c:pt>
                <c:pt idx="23">
                  <c:v>Nov 17</c:v>
                </c:pt>
                <c:pt idx="24">
                  <c:v>Dec 17</c:v>
                </c:pt>
                <c:pt idx="25">
                  <c:v>Jan 18</c:v>
                </c:pt>
                <c:pt idx="26">
                  <c:v>Feb 18</c:v>
                </c:pt>
                <c:pt idx="27">
                  <c:v>Mar 18</c:v>
                </c:pt>
                <c:pt idx="28">
                  <c:v>Apr 18</c:v>
                </c:pt>
                <c:pt idx="29">
                  <c:v>May 18</c:v>
                </c:pt>
                <c:pt idx="30">
                  <c:v>Jun 18</c:v>
                </c:pt>
                <c:pt idx="31">
                  <c:v>Jul 18</c:v>
                </c:pt>
                <c:pt idx="32">
                  <c:v>Aug 18</c:v>
                </c:pt>
                <c:pt idx="33">
                  <c:v>Sep 18</c:v>
                </c:pt>
                <c:pt idx="34">
                  <c:v>Oct 18</c:v>
                </c:pt>
                <c:pt idx="35">
                  <c:v>Nov 18</c:v>
                </c:pt>
                <c:pt idx="36">
                  <c:v>Dec 18</c:v>
                </c:pt>
                <c:pt idx="37">
                  <c:v>Jan 19</c:v>
                </c:pt>
                <c:pt idx="38">
                  <c:v>Feb 19</c:v>
                </c:pt>
                <c:pt idx="39">
                  <c:v>Mar 19</c:v>
                </c:pt>
                <c:pt idx="40">
                  <c:v>Apr 19</c:v>
                </c:pt>
                <c:pt idx="41">
                  <c:v>May 19</c:v>
                </c:pt>
                <c:pt idx="42">
                  <c:v>Jun 19</c:v>
                </c:pt>
                <c:pt idx="43">
                  <c:v>Jul 19</c:v>
                </c:pt>
                <c:pt idx="44">
                  <c:v>Aug 19</c:v>
                </c:pt>
                <c:pt idx="45">
                  <c:v>Sep 19</c:v>
                </c:pt>
                <c:pt idx="46">
                  <c:v>Oct 19</c:v>
                </c:pt>
                <c:pt idx="47">
                  <c:v>Nov 19</c:v>
                </c:pt>
                <c:pt idx="48">
                  <c:v>Dec 19</c:v>
                </c:pt>
                <c:pt idx="49">
                  <c:v>Jan 20</c:v>
                </c:pt>
                <c:pt idx="50">
                  <c:v>Feb 20</c:v>
                </c:pt>
                <c:pt idx="51">
                  <c:v>Mar 20</c:v>
                </c:pt>
                <c:pt idx="52">
                  <c:v>Apr 20</c:v>
                </c:pt>
                <c:pt idx="53">
                  <c:v>May 20</c:v>
                </c:pt>
                <c:pt idx="54">
                  <c:v>Jun 20</c:v>
                </c:pt>
                <c:pt idx="55">
                  <c:v>Jul 20</c:v>
                </c:pt>
                <c:pt idx="56">
                  <c:v>Aug 20</c:v>
                </c:pt>
                <c:pt idx="57">
                  <c:v>Sep 20</c:v>
                </c:pt>
                <c:pt idx="58">
                  <c:v>Oct 20</c:v>
                </c:pt>
                <c:pt idx="59">
                  <c:v>Nov 20</c:v>
                </c:pt>
                <c:pt idx="60">
                  <c:v>Dec 20</c:v>
                </c:pt>
                <c:pt idx="61">
                  <c:v>Jan 21</c:v>
                </c:pt>
                <c:pt idx="62">
                  <c:v>Feb 21</c:v>
                </c:pt>
                <c:pt idx="63">
                  <c:v>Mar 21</c:v>
                </c:pt>
                <c:pt idx="64">
                  <c:v>Apr 21</c:v>
                </c:pt>
                <c:pt idx="65">
                  <c:v>May 21</c:v>
                </c:pt>
                <c:pt idx="66">
                  <c:v>Jun 21</c:v>
                </c:pt>
                <c:pt idx="67">
                  <c:v>Jul 21</c:v>
                </c:pt>
                <c:pt idx="68">
                  <c:v>Aug 21</c:v>
                </c:pt>
                <c:pt idx="69">
                  <c:v>Sep 21</c:v>
                </c:pt>
                <c:pt idx="70">
                  <c:v>Oct 21</c:v>
                </c:pt>
                <c:pt idx="71">
                  <c:v>Nov 21</c:v>
                </c:pt>
                <c:pt idx="72">
                  <c:v>Dec 21</c:v>
                </c:pt>
                <c:pt idx="73">
                  <c:v>Jan 22</c:v>
                </c:pt>
                <c:pt idx="74">
                  <c:v>Feb 22</c:v>
                </c:pt>
                <c:pt idx="75">
                  <c:v>Mar 22</c:v>
                </c:pt>
                <c:pt idx="76">
                  <c:v>Apr 22</c:v>
                </c:pt>
                <c:pt idx="77">
                  <c:v>May 22</c:v>
                </c:pt>
                <c:pt idx="78">
                  <c:v>Jun 22</c:v>
                </c:pt>
                <c:pt idx="79">
                  <c:v>Jul 22</c:v>
                </c:pt>
                <c:pt idx="80">
                  <c:v>Aug 22</c:v>
                </c:pt>
                <c:pt idx="81">
                  <c:v>Sep 22</c:v>
                </c:pt>
                <c:pt idx="82">
                  <c:v>Oct 22</c:v>
                </c:pt>
                <c:pt idx="83">
                  <c:v>Nov 22</c:v>
                </c:pt>
                <c:pt idx="84">
                  <c:v>Dec 22</c:v>
                </c:pt>
                <c:pt idx="85">
                  <c:v>Jan 23</c:v>
                </c:pt>
                <c:pt idx="86">
                  <c:v>Feb 23</c:v>
                </c:pt>
                <c:pt idx="87">
                  <c:v>Mar 23</c:v>
                </c:pt>
                <c:pt idx="88">
                  <c:v>Apr 23</c:v>
                </c:pt>
                <c:pt idx="89">
                  <c:v>May 23</c:v>
                </c:pt>
                <c:pt idx="90">
                  <c:v>Jun 23</c:v>
                </c:pt>
                <c:pt idx="91">
                  <c:v>Jul 23</c:v>
                </c:pt>
                <c:pt idx="92">
                  <c:v>Aug 23</c:v>
                </c:pt>
                <c:pt idx="93">
                  <c:v>Sep 23</c:v>
                </c:pt>
                <c:pt idx="94">
                  <c:v>Oct 23</c:v>
                </c:pt>
                <c:pt idx="95">
                  <c:v>Nov 23</c:v>
                </c:pt>
                <c:pt idx="96">
                  <c:v>Dec 23</c:v>
                </c:pt>
              </c:strCache>
            </c:strRef>
          </c:cat>
          <c:val>
            <c:numRef>
              <c:f>Sheet1!$B$4:$CT$4</c:f>
              <c:numCache>
                <c:formatCode>General</c:formatCode>
                <c:ptCount val="97"/>
                <c:pt idx="0">
                  <c:v>0.33180500306133298</c:v>
                </c:pt>
                <c:pt idx="1">
                  <c:v>0.335744479793955</c:v>
                </c:pt>
                <c:pt idx="2">
                  <c:v>0.33391357264650001</c:v>
                </c:pt>
                <c:pt idx="3">
                  <c:v>0.339123243963875</c:v>
                </c:pt>
                <c:pt idx="4">
                  <c:v>0.33202193153163601</c:v>
                </c:pt>
                <c:pt idx="5">
                  <c:v>0.33139977404131798</c:v>
                </c:pt>
                <c:pt idx="6">
                  <c:v>0.33576387931812501</c:v>
                </c:pt>
                <c:pt idx="7">
                  <c:v>0.33291926889554502</c:v>
                </c:pt>
                <c:pt idx="8">
                  <c:v>0.33296216631909098</c:v>
                </c:pt>
                <c:pt idx="9">
                  <c:v>0.339085159005583</c:v>
                </c:pt>
                <c:pt idx="10">
                  <c:v>0.32766020337270402</c:v>
                </c:pt>
                <c:pt idx="11">
                  <c:v>0.34892076024440899</c:v>
                </c:pt>
                <c:pt idx="12">
                  <c:v>0.34554208453595803</c:v>
                </c:pt>
                <c:pt idx="13">
                  <c:v>0.33848099535245502</c:v>
                </c:pt>
                <c:pt idx="14">
                  <c:v>0.34273695655081798</c:v>
                </c:pt>
                <c:pt idx="15">
                  <c:v>0.344915088540583</c:v>
                </c:pt>
                <c:pt idx="16">
                  <c:v>0.33172614929691302</c:v>
                </c:pt>
                <c:pt idx="17">
                  <c:v>0.32667889499738101</c:v>
                </c:pt>
                <c:pt idx="18">
                  <c:v>0.33558212770162499</c:v>
                </c:pt>
                <c:pt idx="19">
                  <c:v>0.32820078498490901</c:v>
                </c:pt>
                <c:pt idx="20">
                  <c:v>0.337721850276261</c:v>
                </c:pt>
                <c:pt idx="21">
                  <c:v>0.32530661476325001</c:v>
                </c:pt>
                <c:pt idx="22">
                  <c:v>0.30670823503865202</c:v>
                </c:pt>
                <c:pt idx="23">
                  <c:v>0.31799795245665202</c:v>
                </c:pt>
                <c:pt idx="24">
                  <c:v>0.33887510020875999</c:v>
                </c:pt>
                <c:pt idx="25">
                  <c:v>0.33785874665558302</c:v>
                </c:pt>
                <c:pt idx="26">
                  <c:v>0.33604849389712499</c:v>
                </c:pt>
                <c:pt idx="27">
                  <c:v>0.34022888569139997</c:v>
                </c:pt>
                <c:pt idx="28">
                  <c:v>0.32822432000420798</c:v>
                </c:pt>
                <c:pt idx="29">
                  <c:v>0.333684558917208</c:v>
                </c:pt>
                <c:pt idx="30">
                  <c:v>0.32728110882028</c:v>
                </c:pt>
                <c:pt idx="31">
                  <c:v>0.328786226593625</c:v>
                </c:pt>
                <c:pt idx="32">
                  <c:v>0.33916773530287497</c:v>
                </c:pt>
                <c:pt idx="33">
                  <c:v>0.328669524755</c:v>
                </c:pt>
                <c:pt idx="34">
                  <c:v>0.329027328095292</c:v>
                </c:pt>
                <c:pt idx="35">
                  <c:v>0.32985257583183297</c:v>
                </c:pt>
                <c:pt idx="36">
                  <c:v>0.3337960005108</c:v>
                </c:pt>
                <c:pt idx="37">
                  <c:v>0.33527170650661497</c:v>
                </c:pt>
                <c:pt idx="38">
                  <c:v>0.34563008037800003</c:v>
                </c:pt>
                <c:pt idx="39">
                  <c:v>0.33929932352983999</c:v>
                </c:pt>
                <c:pt idx="40">
                  <c:v>0.322003642523917</c:v>
                </c:pt>
                <c:pt idx="41">
                  <c:v>0.31387608961908298</c:v>
                </c:pt>
                <c:pt idx="42">
                  <c:v>0.31630508138767999</c:v>
                </c:pt>
                <c:pt idx="43">
                  <c:v>0.31463310799129202</c:v>
                </c:pt>
                <c:pt idx="44">
                  <c:v>0.30802026410076</c:v>
                </c:pt>
                <c:pt idx="45">
                  <c:v>0.31546131993600002</c:v>
                </c:pt>
                <c:pt idx="46">
                  <c:v>0.32127651766187998</c:v>
                </c:pt>
                <c:pt idx="47">
                  <c:v>0.34160011918880001</c:v>
                </c:pt>
                <c:pt idx="48">
                  <c:v>0.33866333101059298</c:v>
                </c:pt>
                <c:pt idx="49">
                  <c:v>0.34149896095948001</c:v>
                </c:pt>
                <c:pt idx="50">
                  <c:v>0.33496701004919999</c:v>
                </c:pt>
                <c:pt idx="51">
                  <c:v>0.32146529402688501</c:v>
                </c:pt>
                <c:pt idx="52">
                  <c:v>0.26752481802647998</c:v>
                </c:pt>
                <c:pt idx="53">
                  <c:v>0.30471304905334601</c:v>
                </c:pt>
                <c:pt idx="54">
                  <c:v>0.30897880231216002</c:v>
                </c:pt>
                <c:pt idx="55">
                  <c:v>0.319249440237038</c:v>
                </c:pt>
                <c:pt idx="56">
                  <c:v>0.29421858352828001</c:v>
                </c:pt>
                <c:pt idx="57">
                  <c:v>0.29628404895919203</c:v>
                </c:pt>
                <c:pt idx="58">
                  <c:v>0.29176991405368002</c:v>
                </c:pt>
                <c:pt idx="59">
                  <c:v>0.28607479856553802</c:v>
                </c:pt>
                <c:pt idx="60">
                  <c:v>0.286966327274077</c:v>
                </c:pt>
                <c:pt idx="61">
                  <c:v>0.28696618589165401</c:v>
                </c:pt>
                <c:pt idx="62">
                  <c:v>0.29342695917611999</c:v>
                </c:pt>
                <c:pt idx="63">
                  <c:v>0.30419341023934598</c:v>
                </c:pt>
                <c:pt idx="64">
                  <c:v>0.30680398329161501</c:v>
                </c:pt>
                <c:pt idx="65">
                  <c:v>0.31259187635984598</c:v>
                </c:pt>
                <c:pt idx="66">
                  <c:v>0.31450198613196201</c:v>
                </c:pt>
                <c:pt idx="67">
                  <c:v>0.30757025016088502</c:v>
                </c:pt>
                <c:pt idx="68">
                  <c:v>0.31161135379049998</c:v>
                </c:pt>
                <c:pt idx="69">
                  <c:v>0.30686057294730801</c:v>
                </c:pt>
                <c:pt idx="70">
                  <c:v>0.322086298813961</c:v>
                </c:pt>
                <c:pt idx="71">
                  <c:v>0.32221046550453802</c:v>
                </c:pt>
                <c:pt idx="72">
                  <c:v>0.29950865299263002</c:v>
                </c:pt>
                <c:pt idx="73">
                  <c:v>0.302230957447154</c:v>
                </c:pt>
                <c:pt idx="74">
                  <c:v>0.30042163056155502</c:v>
                </c:pt>
                <c:pt idx="75">
                  <c:v>0.31707521339242301</c:v>
                </c:pt>
                <c:pt idx="76">
                  <c:v>0.31238448791753798</c:v>
                </c:pt>
                <c:pt idx="77">
                  <c:v>0.30744923361281501</c:v>
                </c:pt>
                <c:pt idx="78">
                  <c:v>0.32009463163923102</c:v>
                </c:pt>
                <c:pt idx="79">
                  <c:v>0.33023855513565398</c:v>
                </c:pt>
                <c:pt idx="80">
                  <c:v>0.31716132756292897</c:v>
                </c:pt>
                <c:pt idx="81">
                  <c:v>0.31183571991120701</c:v>
                </c:pt>
                <c:pt idx="82">
                  <c:v>0.326460084414679</c:v>
                </c:pt>
                <c:pt idx="83">
                  <c:v>0.31318190498917198</c:v>
                </c:pt>
                <c:pt idx="84">
                  <c:v>0.31228062079786201</c:v>
                </c:pt>
                <c:pt idx="85">
                  <c:v>0.31134585083900002</c:v>
                </c:pt>
                <c:pt idx="86">
                  <c:v>0.31677955863103502</c:v>
                </c:pt>
                <c:pt idx="87">
                  <c:v>0.31384602675586198</c:v>
                </c:pt>
                <c:pt idx="88">
                  <c:v>0.32095221073089703</c:v>
                </c:pt>
                <c:pt idx="89">
                  <c:v>0.30036653468551699</c:v>
                </c:pt>
                <c:pt idx="90">
                  <c:v>0.308566091682621</c:v>
                </c:pt>
                <c:pt idx="91">
                  <c:v>0.29826606564330999</c:v>
                </c:pt>
                <c:pt idx="92">
                  <c:v>0.30821758205969002</c:v>
                </c:pt>
                <c:pt idx="93">
                  <c:v>0.30946705257858598</c:v>
                </c:pt>
                <c:pt idx="94">
                  <c:v>0.30735406696234502</c:v>
                </c:pt>
                <c:pt idx="95">
                  <c:v>0.295161581466379</c:v>
                </c:pt>
                <c:pt idx="96">
                  <c:v>0.29613338848699999</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3-E48D-405E-A13A-5E5C7371625D}"/>
            </c:ext>
          </c:extLst>
        </c:ser>
        <c:ser>
          <c:idx val="7"/>
          <c:order val="3"/>
          <c:tx>
            <c:strRef>
              <c:f>Sheet1!$A$5</c:f>
              <c:strCache>
                <c:ptCount val="1"/>
                <c:pt idx="0">
                  <c:v>Unemployment</c:v>
                </c:pt>
              </c:strCache>
            </c:strRef>
          </c:tx>
          <c:spPr>
            <a:ln w="25400">
              <a:solidFill>
                <a:srgbClr val="F1BE48"/>
              </a:solidFill>
              <a:prstDash val="solid"/>
            </a:ln>
          </c:spPr>
          <c:marker>
            <c:symbol val="none"/>
          </c:marker>
          <c:cat>
            <c:strRef>
              <c:f>Sheet1!$B$1:$CT$1</c:f>
              <c:strCache>
                <c:ptCount val="97"/>
                <c:pt idx="0">
                  <c:v>Dec 15</c:v>
                </c:pt>
                <c:pt idx="1">
                  <c:v>Jan 16</c:v>
                </c:pt>
                <c:pt idx="2">
                  <c:v>Feb 16</c:v>
                </c:pt>
                <c:pt idx="3">
                  <c:v>Mar 16</c:v>
                </c:pt>
                <c:pt idx="4">
                  <c:v>Apr 16</c:v>
                </c:pt>
                <c:pt idx="5">
                  <c:v>May 16</c:v>
                </c:pt>
                <c:pt idx="6">
                  <c:v>Jun 16</c:v>
                </c:pt>
                <c:pt idx="7">
                  <c:v>Jul 16</c:v>
                </c:pt>
                <c:pt idx="8">
                  <c:v>Aug 16</c:v>
                </c:pt>
                <c:pt idx="9">
                  <c:v>Sep 16</c:v>
                </c:pt>
                <c:pt idx="10">
                  <c:v>Oct 16</c:v>
                </c:pt>
                <c:pt idx="11">
                  <c:v>Nov 16</c:v>
                </c:pt>
                <c:pt idx="12">
                  <c:v>Dec 16</c:v>
                </c:pt>
                <c:pt idx="13">
                  <c:v>Jan 17</c:v>
                </c:pt>
                <c:pt idx="14">
                  <c:v>Feb 17</c:v>
                </c:pt>
                <c:pt idx="15">
                  <c:v>Mar 17</c:v>
                </c:pt>
                <c:pt idx="16">
                  <c:v>Apr 17</c:v>
                </c:pt>
                <c:pt idx="17">
                  <c:v>May 17</c:v>
                </c:pt>
                <c:pt idx="18">
                  <c:v>Jun 17</c:v>
                </c:pt>
                <c:pt idx="19">
                  <c:v>Jul 17</c:v>
                </c:pt>
                <c:pt idx="20">
                  <c:v>Aug 17</c:v>
                </c:pt>
                <c:pt idx="21">
                  <c:v>Sep 17</c:v>
                </c:pt>
                <c:pt idx="22">
                  <c:v>Oct 17</c:v>
                </c:pt>
                <c:pt idx="23">
                  <c:v>Nov 17</c:v>
                </c:pt>
                <c:pt idx="24">
                  <c:v>Dec 17</c:v>
                </c:pt>
                <c:pt idx="25">
                  <c:v>Jan 18</c:v>
                </c:pt>
                <c:pt idx="26">
                  <c:v>Feb 18</c:v>
                </c:pt>
                <c:pt idx="27">
                  <c:v>Mar 18</c:v>
                </c:pt>
                <c:pt idx="28">
                  <c:v>Apr 18</c:v>
                </c:pt>
                <c:pt idx="29">
                  <c:v>May 18</c:v>
                </c:pt>
                <c:pt idx="30">
                  <c:v>Jun 18</c:v>
                </c:pt>
                <c:pt idx="31">
                  <c:v>Jul 18</c:v>
                </c:pt>
                <c:pt idx="32">
                  <c:v>Aug 18</c:v>
                </c:pt>
                <c:pt idx="33">
                  <c:v>Sep 18</c:v>
                </c:pt>
                <c:pt idx="34">
                  <c:v>Oct 18</c:v>
                </c:pt>
                <c:pt idx="35">
                  <c:v>Nov 18</c:v>
                </c:pt>
                <c:pt idx="36">
                  <c:v>Dec 18</c:v>
                </c:pt>
                <c:pt idx="37">
                  <c:v>Jan 19</c:v>
                </c:pt>
                <c:pt idx="38">
                  <c:v>Feb 19</c:v>
                </c:pt>
                <c:pt idx="39">
                  <c:v>Mar 19</c:v>
                </c:pt>
                <c:pt idx="40">
                  <c:v>Apr 19</c:v>
                </c:pt>
                <c:pt idx="41">
                  <c:v>May 19</c:v>
                </c:pt>
                <c:pt idx="42">
                  <c:v>Jun 19</c:v>
                </c:pt>
                <c:pt idx="43">
                  <c:v>Jul 19</c:v>
                </c:pt>
                <c:pt idx="44">
                  <c:v>Aug 19</c:v>
                </c:pt>
                <c:pt idx="45">
                  <c:v>Sep 19</c:v>
                </c:pt>
                <c:pt idx="46">
                  <c:v>Oct 19</c:v>
                </c:pt>
                <c:pt idx="47">
                  <c:v>Nov 19</c:v>
                </c:pt>
                <c:pt idx="48">
                  <c:v>Dec 19</c:v>
                </c:pt>
                <c:pt idx="49">
                  <c:v>Jan 20</c:v>
                </c:pt>
                <c:pt idx="50">
                  <c:v>Feb 20</c:v>
                </c:pt>
                <c:pt idx="51">
                  <c:v>Mar 20</c:v>
                </c:pt>
                <c:pt idx="52">
                  <c:v>Apr 20</c:v>
                </c:pt>
                <c:pt idx="53">
                  <c:v>May 20</c:v>
                </c:pt>
                <c:pt idx="54">
                  <c:v>Jun 20</c:v>
                </c:pt>
                <c:pt idx="55">
                  <c:v>Jul 20</c:v>
                </c:pt>
                <c:pt idx="56">
                  <c:v>Aug 20</c:v>
                </c:pt>
                <c:pt idx="57">
                  <c:v>Sep 20</c:v>
                </c:pt>
                <c:pt idx="58">
                  <c:v>Oct 20</c:v>
                </c:pt>
                <c:pt idx="59">
                  <c:v>Nov 20</c:v>
                </c:pt>
                <c:pt idx="60">
                  <c:v>Dec 20</c:v>
                </c:pt>
                <c:pt idx="61">
                  <c:v>Jan 21</c:v>
                </c:pt>
                <c:pt idx="62">
                  <c:v>Feb 21</c:v>
                </c:pt>
                <c:pt idx="63">
                  <c:v>Mar 21</c:v>
                </c:pt>
                <c:pt idx="64">
                  <c:v>Apr 21</c:v>
                </c:pt>
                <c:pt idx="65">
                  <c:v>May 21</c:v>
                </c:pt>
                <c:pt idx="66">
                  <c:v>Jun 21</c:v>
                </c:pt>
                <c:pt idx="67">
                  <c:v>Jul 21</c:v>
                </c:pt>
                <c:pt idx="68">
                  <c:v>Aug 21</c:v>
                </c:pt>
                <c:pt idx="69">
                  <c:v>Sep 21</c:v>
                </c:pt>
                <c:pt idx="70">
                  <c:v>Oct 21</c:v>
                </c:pt>
                <c:pt idx="71">
                  <c:v>Nov 21</c:v>
                </c:pt>
                <c:pt idx="72">
                  <c:v>Dec 21</c:v>
                </c:pt>
                <c:pt idx="73">
                  <c:v>Jan 22</c:v>
                </c:pt>
                <c:pt idx="74">
                  <c:v>Feb 22</c:v>
                </c:pt>
                <c:pt idx="75">
                  <c:v>Mar 22</c:v>
                </c:pt>
                <c:pt idx="76">
                  <c:v>Apr 22</c:v>
                </c:pt>
                <c:pt idx="77">
                  <c:v>May 22</c:v>
                </c:pt>
                <c:pt idx="78">
                  <c:v>Jun 22</c:v>
                </c:pt>
                <c:pt idx="79">
                  <c:v>Jul 22</c:v>
                </c:pt>
                <c:pt idx="80">
                  <c:v>Aug 22</c:v>
                </c:pt>
                <c:pt idx="81">
                  <c:v>Sep 22</c:v>
                </c:pt>
                <c:pt idx="82">
                  <c:v>Oct 22</c:v>
                </c:pt>
                <c:pt idx="83">
                  <c:v>Nov 22</c:v>
                </c:pt>
                <c:pt idx="84">
                  <c:v>Dec 22</c:v>
                </c:pt>
                <c:pt idx="85">
                  <c:v>Jan 23</c:v>
                </c:pt>
                <c:pt idx="86">
                  <c:v>Feb 23</c:v>
                </c:pt>
                <c:pt idx="87">
                  <c:v>Mar 23</c:v>
                </c:pt>
                <c:pt idx="88">
                  <c:v>Apr 23</c:v>
                </c:pt>
                <c:pt idx="89">
                  <c:v>May 23</c:v>
                </c:pt>
                <c:pt idx="90">
                  <c:v>Jun 23</c:v>
                </c:pt>
                <c:pt idx="91">
                  <c:v>Jul 23</c:v>
                </c:pt>
                <c:pt idx="92">
                  <c:v>Aug 23</c:v>
                </c:pt>
                <c:pt idx="93">
                  <c:v>Sep 23</c:v>
                </c:pt>
                <c:pt idx="94">
                  <c:v>Oct 23</c:v>
                </c:pt>
                <c:pt idx="95">
                  <c:v>Nov 23</c:v>
                </c:pt>
                <c:pt idx="96">
                  <c:v>Dec 23</c:v>
                </c:pt>
              </c:strCache>
            </c:strRef>
          </c:cat>
          <c:val>
            <c:numRef>
              <c:f>Sheet1!$B$5:$CT$5</c:f>
              <c:numCache>
                <c:formatCode>General</c:formatCode>
                <c:ptCount val="97"/>
                <c:pt idx="0">
                  <c:v>0.36728504575116699</c:v>
                </c:pt>
                <c:pt idx="1">
                  <c:v>0.37972213485677297</c:v>
                </c:pt>
                <c:pt idx="2">
                  <c:v>0.38809618856427303</c:v>
                </c:pt>
                <c:pt idx="3">
                  <c:v>0.38403148452675001</c:v>
                </c:pt>
                <c:pt idx="4">
                  <c:v>0.37709516762045397</c:v>
                </c:pt>
                <c:pt idx="5">
                  <c:v>0.39291760488209099</c:v>
                </c:pt>
                <c:pt idx="6">
                  <c:v>0.38153292956849999</c:v>
                </c:pt>
                <c:pt idx="7">
                  <c:v>0.38853059542527302</c:v>
                </c:pt>
                <c:pt idx="8">
                  <c:v>0.36100078518113599</c:v>
                </c:pt>
                <c:pt idx="9">
                  <c:v>0.38081969575908298</c:v>
                </c:pt>
                <c:pt idx="10">
                  <c:v>0.38685788268851801</c:v>
                </c:pt>
                <c:pt idx="11">
                  <c:v>0.37973604474113598</c:v>
                </c:pt>
                <c:pt idx="12">
                  <c:v>0.37212533698741701</c:v>
                </c:pt>
                <c:pt idx="13">
                  <c:v>0.36410925479890899</c:v>
                </c:pt>
                <c:pt idx="14">
                  <c:v>0.377203403268636</c:v>
                </c:pt>
                <c:pt idx="15">
                  <c:v>0.36615486284900001</c:v>
                </c:pt>
                <c:pt idx="16">
                  <c:v>0.35478977500465197</c:v>
                </c:pt>
                <c:pt idx="17">
                  <c:v>0.36997519538552398</c:v>
                </c:pt>
                <c:pt idx="18">
                  <c:v>0.35874997081120802</c:v>
                </c:pt>
                <c:pt idx="19">
                  <c:v>0.35065186516463598</c:v>
                </c:pt>
                <c:pt idx="20">
                  <c:v>0.33828087538169599</c:v>
                </c:pt>
                <c:pt idx="21">
                  <c:v>0.343773287777</c:v>
                </c:pt>
                <c:pt idx="22">
                  <c:v>0.337573073200304</c:v>
                </c:pt>
                <c:pt idx="23">
                  <c:v>0.341707298336696</c:v>
                </c:pt>
                <c:pt idx="24">
                  <c:v>0.32396709749851998</c:v>
                </c:pt>
                <c:pt idx="25">
                  <c:v>0.32735206031508302</c:v>
                </c:pt>
                <c:pt idx="26">
                  <c:v>0.33497788940408302</c:v>
                </c:pt>
                <c:pt idx="27">
                  <c:v>0.33132271085847997</c:v>
                </c:pt>
                <c:pt idx="28">
                  <c:v>0.32175460042512499</c:v>
                </c:pt>
                <c:pt idx="29">
                  <c:v>0.33080084838541701</c:v>
                </c:pt>
                <c:pt idx="30">
                  <c:v>0.32474424106319999</c:v>
                </c:pt>
                <c:pt idx="31">
                  <c:v>0.31846148084841702</c:v>
                </c:pt>
                <c:pt idx="32">
                  <c:v>0.31766071164162502</c:v>
                </c:pt>
                <c:pt idx="33">
                  <c:v>0.32459350146075999</c:v>
                </c:pt>
                <c:pt idx="34">
                  <c:v>0.31485475928020801</c:v>
                </c:pt>
                <c:pt idx="35">
                  <c:v>0.31803091380425003</c:v>
                </c:pt>
                <c:pt idx="36">
                  <c:v>0.31651405246379999</c:v>
                </c:pt>
                <c:pt idx="37">
                  <c:v>0.30188570954469202</c:v>
                </c:pt>
                <c:pt idx="38">
                  <c:v>0.31681566563237501</c:v>
                </c:pt>
                <c:pt idx="39">
                  <c:v>0.32795386497503998</c:v>
                </c:pt>
                <c:pt idx="40">
                  <c:v>0.31821720811525001</c:v>
                </c:pt>
                <c:pt idx="41">
                  <c:v>0.32136332949875002</c:v>
                </c:pt>
                <c:pt idx="42">
                  <c:v>0.33009815536024001</c:v>
                </c:pt>
                <c:pt idx="43">
                  <c:v>0.31792989964250001</c:v>
                </c:pt>
                <c:pt idx="44">
                  <c:v>0.32374123045620001</c:v>
                </c:pt>
                <c:pt idx="45">
                  <c:v>0.32400403650743997</c:v>
                </c:pt>
                <c:pt idx="46">
                  <c:v>0.31284723458379998</c:v>
                </c:pt>
                <c:pt idx="47">
                  <c:v>0.31825918676148002</c:v>
                </c:pt>
                <c:pt idx="48">
                  <c:v>0.32348671808074098</c:v>
                </c:pt>
                <c:pt idx="49">
                  <c:v>0.31113489355196</c:v>
                </c:pt>
                <c:pt idx="50">
                  <c:v>0.29844537169955998</c:v>
                </c:pt>
                <c:pt idx="51">
                  <c:v>0.317414860119</c:v>
                </c:pt>
                <c:pt idx="52">
                  <c:v>0.35253047214428002</c:v>
                </c:pt>
                <c:pt idx="53">
                  <c:v>0.41662668857969198</c:v>
                </c:pt>
                <c:pt idx="54">
                  <c:v>0.42591864126368001</c:v>
                </c:pt>
                <c:pt idx="55">
                  <c:v>0.408503857581615</c:v>
                </c:pt>
                <c:pt idx="56">
                  <c:v>0.40025928692056001</c:v>
                </c:pt>
                <c:pt idx="57">
                  <c:v>0.39557825213976899</c:v>
                </c:pt>
                <c:pt idx="58">
                  <c:v>0.38681994961048</c:v>
                </c:pt>
                <c:pt idx="59">
                  <c:v>0.39068380643384598</c:v>
                </c:pt>
                <c:pt idx="60">
                  <c:v>0.37744421478957701</c:v>
                </c:pt>
                <c:pt idx="61">
                  <c:v>0.377442833897846</c:v>
                </c:pt>
                <c:pt idx="62">
                  <c:v>0.37200984091908001</c:v>
                </c:pt>
                <c:pt idx="63">
                  <c:v>0.37570706649407698</c:v>
                </c:pt>
                <c:pt idx="64">
                  <c:v>0.353559780630962</c:v>
                </c:pt>
                <c:pt idx="65">
                  <c:v>0.34346195859703799</c:v>
                </c:pt>
                <c:pt idx="66">
                  <c:v>0.34059146906026899</c:v>
                </c:pt>
                <c:pt idx="67">
                  <c:v>0.31797304399815401</c:v>
                </c:pt>
                <c:pt idx="68">
                  <c:v>0.31170766467400002</c:v>
                </c:pt>
                <c:pt idx="69">
                  <c:v>0.30471023374150003</c:v>
                </c:pt>
                <c:pt idx="70">
                  <c:v>0.30274446730615401</c:v>
                </c:pt>
                <c:pt idx="71">
                  <c:v>0.29832120378869198</c:v>
                </c:pt>
                <c:pt idx="72">
                  <c:v>0.28781635650077803</c:v>
                </c:pt>
                <c:pt idx="73">
                  <c:v>0.28090417714469201</c:v>
                </c:pt>
                <c:pt idx="74">
                  <c:v>0.29354067867696298</c:v>
                </c:pt>
                <c:pt idx="75">
                  <c:v>0.28843651554192301</c:v>
                </c:pt>
                <c:pt idx="76">
                  <c:v>0.28220622432353798</c:v>
                </c:pt>
                <c:pt idx="77">
                  <c:v>0.26935546777974101</c:v>
                </c:pt>
                <c:pt idx="78">
                  <c:v>0.27428704318615399</c:v>
                </c:pt>
                <c:pt idx="79">
                  <c:v>0.261281940766731</c:v>
                </c:pt>
                <c:pt idx="80">
                  <c:v>0.26702226620039299</c:v>
                </c:pt>
                <c:pt idx="81">
                  <c:v>0.26004199525782801</c:v>
                </c:pt>
                <c:pt idx="82">
                  <c:v>0.27104788187567902</c:v>
                </c:pt>
                <c:pt idx="83">
                  <c:v>0.27405550063534501</c:v>
                </c:pt>
                <c:pt idx="84">
                  <c:v>0.26700515045162099</c:v>
                </c:pt>
                <c:pt idx="85">
                  <c:v>0.27138385503565499</c:v>
                </c:pt>
                <c:pt idx="86">
                  <c:v>0.26692640054579297</c:v>
                </c:pt>
                <c:pt idx="87">
                  <c:v>0.27576838021086197</c:v>
                </c:pt>
                <c:pt idx="88">
                  <c:v>0.27097850189406902</c:v>
                </c:pt>
                <c:pt idx="89">
                  <c:v>0.26575106171227603</c:v>
                </c:pt>
                <c:pt idx="90">
                  <c:v>0.27009979435572401</c:v>
                </c:pt>
                <c:pt idx="91">
                  <c:v>0.26271387201558599</c:v>
                </c:pt>
                <c:pt idx="92">
                  <c:v>0.27221244511565501</c:v>
                </c:pt>
                <c:pt idx="93">
                  <c:v>0.25539789078686198</c:v>
                </c:pt>
                <c:pt idx="94">
                  <c:v>0.263715648680862</c:v>
                </c:pt>
                <c:pt idx="95">
                  <c:v>0.259658319940552</c:v>
                </c:pt>
                <c:pt idx="96">
                  <c:v>0.266061764418138</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4-E48D-405E-A13A-5E5C7371625D}"/>
            </c:ext>
          </c:extLst>
        </c:ser>
        <c:ser>
          <c:idx val="2"/>
          <c:order val="4"/>
          <c:tx>
            <c:strRef>
              <c:f>Sheet1!$A$6</c:f>
              <c:strCache>
                <c:ptCount val="1"/>
                <c:pt idx="0">
                  <c:v>Financial/political corruption</c:v>
                </c:pt>
              </c:strCache>
            </c:strRef>
          </c:tx>
          <c:spPr>
            <a:ln w="25400">
              <a:solidFill>
                <a:srgbClr val="2F469C"/>
              </a:solidFill>
              <a:prstDash val="solid"/>
            </a:ln>
          </c:spPr>
          <c:marker>
            <c:symbol val="none"/>
          </c:marker>
          <c:cat>
            <c:strRef>
              <c:f>Sheet1!$B$1:$CT$1</c:f>
              <c:strCache>
                <c:ptCount val="97"/>
                <c:pt idx="0">
                  <c:v>Dec 15</c:v>
                </c:pt>
                <c:pt idx="1">
                  <c:v>Jan 16</c:v>
                </c:pt>
                <c:pt idx="2">
                  <c:v>Feb 16</c:v>
                </c:pt>
                <c:pt idx="3">
                  <c:v>Mar 16</c:v>
                </c:pt>
                <c:pt idx="4">
                  <c:v>Apr 16</c:v>
                </c:pt>
                <c:pt idx="5">
                  <c:v>May 16</c:v>
                </c:pt>
                <c:pt idx="6">
                  <c:v>Jun 16</c:v>
                </c:pt>
                <c:pt idx="7">
                  <c:v>Jul 16</c:v>
                </c:pt>
                <c:pt idx="8">
                  <c:v>Aug 16</c:v>
                </c:pt>
                <c:pt idx="9">
                  <c:v>Sep 16</c:v>
                </c:pt>
                <c:pt idx="10">
                  <c:v>Oct 16</c:v>
                </c:pt>
                <c:pt idx="11">
                  <c:v>Nov 16</c:v>
                </c:pt>
                <c:pt idx="12">
                  <c:v>Dec 16</c:v>
                </c:pt>
                <c:pt idx="13">
                  <c:v>Jan 17</c:v>
                </c:pt>
                <c:pt idx="14">
                  <c:v>Feb 17</c:v>
                </c:pt>
                <c:pt idx="15">
                  <c:v>Mar 17</c:v>
                </c:pt>
                <c:pt idx="16">
                  <c:v>Apr 17</c:v>
                </c:pt>
                <c:pt idx="17">
                  <c:v>May 17</c:v>
                </c:pt>
                <c:pt idx="18">
                  <c:v>Jun 17</c:v>
                </c:pt>
                <c:pt idx="19">
                  <c:v>Jul 17</c:v>
                </c:pt>
                <c:pt idx="20">
                  <c:v>Aug 17</c:v>
                </c:pt>
                <c:pt idx="21">
                  <c:v>Sep 17</c:v>
                </c:pt>
                <c:pt idx="22">
                  <c:v>Oct 17</c:v>
                </c:pt>
                <c:pt idx="23">
                  <c:v>Nov 17</c:v>
                </c:pt>
                <c:pt idx="24">
                  <c:v>Dec 17</c:v>
                </c:pt>
                <c:pt idx="25">
                  <c:v>Jan 18</c:v>
                </c:pt>
                <c:pt idx="26">
                  <c:v>Feb 18</c:v>
                </c:pt>
                <c:pt idx="27">
                  <c:v>Mar 18</c:v>
                </c:pt>
                <c:pt idx="28">
                  <c:v>Apr 18</c:v>
                </c:pt>
                <c:pt idx="29">
                  <c:v>May 18</c:v>
                </c:pt>
                <c:pt idx="30">
                  <c:v>Jun 18</c:v>
                </c:pt>
                <c:pt idx="31">
                  <c:v>Jul 18</c:v>
                </c:pt>
                <c:pt idx="32">
                  <c:v>Aug 18</c:v>
                </c:pt>
                <c:pt idx="33">
                  <c:v>Sep 18</c:v>
                </c:pt>
                <c:pt idx="34">
                  <c:v>Oct 18</c:v>
                </c:pt>
                <c:pt idx="35">
                  <c:v>Nov 18</c:v>
                </c:pt>
                <c:pt idx="36">
                  <c:v>Dec 18</c:v>
                </c:pt>
                <c:pt idx="37">
                  <c:v>Jan 19</c:v>
                </c:pt>
                <c:pt idx="38">
                  <c:v>Feb 19</c:v>
                </c:pt>
                <c:pt idx="39">
                  <c:v>Mar 19</c:v>
                </c:pt>
                <c:pt idx="40">
                  <c:v>Apr 19</c:v>
                </c:pt>
                <c:pt idx="41">
                  <c:v>May 19</c:v>
                </c:pt>
                <c:pt idx="42">
                  <c:v>Jun 19</c:v>
                </c:pt>
                <c:pt idx="43">
                  <c:v>Jul 19</c:v>
                </c:pt>
                <c:pt idx="44">
                  <c:v>Aug 19</c:v>
                </c:pt>
                <c:pt idx="45">
                  <c:v>Sep 19</c:v>
                </c:pt>
                <c:pt idx="46">
                  <c:v>Oct 19</c:v>
                </c:pt>
                <c:pt idx="47">
                  <c:v>Nov 19</c:v>
                </c:pt>
                <c:pt idx="48">
                  <c:v>Dec 19</c:v>
                </c:pt>
                <c:pt idx="49">
                  <c:v>Jan 20</c:v>
                </c:pt>
                <c:pt idx="50">
                  <c:v>Feb 20</c:v>
                </c:pt>
                <c:pt idx="51">
                  <c:v>Mar 20</c:v>
                </c:pt>
                <c:pt idx="52">
                  <c:v>Apr 20</c:v>
                </c:pt>
                <c:pt idx="53">
                  <c:v>May 20</c:v>
                </c:pt>
                <c:pt idx="54">
                  <c:v>Jun 20</c:v>
                </c:pt>
                <c:pt idx="55">
                  <c:v>Jul 20</c:v>
                </c:pt>
                <c:pt idx="56">
                  <c:v>Aug 20</c:v>
                </c:pt>
                <c:pt idx="57">
                  <c:v>Sep 20</c:v>
                </c:pt>
                <c:pt idx="58">
                  <c:v>Oct 20</c:v>
                </c:pt>
                <c:pt idx="59">
                  <c:v>Nov 20</c:v>
                </c:pt>
                <c:pt idx="60">
                  <c:v>Dec 20</c:v>
                </c:pt>
                <c:pt idx="61">
                  <c:v>Jan 21</c:v>
                </c:pt>
                <c:pt idx="62">
                  <c:v>Feb 21</c:v>
                </c:pt>
                <c:pt idx="63">
                  <c:v>Mar 21</c:v>
                </c:pt>
                <c:pt idx="64">
                  <c:v>Apr 21</c:v>
                </c:pt>
                <c:pt idx="65">
                  <c:v>May 21</c:v>
                </c:pt>
                <c:pt idx="66">
                  <c:v>Jun 21</c:v>
                </c:pt>
                <c:pt idx="67">
                  <c:v>Jul 21</c:v>
                </c:pt>
                <c:pt idx="68">
                  <c:v>Aug 21</c:v>
                </c:pt>
                <c:pt idx="69">
                  <c:v>Sep 21</c:v>
                </c:pt>
                <c:pt idx="70">
                  <c:v>Oct 21</c:v>
                </c:pt>
                <c:pt idx="71">
                  <c:v>Nov 21</c:v>
                </c:pt>
                <c:pt idx="72">
                  <c:v>Dec 21</c:v>
                </c:pt>
                <c:pt idx="73">
                  <c:v>Jan 22</c:v>
                </c:pt>
                <c:pt idx="74">
                  <c:v>Feb 22</c:v>
                </c:pt>
                <c:pt idx="75">
                  <c:v>Mar 22</c:v>
                </c:pt>
                <c:pt idx="76">
                  <c:v>Apr 22</c:v>
                </c:pt>
                <c:pt idx="77">
                  <c:v>May 22</c:v>
                </c:pt>
                <c:pt idx="78">
                  <c:v>Jun 22</c:v>
                </c:pt>
                <c:pt idx="79">
                  <c:v>Jul 22</c:v>
                </c:pt>
                <c:pt idx="80">
                  <c:v>Aug 22</c:v>
                </c:pt>
                <c:pt idx="81">
                  <c:v>Sep 22</c:v>
                </c:pt>
                <c:pt idx="82">
                  <c:v>Oct 22</c:v>
                </c:pt>
                <c:pt idx="83">
                  <c:v>Nov 22</c:v>
                </c:pt>
                <c:pt idx="84">
                  <c:v>Dec 22</c:v>
                </c:pt>
                <c:pt idx="85">
                  <c:v>Jan 23</c:v>
                </c:pt>
                <c:pt idx="86">
                  <c:v>Feb 23</c:v>
                </c:pt>
                <c:pt idx="87">
                  <c:v>Mar 23</c:v>
                </c:pt>
                <c:pt idx="88">
                  <c:v>Apr 23</c:v>
                </c:pt>
                <c:pt idx="89">
                  <c:v>May 23</c:v>
                </c:pt>
                <c:pt idx="90">
                  <c:v>Jun 23</c:v>
                </c:pt>
                <c:pt idx="91">
                  <c:v>Jul 23</c:v>
                </c:pt>
                <c:pt idx="92">
                  <c:v>Aug 23</c:v>
                </c:pt>
                <c:pt idx="93">
                  <c:v>Sep 23</c:v>
                </c:pt>
                <c:pt idx="94">
                  <c:v>Oct 23</c:v>
                </c:pt>
                <c:pt idx="95">
                  <c:v>Nov 23</c:v>
                </c:pt>
                <c:pt idx="96">
                  <c:v>Dec 23</c:v>
                </c:pt>
              </c:strCache>
            </c:strRef>
          </c:cat>
          <c:val>
            <c:numRef>
              <c:f>Sheet1!$B$6:$CT$6</c:f>
              <c:numCache>
                <c:formatCode>General</c:formatCode>
                <c:ptCount val="97"/>
                <c:pt idx="0">
                  <c:v>0.332352827826708</c:v>
                </c:pt>
                <c:pt idx="1">
                  <c:v>0.32621403116749997</c:v>
                </c:pt>
                <c:pt idx="2">
                  <c:v>0.33154803370040897</c:v>
                </c:pt>
                <c:pt idx="3">
                  <c:v>0.34539259248516702</c:v>
                </c:pt>
                <c:pt idx="4">
                  <c:v>0.34642369402250001</c:v>
                </c:pt>
                <c:pt idx="5">
                  <c:v>0.35417652753368201</c:v>
                </c:pt>
                <c:pt idx="6">
                  <c:v>0.35799261615866701</c:v>
                </c:pt>
                <c:pt idx="7">
                  <c:v>0.34118985492468201</c:v>
                </c:pt>
                <c:pt idx="8">
                  <c:v>0.326910604340091</c:v>
                </c:pt>
                <c:pt idx="9">
                  <c:v>0.34924729262979198</c:v>
                </c:pt>
                <c:pt idx="10">
                  <c:v>0.35737233334177798</c:v>
                </c:pt>
                <c:pt idx="11">
                  <c:v>0.34392750808204497</c:v>
                </c:pt>
                <c:pt idx="12">
                  <c:v>0.35289953512841699</c:v>
                </c:pt>
                <c:pt idx="13">
                  <c:v>0.34673442364372697</c:v>
                </c:pt>
                <c:pt idx="14">
                  <c:v>0.353639640945136</c:v>
                </c:pt>
                <c:pt idx="15">
                  <c:v>0.38809166989354199</c:v>
                </c:pt>
                <c:pt idx="16">
                  <c:v>0.37054441638334801</c:v>
                </c:pt>
                <c:pt idx="17">
                  <c:v>0.33984066332847601</c:v>
                </c:pt>
                <c:pt idx="18">
                  <c:v>0.36423932456512498</c:v>
                </c:pt>
                <c:pt idx="19">
                  <c:v>0.357391559824636</c:v>
                </c:pt>
                <c:pt idx="20">
                  <c:v>0.36698232971700001</c:v>
                </c:pt>
                <c:pt idx="21">
                  <c:v>0.3539577661485</c:v>
                </c:pt>
                <c:pt idx="22">
                  <c:v>0.33741534133960899</c:v>
                </c:pt>
                <c:pt idx="23">
                  <c:v>0.32452369290208699</c:v>
                </c:pt>
                <c:pt idx="24">
                  <c:v>0.38179757796255998</c:v>
                </c:pt>
                <c:pt idx="25">
                  <c:v>0.35506618308999999</c:v>
                </c:pt>
                <c:pt idx="26">
                  <c:v>0.353125217072292</c:v>
                </c:pt>
                <c:pt idx="27">
                  <c:v>0.37089601617012002</c:v>
                </c:pt>
                <c:pt idx="28">
                  <c:v>0.36818528380775001</c:v>
                </c:pt>
                <c:pt idx="29">
                  <c:v>0.35545963050120799</c:v>
                </c:pt>
                <c:pt idx="30">
                  <c:v>0.35449939339544001</c:v>
                </c:pt>
                <c:pt idx="31">
                  <c:v>0.33070136105966702</c:v>
                </c:pt>
                <c:pt idx="32">
                  <c:v>0.335170246162875</c:v>
                </c:pt>
                <c:pt idx="33">
                  <c:v>0.34329109707900002</c:v>
                </c:pt>
                <c:pt idx="34">
                  <c:v>0.32883742981774999</c:v>
                </c:pt>
                <c:pt idx="35">
                  <c:v>0.33294644984412503</c:v>
                </c:pt>
                <c:pt idx="36">
                  <c:v>0.34983209096759998</c:v>
                </c:pt>
                <c:pt idx="37">
                  <c:v>0.32965623840003899</c:v>
                </c:pt>
                <c:pt idx="38">
                  <c:v>0.34033363385525001</c:v>
                </c:pt>
                <c:pt idx="39">
                  <c:v>0.34896813267332</c:v>
                </c:pt>
                <c:pt idx="40">
                  <c:v>0.331140521174208</c:v>
                </c:pt>
                <c:pt idx="41">
                  <c:v>0.32182779824500002</c:v>
                </c:pt>
                <c:pt idx="42">
                  <c:v>0.32077456719519998</c:v>
                </c:pt>
                <c:pt idx="43">
                  <c:v>0.300059583204208</c:v>
                </c:pt>
                <c:pt idx="44">
                  <c:v>0.31723237122432002</c:v>
                </c:pt>
                <c:pt idx="45">
                  <c:v>0.32196520596619999</c:v>
                </c:pt>
                <c:pt idx="46">
                  <c:v>0.30744959153647999</c:v>
                </c:pt>
                <c:pt idx="47">
                  <c:v>0.30633329254247998</c:v>
                </c:pt>
                <c:pt idx="48">
                  <c:v>0.31653601556644501</c:v>
                </c:pt>
                <c:pt idx="49">
                  <c:v>0.30443102453856002</c:v>
                </c:pt>
                <c:pt idx="50">
                  <c:v>0.31359326850960001</c:v>
                </c:pt>
                <c:pt idx="51">
                  <c:v>0.31460578005946199</c:v>
                </c:pt>
                <c:pt idx="52">
                  <c:v>0.21813406273191999</c:v>
                </c:pt>
                <c:pt idx="53">
                  <c:v>0.24606630388203901</c:v>
                </c:pt>
                <c:pt idx="54">
                  <c:v>0.25999082941579998</c:v>
                </c:pt>
                <c:pt idx="55">
                  <c:v>0.27129293801607701</c:v>
                </c:pt>
                <c:pt idx="56">
                  <c:v>0.26905416153627998</c:v>
                </c:pt>
                <c:pt idx="57">
                  <c:v>0.27855021233246202</c:v>
                </c:pt>
                <c:pt idx="58">
                  <c:v>0.26717282277283999</c:v>
                </c:pt>
                <c:pt idx="59">
                  <c:v>0.253100484222962</c:v>
                </c:pt>
                <c:pt idx="60">
                  <c:v>0.25762585119746201</c:v>
                </c:pt>
                <c:pt idx="61">
                  <c:v>0.25762806013119199</c:v>
                </c:pt>
                <c:pt idx="62">
                  <c:v>0.26243632057704003</c:v>
                </c:pt>
                <c:pt idx="63">
                  <c:v>0.29208838600661502</c:v>
                </c:pt>
                <c:pt idx="64">
                  <c:v>0.292675139154423</c:v>
                </c:pt>
                <c:pt idx="65">
                  <c:v>0.30115381575684602</c:v>
                </c:pt>
                <c:pt idx="66">
                  <c:v>0.29984622825892299</c:v>
                </c:pt>
                <c:pt idx="67">
                  <c:v>0.30044349523080799</c:v>
                </c:pt>
                <c:pt idx="68">
                  <c:v>0.28453308075130801</c:v>
                </c:pt>
                <c:pt idx="69">
                  <c:v>0.27012129632092302</c:v>
                </c:pt>
                <c:pt idx="70">
                  <c:v>0.28674091218734599</c:v>
                </c:pt>
                <c:pt idx="71">
                  <c:v>0.28354520613561501</c:v>
                </c:pt>
                <c:pt idx="72">
                  <c:v>0.272406494160296</c:v>
                </c:pt>
                <c:pt idx="73">
                  <c:v>0.27144683723907698</c:v>
                </c:pt>
                <c:pt idx="74">
                  <c:v>0.25729708684848102</c:v>
                </c:pt>
                <c:pt idx="75">
                  <c:v>0.26586033555080801</c:v>
                </c:pt>
                <c:pt idx="76">
                  <c:v>0.24508197395126899</c:v>
                </c:pt>
                <c:pt idx="77">
                  <c:v>0.24227963638259301</c:v>
                </c:pt>
                <c:pt idx="78">
                  <c:v>0.245434971170961</c:v>
                </c:pt>
                <c:pt idx="79">
                  <c:v>0.234773931271923</c:v>
                </c:pt>
                <c:pt idx="80">
                  <c:v>0.25966529064264299</c:v>
                </c:pt>
                <c:pt idx="81">
                  <c:v>0.25973032397234502</c:v>
                </c:pt>
                <c:pt idx="82">
                  <c:v>0.264456029617893</c:v>
                </c:pt>
                <c:pt idx="83">
                  <c:v>0.25310853153131002</c:v>
                </c:pt>
                <c:pt idx="84">
                  <c:v>0.24146536286155201</c:v>
                </c:pt>
                <c:pt idx="85">
                  <c:v>0.24377229536713799</c:v>
                </c:pt>
                <c:pt idx="86">
                  <c:v>0.254862772361655</c:v>
                </c:pt>
                <c:pt idx="87">
                  <c:v>0.25908498195220703</c:v>
                </c:pt>
                <c:pt idx="88">
                  <c:v>0.265040095694759</c:v>
                </c:pt>
                <c:pt idx="89">
                  <c:v>0.26693949502848302</c:v>
                </c:pt>
                <c:pt idx="90">
                  <c:v>0.250712738075138</c:v>
                </c:pt>
                <c:pt idx="91">
                  <c:v>0.26113151933637901</c:v>
                </c:pt>
                <c:pt idx="92">
                  <c:v>0.268375947615069</c:v>
                </c:pt>
                <c:pt idx="93">
                  <c:v>0.26288698268900001</c:v>
                </c:pt>
                <c:pt idx="94">
                  <c:v>0.25199981168089702</c:v>
                </c:pt>
                <c:pt idx="95">
                  <c:v>0.24823971842620701</c:v>
                </c:pt>
                <c:pt idx="96">
                  <c:v>0.257711324484172</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5-E48D-405E-A13A-5E5C7371625D}"/>
            </c:ext>
          </c:extLst>
        </c:ser>
        <c:ser>
          <c:idx val="3"/>
          <c:order val="5"/>
          <c:tx>
            <c:strRef>
              <c:f>Sheet1!$A$7</c:f>
              <c:strCache>
                <c:ptCount val="1"/>
                <c:pt idx="0">
                  <c:v>Coronavirus (Covid-19)</c:v>
                </c:pt>
              </c:strCache>
            </c:strRef>
          </c:tx>
          <c:spPr>
            <a:ln w="25400">
              <a:solidFill>
                <a:srgbClr val="F14354"/>
              </a:solidFill>
            </a:ln>
          </c:spPr>
          <c:marker>
            <c:symbol val="none"/>
          </c:marker>
          <c:cat>
            <c:strRef>
              <c:f>Sheet1!$B$1:$CT$1</c:f>
              <c:strCache>
                <c:ptCount val="97"/>
                <c:pt idx="0">
                  <c:v>Dec 15</c:v>
                </c:pt>
                <c:pt idx="1">
                  <c:v>Jan 16</c:v>
                </c:pt>
                <c:pt idx="2">
                  <c:v>Feb 16</c:v>
                </c:pt>
                <c:pt idx="3">
                  <c:v>Mar 16</c:v>
                </c:pt>
                <c:pt idx="4">
                  <c:v>Apr 16</c:v>
                </c:pt>
                <c:pt idx="5">
                  <c:v>May 16</c:v>
                </c:pt>
                <c:pt idx="6">
                  <c:v>Jun 16</c:v>
                </c:pt>
                <c:pt idx="7">
                  <c:v>Jul 16</c:v>
                </c:pt>
                <c:pt idx="8">
                  <c:v>Aug 16</c:v>
                </c:pt>
                <c:pt idx="9">
                  <c:v>Sep 16</c:v>
                </c:pt>
                <c:pt idx="10">
                  <c:v>Oct 16</c:v>
                </c:pt>
                <c:pt idx="11">
                  <c:v>Nov 16</c:v>
                </c:pt>
                <c:pt idx="12">
                  <c:v>Dec 16</c:v>
                </c:pt>
                <c:pt idx="13">
                  <c:v>Jan 17</c:v>
                </c:pt>
                <c:pt idx="14">
                  <c:v>Feb 17</c:v>
                </c:pt>
                <c:pt idx="15">
                  <c:v>Mar 17</c:v>
                </c:pt>
                <c:pt idx="16">
                  <c:v>Apr 17</c:v>
                </c:pt>
                <c:pt idx="17">
                  <c:v>May 17</c:v>
                </c:pt>
                <c:pt idx="18">
                  <c:v>Jun 17</c:v>
                </c:pt>
                <c:pt idx="19">
                  <c:v>Jul 17</c:v>
                </c:pt>
                <c:pt idx="20">
                  <c:v>Aug 17</c:v>
                </c:pt>
                <c:pt idx="21">
                  <c:v>Sep 17</c:v>
                </c:pt>
                <c:pt idx="22">
                  <c:v>Oct 17</c:v>
                </c:pt>
                <c:pt idx="23">
                  <c:v>Nov 17</c:v>
                </c:pt>
                <c:pt idx="24">
                  <c:v>Dec 17</c:v>
                </c:pt>
                <c:pt idx="25">
                  <c:v>Jan 18</c:v>
                </c:pt>
                <c:pt idx="26">
                  <c:v>Feb 18</c:v>
                </c:pt>
                <c:pt idx="27">
                  <c:v>Mar 18</c:v>
                </c:pt>
                <c:pt idx="28">
                  <c:v>Apr 18</c:v>
                </c:pt>
                <c:pt idx="29">
                  <c:v>May 18</c:v>
                </c:pt>
                <c:pt idx="30">
                  <c:v>Jun 18</c:v>
                </c:pt>
                <c:pt idx="31">
                  <c:v>Jul 18</c:v>
                </c:pt>
                <c:pt idx="32">
                  <c:v>Aug 18</c:v>
                </c:pt>
                <c:pt idx="33">
                  <c:v>Sep 18</c:v>
                </c:pt>
                <c:pt idx="34">
                  <c:v>Oct 18</c:v>
                </c:pt>
                <c:pt idx="35">
                  <c:v>Nov 18</c:v>
                </c:pt>
                <c:pt idx="36">
                  <c:v>Dec 18</c:v>
                </c:pt>
                <c:pt idx="37">
                  <c:v>Jan 19</c:v>
                </c:pt>
                <c:pt idx="38">
                  <c:v>Feb 19</c:v>
                </c:pt>
                <c:pt idx="39">
                  <c:v>Mar 19</c:v>
                </c:pt>
                <c:pt idx="40">
                  <c:v>Apr 19</c:v>
                </c:pt>
                <c:pt idx="41">
                  <c:v>May 19</c:v>
                </c:pt>
                <c:pt idx="42">
                  <c:v>Jun 19</c:v>
                </c:pt>
                <c:pt idx="43">
                  <c:v>Jul 19</c:v>
                </c:pt>
                <c:pt idx="44">
                  <c:v>Aug 19</c:v>
                </c:pt>
                <c:pt idx="45">
                  <c:v>Sep 19</c:v>
                </c:pt>
                <c:pt idx="46">
                  <c:v>Oct 19</c:v>
                </c:pt>
                <c:pt idx="47">
                  <c:v>Nov 19</c:v>
                </c:pt>
                <c:pt idx="48">
                  <c:v>Dec 19</c:v>
                </c:pt>
                <c:pt idx="49">
                  <c:v>Jan 20</c:v>
                </c:pt>
                <c:pt idx="50">
                  <c:v>Feb 20</c:v>
                </c:pt>
                <c:pt idx="51">
                  <c:v>Mar 20</c:v>
                </c:pt>
                <c:pt idx="52">
                  <c:v>Apr 20</c:v>
                </c:pt>
                <c:pt idx="53">
                  <c:v>May 20</c:v>
                </c:pt>
                <c:pt idx="54">
                  <c:v>Jun 20</c:v>
                </c:pt>
                <c:pt idx="55">
                  <c:v>Jul 20</c:v>
                </c:pt>
                <c:pt idx="56">
                  <c:v>Aug 20</c:v>
                </c:pt>
                <c:pt idx="57">
                  <c:v>Sep 20</c:v>
                </c:pt>
                <c:pt idx="58">
                  <c:v>Oct 20</c:v>
                </c:pt>
                <c:pt idx="59">
                  <c:v>Nov 20</c:v>
                </c:pt>
                <c:pt idx="60">
                  <c:v>Dec 20</c:v>
                </c:pt>
                <c:pt idx="61">
                  <c:v>Jan 21</c:v>
                </c:pt>
                <c:pt idx="62">
                  <c:v>Feb 21</c:v>
                </c:pt>
                <c:pt idx="63">
                  <c:v>Mar 21</c:v>
                </c:pt>
                <c:pt idx="64">
                  <c:v>Apr 21</c:v>
                </c:pt>
                <c:pt idx="65">
                  <c:v>May 21</c:v>
                </c:pt>
                <c:pt idx="66">
                  <c:v>Jun 21</c:v>
                </c:pt>
                <c:pt idx="67">
                  <c:v>Jul 21</c:v>
                </c:pt>
                <c:pt idx="68">
                  <c:v>Aug 21</c:v>
                </c:pt>
                <c:pt idx="69">
                  <c:v>Sep 21</c:v>
                </c:pt>
                <c:pt idx="70">
                  <c:v>Oct 21</c:v>
                </c:pt>
                <c:pt idx="71">
                  <c:v>Nov 21</c:v>
                </c:pt>
                <c:pt idx="72">
                  <c:v>Dec 21</c:v>
                </c:pt>
                <c:pt idx="73">
                  <c:v>Jan 22</c:v>
                </c:pt>
                <c:pt idx="74">
                  <c:v>Feb 22</c:v>
                </c:pt>
                <c:pt idx="75">
                  <c:v>Mar 22</c:v>
                </c:pt>
                <c:pt idx="76">
                  <c:v>Apr 22</c:v>
                </c:pt>
                <c:pt idx="77">
                  <c:v>May 22</c:v>
                </c:pt>
                <c:pt idx="78">
                  <c:v>Jun 22</c:v>
                </c:pt>
                <c:pt idx="79">
                  <c:v>Jul 22</c:v>
                </c:pt>
                <c:pt idx="80">
                  <c:v>Aug 22</c:v>
                </c:pt>
                <c:pt idx="81">
                  <c:v>Sep 22</c:v>
                </c:pt>
                <c:pt idx="82">
                  <c:v>Oct 22</c:v>
                </c:pt>
                <c:pt idx="83">
                  <c:v>Nov 22</c:v>
                </c:pt>
                <c:pt idx="84">
                  <c:v>Dec 22</c:v>
                </c:pt>
                <c:pt idx="85">
                  <c:v>Jan 23</c:v>
                </c:pt>
                <c:pt idx="86">
                  <c:v>Feb 23</c:v>
                </c:pt>
                <c:pt idx="87">
                  <c:v>Mar 23</c:v>
                </c:pt>
                <c:pt idx="88">
                  <c:v>Apr 23</c:v>
                </c:pt>
                <c:pt idx="89">
                  <c:v>May 23</c:v>
                </c:pt>
                <c:pt idx="90">
                  <c:v>Jun 23</c:v>
                </c:pt>
                <c:pt idx="91">
                  <c:v>Jul 23</c:v>
                </c:pt>
                <c:pt idx="92">
                  <c:v>Aug 23</c:v>
                </c:pt>
                <c:pt idx="93">
                  <c:v>Sep 23</c:v>
                </c:pt>
                <c:pt idx="94">
                  <c:v>Oct 23</c:v>
                </c:pt>
                <c:pt idx="95">
                  <c:v>Nov 23</c:v>
                </c:pt>
                <c:pt idx="96">
                  <c:v>Dec 23</c:v>
                </c:pt>
              </c:strCache>
            </c:strRef>
          </c:cat>
          <c:val>
            <c:numRef>
              <c:f>Sheet1!$B$7:$CT$7</c:f>
              <c:numCache>
                <c:formatCode>General</c:formatCode>
                <c:ptCount val="97"/>
                <c:pt idx="52">
                  <c:v>0.63939602927296002</c:v>
                </c:pt>
                <c:pt idx="53">
                  <c:v>0.55666972359653799</c:v>
                </c:pt>
                <c:pt idx="54">
                  <c:v>0.46912341897656001</c:v>
                </c:pt>
                <c:pt idx="55">
                  <c:v>0.43455909262026898</c:v>
                </c:pt>
                <c:pt idx="56">
                  <c:v>0.47079128535336001</c:v>
                </c:pt>
                <c:pt idx="57">
                  <c:v>0.449403919289385</c:v>
                </c:pt>
                <c:pt idx="58">
                  <c:v>0.44847638496011999</c:v>
                </c:pt>
                <c:pt idx="59">
                  <c:v>0.47871781471050001</c:v>
                </c:pt>
                <c:pt idx="60">
                  <c:v>0.50682361347423099</c:v>
                </c:pt>
                <c:pt idx="61">
                  <c:v>0.50682307048253805</c:v>
                </c:pt>
                <c:pt idx="62">
                  <c:v>0.51464915231412001</c:v>
                </c:pt>
                <c:pt idx="63">
                  <c:v>0.45147109170219202</c:v>
                </c:pt>
                <c:pt idx="64">
                  <c:v>0.45893757030619198</c:v>
                </c:pt>
                <c:pt idx="65">
                  <c:v>0.42852228939800002</c:v>
                </c:pt>
                <c:pt idx="66">
                  <c:v>0.36125016349761502</c:v>
                </c:pt>
                <c:pt idx="67">
                  <c:v>0.359517062953077</c:v>
                </c:pt>
                <c:pt idx="68">
                  <c:v>0.37673287758896101</c:v>
                </c:pt>
                <c:pt idx="69">
                  <c:v>0.35938835124038498</c:v>
                </c:pt>
                <c:pt idx="70">
                  <c:v>0.284166413961077</c:v>
                </c:pt>
                <c:pt idx="71">
                  <c:v>0.28056893750807699</c:v>
                </c:pt>
                <c:pt idx="72">
                  <c:v>0.32466199302799997</c:v>
                </c:pt>
                <c:pt idx="73">
                  <c:v>0.35499037365896202</c:v>
                </c:pt>
                <c:pt idx="74">
                  <c:v>0.333063978311815</c:v>
                </c:pt>
                <c:pt idx="75">
                  <c:v>0.23618631031073101</c:v>
                </c:pt>
                <c:pt idx="76">
                  <c:v>0.18076397592853799</c:v>
                </c:pt>
                <c:pt idx="77">
                  <c:v>0.156948659972593</c:v>
                </c:pt>
                <c:pt idx="78">
                  <c:v>0.11546941562080799</c:v>
                </c:pt>
                <c:pt idx="79">
                  <c:v>0.13327335376153801</c:v>
                </c:pt>
                <c:pt idx="80">
                  <c:v>0.16048646774600001</c:v>
                </c:pt>
                <c:pt idx="81">
                  <c:v>0.12533601723851701</c:v>
                </c:pt>
                <c:pt idx="82">
                  <c:v>9.4040639162107101E-2</c:v>
                </c:pt>
                <c:pt idx="83">
                  <c:v>9.9596571510689694E-2</c:v>
                </c:pt>
                <c:pt idx="84">
                  <c:v>0.11269835270062099</c:v>
                </c:pt>
                <c:pt idx="85">
                  <c:v>0.127614137765621</c:v>
                </c:pt>
                <c:pt idx="86">
                  <c:v>9.3202126607930993E-2</c:v>
                </c:pt>
                <c:pt idx="87">
                  <c:v>6.3640298908241397E-2</c:v>
                </c:pt>
                <c:pt idx="88">
                  <c:v>5.5143362329862097E-2</c:v>
                </c:pt>
                <c:pt idx="89">
                  <c:v>6.4631989528344799E-2</c:v>
                </c:pt>
                <c:pt idx="90">
                  <c:v>5.6987521035172399E-2</c:v>
                </c:pt>
                <c:pt idx="91">
                  <c:v>4.6507568153206898E-2</c:v>
                </c:pt>
                <c:pt idx="92">
                  <c:v>4.6060872727206902E-2</c:v>
                </c:pt>
                <c:pt idx="93">
                  <c:v>4.2079936252793097E-2</c:v>
                </c:pt>
                <c:pt idx="94">
                  <c:v>4.6468342695655203E-2</c:v>
                </c:pt>
                <c:pt idx="95">
                  <c:v>4.4455601930517202E-2</c:v>
                </c:pt>
                <c:pt idx="96">
                  <c:v>4.31529273538621E-2</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6-E48D-405E-A13A-5E5C7371625D}"/>
            </c:ext>
          </c:extLst>
        </c:ser>
        <c:dLbls>
          <c:showLegendKey val="0"/>
          <c:showVal val="0"/>
          <c:showCatName val="0"/>
          <c:showSerName val="0"/>
          <c:showPercent val="0"/>
          <c:showBubbleSize val="0"/>
        </c:dLbls>
        <c:smooth val="0"/>
        <c:axId val="674781184"/>
        <c:axId val="669780800"/>
      </c:lineChart>
      <c:catAx>
        <c:axId val="674781184"/>
        <c:scaling>
          <c:orientation val="minMax"/>
        </c:scaling>
        <c:delete val="0"/>
        <c:axPos val="b"/>
        <c:majorGridlines>
          <c:spPr>
            <a:ln w="3175">
              <a:solidFill>
                <a:sysClr val="window" lastClr="FFFFFF">
                  <a:lumMod val="85000"/>
                </a:sysClr>
              </a:solidFill>
              <a:prstDash val="sysDot"/>
            </a:ln>
          </c:spPr>
        </c:majorGridlines>
        <c:numFmt formatCode="mmm\&#10;yyyy" sourceLinked="0"/>
        <c:majorTickMark val="none"/>
        <c:minorTickMark val="none"/>
        <c:tickLblPos val="nextTo"/>
        <c:spPr>
          <a:ln w="12700">
            <a:solidFill>
              <a:sysClr val="window" lastClr="FFFFFF">
                <a:lumMod val="50000"/>
              </a:sysClr>
            </a:solidFill>
            <a:prstDash val="solid"/>
          </a:ln>
        </c:spPr>
        <c:txPr>
          <a:bodyPr rot="0" vert="horz"/>
          <a:lstStyle/>
          <a:p>
            <a:pPr>
              <a:defRPr sz="1000" b="0" smtId="4294967295"/>
            </a:pPr>
            <a:endParaRPr lang="en-KE"/>
          </a:p>
        </c:txPr>
        <c:crossAx val="669780800"/>
        <c:crosses val="autoZero"/>
        <c:auto val="0"/>
        <c:lblAlgn val="ctr"/>
        <c:lblOffset val="100"/>
        <c:tickLblSkip val="12"/>
        <c:tickMarkSkip val="12"/>
        <c:noMultiLvlLbl val="1"/>
      </c:catAx>
      <c:valAx>
        <c:axId val="669780800"/>
        <c:scaling>
          <c:orientation val="minMax"/>
        </c:scaling>
        <c:delete val="0"/>
        <c:axPos val="l"/>
        <c:majorGridlines>
          <c:spPr>
            <a:ln w="9525">
              <a:solidFill>
                <a:sysClr val="window" lastClr="FFFFFF">
                  <a:lumMod val="85000"/>
                </a:sysClr>
              </a:solidFill>
              <a:prstDash val="sysDot"/>
            </a:ln>
          </c:spPr>
        </c:majorGridlines>
        <c:numFmt formatCode="0%" sourceLinked="0"/>
        <c:majorTickMark val="none"/>
        <c:minorTickMark val="none"/>
        <c:tickLblPos val="nextTo"/>
        <c:spPr>
          <a:ln w="6350">
            <a:solidFill>
              <a:sysClr val="window" lastClr="FFFFFF">
                <a:lumMod val="50000"/>
              </a:sysClr>
            </a:solidFill>
            <a:prstDash val="solid"/>
          </a:ln>
        </c:spPr>
        <c:txPr>
          <a:bodyPr rot="0" vert="horz"/>
          <a:lstStyle/>
          <a:p>
            <a:pPr>
              <a:defRPr sz="1000" b="0" smtId="4294967295"/>
            </a:pPr>
            <a:endParaRPr lang="en-KE"/>
          </a:p>
        </c:txPr>
        <c:crossAx val="674781184"/>
        <c:crosses val="autoZero"/>
        <c:crossBetween val="midCat"/>
      </c:valAx>
      <c:spPr>
        <a:noFill/>
        <a:ln w="31113">
          <a:noFill/>
        </a:ln>
      </c:spPr>
    </c:plotArea>
    <c:plotVisOnly val="1"/>
    <c:dispBlanksAs val="gap"/>
    <c:showDLblsOverMax val="0"/>
  </c:chart>
  <c:spPr>
    <a:noFill/>
    <a:ln>
      <a:noFill/>
    </a:ln>
  </c:spPr>
  <c:txPr>
    <a:bodyPr/>
    <a:lstStyle/>
    <a:p>
      <a:pPr>
        <a:defRPr sz="1200" b="1" i="0" u="none" strike="noStrike" baseline="0" smtId="4294967295">
          <a:solidFill>
            <a:schemeClr val="tx1"/>
          </a:solidFill>
          <a:latin typeface="+mn-lt"/>
          <a:ea typeface="RotisSansSerifExtraBold"/>
          <a:cs typeface="RotisSansSerifExtraBold"/>
        </a:defRPr>
      </a:pPr>
      <a:endParaRPr lang="en-KE"/>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1" u="none" strike="noStrike" kern="1200" spc="0" baseline="0">
                <a:solidFill>
                  <a:schemeClr val="tx1">
                    <a:lumMod val="65000"/>
                    <a:lumOff val="35000"/>
                  </a:schemeClr>
                </a:solidFill>
                <a:latin typeface="+mn-lt"/>
                <a:ea typeface="+mn-ea"/>
                <a:cs typeface="+mn-cs"/>
              </a:defRPr>
            </a:pPr>
            <a:r>
              <a:rPr lang="en-US"/>
              <a:t>Weekly Incidence</a:t>
            </a:r>
          </a:p>
        </c:rich>
      </c:tx>
      <c:overlay val="0"/>
      <c:spPr>
        <a:noFill/>
        <a:ln>
          <a:noFill/>
        </a:ln>
        <a:effectLst/>
      </c:spPr>
      <c:txPr>
        <a:bodyPr rot="0" spcFirstLastPara="1" vertOverflow="ellipsis" vert="horz" wrap="square" anchor="ctr" anchorCtr="1"/>
        <a:lstStyle/>
        <a:p>
          <a:pPr>
            <a:defRPr sz="1200" b="1" i="1" u="none" strike="noStrike" kern="1200" spc="0" baseline="0">
              <a:solidFill>
                <a:schemeClr val="tx1">
                  <a:lumMod val="65000"/>
                  <a:lumOff val="35000"/>
                </a:schemeClr>
              </a:solidFill>
              <a:latin typeface="+mn-lt"/>
              <a:ea typeface="+mn-ea"/>
              <a:cs typeface="+mn-cs"/>
            </a:defRPr>
          </a:pPr>
          <a:endParaRPr lang="en-KE"/>
        </a:p>
      </c:txPr>
    </c:title>
    <c:autoTitleDeleted val="0"/>
    <c:plotArea>
      <c:layout>
        <c:manualLayout>
          <c:layoutTarget val="inner"/>
          <c:xMode val="edge"/>
          <c:yMode val="edge"/>
          <c:x val="0.11297224135840872"/>
          <c:y val="0.11097265076431921"/>
          <c:w val="0.86167483211172269"/>
          <c:h val="0.6287891888231224"/>
        </c:manualLayout>
      </c:layout>
      <c:lineChart>
        <c:grouping val="standard"/>
        <c:varyColors val="0"/>
        <c:ser>
          <c:idx val="0"/>
          <c:order val="0"/>
          <c:tx>
            <c:strRef>
              <c:f>Sheet1!$A$2</c:f>
              <c:strCache>
                <c:ptCount val="1"/>
                <c:pt idx="0">
                  <c:v>Radio </c:v>
                </c:pt>
              </c:strCache>
            </c:strRef>
          </c:tx>
          <c:spPr>
            <a:ln w="28575" cap="rnd">
              <a:solidFill>
                <a:schemeClr val="accent1"/>
              </a:solidFill>
              <a:round/>
            </a:ln>
            <a:effectLst/>
          </c:spPr>
          <c:marker>
            <c:symbol val="none"/>
          </c:marker>
          <c:cat>
            <c:strRef>
              <c:f>Sheet1!$B$1:$M$1</c:f>
              <c:strCache>
                <c:ptCount val="12"/>
                <c:pt idx="0">
                  <c:v>Q4 2020</c:v>
                </c:pt>
                <c:pt idx="1">
                  <c:v>Q1 2021</c:v>
                </c:pt>
                <c:pt idx="2">
                  <c:v>Q2 2021</c:v>
                </c:pt>
                <c:pt idx="3">
                  <c:v>Q3 2021</c:v>
                </c:pt>
                <c:pt idx="4">
                  <c:v>Q4 2021</c:v>
                </c:pt>
                <c:pt idx="5">
                  <c:v>Q2 2022</c:v>
                </c:pt>
                <c:pt idx="6">
                  <c:v>Q3 2022</c:v>
                </c:pt>
                <c:pt idx="7">
                  <c:v>Q4 2022</c:v>
                </c:pt>
                <c:pt idx="8">
                  <c:v>Q1 2023</c:v>
                </c:pt>
                <c:pt idx="9">
                  <c:v>Q2 2023</c:v>
                </c:pt>
                <c:pt idx="10">
                  <c:v>Q3 2023</c:v>
                </c:pt>
                <c:pt idx="11">
                  <c:v>Q4 2023</c:v>
                </c:pt>
              </c:strCache>
            </c:strRef>
          </c:cat>
          <c:val>
            <c:numRef>
              <c:f>Sheet1!$B$2:$M$2</c:f>
              <c:numCache>
                <c:formatCode>0.00%</c:formatCode>
                <c:ptCount val="12"/>
                <c:pt idx="0">
                  <c:v>0.77239999999999998</c:v>
                </c:pt>
                <c:pt idx="1">
                  <c:v>0.74119999999999997</c:v>
                </c:pt>
                <c:pt idx="2">
                  <c:v>0.72219999999999995</c:v>
                </c:pt>
                <c:pt idx="3">
                  <c:v>0.80430000000000001</c:v>
                </c:pt>
                <c:pt idx="4">
                  <c:v>0.70689999999999997</c:v>
                </c:pt>
                <c:pt idx="5">
                  <c:v>0.79420000000000002</c:v>
                </c:pt>
                <c:pt idx="6">
                  <c:v>0.7893</c:v>
                </c:pt>
                <c:pt idx="7">
                  <c:v>0.68989999999999996</c:v>
                </c:pt>
                <c:pt idx="8">
                  <c:v>0.70099999999999996</c:v>
                </c:pt>
                <c:pt idx="9">
                  <c:v>0.7117</c:v>
                </c:pt>
                <c:pt idx="10">
                  <c:v>0.83209999999999995</c:v>
                </c:pt>
                <c:pt idx="11">
                  <c:v>0.73780000000000001</c:v>
                </c:pt>
              </c:numCache>
            </c:numRef>
          </c:val>
          <c:smooth val="1"/>
          <c:extLst>
            <c:ext xmlns:c16="http://schemas.microsoft.com/office/drawing/2014/chart" uri="{C3380CC4-5D6E-409C-BE32-E72D297353CC}">
              <c16:uniqueId val="{00000000-C5F7-4E81-B34C-EB7ECA5312EF}"/>
            </c:ext>
          </c:extLst>
        </c:ser>
        <c:ser>
          <c:idx val="1"/>
          <c:order val="1"/>
          <c:tx>
            <c:strRef>
              <c:f>Sheet1!$A$3</c:f>
              <c:strCache>
                <c:ptCount val="1"/>
                <c:pt idx="0">
                  <c:v>TV</c:v>
                </c:pt>
              </c:strCache>
            </c:strRef>
          </c:tx>
          <c:spPr>
            <a:ln w="28575" cap="rnd">
              <a:solidFill>
                <a:schemeClr val="accent2"/>
              </a:solidFill>
              <a:round/>
            </a:ln>
            <a:effectLst/>
          </c:spPr>
          <c:marker>
            <c:symbol val="none"/>
          </c:marker>
          <c:cat>
            <c:strRef>
              <c:f>Sheet1!$B$1:$M$1</c:f>
              <c:strCache>
                <c:ptCount val="12"/>
                <c:pt idx="0">
                  <c:v>Q4 2020</c:v>
                </c:pt>
                <c:pt idx="1">
                  <c:v>Q1 2021</c:v>
                </c:pt>
                <c:pt idx="2">
                  <c:v>Q2 2021</c:v>
                </c:pt>
                <c:pt idx="3">
                  <c:v>Q3 2021</c:v>
                </c:pt>
                <c:pt idx="4">
                  <c:v>Q4 2021</c:v>
                </c:pt>
                <c:pt idx="5">
                  <c:v>Q2 2022</c:v>
                </c:pt>
                <c:pt idx="6">
                  <c:v>Q3 2022</c:v>
                </c:pt>
                <c:pt idx="7">
                  <c:v>Q4 2022</c:v>
                </c:pt>
                <c:pt idx="8">
                  <c:v>Q1 2023</c:v>
                </c:pt>
                <c:pt idx="9">
                  <c:v>Q2 2023</c:v>
                </c:pt>
                <c:pt idx="10">
                  <c:v>Q3 2023</c:v>
                </c:pt>
                <c:pt idx="11">
                  <c:v>Q4 2023</c:v>
                </c:pt>
              </c:strCache>
            </c:strRef>
          </c:cat>
          <c:val>
            <c:numRef>
              <c:f>Sheet1!$B$3:$M$3</c:f>
              <c:numCache>
                <c:formatCode>0.00%</c:formatCode>
                <c:ptCount val="12"/>
                <c:pt idx="0">
                  <c:v>0.73360000000000003</c:v>
                </c:pt>
                <c:pt idx="1">
                  <c:v>0.71750000000000003</c:v>
                </c:pt>
                <c:pt idx="2">
                  <c:v>0.71309999999999996</c:v>
                </c:pt>
                <c:pt idx="3">
                  <c:v>0.75380000000000003</c:v>
                </c:pt>
                <c:pt idx="4">
                  <c:v>0.70640000000000003</c:v>
                </c:pt>
                <c:pt idx="5">
                  <c:v>0.78759999999999997</c:v>
                </c:pt>
                <c:pt idx="6">
                  <c:v>0.74729999999999996</c:v>
                </c:pt>
                <c:pt idx="7">
                  <c:v>0.7893</c:v>
                </c:pt>
                <c:pt idx="8">
                  <c:v>0.83530000000000004</c:v>
                </c:pt>
                <c:pt idx="9">
                  <c:v>0.81969999999999998</c:v>
                </c:pt>
                <c:pt idx="10">
                  <c:v>0.85419999999999996</c:v>
                </c:pt>
                <c:pt idx="11">
                  <c:v>0.87490000000000001</c:v>
                </c:pt>
              </c:numCache>
            </c:numRef>
          </c:val>
          <c:smooth val="1"/>
          <c:extLst>
            <c:ext xmlns:c16="http://schemas.microsoft.com/office/drawing/2014/chart" uri="{C3380CC4-5D6E-409C-BE32-E72D297353CC}">
              <c16:uniqueId val="{00000001-C5F7-4E81-B34C-EB7ECA5312EF}"/>
            </c:ext>
          </c:extLst>
        </c:ser>
        <c:ser>
          <c:idx val="2"/>
          <c:order val="2"/>
          <c:tx>
            <c:strRef>
              <c:f>Sheet1!$A$4</c:f>
              <c:strCache>
                <c:ptCount val="1"/>
                <c:pt idx="0">
                  <c:v>Newspaper </c:v>
                </c:pt>
              </c:strCache>
            </c:strRef>
          </c:tx>
          <c:spPr>
            <a:ln w="28575" cap="rnd">
              <a:solidFill>
                <a:srgbClr val="00B050"/>
              </a:solidFill>
              <a:round/>
            </a:ln>
            <a:effectLst/>
          </c:spPr>
          <c:marker>
            <c:symbol val="none"/>
          </c:marker>
          <c:cat>
            <c:strRef>
              <c:f>Sheet1!$B$1:$M$1</c:f>
              <c:strCache>
                <c:ptCount val="12"/>
                <c:pt idx="0">
                  <c:v>Q4 2020</c:v>
                </c:pt>
                <c:pt idx="1">
                  <c:v>Q1 2021</c:v>
                </c:pt>
                <c:pt idx="2">
                  <c:v>Q2 2021</c:v>
                </c:pt>
                <c:pt idx="3">
                  <c:v>Q3 2021</c:v>
                </c:pt>
                <c:pt idx="4">
                  <c:v>Q4 2021</c:v>
                </c:pt>
                <c:pt idx="5">
                  <c:v>Q2 2022</c:v>
                </c:pt>
                <c:pt idx="6">
                  <c:v>Q3 2022</c:v>
                </c:pt>
                <c:pt idx="7">
                  <c:v>Q4 2022</c:v>
                </c:pt>
                <c:pt idx="8">
                  <c:v>Q1 2023</c:v>
                </c:pt>
                <c:pt idx="9">
                  <c:v>Q2 2023</c:v>
                </c:pt>
                <c:pt idx="10">
                  <c:v>Q3 2023</c:v>
                </c:pt>
                <c:pt idx="11">
                  <c:v>Q4 2023</c:v>
                </c:pt>
              </c:strCache>
            </c:strRef>
          </c:cat>
          <c:val>
            <c:numRef>
              <c:f>Sheet1!$B$4:$M$4</c:f>
              <c:numCache>
                <c:formatCode>0.00%</c:formatCode>
                <c:ptCount val="12"/>
                <c:pt idx="0">
                  <c:v>0.13600000000000001</c:v>
                </c:pt>
                <c:pt idx="1">
                  <c:v>0.14149999999999999</c:v>
                </c:pt>
                <c:pt idx="2">
                  <c:v>0.14080000000000001</c:v>
                </c:pt>
                <c:pt idx="3">
                  <c:v>0.124</c:v>
                </c:pt>
                <c:pt idx="4">
                  <c:v>0.11070000000000001</c:v>
                </c:pt>
                <c:pt idx="5">
                  <c:v>8.8900000000000007E-2</c:v>
                </c:pt>
                <c:pt idx="6">
                  <c:v>8.2100000000000006E-2</c:v>
                </c:pt>
                <c:pt idx="7">
                  <c:v>7.4999999999999997E-2</c:v>
                </c:pt>
                <c:pt idx="8">
                  <c:v>9.8000000000000004E-2</c:v>
                </c:pt>
                <c:pt idx="9">
                  <c:v>0.1004</c:v>
                </c:pt>
                <c:pt idx="10">
                  <c:v>0.1026</c:v>
                </c:pt>
                <c:pt idx="11">
                  <c:v>7.46E-2</c:v>
                </c:pt>
              </c:numCache>
            </c:numRef>
          </c:val>
          <c:smooth val="1"/>
          <c:extLst>
            <c:ext xmlns:c16="http://schemas.microsoft.com/office/drawing/2014/chart" uri="{C3380CC4-5D6E-409C-BE32-E72D297353CC}">
              <c16:uniqueId val="{00000002-C5F7-4E81-B34C-EB7ECA5312EF}"/>
            </c:ext>
          </c:extLst>
        </c:ser>
        <c:ser>
          <c:idx val="3"/>
          <c:order val="3"/>
          <c:tx>
            <c:strRef>
              <c:f>Sheet1!$A$5</c:f>
              <c:strCache>
                <c:ptCount val="1"/>
                <c:pt idx="0">
                  <c:v>Magazine</c:v>
                </c:pt>
              </c:strCache>
            </c:strRef>
          </c:tx>
          <c:spPr>
            <a:ln w="28575" cap="rnd">
              <a:solidFill>
                <a:schemeClr val="accent4"/>
              </a:solidFill>
              <a:round/>
            </a:ln>
            <a:effectLst/>
          </c:spPr>
          <c:marker>
            <c:symbol val="none"/>
          </c:marker>
          <c:cat>
            <c:strRef>
              <c:f>Sheet1!$B$1:$M$1</c:f>
              <c:strCache>
                <c:ptCount val="12"/>
                <c:pt idx="0">
                  <c:v>Q4 2020</c:v>
                </c:pt>
                <c:pt idx="1">
                  <c:v>Q1 2021</c:v>
                </c:pt>
                <c:pt idx="2">
                  <c:v>Q2 2021</c:v>
                </c:pt>
                <c:pt idx="3">
                  <c:v>Q3 2021</c:v>
                </c:pt>
                <c:pt idx="4">
                  <c:v>Q4 2021</c:v>
                </c:pt>
                <c:pt idx="5">
                  <c:v>Q2 2022</c:v>
                </c:pt>
                <c:pt idx="6">
                  <c:v>Q3 2022</c:v>
                </c:pt>
                <c:pt idx="7">
                  <c:v>Q4 2022</c:v>
                </c:pt>
                <c:pt idx="8">
                  <c:v>Q1 2023</c:v>
                </c:pt>
                <c:pt idx="9">
                  <c:v>Q2 2023</c:v>
                </c:pt>
                <c:pt idx="10">
                  <c:v>Q3 2023</c:v>
                </c:pt>
                <c:pt idx="11">
                  <c:v>Q4 2023</c:v>
                </c:pt>
              </c:strCache>
            </c:strRef>
          </c:cat>
          <c:val>
            <c:numRef>
              <c:f>Sheet1!$B$5:$M$5</c:f>
              <c:numCache>
                <c:formatCode>0.00%</c:formatCode>
                <c:ptCount val="12"/>
                <c:pt idx="0">
                  <c:v>8.2000000000000007E-3</c:v>
                </c:pt>
                <c:pt idx="1">
                  <c:v>5.4000000000000003E-3</c:v>
                </c:pt>
                <c:pt idx="2">
                  <c:v>1.29E-2</c:v>
                </c:pt>
                <c:pt idx="3">
                  <c:v>7.6E-3</c:v>
                </c:pt>
                <c:pt idx="4">
                  <c:v>7.3000000000000001E-3</c:v>
                </c:pt>
                <c:pt idx="5">
                  <c:v>1.5E-3</c:v>
                </c:pt>
                <c:pt idx="6">
                  <c:v>2.0999999999999999E-3</c:v>
                </c:pt>
                <c:pt idx="7">
                  <c:v>4.4999999999999997E-3</c:v>
                </c:pt>
                <c:pt idx="8">
                  <c:v>1.2200000000000001E-2</c:v>
                </c:pt>
                <c:pt idx="9">
                  <c:v>1.0500000000000001E-2</c:v>
                </c:pt>
                <c:pt idx="10">
                  <c:v>7.0000000000000001E-3</c:v>
                </c:pt>
                <c:pt idx="11">
                  <c:v>2.9999999999999997E-4</c:v>
                </c:pt>
              </c:numCache>
            </c:numRef>
          </c:val>
          <c:smooth val="1"/>
          <c:extLst>
            <c:ext xmlns:c16="http://schemas.microsoft.com/office/drawing/2014/chart" uri="{C3380CC4-5D6E-409C-BE32-E72D297353CC}">
              <c16:uniqueId val="{00000003-C5F7-4E81-B34C-EB7ECA5312EF}"/>
            </c:ext>
          </c:extLst>
        </c:ser>
        <c:ser>
          <c:idx val="4"/>
          <c:order val="4"/>
          <c:tx>
            <c:strRef>
              <c:f>Sheet1!$A$6</c:f>
              <c:strCache>
                <c:ptCount val="1"/>
                <c:pt idx="0">
                  <c:v>Online</c:v>
                </c:pt>
              </c:strCache>
            </c:strRef>
          </c:tx>
          <c:spPr>
            <a:ln w="28575" cap="rnd">
              <a:solidFill>
                <a:srgbClr val="FF0000"/>
              </a:solidFill>
              <a:round/>
            </a:ln>
            <a:effectLst/>
          </c:spPr>
          <c:marker>
            <c:symbol val="none"/>
          </c:marker>
          <c:cat>
            <c:strRef>
              <c:f>Sheet1!$B$1:$M$1</c:f>
              <c:strCache>
                <c:ptCount val="12"/>
                <c:pt idx="0">
                  <c:v>Q4 2020</c:v>
                </c:pt>
                <c:pt idx="1">
                  <c:v>Q1 2021</c:v>
                </c:pt>
                <c:pt idx="2">
                  <c:v>Q2 2021</c:v>
                </c:pt>
                <c:pt idx="3">
                  <c:v>Q3 2021</c:v>
                </c:pt>
                <c:pt idx="4">
                  <c:v>Q4 2021</c:v>
                </c:pt>
                <c:pt idx="5">
                  <c:v>Q2 2022</c:v>
                </c:pt>
                <c:pt idx="6">
                  <c:v>Q3 2022</c:v>
                </c:pt>
                <c:pt idx="7">
                  <c:v>Q4 2022</c:v>
                </c:pt>
                <c:pt idx="8">
                  <c:v>Q1 2023</c:v>
                </c:pt>
                <c:pt idx="9">
                  <c:v>Q2 2023</c:v>
                </c:pt>
                <c:pt idx="10">
                  <c:v>Q3 2023</c:v>
                </c:pt>
                <c:pt idx="11">
                  <c:v>Q4 2023</c:v>
                </c:pt>
              </c:strCache>
            </c:strRef>
          </c:cat>
          <c:val>
            <c:numRef>
              <c:f>Sheet1!$B$6:$M$6</c:f>
              <c:numCache>
                <c:formatCode>0.00%</c:formatCode>
                <c:ptCount val="12"/>
                <c:pt idx="0">
                  <c:v>0.61939999999999995</c:v>
                </c:pt>
                <c:pt idx="1">
                  <c:v>0.59799999999999998</c:v>
                </c:pt>
                <c:pt idx="2">
                  <c:v>0.63780000000000003</c:v>
                </c:pt>
                <c:pt idx="3">
                  <c:v>0.59430000000000005</c:v>
                </c:pt>
                <c:pt idx="4">
                  <c:v>0.57489999999999997</c:v>
                </c:pt>
                <c:pt idx="5">
                  <c:v>0.64380000000000004</c:v>
                </c:pt>
                <c:pt idx="6">
                  <c:v>0.49070000000000003</c:v>
                </c:pt>
                <c:pt idx="7">
                  <c:v>0.65490000000000004</c:v>
                </c:pt>
                <c:pt idx="8">
                  <c:v>0.75280000000000002</c:v>
                </c:pt>
                <c:pt idx="9">
                  <c:v>0.73219999999999996</c:v>
                </c:pt>
                <c:pt idx="10">
                  <c:v>0.77059999999999995</c:v>
                </c:pt>
                <c:pt idx="11">
                  <c:v>0.84460000000000002</c:v>
                </c:pt>
              </c:numCache>
            </c:numRef>
          </c:val>
          <c:smooth val="1"/>
          <c:extLst>
            <c:ext xmlns:c16="http://schemas.microsoft.com/office/drawing/2014/chart" uri="{C3380CC4-5D6E-409C-BE32-E72D297353CC}">
              <c16:uniqueId val="{00000004-C5F7-4E81-B34C-EB7ECA5312EF}"/>
            </c:ext>
          </c:extLst>
        </c:ser>
        <c:dLbls>
          <c:showLegendKey val="0"/>
          <c:showVal val="0"/>
          <c:showCatName val="0"/>
          <c:showSerName val="0"/>
          <c:showPercent val="0"/>
          <c:showBubbleSize val="0"/>
        </c:dLbls>
        <c:smooth val="0"/>
        <c:axId val="827214655"/>
        <c:axId val="827226175"/>
      </c:lineChart>
      <c:catAx>
        <c:axId val="8272146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1" u="none" strike="noStrike" kern="1200" baseline="0">
                <a:solidFill>
                  <a:schemeClr val="tx1">
                    <a:lumMod val="65000"/>
                    <a:lumOff val="35000"/>
                  </a:schemeClr>
                </a:solidFill>
                <a:latin typeface="+mn-lt"/>
                <a:ea typeface="+mn-ea"/>
                <a:cs typeface="+mn-cs"/>
              </a:defRPr>
            </a:pPr>
            <a:endParaRPr lang="en-KE"/>
          </a:p>
        </c:txPr>
        <c:crossAx val="827226175"/>
        <c:crosses val="autoZero"/>
        <c:auto val="1"/>
        <c:lblAlgn val="ctr"/>
        <c:lblOffset val="100"/>
        <c:noMultiLvlLbl val="0"/>
      </c:catAx>
      <c:valAx>
        <c:axId val="827226175"/>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000" b="1" i="1" u="none" strike="noStrike" kern="1200" baseline="0">
                <a:solidFill>
                  <a:schemeClr val="tx1">
                    <a:lumMod val="65000"/>
                    <a:lumOff val="35000"/>
                  </a:schemeClr>
                </a:solidFill>
                <a:latin typeface="+mn-lt"/>
                <a:ea typeface="+mn-ea"/>
                <a:cs typeface="+mn-cs"/>
              </a:defRPr>
            </a:pPr>
            <a:endParaRPr lang="en-KE"/>
          </a:p>
        </c:txPr>
        <c:crossAx val="827214655"/>
        <c:crosses val="autoZero"/>
        <c:crossBetween val="between"/>
      </c:valAx>
      <c:spPr>
        <a:noFill/>
        <a:ln>
          <a:noFill/>
        </a:ln>
        <a:effectLst/>
      </c:spPr>
    </c:plotArea>
    <c:legend>
      <c:legendPos val="b"/>
      <c:layout>
        <c:manualLayout>
          <c:xMode val="edge"/>
          <c:yMode val="edge"/>
          <c:x val="2.5761985201295346E-2"/>
          <c:y val="0.81718607390473941"/>
          <c:w val="0.95539046410555517"/>
          <c:h val="0.16311757558086787"/>
        </c:manualLayout>
      </c:layout>
      <c:overlay val="0"/>
      <c:spPr>
        <a:noFill/>
        <a:ln>
          <a:noFill/>
        </a:ln>
        <a:effectLst/>
      </c:spPr>
      <c:txPr>
        <a:bodyPr rot="0" spcFirstLastPara="1" vertOverflow="ellipsis" vert="horz" wrap="square" anchor="ctr" anchorCtr="1"/>
        <a:lstStyle/>
        <a:p>
          <a:pPr>
            <a:defRPr sz="1000" b="1" i="1" u="none" strike="noStrike" kern="1200" baseline="0">
              <a:solidFill>
                <a:schemeClr val="tx1">
                  <a:lumMod val="65000"/>
                  <a:lumOff val="35000"/>
                </a:schemeClr>
              </a:solidFill>
              <a:latin typeface="+mn-lt"/>
              <a:ea typeface="+mn-ea"/>
              <a:cs typeface="+mn-cs"/>
            </a:defRPr>
          </a:pPr>
          <a:endParaRPr lang="en-K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b="1" i="1"/>
      </a:pPr>
      <a:endParaRPr lang="en-KE"/>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Radio</c:v>
                </c:pt>
              </c:strCache>
            </c:strRef>
          </c:tx>
          <c:spPr>
            <a:ln w="25400" cap="flat" cmpd="sng" algn="ctr">
              <a:solidFill>
                <a:schemeClr val="bg2"/>
              </a:solidFill>
              <a:miter lim="800000"/>
            </a:ln>
            <a:effectLst/>
          </c:spPr>
          <c:marker>
            <c:symbol val="circle"/>
            <c:size val="8"/>
            <c:spPr>
              <a:solidFill>
                <a:schemeClr val="bg1"/>
              </a:solidFill>
              <a:ln w="19050" cap="flat" cmpd="sng" algn="ctr">
                <a:solidFill>
                  <a:schemeClr val="bg2"/>
                </a:solidFill>
                <a:round/>
              </a:ln>
              <a:effectLst/>
            </c:spPr>
          </c:marker>
          <c:dLbls>
            <c:dLbl>
              <c:idx val="1"/>
              <c:layout>
                <c:manualLayout>
                  <c:x val="4.0488063012892551E-3"/>
                  <c:y val="-4.26754261145175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77C-4BB4-B1B0-2752403FD9B9}"/>
                </c:ext>
              </c:extLst>
            </c:dLbl>
            <c:dLbl>
              <c:idx val="5"/>
              <c:layout>
                <c:manualLayout>
                  <c:x val="-1.2402957495170428E-16"/>
                  <c:y val="-1.9696350514392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41B-4405-9AFE-4BFD2AB9AA36}"/>
                </c:ext>
              </c:extLst>
            </c:dLbl>
            <c:dLbl>
              <c:idx val="9"/>
              <c:layout>
                <c:manualLayout>
                  <c:x val="-3.0139456690016042E-3"/>
                  <c:y val="-1.969635051439268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22C-484C-A0C5-B65FA9CB61B0}"/>
                </c:ext>
              </c:extLst>
            </c:dLbl>
            <c:spPr>
              <a:noFill/>
              <a:ln>
                <a:noFill/>
              </a:ln>
              <a:effectLst/>
            </c:spPr>
            <c:txPr>
              <a:bodyPr rot="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K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Sheet1!$A$2:$A$15</c:f>
              <c:strCache>
                <c:ptCount val="14"/>
                <c:pt idx="0">
                  <c:v>July 2019</c:v>
                </c:pt>
                <c:pt idx="1">
                  <c:v>Aug 2020</c:v>
                </c:pt>
                <c:pt idx="2">
                  <c:v>Dec 2020</c:v>
                </c:pt>
                <c:pt idx="3">
                  <c:v>March 2021</c:v>
                </c:pt>
                <c:pt idx="4">
                  <c:v>Jun-21</c:v>
                </c:pt>
                <c:pt idx="5">
                  <c:v>Sep-21</c:v>
                </c:pt>
                <c:pt idx="6">
                  <c:v>Dec-21</c:v>
                </c:pt>
                <c:pt idx="7">
                  <c:v>Jun - Q2 2022</c:v>
                </c:pt>
                <c:pt idx="8">
                  <c:v>Sep - Q3 2022</c:v>
                </c:pt>
                <c:pt idx="9">
                  <c:v>Dec - Q4 2022</c:v>
                </c:pt>
                <c:pt idx="10">
                  <c:v>Q1 2023</c:v>
                </c:pt>
                <c:pt idx="11">
                  <c:v>Q2 2023</c:v>
                </c:pt>
                <c:pt idx="12">
                  <c:v>Q3 2023</c:v>
                </c:pt>
                <c:pt idx="13">
                  <c:v>Q4 2023</c:v>
                </c:pt>
              </c:strCache>
            </c:strRef>
          </c:cat>
          <c:val>
            <c:numRef>
              <c:f>Sheet1!$B$2:$B$15</c:f>
              <c:numCache>
                <c:formatCode>0</c:formatCode>
                <c:ptCount val="14"/>
                <c:pt idx="0">
                  <c:v>207.61</c:v>
                </c:pt>
                <c:pt idx="1">
                  <c:v>151.19</c:v>
                </c:pt>
                <c:pt idx="2">
                  <c:v>183</c:v>
                </c:pt>
                <c:pt idx="3">
                  <c:v>170</c:v>
                </c:pt>
                <c:pt idx="4">
                  <c:v>158</c:v>
                </c:pt>
                <c:pt idx="5">
                  <c:v>148</c:v>
                </c:pt>
                <c:pt idx="6">
                  <c:v>156</c:v>
                </c:pt>
                <c:pt idx="7">
                  <c:v>161</c:v>
                </c:pt>
                <c:pt idx="8">
                  <c:v>184</c:v>
                </c:pt>
                <c:pt idx="9">
                  <c:v>156</c:v>
                </c:pt>
                <c:pt idx="10">
                  <c:v>189</c:v>
                </c:pt>
                <c:pt idx="11">
                  <c:v>182</c:v>
                </c:pt>
                <c:pt idx="12">
                  <c:v>185</c:v>
                </c:pt>
                <c:pt idx="13">
                  <c:v>173</c:v>
                </c:pt>
              </c:numCache>
            </c:numRef>
          </c:val>
          <c:smooth val="1"/>
          <c:extLst>
            <c:ext xmlns:c16="http://schemas.microsoft.com/office/drawing/2014/chart" uri="{C3380CC4-5D6E-409C-BE32-E72D297353CC}">
              <c16:uniqueId val="{00000000-56DC-4146-A6C0-1C4EC16FBF2D}"/>
            </c:ext>
          </c:extLst>
        </c:ser>
        <c:ser>
          <c:idx val="1"/>
          <c:order val="1"/>
          <c:tx>
            <c:strRef>
              <c:f>Sheet1!$C$1</c:f>
              <c:strCache>
                <c:ptCount val="1"/>
                <c:pt idx="0">
                  <c:v>Television</c:v>
                </c:pt>
              </c:strCache>
            </c:strRef>
          </c:tx>
          <c:spPr>
            <a:ln w="25400" cap="flat" cmpd="sng" algn="ctr">
              <a:solidFill>
                <a:schemeClr val="tx2"/>
              </a:solidFill>
              <a:miter lim="800000"/>
            </a:ln>
            <a:effectLst/>
          </c:spPr>
          <c:marker>
            <c:symbol val="circle"/>
            <c:size val="8"/>
            <c:spPr>
              <a:solidFill>
                <a:schemeClr val="bg1"/>
              </a:solidFill>
              <a:ln w="19050" cap="flat" cmpd="sng" algn="ctr">
                <a:solidFill>
                  <a:schemeClr val="tx2"/>
                </a:solidFill>
                <a:round/>
              </a:ln>
              <a:effectLst/>
            </c:spPr>
          </c:marker>
          <c:dLbls>
            <c:dLbl>
              <c:idx val="1"/>
              <c:layout>
                <c:manualLayout>
                  <c:x val="5.4816224691990175E-3"/>
                  <c:y val="1.641362542866044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77C-4BB4-B1B0-2752403FD9B9}"/>
                </c:ext>
              </c:extLst>
            </c:dLbl>
            <c:dLbl>
              <c:idx val="5"/>
              <c:layout>
                <c:manualLayout>
                  <c:x val="-1.2402957495170428E-16"/>
                  <c:y val="6.565450171464287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41B-4405-9AFE-4BFD2AB9AA36}"/>
                </c:ext>
              </c:extLst>
            </c:dLbl>
            <c:dLbl>
              <c:idx val="9"/>
              <c:layout>
                <c:manualLayout>
                  <c:x val="-3.0139456690016042E-3"/>
                  <c:y val="3.28272508573211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22C-484C-A0C5-B65FA9CB61B0}"/>
                </c:ext>
              </c:extLst>
            </c:dLbl>
            <c:spPr>
              <a:noFill/>
              <a:ln>
                <a:noFill/>
              </a:ln>
              <a:effectLst/>
            </c:spPr>
            <c:txPr>
              <a:bodyPr rot="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K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Sheet1!$A$2:$A$15</c:f>
              <c:strCache>
                <c:ptCount val="14"/>
                <c:pt idx="0">
                  <c:v>July 2019</c:v>
                </c:pt>
                <c:pt idx="1">
                  <c:v>Aug 2020</c:v>
                </c:pt>
                <c:pt idx="2">
                  <c:v>Dec 2020</c:v>
                </c:pt>
                <c:pt idx="3">
                  <c:v>March 2021</c:v>
                </c:pt>
                <c:pt idx="4">
                  <c:v>Jun-21</c:v>
                </c:pt>
                <c:pt idx="5">
                  <c:v>Sep-21</c:v>
                </c:pt>
                <c:pt idx="6">
                  <c:v>Dec-21</c:v>
                </c:pt>
                <c:pt idx="7">
                  <c:v>Jun - Q2 2022</c:v>
                </c:pt>
                <c:pt idx="8">
                  <c:v>Sep - Q3 2022</c:v>
                </c:pt>
                <c:pt idx="9">
                  <c:v>Dec - Q4 2022</c:v>
                </c:pt>
                <c:pt idx="10">
                  <c:v>Q1 2023</c:v>
                </c:pt>
                <c:pt idx="11">
                  <c:v>Q2 2023</c:v>
                </c:pt>
                <c:pt idx="12">
                  <c:v>Q3 2023</c:v>
                </c:pt>
                <c:pt idx="13">
                  <c:v>Q4 2023</c:v>
                </c:pt>
              </c:strCache>
            </c:strRef>
          </c:cat>
          <c:val>
            <c:numRef>
              <c:f>Sheet1!$C$2:$C$15</c:f>
              <c:numCache>
                <c:formatCode>0</c:formatCode>
                <c:ptCount val="14"/>
                <c:pt idx="0">
                  <c:v>156.61000000000001</c:v>
                </c:pt>
                <c:pt idx="1">
                  <c:v>128.43</c:v>
                </c:pt>
                <c:pt idx="2">
                  <c:v>143</c:v>
                </c:pt>
                <c:pt idx="3">
                  <c:v>128</c:v>
                </c:pt>
                <c:pt idx="4">
                  <c:v>121</c:v>
                </c:pt>
                <c:pt idx="5">
                  <c:v>135</c:v>
                </c:pt>
                <c:pt idx="6">
                  <c:v>130</c:v>
                </c:pt>
                <c:pt idx="7">
                  <c:v>134</c:v>
                </c:pt>
                <c:pt idx="8">
                  <c:v>153</c:v>
                </c:pt>
                <c:pt idx="9">
                  <c:v>153</c:v>
                </c:pt>
                <c:pt idx="10">
                  <c:v>157</c:v>
                </c:pt>
                <c:pt idx="11">
                  <c:v>162</c:v>
                </c:pt>
                <c:pt idx="12">
                  <c:v>174</c:v>
                </c:pt>
                <c:pt idx="13">
                  <c:v>162</c:v>
                </c:pt>
              </c:numCache>
            </c:numRef>
          </c:val>
          <c:smooth val="1"/>
          <c:extLst>
            <c:ext xmlns:c16="http://schemas.microsoft.com/office/drawing/2014/chart" uri="{C3380CC4-5D6E-409C-BE32-E72D297353CC}">
              <c16:uniqueId val="{00000001-56DC-4146-A6C0-1C4EC16FBF2D}"/>
            </c:ext>
          </c:extLst>
        </c:ser>
        <c:ser>
          <c:idx val="2"/>
          <c:order val="2"/>
          <c:tx>
            <c:strRef>
              <c:f>Sheet1!$D$1</c:f>
              <c:strCache>
                <c:ptCount val="1"/>
                <c:pt idx="0">
                  <c:v>Internet</c:v>
                </c:pt>
              </c:strCache>
            </c:strRef>
          </c:tx>
          <c:spPr>
            <a:ln w="25400" cap="flat" cmpd="sng" algn="ctr">
              <a:solidFill>
                <a:schemeClr val="accent3"/>
              </a:solidFill>
              <a:miter lim="800000"/>
            </a:ln>
            <a:effectLst/>
          </c:spPr>
          <c:marker>
            <c:symbol val="circle"/>
            <c:size val="8"/>
            <c:spPr>
              <a:solidFill>
                <a:schemeClr val="bg1"/>
              </a:solidFill>
              <a:ln w="19050" cap="flat" cmpd="sng" algn="ctr">
                <a:solidFill>
                  <a:schemeClr val="accent3"/>
                </a:solidFill>
                <a:round/>
              </a:ln>
              <a:effectLst/>
            </c:spPr>
          </c:marker>
          <c:dLbls>
            <c:dLbl>
              <c:idx val="1"/>
              <c:layout>
                <c:manualLayout>
                  <c:x val="5.6372110963707703E-3"/>
                  <c:y val="-9.84817525719646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77C-4BB4-B1B0-2752403FD9B9}"/>
                </c:ext>
              </c:extLst>
            </c:dLbl>
            <c:dLbl>
              <c:idx val="10"/>
              <c:layout>
                <c:manualLayout>
                  <c:x val="-1.1051006457502934E-16"/>
                  <c:y val="-1.96963505143927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77C-4BB4-B1B0-2752403FD9B9}"/>
                </c:ext>
              </c:extLst>
            </c:dLbl>
            <c:spPr>
              <a:noFill/>
              <a:ln>
                <a:noFill/>
              </a:ln>
              <a:effectLst/>
            </c:spPr>
            <c:txPr>
              <a:bodyPr rot="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K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Sheet1!$A$2:$A$15</c:f>
              <c:strCache>
                <c:ptCount val="14"/>
                <c:pt idx="0">
                  <c:v>July 2019</c:v>
                </c:pt>
                <c:pt idx="1">
                  <c:v>Aug 2020</c:v>
                </c:pt>
                <c:pt idx="2">
                  <c:v>Dec 2020</c:v>
                </c:pt>
                <c:pt idx="3">
                  <c:v>March 2021</c:v>
                </c:pt>
                <c:pt idx="4">
                  <c:v>Jun-21</c:v>
                </c:pt>
                <c:pt idx="5">
                  <c:v>Sep-21</c:v>
                </c:pt>
                <c:pt idx="6">
                  <c:v>Dec-21</c:v>
                </c:pt>
                <c:pt idx="7">
                  <c:v>Jun - Q2 2022</c:v>
                </c:pt>
                <c:pt idx="8">
                  <c:v>Sep - Q3 2022</c:v>
                </c:pt>
                <c:pt idx="9">
                  <c:v>Dec - Q4 2022</c:v>
                </c:pt>
                <c:pt idx="10">
                  <c:v>Q1 2023</c:v>
                </c:pt>
                <c:pt idx="11">
                  <c:v>Q2 2023</c:v>
                </c:pt>
                <c:pt idx="12">
                  <c:v>Q3 2023</c:v>
                </c:pt>
                <c:pt idx="13">
                  <c:v>Q4 2023</c:v>
                </c:pt>
              </c:strCache>
            </c:strRef>
          </c:cat>
          <c:val>
            <c:numRef>
              <c:f>Sheet1!$D$2:$D$15</c:f>
              <c:numCache>
                <c:formatCode>0</c:formatCode>
                <c:ptCount val="14"/>
                <c:pt idx="0">
                  <c:v>121.16</c:v>
                </c:pt>
                <c:pt idx="1">
                  <c:v>145.19999999999999</c:v>
                </c:pt>
                <c:pt idx="2">
                  <c:v>218</c:v>
                </c:pt>
                <c:pt idx="3">
                  <c:v>205</c:v>
                </c:pt>
                <c:pt idx="4">
                  <c:v>198</c:v>
                </c:pt>
                <c:pt idx="5">
                  <c:v>184</c:v>
                </c:pt>
                <c:pt idx="6">
                  <c:v>187</c:v>
                </c:pt>
                <c:pt idx="7">
                  <c:v>200</c:v>
                </c:pt>
                <c:pt idx="8">
                  <c:v>219</c:v>
                </c:pt>
                <c:pt idx="9">
                  <c:v>194</c:v>
                </c:pt>
                <c:pt idx="10">
                  <c:v>197</c:v>
                </c:pt>
                <c:pt idx="11">
                  <c:v>207</c:v>
                </c:pt>
                <c:pt idx="12">
                  <c:v>223</c:v>
                </c:pt>
                <c:pt idx="13">
                  <c:v>222</c:v>
                </c:pt>
              </c:numCache>
            </c:numRef>
          </c:val>
          <c:smooth val="1"/>
          <c:extLst>
            <c:ext xmlns:c16="http://schemas.microsoft.com/office/drawing/2014/chart" uri="{C3380CC4-5D6E-409C-BE32-E72D297353CC}">
              <c16:uniqueId val="{00000002-56DC-4146-A6C0-1C4EC16FBF2D}"/>
            </c:ext>
          </c:extLst>
        </c:ser>
        <c:dLbls>
          <c:showLegendKey val="0"/>
          <c:showVal val="0"/>
          <c:showCatName val="0"/>
          <c:showSerName val="0"/>
          <c:showPercent val="0"/>
          <c:showBubbleSize val="0"/>
        </c:dLbls>
        <c:marker val="1"/>
        <c:smooth val="0"/>
        <c:axId val="791172792"/>
        <c:axId val="791171152"/>
      </c:lineChart>
      <c:catAx>
        <c:axId val="791172792"/>
        <c:scaling>
          <c:orientation val="minMax"/>
        </c:scaling>
        <c:delete val="0"/>
        <c:axPos val="b"/>
        <c:numFmt formatCode="General" sourceLinked="1"/>
        <c:majorTickMark val="none"/>
        <c:minorTickMark val="none"/>
        <c:tickLblPos val="nextTo"/>
        <c:spPr>
          <a:noFill/>
          <a:ln w="3175" cap="flat" cmpd="sng" algn="ctr">
            <a:solidFill>
              <a:schemeClr val="tx1">
                <a:lumMod val="15000"/>
                <a:lumOff val="85000"/>
              </a:schemeClr>
            </a:solidFill>
            <a:round/>
            <a:tailEnd type="none" w="med" len="lg"/>
          </a:ln>
          <a:effectLst/>
        </c:spPr>
        <c:txPr>
          <a:bodyPr rot="-6000000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KE"/>
          </a:p>
        </c:txPr>
        <c:crossAx val="791171152"/>
        <c:crosses val="autoZero"/>
        <c:auto val="1"/>
        <c:lblAlgn val="ctr"/>
        <c:lblOffset val="100"/>
        <c:noMultiLvlLbl val="0"/>
      </c:catAx>
      <c:valAx>
        <c:axId val="791171152"/>
        <c:scaling>
          <c:orientation val="minMax"/>
        </c:scaling>
        <c:delete val="0"/>
        <c:axPos val="l"/>
        <c:title>
          <c:tx>
            <c:rich>
              <a:bodyPr rot="-5400000" spcFirstLastPara="1" vertOverflow="ellipsis" vert="horz" wrap="square" anchor="ctr" anchorCtr="1"/>
              <a:lstStyle/>
              <a:p>
                <a:pPr>
                  <a:defRPr sz="1197" b="0" i="0" u="none" strike="noStrike" kern="1200" cap="all" baseline="0">
                    <a:solidFill>
                      <a:schemeClr val="bg2"/>
                    </a:solidFill>
                    <a:latin typeface="+mn-lt"/>
                    <a:ea typeface="+mn-ea"/>
                    <a:cs typeface="+mn-cs"/>
                  </a:defRPr>
                </a:pPr>
                <a:r>
                  <a:rPr lang="en-GB"/>
                  <a:t>Time in minutes</a:t>
                </a:r>
              </a:p>
            </c:rich>
          </c:tx>
          <c:overlay val="0"/>
          <c:spPr>
            <a:noFill/>
            <a:ln>
              <a:noFill/>
            </a:ln>
            <a:effectLst/>
          </c:spPr>
          <c:txPr>
            <a:bodyPr rot="-5400000" spcFirstLastPara="1" vertOverflow="ellipsis" vert="horz" wrap="square" anchor="ctr" anchorCtr="1"/>
            <a:lstStyle/>
            <a:p>
              <a:pPr>
                <a:defRPr sz="1197" b="0" i="0" u="none" strike="noStrike" kern="1200" cap="all" baseline="0">
                  <a:solidFill>
                    <a:schemeClr val="bg2"/>
                  </a:solidFill>
                  <a:latin typeface="+mn-lt"/>
                  <a:ea typeface="+mn-ea"/>
                  <a:cs typeface="+mn-cs"/>
                </a:defRPr>
              </a:pPr>
              <a:endParaRPr lang="en-KE"/>
            </a:p>
          </c:txPr>
        </c:title>
        <c:numFmt formatCode="0" sourceLinked="1"/>
        <c:majorTickMark val="none"/>
        <c:minorTickMark val="none"/>
        <c:tickLblPos val="nextTo"/>
        <c:spPr>
          <a:noFill/>
          <a:ln w="3175" cap="flat" cmpd="sng" algn="ctr">
            <a:solidFill>
              <a:schemeClr val="tx1">
                <a:lumMod val="15000"/>
                <a:lumOff val="85000"/>
              </a:schemeClr>
            </a:solidFill>
            <a:round/>
            <a:tailEnd type="none" w="med" len="lg"/>
          </a:ln>
          <a:effectLst/>
        </c:spPr>
        <c:txPr>
          <a:bodyPr rot="-6000000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KE"/>
          </a:p>
        </c:txPr>
        <c:crossAx val="79117279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0" i="0" u="none" strike="noStrike" kern="1200" baseline="0">
              <a:solidFill>
                <a:schemeClr val="bg2"/>
              </a:solidFill>
              <a:latin typeface="+mn-lt"/>
              <a:ea typeface="+mn-ea"/>
              <a:cs typeface="+mn-cs"/>
            </a:defRPr>
          </a:pPr>
          <a:endParaRPr lang="en-K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bg2"/>
          </a:solidFill>
        </a:defRPr>
      </a:pPr>
      <a:endParaRPr lang="en-KE"/>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60" b="1" i="0" u="none" strike="noStrike" kern="1200" cap="all" spc="150" baseline="0">
                <a:solidFill>
                  <a:schemeClr val="tx1">
                    <a:lumMod val="50000"/>
                    <a:lumOff val="50000"/>
                  </a:schemeClr>
                </a:solidFill>
                <a:latin typeface="+mn-lt"/>
                <a:ea typeface="+mn-ea"/>
                <a:cs typeface="+mn-cs"/>
              </a:defRPr>
            </a:pPr>
            <a:r>
              <a:rPr lang="en-US" dirty="0"/>
              <a:t>TOTAL Exposure BY PERIOD (MLN </a:t>
            </a:r>
            <a:r>
              <a:rPr lang="en-US" dirty="0" err="1"/>
              <a:t>kes</a:t>
            </a:r>
            <a:r>
              <a:rPr lang="en-US" dirty="0"/>
              <a:t>)</a:t>
            </a:r>
          </a:p>
        </c:rich>
      </c:tx>
      <c:overlay val="0"/>
      <c:spPr>
        <a:noFill/>
        <a:ln>
          <a:noFill/>
        </a:ln>
        <a:effectLst/>
      </c:spPr>
      <c:txPr>
        <a:bodyPr rot="0" spcFirstLastPara="1" vertOverflow="ellipsis" vert="horz" wrap="square" anchor="ctr" anchorCtr="1"/>
        <a:lstStyle/>
        <a:p>
          <a:pPr>
            <a:defRPr sz="1260" b="1" i="0" u="none" strike="noStrike" kern="1200" cap="all" spc="150" baseline="0">
              <a:solidFill>
                <a:schemeClr val="tx1">
                  <a:lumMod val="50000"/>
                  <a:lumOff val="50000"/>
                </a:schemeClr>
              </a:solidFill>
              <a:latin typeface="+mn-lt"/>
              <a:ea typeface="+mn-ea"/>
              <a:cs typeface="+mn-cs"/>
            </a:defRPr>
          </a:pPr>
          <a:endParaRPr lang="en-KE"/>
        </a:p>
      </c:txPr>
    </c:title>
    <c:autoTitleDeleted val="0"/>
    <c:plotArea>
      <c:layout/>
      <c:barChart>
        <c:barDir val="col"/>
        <c:grouping val="clustered"/>
        <c:varyColors val="0"/>
        <c:ser>
          <c:idx val="0"/>
          <c:order val="0"/>
          <c:tx>
            <c:strRef>
              <c:f>Sheet1!$A$2</c:f>
              <c:strCache>
                <c:ptCount val="1"/>
                <c:pt idx="0">
                  <c:v>2020</c:v>
                </c:pt>
              </c:strCache>
            </c:strRef>
          </c:tx>
          <c:spPr>
            <a:pattFill prst="narHorz">
              <a:fgClr>
                <a:schemeClr val="accent1"/>
              </a:fgClr>
              <a:bgClr>
                <a:schemeClr val="accent1">
                  <a:lumMod val="20000"/>
                  <a:lumOff val="80000"/>
                </a:schemeClr>
              </a:bgClr>
            </a:pattFill>
            <a:ln>
              <a:noFill/>
            </a:ln>
            <a:effectLst>
              <a:innerShdw blurRad="114300">
                <a:schemeClr val="accent1"/>
              </a:innerShdw>
            </a:effectLst>
          </c:spPr>
          <c:invertIfNegative val="0"/>
          <c:dLbls>
            <c:spPr>
              <a:noFill/>
              <a:ln>
                <a:noFill/>
              </a:ln>
              <a:effectLst/>
            </c:spPr>
            <c:txPr>
              <a:bodyPr rot="-5400000" spcFirstLastPara="1" vertOverflow="ellipsis" wrap="square" anchor="ctr" anchorCtr="1"/>
              <a:lstStyle/>
              <a:p>
                <a:pPr>
                  <a:defRPr sz="1050" b="0" i="0" u="none" strike="noStrike" kern="1200" baseline="0">
                    <a:solidFill>
                      <a:schemeClr val="tx1">
                        <a:lumMod val="75000"/>
                        <a:lumOff val="25000"/>
                      </a:schemeClr>
                    </a:solidFill>
                    <a:latin typeface="+mn-lt"/>
                    <a:ea typeface="+mn-ea"/>
                    <a:cs typeface="+mn-cs"/>
                  </a:defRPr>
                </a:pPr>
                <a:endParaRPr lang="en-K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Sheet1!$B$1:$D$1</c:f>
              <c:strCache>
                <c:ptCount val="3"/>
                <c:pt idx="0">
                  <c:v>Full Year</c:v>
                </c:pt>
                <c:pt idx="1">
                  <c:v>Jan-Jun</c:v>
                </c:pt>
                <c:pt idx="2">
                  <c:v>Jul-Dec</c:v>
                </c:pt>
              </c:strCache>
            </c:strRef>
          </c:cat>
          <c:val>
            <c:numRef>
              <c:f>Sheet1!$B$2:$D$2</c:f>
              <c:numCache>
                <c:formatCode>#,##0</c:formatCode>
                <c:ptCount val="3"/>
                <c:pt idx="0">
                  <c:v>104367.34575641537</c:v>
                </c:pt>
                <c:pt idx="1">
                  <c:v>50015.537235349999</c:v>
                </c:pt>
                <c:pt idx="2">
                  <c:v>54352.396088065369</c:v>
                </c:pt>
              </c:numCache>
            </c:numRef>
          </c:val>
          <c:extLst>
            <c:ext xmlns:c16="http://schemas.microsoft.com/office/drawing/2014/chart" uri="{C3380CC4-5D6E-409C-BE32-E72D297353CC}">
              <c16:uniqueId val="{00000000-32B1-4B9A-8643-38406C292F22}"/>
            </c:ext>
          </c:extLst>
        </c:ser>
        <c:ser>
          <c:idx val="1"/>
          <c:order val="1"/>
          <c:tx>
            <c:strRef>
              <c:f>Sheet1!$A$3</c:f>
              <c:strCache>
                <c:ptCount val="1"/>
                <c:pt idx="0">
                  <c:v>2021</c:v>
                </c:pt>
              </c:strCache>
            </c:strRef>
          </c:tx>
          <c:spPr>
            <a:pattFill prst="narHorz">
              <a:fgClr>
                <a:schemeClr val="accent2"/>
              </a:fgClr>
              <a:bgClr>
                <a:schemeClr val="accent2">
                  <a:lumMod val="20000"/>
                  <a:lumOff val="80000"/>
                </a:schemeClr>
              </a:bgClr>
            </a:pattFill>
            <a:ln>
              <a:noFill/>
            </a:ln>
            <a:effectLst>
              <a:innerShdw blurRad="114300">
                <a:schemeClr val="accent2"/>
              </a:innerShdw>
            </a:effectLst>
          </c:spPr>
          <c:invertIfNegative val="0"/>
          <c:dLbls>
            <c:spPr>
              <a:noFill/>
              <a:ln>
                <a:noFill/>
              </a:ln>
              <a:effectLst/>
            </c:spPr>
            <c:txPr>
              <a:bodyPr rot="-5400000" spcFirstLastPara="1" vertOverflow="ellipsis" wrap="square" anchor="ctr" anchorCtr="1"/>
              <a:lstStyle/>
              <a:p>
                <a:pPr>
                  <a:defRPr sz="1050" b="0" i="0" u="none" strike="noStrike" kern="1200" baseline="0">
                    <a:solidFill>
                      <a:schemeClr val="tx1">
                        <a:lumMod val="75000"/>
                        <a:lumOff val="25000"/>
                      </a:schemeClr>
                    </a:solidFill>
                    <a:latin typeface="+mn-lt"/>
                    <a:ea typeface="+mn-ea"/>
                    <a:cs typeface="+mn-cs"/>
                  </a:defRPr>
                </a:pPr>
                <a:endParaRPr lang="en-K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Sheet1!$B$1:$D$1</c:f>
              <c:strCache>
                <c:ptCount val="3"/>
                <c:pt idx="0">
                  <c:v>Full Year</c:v>
                </c:pt>
                <c:pt idx="1">
                  <c:v>Jan-Jun</c:v>
                </c:pt>
                <c:pt idx="2">
                  <c:v>Jul-Dec</c:v>
                </c:pt>
              </c:strCache>
            </c:strRef>
          </c:cat>
          <c:val>
            <c:numRef>
              <c:f>Sheet1!$B$3:$D$3</c:f>
              <c:numCache>
                <c:formatCode>#,##0</c:formatCode>
                <c:ptCount val="3"/>
                <c:pt idx="0">
                  <c:v>85097.531395510028</c:v>
                </c:pt>
                <c:pt idx="1">
                  <c:v>43764.884616489995</c:v>
                </c:pt>
                <c:pt idx="2">
                  <c:v>41332.646779020004</c:v>
                </c:pt>
              </c:numCache>
            </c:numRef>
          </c:val>
          <c:extLst>
            <c:ext xmlns:c16="http://schemas.microsoft.com/office/drawing/2014/chart" uri="{C3380CC4-5D6E-409C-BE32-E72D297353CC}">
              <c16:uniqueId val="{00000001-32B1-4B9A-8643-38406C292F22}"/>
            </c:ext>
          </c:extLst>
        </c:ser>
        <c:ser>
          <c:idx val="2"/>
          <c:order val="2"/>
          <c:tx>
            <c:strRef>
              <c:f>Sheet1!$A$4</c:f>
              <c:strCache>
                <c:ptCount val="1"/>
                <c:pt idx="0">
                  <c:v>2022</c:v>
                </c:pt>
              </c:strCache>
            </c:strRef>
          </c:tx>
          <c:spPr>
            <a:pattFill prst="narHorz">
              <a:fgClr>
                <a:schemeClr val="accent3"/>
              </a:fgClr>
              <a:bgClr>
                <a:schemeClr val="accent3">
                  <a:lumMod val="20000"/>
                  <a:lumOff val="80000"/>
                </a:schemeClr>
              </a:bgClr>
            </a:pattFill>
            <a:ln>
              <a:noFill/>
            </a:ln>
            <a:effectLst>
              <a:innerShdw blurRad="114300">
                <a:schemeClr val="accent3"/>
              </a:innerShdw>
            </a:effectLst>
          </c:spPr>
          <c:invertIfNegative val="0"/>
          <c:dLbls>
            <c:spPr>
              <a:noFill/>
              <a:ln>
                <a:noFill/>
              </a:ln>
              <a:effectLst/>
            </c:spPr>
            <c:txPr>
              <a:bodyPr rot="-5400000" spcFirstLastPara="1" vertOverflow="ellipsis" wrap="square" anchor="ctr" anchorCtr="1"/>
              <a:lstStyle/>
              <a:p>
                <a:pPr>
                  <a:defRPr sz="1050" b="0" i="0" u="none" strike="noStrike" kern="1200" baseline="0">
                    <a:solidFill>
                      <a:schemeClr val="tx1">
                        <a:lumMod val="75000"/>
                        <a:lumOff val="25000"/>
                      </a:schemeClr>
                    </a:solidFill>
                    <a:latin typeface="+mn-lt"/>
                    <a:ea typeface="+mn-ea"/>
                    <a:cs typeface="+mn-cs"/>
                  </a:defRPr>
                </a:pPr>
                <a:endParaRPr lang="en-K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Sheet1!$B$1:$D$1</c:f>
              <c:strCache>
                <c:ptCount val="3"/>
                <c:pt idx="0">
                  <c:v>Full Year</c:v>
                </c:pt>
                <c:pt idx="1">
                  <c:v>Jan-Jun</c:v>
                </c:pt>
                <c:pt idx="2">
                  <c:v>Jul-Dec</c:v>
                </c:pt>
              </c:strCache>
            </c:strRef>
          </c:cat>
          <c:val>
            <c:numRef>
              <c:f>Sheet1!$B$4:$D$4</c:f>
              <c:numCache>
                <c:formatCode>#,##0</c:formatCode>
                <c:ptCount val="3"/>
                <c:pt idx="0">
                  <c:v>81411.037714026621</c:v>
                </c:pt>
                <c:pt idx="1">
                  <c:v>41026.83879382001</c:v>
                </c:pt>
                <c:pt idx="2">
                  <c:v>40390.616687839996</c:v>
                </c:pt>
              </c:numCache>
            </c:numRef>
          </c:val>
          <c:extLst>
            <c:ext xmlns:c16="http://schemas.microsoft.com/office/drawing/2014/chart" uri="{C3380CC4-5D6E-409C-BE32-E72D297353CC}">
              <c16:uniqueId val="{00000002-32B1-4B9A-8643-38406C292F22}"/>
            </c:ext>
          </c:extLst>
        </c:ser>
        <c:ser>
          <c:idx val="3"/>
          <c:order val="3"/>
          <c:tx>
            <c:strRef>
              <c:f>Sheet1!$A$5</c:f>
              <c:strCache>
                <c:ptCount val="1"/>
                <c:pt idx="0">
                  <c:v>2023</c:v>
                </c:pt>
              </c:strCache>
            </c:strRef>
          </c:tx>
          <c:spPr>
            <a:pattFill prst="narHorz">
              <a:fgClr>
                <a:schemeClr val="accent4"/>
              </a:fgClr>
              <a:bgClr>
                <a:schemeClr val="accent4">
                  <a:lumMod val="20000"/>
                  <a:lumOff val="80000"/>
                </a:schemeClr>
              </a:bgClr>
            </a:pattFill>
            <a:ln>
              <a:noFill/>
            </a:ln>
            <a:effectLst>
              <a:innerShdw blurRad="114300">
                <a:schemeClr val="accent4"/>
              </a:innerShdw>
            </a:effectLst>
          </c:spPr>
          <c:invertIfNegative val="0"/>
          <c:dLbls>
            <c:spPr>
              <a:noFill/>
              <a:ln>
                <a:noFill/>
              </a:ln>
              <a:effectLst/>
            </c:spPr>
            <c:txPr>
              <a:bodyPr rot="-5400000" spcFirstLastPara="1" vertOverflow="ellipsis" wrap="square" anchor="ctr" anchorCtr="1"/>
              <a:lstStyle/>
              <a:p>
                <a:pPr>
                  <a:defRPr sz="1050" b="0" i="0" u="none" strike="noStrike" kern="1200" baseline="0">
                    <a:solidFill>
                      <a:schemeClr val="tx1">
                        <a:lumMod val="75000"/>
                        <a:lumOff val="25000"/>
                      </a:schemeClr>
                    </a:solidFill>
                    <a:latin typeface="+mn-lt"/>
                    <a:ea typeface="+mn-ea"/>
                    <a:cs typeface="+mn-cs"/>
                  </a:defRPr>
                </a:pPr>
                <a:endParaRPr lang="en-K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Sheet1!$B$1:$D$1</c:f>
              <c:strCache>
                <c:ptCount val="3"/>
                <c:pt idx="0">
                  <c:v>Full Year</c:v>
                </c:pt>
                <c:pt idx="1">
                  <c:v>Jan-Jun</c:v>
                </c:pt>
                <c:pt idx="2">
                  <c:v>Jul-Dec</c:v>
                </c:pt>
              </c:strCache>
            </c:strRef>
          </c:cat>
          <c:val>
            <c:numRef>
              <c:f>Sheet1!$B$5:$D$5</c:f>
              <c:numCache>
                <c:formatCode>#,##0</c:formatCode>
                <c:ptCount val="3"/>
                <c:pt idx="0">
                  <c:v>69466.500353989992</c:v>
                </c:pt>
                <c:pt idx="1">
                  <c:v>36165.076613550009</c:v>
                </c:pt>
                <c:pt idx="2">
                  <c:v>33301.423740440005</c:v>
                </c:pt>
              </c:numCache>
            </c:numRef>
          </c:val>
          <c:extLst>
            <c:ext xmlns:c16="http://schemas.microsoft.com/office/drawing/2014/chart" uri="{C3380CC4-5D6E-409C-BE32-E72D297353CC}">
              <c16:uniqueId val="{00000004-32B1-4B9A-8643-38406C292F22}"/>
            </c:ext>
          </c:extLst>
        </c:ser>
        <c:dLbls>
          <c:showLegendKey val="0"/>
          <c:showVal val="0"/>
          <c:showCatName val="0"/>
          <c:showSerName val="0"/>
          <c:showPercent val="0"/>
          <c:showBubbleSize val="0"/>
        </c:dLbls>
        <c:gapWidth val="164"/>
        <c:overlap val="-22"/>
        <c:axId val="1288817647"/>
        <c:axId val="1288818127"/>
      </c:barChart>
      <c:catAx>
        <c:axId val="1288817647"/>
        <c:scaling>
          <c:orientation val="minMax"/>
        </c:scaling>
        <c:delete val="0"/>
        <c:axPos val="b"/>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KE"/>
          </a:p>
        </c:txPr>
        <c:crossAx val="1288818127"/>
        <c:crosses val="autoZero"/>
        <c:auto val="1"/>
        <c:lblAlgn val="ctr"/>
        <c:lblOffset val="100"/>
        <c:noMultiLvlLbl val="0"/>
      </c:catAx>
      <c:valAx>
        <c:axId val="1288818127"/>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KE"/>
          </a:p>
        </c:txPr>
        <c:crossAx val="1288817647"/>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K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50"/>
      </a:pPr>
      <a:endParaRPr lang="en-KE"/>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260" b="1" i="0" u="none" strike="noStrike" kern="1200" cap="all" spc="150" baseline="0" dirty="0" smtClean="0">
                <a:solidFill>
                  <a:prstClr val="black">
                    <a:lumMod val="50000"/>
                    <a:lumOff val="50000"/>
                  </a:prstClr>
                </a:solidFill>
                <a:latin typeface="+mn-lt"/>
                <a:ea typeface="+mn-ea"/>
                <a:cs typeface="+mn-cs"/>
              </a:defRPr>
            </a:pPr>
            <a:r>
              <a:rPr lang="en-US" sz="1260" b="1" i="0" u="none" strike="noStrike" kern="1200" cap="all" spc="150" baseline="0" dirty="0">
                <a:solidFill>
                  <a:prstClr val="black">
                    <a:lumMod val="50000"/>
                    <a:lumOff val="50000"/>
                  </a:prstClr>
                </a:solidFill>
                <a:latin typeface="+mn-lt"/>
                <a:ea typeface="+mn-ea"/>
                <a:cs typeface="+mn-cs"/>
              </a:rPr>
              <a:t>TOTAL Exposure BY TYPE (MLN kes)</a:t>
            </a:r>
          </a:p>
        </c:rich>
      </c:tx>
      <c:overlay val="0"/>
      <c:spPr>
        <a:noFill/>
        <a:ln>
          <a:noFill/>
        </a:ln>
        <a:effectLst/>
      </c:spPr>
      <c:txPr>
        <a:bodyPr rot="0" spcFirstLastPara="1" vertOverflow="ellipsis" vert="horz" wrap="square" anchor="ctr" anchorCtr="1"/>
        <a:lstStyle/>
        <a:p>
          <a:pPr>
            <a:defRPr lang="en-US" sz="1260" b="1" i="0" u="none" strike="noStrike" kern="1200" cap="all" spc="150" baseline="0" dirty="0" smtClean="0">
              <a:solidFill>
                <a:prstClr val="black">
                  <a:lumMod val="50000"/>
                  <a:lumOff val="50000"/>
                </a:prstClr>
              </a:solidFill>
              <a:latin typeface="+mn-lt"/>
              <a:ea typeface="+mn-ea"/>
              <a:cs typeface="+mn-cs"/>
            </a:defRPr>
          </a:pPr>
          <a:endParaRPr lang="en-KE"/>
        </a:p>
      </c:txPr>
    </c:title>
    <c:autoTitleDeleted val="0"/>
    <c:plotArea>
      <c:layout/>
      <c:barChart>
        <c:barDir val="col"/>
        <c:grouping val="clustered"/>
        <c:varyColors val="0"/>
        <c:ser>
          <c:idx val="0"/>
          <c:order val="0"/>
          <c:tx>
            <c:strRef>
              <c:f>Sheet1!$A$2</c:f>
              <c:strCache>
                <c:ptCount val="1"/>
                <c:pt idx="0">
                  <c:v>2020</c:v>
                </c:pt>
              </c:strCache>
            </c:strRef>
          </c:tx>
          <c:spPr>
            <a:pattFill prst="narHorz">
              <a:fgClr>
                <a:schemeClr val="accent1"/>
              </a:fgClr>
              <a:bgClr>
                <a:schemeClr val="accent1">
                  <a:lumMod val="20000"/>
                  <a:lumOff val="80000"/>
                </a:schemeClr>
              </a:bgClr>
            </a:pattFill>
            <a:ln>
              <a:noFill/>
            </a:ln>
            <a:effectLst>
              <a:innerShdw blurRad="114300">
                <a:schemeClr val="accent1"/>
              </a:innerShdw>
            </a:effectLst>
          </c:spPr>
          <c:invertIfNegative val="0"/>
          <c:dLbls>
            <c:spPr>
              <a:noFill/>
              <a:ln>
                <a:noFill/>
              </a:ln>
              <a:effectLst/>
            </c:spPr>
            <c:txPr>
              <a:bodyPr rot="-5400000" spcFirstLastPara="1" vertOverflow="ellipsis" wrap="square" anchor="ctr" anchorCtr="1"/>
              <a:lstStyle/>
              <a:p>
                <a:pPr>
                  <a:defRPr sz="1050" b="0" i="0" u="none" strike="noStrike" kern="1200" baseline="0">
                    <a:solidFill>
                      <a:schemeClr val="tx1">
                        <a:lumMod val="75000"/>
                        <a:lumOff val="25000"/>
                      </a:schemeClr>
                    </a:solidFill>
                    <a:latin typeface="+mn-lt"/>
                    <a:ea typeface="+mn-ea"/>
                    <a:cs typeface="+mn-cs"/>
                  </a:defRPr>
                </a:pPr>
                <a:endParaRPr lang="en-K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Sheet1!$B$1:$D$1</c:f>
              <c:strCache>
                <c:ptCount val="3"/>
                <c:pt idx="0">
                  <c:v>Television</c:v>
                </c:pt>
                <c:pt idx="1">
                  <c:v>RADIO</c:v>
                </c:pt>
                <c:pt idx="2">
                  <c:v>PRINT</c:v>
                </c:pt>
              </c:strCache>
            </c:strRef>
          </c:cat>
          <c:val>
            <c:numRef>
              <c:f>Sheet1!$B$2:$D$2</c:f>
              <c:numCache>
                <c:formatCode>#,##0</c:formatCode>
                <c:ptCount val="3"/>
                <c:pt idx="0">
                  <c:v>60158.545967359998</c:v>
                </c:pt>
                <c:pt idx="1">
                  <c:v>37585.452377255373</c:v>
                </c:pt>
                <c:pt idx="2">
                  <c:v>6623.934978799999</c:v>
                </c:pt>
              </c:numCache>
            </c:numRef>
          </c:val>
          <c:extLst>
            <c:ext xmlns:c16="http://schemas.microsoft.com/office/drawing/2014/chart" uri="{C3380CC4-5D6E-409C-BE32-E72D297353CC}">
              <c16:uniqueId val="{00000000-760B-46A5-8E0F-72856380E2AA}"/>
            </c:ext>
          </c:extLst>
        </c:ser>
        <c:ser>
          <c:idx val="1"/>
          <c:order val="1"/>
          <c:tx>
            <c:strRef>
              <c:f>Sheet1!$A$3</c:f>
              <c:strCache>
                <c:ptCount val="1"/>
                <c:pt idx="0">
                  <c:v>2021</c:v>
                </c:pt>
              </c:strCache>
            </c:strRef>
          </c:tx>
          <c:spPr>
            <a:pattFill prst="narHorz">
              <a:fgClr>
                <a:schemeClr val="accent2"/>
              </a:fgClr>
              <a:bgClr>
                <a:schemeClr val="accent2">
                  <a:lumMod val="20000"/>
                  <a:lumOff val="80000"/>
                </a:schemeClr>
              </a:bgClr>
            </a:pattFill>
            <a:ln>
              <a:noFill/>
            </a:ln>
            <a:effectLst>
              <a:innerShdw blurRad="114300">
                <a:schemeClr val="accent2"/>
              </a:innerShdw>
            </a:effectLst>
          </c:spPr>
          <c:invertIfNegative val="0"/>
          <c:dLbls>
            <c:spPr>
              <a:noFill/>
              <a:ln>
                <a:noFill/>
              </a:ln>
              <a:effectLst/>
            </c:spPr>
            <c:txPr>
              <a:bodyPr rot="-5400000" spcFirstLastPara="1" vertOverflow="ellipsis" wrap="square" anchor="ctr" anchorCtr="1"/>
              <a:lstStyle/>
              <a:p>
                <a:pPr>
                  <a:defRPr sz="1050" b="0" i="0" u="none" strike="noStrike" kern="1200" baseline="0">
                    <a:solidFill>
                      <a:schemeClr val="tx1">
                        <a:lumMod val="75000"/>
                        <a:lumOff val="25000"/>
                      </a:schemeClr>
                    </a:solidFill>
                    <a:latin typeface="+mn-lt"/>
                    <a:ea typeface="+mn-ea"/>
                    <a:cs typeface="+mn-cs"/>
                  </a:defRPr>
                </a:pPr>
                <a:endParaRPr lang="en-K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Sheet1!$B$1:$D$1</c:f>
              <c:strCache>
                <c:ptCount val="3"/>
                <c:pt idx="0">
                  <c:v>Television</c:v>
                </c:pt>
                <c:pt idx="1">
                  <c:v>RADIO</c:v>
                </c:pt>
                <c:pt idx="2">
                  <c:v>PRINT</c:v>
                </c:pt>
              </c:strCache>
            </c:strRef>
          </c:cat>
          <c:val>
            <c:numRef>
              <c:f>Sheet1!$B$3:$D$3</c:f>
              <c:numCache>
                <c:formatCode>#,##0</c:formatCode>
                <c:ptCount val="3"/>
                <c:pt idx="0">
                  <c:v>52771.514112600002</c:v>
                </c:pt>
                <c:pt idx="1">
                  <c:v>27563.756210509997</c:v>
                </c:pt>
                <c:pt idx="2">
                  <c:v>4762.2610724000015</c:v>
                </c:pt>
              </c:numCache>
            </c:numRef>
          </c:val>
          <c:extLst>
            <c:ext xmlns:c16="http://schemas.microsoft.com/office/drawing/2014/chart" uri="{C3380CC4-5D6E-409C-BE32-E72D297353CC}">
              <c16:uniqueId val="{00000001-760B-46A5-8E0F-72856380E2AA}"/>
            </c:ext>
          </c:extLst>
        </c:ser>
        <c:ser>
          <c:idx val="2"/>
          <c:order val="2"/>
          <c:tx>
            <c:strRef>
              <c:f>Sheet1!$A$4</c:f>
              <c:strCache>
                <c:ptCount val="1"/>
                <c:pt idx="0">
                  <c:v>2022</c:v>
                </c:pt>
              </c:strCache>
            </c:strRef>
          </c:tx>
          <c:spPr>
            <a:pattFill prst="narHorz">
              <a:fgClr>
                <a:schemeClr val="accent3"/>
              </a:fgClr>
              <a:bgClr>
                <a:schemeClr val="accent3">
                  <a:lumMod val="20000"/>
                  <a:lumOff val="80000"/>
                </a:schemeClr>
              </a:bgClr>
            </a:pattFill>
            <a:ln>
              <a:noFill/>
            </a:ln>
            <a:effectLst>
              <a:innerShdw blurRad="114300">
                <a:schemeClr val="accent3"/>
              </a:innerShdw>
            </a:effectLst>
          </c:spPr>
          <c:invertIfNegative val="0"/>
          <c:dLbls>
            <c:spPr>
              <a:noFill/>
              <a:ln>
                <a:noFill/>
              </a:ln>
              <a:effectLst/>
            </c:spPr>
            <c:txPr>
              <a:bodyPr rot="-5400000" spcFirstLastPara="1" vertOverflow="ellipsis" wrap="square" anchor="ctr" anchorCtr="1"/>
              <a:lstStyle/>
              <a:p>
                <a:pPr>
                  <a:defRPr sz="1050" b="0" i="0" u="none" strike="noStrike" kern="1200" baseline="0">
                    <a:solidFill>
                      <a:schemeClr val="tx1">
                        <a:lumMod val="75000"/>
                        <a:lumOff val="25000"/>
                      </a:schemeClr>
                    </a:solidFill>
                    <a:latin typeface="+mn-lt"/>
                    <a:ea typeface="+mn-ea"/>
                    <a:cs typeface="+mn-cs"/>
                  </a:defRPr>
                </a:pPr>
                <a:endParaRPr lang="en-K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Sheet1!$B$1:$D$1</c:f>
              <c:strCache>
                <c:ptCount val="3"/>
                <c:pt idx="0">
                  <c:v>Television</c:v>
                </c:pt>
                <c:pt idx="1">
                  <c:v>RADIO</c:v>
                </c:pt>
                <c:pt idx="2">
                  <c:v>PRINT</c:v>
                </c:pt>
              </c:strCache>
            </c:strRef>
          </c:cat>
          <c:val>
            <c:numRef>
              <c:f>Sheet1!$B$4:$D$4</c:f>
              <c:numCache>
                <c:formatCode>#,##0</c:formatCode>
                <c:ptCount val="3"/>
                <c:pt idx="0">
                  <c:v>50335.029012669998</c:v>
                </c:pt>
                <c:pt idx="1">
                  <c:v>24613.178440650001</c:v>
                </c:pt>
                <c:pt idx="2">
                  <c:v>6469.2480283400037</c:v>
                </c:pt>
              </c:numCache>
            </c:numRef>
          </c:val>
          <c:extLst>
            <c:ext xmlns:c16="http://schemas.microsoft.com/office/drawing/2014/chart" uri="{C3380CC4-5D6E-409C-BE32-E72D297353CC}">
              <c16:uniqueId val="{00000002-760B-46A5-8E0F-72856380E2AA}"/>
            </c:ext>
          </c:extLst>
        </c:ser>
        <c:ser>
          <c:idx val="3"/>
          <c:order val="3"/>
          <c:tx>
            <c:strRef>
              <c:f>Sheet1!$A$5</c:f>
              <c:strCache>
                <c:ptCount val="1"/>
                <c:pt idx="0">
                  <c:v>2023</c:v>
                </c:pt>
              </c:strCache>
            </c:strRef>
          </c:tx>
          <c:spPr>
            <a:pattFill prst="narHorz">
              <a:fgClr>
                <a:schemeClr val="accent4"/>
              </a:fgClr>
              <a:bgClr>
                <a:schemeClr val="accent4">
                  <a:lumMod val="20000"/>
                  <a:lumOff val="80000"/>
                </a:schemeClr>
              </a:bgClr>
            </a:pattFill>
            <a:ln>
              <a:noFill/>
            </a:ln>
            <a:effectLst>
              <a:innerShdw blurRad="114300">
                <a:schemeClr val="accent4"/>
              </a:innerShdw>
            </a:effectLst>
          </c:spPr>
          <c:invertIfNegative val="0"/>
          <c:dLbls>
            <c:spPr>
              <a:noFill/>
              <a:ln>
                <a:noFill/>
              </a:ln>
              <a:effectLst/>
            </c:spPr>
            <c:txPr>
              <a:bodyPr rot="-5400000" spcFirstLastPara="1" vertOverflow="ellipsis" wrap="square" anchor="ctr" anchorCtr="1"/>
              <a:lstStyle/>
              <a:p>
                <a:pPr>
                  <a:defRPr sz="1050" b="0" i="0" u="none" strike="noStrike" kern="1200" baseline="0">
                    <a:solidFill>
                      <a:schemeClr val="tx1">
                        <a:lumMod val="75000"/>
                        <a:lumOff val="25000"/>
                      </a:schemeClr>
                    </a:solidFill>
                    <a:latin typeface="+mn-lt"/>
                    <a:ea typeface="+mn-ea"/>
                    <a:cs typeface="+mn-cs"/>
                  </a:defRPr>
                </a:pPr>
                <a:endParaRPr lang="en-K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Sheet1!$B$1:$D$1</c:f>
              <c:strCache>
                <c:ptCount val="3"/>
                <c:pt idx="0">
                  <c:v>Television</c:v>
                </c:pt>
                <c:pt idx="1">
                  <c:v>RADIO</c:v>
                </c:pt>
                <c:pt idx="2">
                  <c:v>PRINT</c:v>
                </c:pt>
              </c:strCache>
            </c:strRef>
          </c:cat>
          <c:val>
            <c:numRef>
              <c:f>Sheet1!$B$5:$D$5</c:f>
              <c:numCache>
                <c:formatCode>#,##0</c:formatCode>
                <c:ptCount val="3"/>
                <c:pt idx="0">
                  <c:v>45498.018754999997</c:v>
                </c:pt>
                <c:pt idx="1">
                  <c:v>17691.907762250001</c:v>
                </c:pt>
                <c:pt idx="2">
                  <c:v>6276.5738367400018</c:v>
                </c:pt>
              </c:numCache>
            </c:numRef>
          </c:val>
          <c:extLst>
            <c:ext xmlns:c16="http://schemas.microsoft.com/office/drawing/2014/chart" uri="{C3380CC4-5D6E-409C-BE32-E72D297353CC}">
              <c16:uniqueId val="{00000003-760B-46A5-8E0F-72856380E2AA}"/>
            </c:ext>
          </c:extLst>
        </c:ser>
        <c:dLbls>
          <c:showLegendKey val="0"/>
          <c:showVal val="0"/>
          <c:showCatName val="0"/>
          <c:showSerName val="0"/>
          <c:showPercent val="0"/>
          <c:showBubbleSize val="0"/>
        </c:dLbls>
        <c:gapWidth val="164"/>
        <c:overlap val="-22"/>
        <c:axId val="1288817647"/>
        <c:axId val="1288818127"/>
      </c:barChart>
      <c:catAx>
        <c:axId val="1288817647"/>
        <c:scaling>
          <c:orientation val="minMax"/>
        </c:scaling>
        <c:delete val="0"/>
        <c:axPos val="b"/>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KE"/>
          </a:p>
        </c:txPr>
        <c:crossAx val="1288818127"/>
        <c:crosses val="autoZero"/>
        <c:auto val="1"/>
        <c:lblAlgn val="ctr"/>
        <c:lblOffset val="100"/>
        <c:noMultiLvlLbl val="0"/>
      </c:catAx>
      <c:valAx>
        <c:axId val="1288818127"/>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KE"/>
          </a:p>
        </c:txPr>
        <c:crossAx val="1288817647"/>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K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50"/>
      </a:pPr>
      <a:endParaRPr lang="en-KE"/>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sng" strike="noStrike" kern="1200" spc="0" baseline="0">
                <a:solidFill>
                  <a:schemeClr val="tx1">
                    <a:lumMod val="65000"/>
                    <a:lumOff val="35000"/>
                  </a:schemeClr>
                </a:solidFill>
                <a:latin typeface="+mn-lt"/>
                <a:ea typeface="+mn-ea"/>
                <a:cs typeface="+mn-cs"/>
              </a:defRPr>
            </a:pPr>
            <a:r>
              <a:rPr lang="en-US" u="sng" dirty="0"/>
              <a:t>Exposure by Category (Kes </a:t>
            </a:r>
            <a:r>
              <a:rPr lang="en-US" u="sng" dirty="0" err="1"/>
              <a:t>Mln</a:t>
            </a:r>
            <a:r>
              <a:rPr lang="en-US" u="sng" dirty="0"/>
              <a:t>)</a:t>
            </a:r>
          </a:p>
        </c:rich>
      </c:tx>
      <c:overlay val="0"/>
      <c:spPr>
        <a:noFill/>
        <a:ln>
          <a:noFill/>
        </a:ln>
        <a:effectLst/>
      </c:spPr>
      <c:txPr>
        <a:bodyPr rot="0" spcFirstLastPara="1" vertOverflow="ellipsis" vert="horz" wrap="square" anchor="ctr" anchorCtr="1"/>
        <a:lstStyle/>
        <a:p>
          <a:pPr>
            <a:defRPr sz="1200" b="0" i="0" u="sng" strike="noStrike" kern="1200" spc="0" baseline="0">
              <a:solidFill>
                <a:schemeClr val="tx1">
                  <a:lumMod val="65000"/>
                  <a:lumOff val="35000"/>
                </a:schemeClr>
              </a:solidFill>
              <a:latin typeface="+mn-lt"/>
              <a:ea typeface="+mn-ea"/>
              <a:cs typeface="+mn-cs"/>
            </a:defRPr>
          </a:pPr>
          <a:endParaRPr lang="en-KE"/>
        </a:p>
      </c:txPr>
    </c:title>
    <c:autoTitleDeleted val="0"/>
    <c:plotArea>
      <c:layout>
        <c:manualLayout>
          <c:layoutTarget val="inner"/>
          <c:xMode val="edge"/>
          <c:yMode val="edge"/>
          <c:x val="0.30008154171184859"/>
          <c:y val="0.14225366056157346"/>
          <c:w val="0.39983678473845014"/>
          <c:h val="0.78392302190611551"/>
        </c:manualLayout>
      </c:layout>
      <c:radarChart>
        <c:radarStyle val="marker"/>
        <c:varyColors val="0"/>
        <c:ser>
          <c:idx val="0"/>
          <c:order val="0"/>
          <c:tx>
            <c:strRef>
              <c:f>Sheet1!$B$1</c:f>
              <c:strCache>
                <c:ptCount val="1"/>
                <c:pt idx="0">
                  <c:v>2020</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Sheet1!$A$2:$A$19</c:f>
              <c:strCache>
                <c:ptCount val="18"/>
                <c:pt idx="0">
                  <c:v>Media</c:v>
                </c:pt>
                <c:pt idx="1">
                  <c:v>Communications</c:v>
                </c:pt>
                <c:pt idx="2">
                  <c:v>Financial Services</c:v>
                </c:pt>
                <c:pt idx="3">
                  <c:v>Corporate &amp; Multibrand</c:v>
                </c:pt>
                <c:pt idx="4">
                  <c:v>Betting &amp; Gaming</c:v>
                </c:pt>
                <c:pt idx="5">
                  <c:v>Pharmaceuticals</c:v>
                </c:pt>
                <c:pt idx="6">
                  <c:v>Personal Care</c:v>
                </c:pt>
                <c:pt idx="7">
                  <c:v>Property &amp; Building &amp; Acc.</c:v>
                </c:pt>
                <c:pt idx="8">
                  <c:v>Beverage</c:v>
                </c:pt>
                <c:pt idx="9">
                  <c:v>Foods</c:v>
                </c:pt>
                <c:pt idx="10">
                  <c:v>Household</c:v>
                </c:pt>
                <c:pt idx="11">
                  <c:v>Publishing &amp; Education</c:v>
                </c:pt>
                <c:pt idx="12">
                  <c:v>Veterinary &amp; Agriculture</c:v>
                </c:pt>
                <c:pt idx="13">
                  <c:v>Retail</c:v>
                </c:pt>
                <c:pt idx="14">
                  <c:v>Tourism &amp; Entertainment</c:v>
                </c:pt>
                <c:pt idx="15">
                  <c:v>Transport</c:v>
                </c:pt>
                <c:pt idx="16">
                  <c:v>Office Equipments &amp; Supplies</c:v>
                </c:pt>
                <c:pt idx="17">
                  <c:v>Clothing, Fabrics &amp; Footwear</c:v>
                </c:pt>
              </c:strCache>
            </c:strRef>
          </c:cat>
          <c:val>
            <c:numRef>
              <c:f>Sheet1!$B$2:$B$19</c:f>
              <c:numCache>
                <c:formatCode>#,##0</c:formatCode>
                <c:ptCount val="18"/>
                <c:pt idx="0">
                  <c:v>15670.262353040001</c:v>
                </c:pt>
                <c:pt idx="1">
                  <c:v>18086.813431760002</c:v>
                </c:pt>
                <c:pt idx="2">
                  <c:v>9971.7198601999971</c:v>
                </c:pt>
                <c:pt idx="3">
                  <c:v>8258.5638791299971</c:v>
                </c:pt>
                <c:pt idx="4">
                  <c:v>6676.5354104999997</c:v>
                </c:pt>
                <c:pt idx="5">
                  <c:v>13485.85995068</c:v>
                </c:pt>
                <c:pt idx="6">
                  <c:v>6315.5032013099999</c:v>
                </c:pt>
                <c:pt idx="7">
                  <c:v>3673.4943226300002</c:v>
                </c:pt>
                <c:pt idx="8">
                  <c:v>4486.9135574799993</c:v>
                </c:pt>
                <c:pt idx="9">
                  <c:v>3916.8185720400002</c:v>
                </c:pt>
                <c:pt idx="10">
                  <c:v>4543.2749535800003</c:v>
                </c:pt>
                <c:pt idx="11">
                  <c:v>3017.7416070299996</c:v>
                </c:pt>
                <c:pt idx="12">
                  <c:v>2915.0890959053731</c:v>
                </c:pt>
                <c:pt idx="13">
                  <c:v>996.59930799999995</c:v>
                </c:pt>
                <c:pt idx="14">
                  <c:v>828.09016804999999</c:v>
                </c:pt>
                <c:pt idx="15">
                  <c:v>1340.7980920799998</c:v>
                </c:pt>
                <c:pt idx="16">
                  <c:v>97.787879000000004</c:v>
                </c:pt>
                <c:pt idx="17">
                  <c:v>85.480114</c:v>
                </c:pt>
              </c:numCache>
            </c:numRef>
          </c:val>
          <c:extLst>
            <c:ext xmlns:c16="http://schemas.microsoft.com/office/drawing/2014/chart" uri="{C3380CC4-5D6E-409C-BE32-E72D297353CC}">
              <c16:uniqueId val="{00000000-FEED-4857-8F60-EF969228DEC1}"/>
            </c:ext>
          </c:extLst>
        </c:ser>
        <c:ser>
          <c:idx val="1"/>
          <c:order val="1"/>
          <c:tx>
            <c:strRef>
              <c:f>Sheet1!$C$1</c:f>
              <c:strCache>
                <c:ptCount val="1"/>
                <c:pt idx="0">
                  <c:v>2021</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strRef>
              <c:f>Sheet1!$A$2:$A$19</c:f>
              <c:strCache>
                <c:ptCount val="18"/>
                <c:pt idx="0">
                  <c:v>Media</c:v>
                </c:pt>
                <c:pt idx="1">
                  <c:v>Communications</c:v>
                </c:pt>
                <c:pt idx="2">
                  <c:v>Financial Services</c:v>
                </c:pt>
                <c:pt idx="3">
                  <c:v>Corporate &amp; Multibrand</c:v>
                </c:pt>
                <c:pt idx="4">
                  <c:v>Betting &amp; Gaming</c:v>
                </c:pt>
                <c:pt idx="5">
                  <c:v>Pharmaceuticals</c:v>
                </c:pt>
                <c:pt idx="6">
                  <c:v>Personal Care</c:v>
                </c:pt>
                <c:pt idx="7">
                  <c:v>Property &amp; Building &amp; Acc.</c:v>
                </c:pt>
                <c:pt idx="8">
                  <c:v>Beverage</c:v>
                </c:pt>
                <c:pt idx="9">
                  <c:v>Foods</c:v>
                </c:pt>
                <c:pt idx="10">
                  <c:v>Household</c:v>
                </c:pt>
                <c:pt idx="11">
                  <c:v>Publishing &amp; Education</c:v>
                </c:pt>
                <c:pt idx="12">
                  <c:v>Veterinary &amp; Agriculture</c:v>
                </c:pt>
                <c:pt idx="13">
                  <c:v>Retail</c:v>
                </c:pt>
                <c:pt idx="14">
                  <c:v>Tourism &amp; Entertainment</c:v>
                </c:pt>
                <c:pt idx="15">
                  <c:v>Transport</c:v>
                </c:pt>
                <c:pt idx="16">
                  <c:v>Office Equipments &amp; Supplies</c:v>
                </c:pt>
                <c:pt idx="17">
                  <c:v>Clothing, Fabrics &amp; Footwear</c:v>
                </c:pt>
              </c:strCache>
            </c:strRef>
          </c:cat>
          <c:val>
            <c:numRef>
              <c:f>Sheet1!$C$2:$C$19</c:f>
              <c:numCache>
                <c:formatCode>#,##0</c:formatCode>
                <c:ptCount val="18"/>
                <c:pt idx="0">
                  <c:v>10284.95598293</c:v>
                </c:pt>
                <c:pt idx="1">
                  <c:v>11199.536236280001</c:v>
                </c:pt>
                <c:pt idx="2">
                  <c:v>7573.4595476299992</c:v>
                </c:pt>
                <c:pt idx="3">
                  <c:v>5752.6919986499997</c:v>
                </c:pt>
                <c:pt idx="4">
                  <c:v>5497.2617336499998</c:v>
                </c:pt>
                <c:pt idx="5">
                  <c:v>5750.5240097299993</c:v>
                </c:pt>
                <c:pt idx="6">
                  <c:v>6071.7729064099995</c:v>
                </c:pt>
                <c:pt idx="7">
                  <c:v>6600.8873442799995</c:v>
                </c:pt>
                <c:pt idx="8">
                  <c:v>7491.5668912700003</c:v>
                </c:pt>
                <c:pt idx="9">
                  <c:v>5458.0224216300003</c:v>
                </c:pt>
                <c:pt idx="10">
                  <c:v>3851.5351692499999</c:v>
                </c:pt>
                <c:pt idx="11">
                  <c:v>2523.4587348700002</c:v>
                </c:pt>
                <c:pt idx="12">
                  <c:v>2783.2765287299999</c:v>
                </c:pt>
                <c:pt idx="13">
                  <c:v>1439.1790100000001</c:v>
                </c:pt>
                <c:pt idx="14">
                  <c:v>601.86826795000002</c:v>
                </c:pt>
                <c:pt idx="15">
                  <c:v>784.5278682500001</c:v>
                </c:pt>
                <c:pt idx="16">
                  <c:v>1332.3639470000001</c:v>
                </c:pt>
                <c:pt idx="17">
                  <c:v>100.642797</c:v>
                </c:pt>
              </c:numCache>
            </c:numRef>
          </c:val>
          <c:extLst>
            <c:ext xmlns:c16="http://schemas.microsoft.com/office/drawing/2014/chart" uri="{C3380CC4-5D6E-409C-BE32-E72D297353CC}">
              <c16:uniqueId val="{00000001-FEED-4857-8F60-EF969228DEC1}"/>
            </c:ext>
          </c:extLst>
        </c:ser>
        <c:ser>
          <c:idx val="2"/>
          <c:order val="2"/>
          <c:tx>
            <c:strRef>
              <c:f>Sheet1!$D$1</c:f>
              <c:strCache>
                <c:ptCount val="1"/>
                <c:pt idx="0">
                  <c:v>2022</c:v>
                </c:pt>
              </c:strCache>
            </c:strRef>
          </c:tx>
          <c:spPr>
            <a:ln w="28575" cap="rnd">
              <a:solidFill>
                <a:srgbClr val="0070C0"/>
              </a:solidFill>
              <a:round/>
            </a:ln>
            <a:effectLst/>
          </c:spPr>
          <c:marker>
            <c:symbol val="circle"/>
            <c:size val="5"/>
            <c:spPr>
              <a:solidFill>
                <a:schemeClr val="accent6"/>
              </a:solidFill>
              <a:ln w="9525">
                <a:solidFill>
                  <a:schemeClr val="accent6"/>
                </a:solidFill>
              </a:ln>
              <a:effectLst/>
            </c:spPr>
          </c:marker>
          <c:cat>
            <c:strRef>
              <c:f>Sheet1!$A$2:$A$19</c:f>
              <c:strCache>
                <c:ptCount val="18"/>
                <c:pt idx="0">
                  <c:v>Media</c:v>
                </c:pt>
                <c:pt idx="1">
                  <c:v>Communications</c:v>
                </c:pt>
                <c:pt idx="2">
                  <c:v>Financial Services</c:v>
                </c:pt>
                <c:pt idx="3">
                  <c:v>Corporate &amp; Multibrand</c:v>
                </c:pt>
                <c:pt idx="4">
                  <c:v>Betting &amp; Gaming</c:v>
                </c:pt>
                <c:pt idx="5">
                  <c:v>Pharmaceuticals</c:v>
                </c:pt>
                <c:pt idx="6">
                  <c:v>Personal Care</c:v>
                </c:pt>
                <c:pt idx="7">
                  <c:v>Property &amp; Building &amp; Acc.</c:v>
                </c:pt>
                <c:pt idx="8">
                  <c:v>Beverage</c:v>
                </c:pt>
                <c:pt idx="9">
                  <c:v>Foods</c:v>
                </c:pt>
                <c:pt idx="10">
                  <c:v>Household</c:v>
                </c:pt>
                <c:pt idx="11">
                  <c:v>Publishing &amp; Education</c:v>
                </c:pt>
                <c:pt idx="12">
                  <c:v>Veterinary &amp; Agriculture</c:v>
                </c:pt>
                <c:pt idx="13">
                  <c:v>Retail</c:v>
                </c:pt>
                <c:pt idx="14">
                  <c:v>Tourism &amp; Entertainment</c:v>
                </c:pt>
                <c:pt idx="15">
                  <c:v>Transport</c:v>
                </c:pt>
                <c:pt idx="16">
                  <c:v>Office Equipments &amp; Supplies</c:v>
                </c:pt>
                <c:pt idx="17">
                  <c:v>Clothing, Fabrics &amp; Footwear</c:v>
                </c:pt>
              </c:strCache>
            </c:strRef>
          </c:cat>
          <c:val>
            <c:numRef>
              <c:f>Sheet1!$D$2:$D$19</c:f>
              <c:numCache>
                <c:formatCode>#,##0</c:formatCode>
                <c:ptCount val="18"/>
                <c:pt idx="0">
                  <c:v>11387.842625349998</c:v>
                </c:pt>
                <c:pt idx="1">
                  <c:v>11456.098356453283</c:v>
                </c:pt>
                <c:pt idx="2">
                  <c:v>9672.6770368999987</c:v>
                </c:pt>
                <c:pt idx="3">
                  <c:v>8048.674720039985</c:v>
                </c:pt>
                <c:pt idx="4">
                  <c:v>6881.3583355000001</c:v>
                </c:pt>
                <c:pt idx="5">
                  <c:v>2569.0109285000003</c:v>
                </c:pt>
                <c:pt idx="6">
                  <c:v>4535.0460720000001</c:v>
                </c:pt>
                <c:pt idx="7">
                  <c:v>5926.6048000000001</c:v>
                </c:pt>
                <c:pt idx="8">
                  <c:v>3993.2195099999999</c:v>
                </c:pt>
                <c:pt idx="9">
                  <c:v>3517.5356035</c:v>
                </c:pt>
                <c:pt idx="10">
                  <c:v>3379.1765180833331</c:v>
                </c:pt>
                <c:pt idx="11">
                  <c:v>2139.6732479000002</c:v>
                </c:pt>
                <c:pt idx="12">
                  <c:v>1749.4130279999999</c:v>
                </c:pt>
                <c:pt idx="13">
                  <c:v>1320.116726</c:v>
                </c:pt>
                <c:pt idx="14">
                  <c:v>2153.0063690000002</c:v>
                </c:pt>
                <c:pt idx="15">
                  <c:v>941.79906679999999</c:v>
                </c:pt>
                <c:pt idx="16">
                  <c:v>1639.8416580000001</c:v>
                </c:pt>
                <c:pt idx="17">
                  <c:v>99.943111999999999</c:v>
                </c:pt>
              </c:numCache>
            </c:numRef>
          </c:val>
          <c:extLst>
            <c:ext xmlns:c16="http://schemas.microsoft.com/office/drawing/2014/chart" uri="{C3380CC4-5D6E-409C-BE32-E72D297353CC}">
              <c16:uniqueId val="{00000002-FEED-4857-8F60-EF969228DEC1}"/>
            </c:ext>
          </c:extLst>
        </c:ser>
        <c:ser>
          <c:idx val="3"/>
          <c:order val="3"/>
          <c:tx>
            <c:strRef>
              <c:f>Sheet1!$E$1</c:f>
              <c:strCache>
                <c:ptCount val="1"/>
                <c:pt idx="0">
                  <c:v>2023</c:v>
                </c:pt>
              </c:strCache>
            </c:strRef>
          </c:tx>
          <c:spPr>
            <a:ln w="28575" cap="rnd">
              <a:solidFill>
                <a:srgbClr val="FF0000"/>
              </a:solidFill>
              <a:round/>
            </a:ln>
            <a:effectLst/>
          </c:spPr>
          <c:marker>
            <c:symbol val="circle"/>
            <c:size val="5"/>
            <c:spPr>
              <a:solidFill>
                <a:srgbClr val="FF0000"/>
              </a:solidFill>
              <a:ln w="9525">
                <a:solidFill>
                  <a:schemeClr val="accent2">
                    <a:lumMod val="60000"/>
                  </a:schemeClr>
                </a:solidFill>
              </a:ln>
              <a:effectLst/>
            </c:spPr>
          </c:marker>
          <c:cat>
            <c:strRef>
              <c:f>Sheet1!$A$2:$A$19</c:f>
              <c:strCache>
                <c:ptCount val="18"/>
                <c:pt idx="0">
                  <c:v>Media</c:v>
                </c:pt>
                <c:pt idx="1">
                  <c:v>Communications</c:v>
                </c:pt>
                <c:pt idx="2">
                  <c:v>Financial Services</c:v>
                </c:pt>
                <c:pt idx="3">
                  <c:v>Corporate &amp; Multibrand</c:v>
                </c:pt>
                <c:pt idx="4">
                  <c:v>Betting &amp; Gaming</c:v>
                </c:pt>
                <c:pt idx="5">
                  <c:v>Pharmaceuticals</c:v>
                </c:pt>
                <c:pt idx="6">
                  <c:v>Personal Care</c:v>
                </c:pt>
                <c:pt idx="7">
                  <c:v>Property &amp; Building &amp; Acc.</c:v>
                </c:pt>
                <c:pt idx="8">
                  <c:v>Beverage</c:v>
                </c:pt>
                <c:pt idx="9">
                  <c:v>Foods</c:v>
                </c:pt>
                <c:pt idx="10">
                  <c:v>Household</c:v>
                </c:pt>
                <c:pt idx="11">
                  <c:v>Publishing &amp; Education</c:v>
                </c:pt>
                <c:pt idx="12">
                  <c:v>Veterinary &amp; Agriculture</c:v>
                </c:pt>
                <c:pt idx="13">
                  <c:v>Retail</c:v>
                </c:pt>
                <c:pt idx="14">
                  <c:v>Tourism &amp; Entertainment</c:v>
                </c:pt>
                <c:pt idx="15">
                  <c:v>Transport</c:v>
                </c:pt>
                <c:pt idx="16">
                  <c:v>Office Equipments &amp; Supplies</c:v>
                </c:pt>
                <c:pt idx="17">
                  <c:v>Clothing, Fabrics &amp; Footwear</c:v>
                </c:pt>
              </c:strCache>
            </c:strRef>
          </c:cat>
          <c:val>
            <c:numRef>
              <c:f>Sheet1!$E$2:$E$19</c:f>
              <c:numCache>
                <c:formatCode>#,##0</c:formatCode>
                <c:ptCount val="18"/>
                <c:pt idx="0">
                  <c:v>11408.964325049999</c:v>
                </c:pt>
                <c:pt idx="1">
                  <c:v>5427.1550004999999</c:v>
                </c:pt>
                <c:pt idx="2">
                  <c:v>9830.2517028499988</c:v>
                </c:pt>
                <c:pt idx="3">
                  <c:v>5998.2876755399911</c:v>
                </c:pt>
                <c:pt idx="4">
                  <c:v>5089.3629744999998</c:v>
                </c:pt>
                <c:pt idx="5">
                  <c:v>1649.8387887500005</c:v>
                </c:pt>
                <c:pt idx="6">
                  <c:v>4680.7507599999999</c:v>
                </c:pt>
                <c:pt idx="7">
                  <c:v>4944.7385370000002</c:v>
                </c:pt>
                <c:pt idx="8">
                  <c:v>3506.6640389999998</c:v>
                </c:pt>
                <c:pt idx="9">
                  <c:v>3459.4729440000001</c:v>
                </c:pt>
                <c:pt idx="10">
                  <c:v>3400.6067950000001</c:v>
                </c:pt>
                <c:pt idx="11">
                  <c:v>2223.0474638000005</c:v>
                </c:pt>
                <c:pt idx="12">
                  <c:v>1614.290311</c:v>
                </c:pt>
                <c:pt idx="13">
                  <c:v>1428.0957289999999</c:v>
                </c:pt>
                <c:pt idx="14">
                  <c:v>1445.901079</c:v>
                </c:pt>
                <c:pt idx="15">
                  <c:v>1758.1450300000001</c:v>
                </c:pt>
                <c:pt idx="16">
                  <c:v>1471.8095579999999</c:v>
                </c:pt>
                <c:pt idx="17">
                  <c:v>129.11764099999999</c:v>
                </c:pt>
              </c:numCache>
            </c:numRef>
          </c:val>
          <c:extLst>
            <c:ext xmlns:c16="http://schemas.microsoft.com/office/drawing/2014/chart" uri="{C3380CC4-5D6E-409C-BE32-E72D297353CC}">
              <c16:uniqueId val="{00000003-FEED-4857-8F60-EF969228DEC1}"/>
            </c:ext>
          </c:extLst>
        </c:ser>
        <c:dLbls>
          <c:showLegendKey val="0"/>
          <c:showVal val="0"/>
          <c:showCatName val="0"/>
          <c:showSerName val="0"/>
          <c:showPercent val="0"/>
          <c:showBubbleSize val="0"/>
        </c:dLbls>
        <c:axId val="261138688"/>
        <c:axId val="1498639839"/>
      </c:radarChart>
      <c:catAx>
        <c:axId val="261138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KE"/>
          </a:p>
        </c:txPr>
        <c:crossAx val="1498639839"/>
        <c:crosses val="autoZero"/>
        <c:auto val="1"/>
        <c:lblAlgn val="ctr"/>
        <c:lblOffset val="100"/>
        <c:noMultiLvlLbl val="0"/>
      </c:catAx>
      <c:valAx>
        <c:axId val="149863983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KE"/>
          </a:p>
        </c:txPr>
        <c:crossAx val="261138688"/>
        <c:crosses val="autoZero"/>
        <c:crossBetween val="between"/>
      </c:valAx>
      <c:spPr>
        <a:noFill/>
        <a:ln>
          <a:noFill/>
        </a:ln>
        <a:effectLst/>
      </c:spPr>
    </c:plotArea>
    <c:legend>
      <c:legendPos val="r"/>
      <c:layout>
        <c:manualLayout>
          <c:xMode val="edge"/>
          <c:yMode val="edge"/>
          <c:x val="0.9024863959815822"/>
          <c:y val="0.32692168012454709"/>
          <c:w val="8.746755964838844E-2"/>
          <c:h val="0.3652127296324356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K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pPr>
      <a:endParaRPr lang="en-KE"/>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720" b="0" i="0" u="none" strike="noStrike" kern="1200" spc="0" baseline="0">
              <a:solidFill>
                <a:schemeClr val="tx1">
                  <a:lumMod val="65000"/>
                  <a:lumOff val="35000"/>
                </a:schemeClr>
              </a:solidFill>
              <a:latin typeface="+mn-lt"/>
              <a:ea typeface="+mn-ea"/>
              <a:cs typeface="+mn-cs"/>
            </a:defRPr>
          </a:pPr>
          <a:endParaRPr lang="en-KE"/>
        </a:p>
      </c:txPr>
    </c:title>
    <c:autoTitleDeleted val="0"/>
    <c:plotArea>
      <c:layout/>
      <c:pieChart>
        <c:varyColors val="1"/>
        <c:ser>
          <c:idx val="0"/>
          <c:order val="0"/>
          <c:tx>
            <c:strRef>
              <c:f>Sheet1!$B$1</c:f>
              <c:strCache>
                <c:ptCount val="1"/>
                <c:pt idx="0">
                  <c:v>Digital - SOV</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11-EF52-4231-995D-F1D564602D4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17F-40DA-BCE7-3804F6CE8A9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17F-40DA-BCE7-3804F6CE8A9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13-EF52-4231-995D-F1D564602D45}"/>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217F-40DA-BCE7-3804F6CE8A9E}"/>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217F-40DA-BCE7-3804F6CE8A9E}"/>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12-EF52-4231-995D-F1D564602D45}"/>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217F-40DA-BCE7-3804F6CE8A9E}"/>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217F-40DA-BCE7-3804F6CE8A9E}"/>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217F-40DA-BCE7-3804F6CE8A9E}"/>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217F-40DA-BCE7-3804F6CE8A9E}"/>
              </c:ext>
            </c:extLst>
          </c:dPt>
          <c:dPt>
            <c:idx val="11"/>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17-217F-40DA-BCE7-3804F6CE8A9E}"/>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9-217F-40DA-BCE7-3804F6CE8A9E}"/>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1B-217F-40DA-BCE7-3804F6CE8A9E}"/>
              </c:ext>
            </c:extLst>
          </c:dPt>
          <c:dPt>
            <c:idx val="14"/>
            <c:bubble3D val="0"/>
            <c:spPr>
              <a:solidFill>
                <a:schemeClr val="accent3">
                  <a:lumMod val="80000"/>
                  <a:lumOff val="20000"/>
                </a:schemeClr>
              </a:solidFill>
              <a:ln w="19050">
                <a:solidFill>
                  <a:schemeClr val="lt1"/>
                </a:solidFill>
              </a:ln>
              <a:effectLst/>
            </c:spPr>
            <c:extLst>
              <c:ext xmlns:c16="http://schemas.microsoft.com/office/drawing/2014/chart" uri="{C3380CC4-5D6E-409C-BE32-E72D297353CC}">
                <c16:uniqueId val="{0000001D-217F-40DA-BCE7-3804F6CE8A9E}"/>
              </c:ext>
            </c:extLst>
          </c:dPt>
          <c:dPt>
            <c:idx val="15"/>
            <c:bubble3D val="0"/>
            <c:spPr>
              <a:solidFill>
                <a:schemeClr val="accent4">
                  <a:lumMod val="80000"/>
                  <a:lumOff val="20000"/>
                </a:schemeClr>
              </a:solidFill>
              <a:ln w="19050">
                <a:solidFill>
                  <a:schemeClr val="lt1"/>
                </a:solidFill>
              </a:ln>
              <a:effectLst/>
            </c:spPr>
            <c:extLst>
              <c:ext xmlns:c16="http://schemas.microsoft.com/office/drawing/2014/chart" uri="{C3380CC4-5D6E-409C-BE32-E72D297353CC}">
                <c16:uniqueId val="{0000001F-217F-40DA-BCE7-3804F6CE8A9E}"/>
              </c:ext>
            </c:extLst>
          </c:dPt>
          <c:dLbls>
            <c:dLbl>
              <c:idx val="0"/>
              <c:layout>
                <c:manualLayout>
                  <c:x val="2.8924499723153911E-2"/>
                  <c:y val="3.6668297689917925E-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1-EF52-4231-995D-F1D564602D45}"/>
                </c:ext>
              </c:extLst>
            </c:dLbl>
            <c:dLbl>
              <c:idx val="3"/>
              <c:spPr>
                <a:noFill/>
                <a:ln>
                  <a:noFill/>
                </a:ln>
                <a:effectLst/>
              </c:spPr>
              <c:txPr>
                <a:bodyPr rot="0" spcFirstLastPara="1" vertOverflow="ellipsis" vert="horz" wrap="square" anchor="ctr" anchorCtr="1"/>
                <a:lstStyle/>
                <a:p>
                  <a:pPr>
                    <a:defRPr sz="600" b="0" i="0" u="none" strike="noStrike" kern="1200" baseline="0">
                      <a:solidFill>
                        <a:schemeClr val="bg1"/>
                      </a:solidFill>
                      <a:latin typeface="+mn-lt"/>
                      <a:ea typeface="+mn-ea"/>
                      <a:cs typeface="+mn-cs"/>
                    </a:defRPr>
                  </a:pPr>
                  <a:endParaRPr lang="en-KE"/>
                </a:p>
              </c:txPr>
              <c:showLegendKey val="0"/>
              <c:showVal val="1"/>
              <c:showCatName val="1"/>
              <c:showSerName val="0"/>
              <c:showPercent val="0"/>
              <c:showBubbleSize val="0"/>
              <c:extLst>
                <c:ext xmlns:c16="http://schemas.microsoft.com/office/drawing/2014/chart" uri="{C3380CC4-5D6E-409C-BE32-E72D297353CC}">
                  <c16:uniqueId val="{00000013-EF52-4231-995D-F1D564602D45}"/>
                </c:ext>
              </c:extLst>
            </c:dLbl>
            <c:dLbl>
              <c:idx val="6"/>
              <c:layout>
                <c:manualLayout>
                  <c:x val="0.10834424022535162"/>
                  <c:y val="-4.1826311791160788E-2"/>
                </c:manualLayout>
              </c:layout>
              <c:spPr>
                <a:noFill/>
                <a:ln>
                  <a:noFill/>
                </a:ln>
                <a:effectLst/>
              </c:spPr>
              <c:txPr>
                <a:bodyPr rot="0" spcFirstLastPara="1" vertOverflow="ellipsis" vert="horz" wrap="square" anchor="ctr" anchorCtr="1"/>
                <a:lstStyle/>
                <a:p>
                  <a:pPr>
                    <a:defRPr sz="600" b="0" i="0" u="none" strike="noStrike" kern="1200" baseline="0">
                      <a:solidFill>
                        <a:schemeClr val="bg1"/>
                      </a:solidFill>
                      <a:latin typeface="+mn-lt"/>
                      <a:ea typeface="+mn-ea"/>
                      <a:cs typeface="+mn-cs"/>
                    </a:defRPr>
                  </a:pPr>
                  <a:endParaRPr lang="en-KE"/>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2-EF52-4231-995D-F1D564602D45}"/>
                </c:ext>
              </c:extLst>
            </c:dLbl>
            <c:spPr>
              <a:noFill/>
              <a:ln>
                <a:noFill/>
              </a:ln>
              <a:effectLst/>
            </c:spPr>
            <c:txPr>
              <a:bodyPr rot="0" spcFirstLastPara="1" vertOverflow="ellipsis" vert="horz" wrap="square" anchor="ctr" anchorCtr="1"/>
              <a:lstStyle/>
              <a:p>
                <a:pPr>
                  <a:defRPr sz="600" b="0" i="0" u="none" strike="noStrike" kern="1200" baseline="0">
                    <a:solidFill>
                      <a:schemeClr val="tx1">
                        <a:lumMod val="75000"/>
                        <a:lumOff val="25000"/>
                      </a:schemeClr>
                    </a:solidFill>
                    <a:latin typeface="+mn-lt"/>
                    <a:ea typeface="+mn-ea"/>
                    <a:cs typeface="+mn-cs"/>
                  </a:defRPr>
                </a:pPr>
                <a:endParaRPr lang="en-KE"/>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Sheet1!$A$2:$A$17</c:f>
              <c:strCache>
                <c:ptCount val="16"/>
                <c:pt idx="0">
                  <c:v>BANKING &amp; FINANCE</c:v>
                </c:pt>
                <c:pt idx="1">
                  <c:v>MEDIA &amp; PUBLISHING &amp; ADVERTISING</c:v>
                </c:pt>
                <c:pt idx="2">
                  <c:v>TELECOMMUNICATION</c:v>
                </c:pt>
                <c:pt idx="3">
                  <c:v>SERVICING COMPANIES</c:v>
                </c:pt>
                <c:pt idx="4">
                  <c:v>NON-ALCOHOLIC DRINKS</c:v>
                </c:pt>
                <c:pt idx="5">
                  <c:v>PROPERTY &amp; BUILDING &amp; ACC.</c:v>
                </c:pt>
                <c:pt idx="6">
                  <c:v>HYGIENE &amp; BEAUTY CARE</c:v>
                </c:pt>
                <c:pt idx="7">
                  <c:v>ENTERTAINMENT &amp; LEISURE</c:v>
                </c:pt>
                <c:pt idx="8">
                  <c:v>AUTOMOTIVE</c:v>
                </c:pt>
                <c:pt idx="9">
                  <c:v>OFFICE SUPPLIES</c:v>
                </c:pt>
                <c:pt idx="10">
                  <c:v>DISTRIBUTION</c:v>
                </c:pt>
                <c:pt idx="11">
                  <c:v>FOODS</c:v>
                </c:pt>
                <c:pt idx="12">
                  <c:v>ALCOHOLIC DRINKS</c:v>
                </c:pt>
                <c:pt idx="13">
                  <c:v>TRANSPORTATION &amp; ACCESSORIES</c:v>
                </c:pt>
                <c:pt idx="14">
                  <c:v>BETTING &amp; GAMING</c:v>
                </c:pt>
                <c:pt idx="15">
                  <c:v>INDUSTRIAL SECTOR</c:v>
                </c:pt>
              </c:strCache>
            </c:strRef>
          </c:cat>
          <c:val>
            <c:numRef>
              <c:f>Sheet1!$B$2:$B$17</c:f>
              <c:numCache>
                <c:formatCode>0.0%</c:formatCode>
                <c:ptCount val="16"/>
                <c:pt idx="0">
                  <c:v>0.18239661467303023</c:v>
                </c:pt>
                <c:pt idx="1">
                  <c:v>0.14454765683424889</c:v>
                </c:pt>
                <c:pt idx="2">
                  <c:v>0.13983988662558663</c:v>
                </c:pt>
                <c:pt idx="3">
                  <c:v>8.6202775917850472E-2</c:v>
                </c:pt>
                <c:pt idx="4">
                  <c:v>6.3251599231780628E-2</c:v>
                </c:pt>
                <c:pt idx="5">
                  <c:v>6.1781478501919999E-2</c:v>
                </c:pt>
                <c:pt idx="6">
                  <c:v>5.568613741374228E-2</c:v>
                </c:pt>
                <c:pt idx="7">
                  <c:v>5.3926484014523733E-2</c:v>
                </c:pt>
                <c:pt idx="8">
                  <c:v>5.0395580760416309E-2</c:v>
                </c:pt>
                <c:pt idx="9">
                  <c:v>3.7338520883086423E-2</c:v>
                </c:pt>
                <c:pt idx="10">
                  <c:v>2.9442709984054145E-2</c:v>
                </c:pt>
                <c:pt idx="11">
                  <c:v>2.3806321771176326E-2</c:v>
                </c:pt>
                <c:pt idx="12">
                  <c:v>2.1814330272047523E-2</c:v>
                </c:pt>
                <c:pt idx="13">
                  <c:v>1.9647528977210209E-2</c:v>
                </c:pt>
                <c:pt idx="14">
                  <c:v>1.7910128444924893E-2</c:v>
                </c:pt>
                <c:pt idx="15">
                  <c:v>1.2012245694401574E-2</c:v>
                </c:pt>
              </c:numCache>
            </c:numRef>
          </c:val>
          <c:extLst>
            <c:ext xmlns:c16="http://schemas.microsoft.com/office/drawing/2014/chart" uri="{C3380CC4-5D6E-409C-BE32-E72D297353CC}">
              <c16:uniqueId val="{00000000-EF52-4231-995D-F1D564602D45}"/>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600"/>
      </a:pPr>
      <a:endParaRPr lang="en-KE"/>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960" b="0" i="0" u="none" strike="noStrike" kern="1200" spc="0" baseline="0">
              <a:solidFill>
                <a:schemeClr val="tx1">
                  <a:lumMod val="65000"/>
                  <a:lumOff val="35000"/>
                </a:schemeClr>
              </a:solidFill>
              <a:latin typeface="+mn-lt"/>
              <a:ea typeface="+mn-ea"/>
              <a:cs typeface="+mn-cs"/>
            </a:defRPr>
          </a:pPr>
          <a:endParaRPr lang="en-KE"/>
        </a:p>
      </c:txPr>
    </c:title>
    <c:autoTitleDeleted val="0"/>
    <c:plotArea>
      <c:layout/>
      <c:barChart>
        <c:barDir val="col"/>
        <c:grouping val="clustered"/>
        <c:varyColors val="0"/>
        <c:ser>
          <c:idx val="0"/>
          <c:order val="0"/>
          <c:tx>
            <c:strRef>
              <c:f>Sheet1!$B$1</c:f>
              <c:strCache>
                <c:ptCount val="1"/>
                <c:pt idx="0">
                  <c:v>AD SPENDS(KES)</c:v>
                </c:pt>
              </c:strCache>
            </c:strRef>
          </c:tx>
          <c:spPr>
            <a:solidFill>
              <a:schemeClr val="accent1"/>
            </a:solidFill>
            <a:ln>
              <a:noFill/>
            </a:ln>
            <a:effectLst/>
          </c:spPr>
          <c:invertIfNegative val="0"/>
          <c:cat>
            <c:strRef>
              <c:f>Sheet1!$A$2:$A$17</c:f>
              <c:strCache>
                <c:ptCount val="16"/>
                <c:pt idx="0">
                  <c:v>BANKING &amp; FINANCE</c:v>
                </c:pt>
                <c:pt idx="1">
                  <c:v>MEDIA &amp; PUBLISHING &amp; ADVERTISING</c:v>
                </c:pt>
                <c:pt idx="2">
                  <c:v>TELECOMMUNICATION</c:v>
                </c:pt>
                <c:pt idx="3">
                  <c:v>SERVICING COMPANIES</c:v>
                </c:pt>
                <c:pt idx="4">
                  <c:v>NON-ALCOHOLIC DRINKS</c:v>
                </c:pt>
                <c:pt idx="5">
                  <c:v>PROPERTY &amp; BUILDING &amp; ACC.</c:v>
                </c:pt>
                <c:pt idx="6">
                  <c:v>HYGIENE &amp; BEAUTY CARE</c:v>
                </c:pt>
                <c:pt idx="7">
                  <c:v>ENTERTAINMENT &amp; LEISURE</c:v>
                </c:pt>
                <c:pt idx="8">
                  <c:v>AUTOMOTIVE</c:v>
                </c:pt>
                <c:pt idx="9">
                  <c:v>OFFICE SUPPLIES</c:v>
                </c:pt>
                <c:pt idx="10">
                  <c:v>DISTRIBUTION</c:v>
                </c:pt>
                <c:pt idx="11">
                  <c:v>FOODS</c:v>
                </c:pt>
                <c:pt idx="12">
                  <c:v>ALCOHOLIC DRINKS</c:v>
                </c:pt>
                <c:pt idx="13">
                  <c:v>TRANSPORTATION &amp; ACCESSORIES</c:v>
                </c:pt>
                <c:pt idx="14">
                  <c:v>BETTING &amp; GAMING</c:v>
                </c:pt>
                <c:pt idx="15">
                  <c:v>INDUSTRIAL SECTOR</c:v>
                </c:pt>
              </c:strCache>
            </c:strRef>
          </c:cat>
          <c:val>
            <c:numRef>
              <c:f>Sheet1!$B$2:$B$17</c:f>
              <c:numCache>
                <c:formatCode>[$KES]\ #,##0.00;[Red][$KES]\ #,##0.00</c:formatCode>
                <c:ptCount val="16"/>
                <c:pt idx="0">
                  <c:v>1593976030.7</c:v>
                </c:pt>
                <c:pt idx="1">
                  <c:v>1263211494.9100001</c:v>
                </c:pt>
                <c:pt idx="2">
                  <c:v>1222069980.9400001</c:v>
                </c:pt>
                <c:pt idx="3">
                  <c:v>753331737.21000004</c:v>
                </c:pt>
                <c:pt idx="4">
                  <c:v>552759892.27999997</c:v>
                </c:pt>
                <c:pt idx="5">
                  <c:v>539912410.38</c:v>
                </c:pt>
                <c:pt idx="6">
                  <c:v>486644823.08999997</c:v>
                </c:pt>
                <c:pt idx="7">
                  <c:v>471267096.12</c:v>
                </c:pt>
                <c:pt idx="8">
                  <c:v>440410299.99000001</c:v>
                </c:pt>
                <c:pt idx="9">
                  <c:v>326303793.61000001</c:v>
                </c:pt>
                <c:pt idx="10">
                  <c:v>257301782.03999999</c:v>
                </c:pt>
                <c:pt idx="11">
                  <c:v>208045014.16</c:v>
                </c:pt>
                <c:pt idx="12">
                  <c:v>190636869.22999999</c:v>
                </c:pt>
                <c:pt idx="13">
                  <c:v>171701049.97999999</c:v>
                </c:pt>
                <c:pt idx="14">
                  <c:v>156517792.28</c:v>
                </c:pt>
                <c:pt idx="15">
                  <c:v>104975806.41</c:v>
                </c:pt>
              </c:numCache>
            </c:numRef>
          </c:val>
          <c:extLst>
            <c:ext xmlns:c16="http://schemas.microsoft.com/office/drawing/2014/chart" uri="{C3380CC4-5D6E-409C-BE32-E72D297353CC}">
              <c16:uniqueId val="{00000000-BC1C-44EF-B379-089552ED10C8}"/>
            </c:ext>
          </c:extLst>
        </c:ser>
        <c:dLbls>
          <c:showLegendKey val="0"/>
          <c:showVal val="0"/>
          <c:showCatName val="0"/>
          <c:showSerName val="0"/>
          <c:showPercent val="0"/>
          <c:showBubbleSize val="0"/>
        </c:dLbls>
        <c:gapWidth val="219"/>
        <c:overlap val="-27"/>
        <c:axId val="643159280"/>
        <c:axId val="643165040"/>
      </c:barChart>
      <c:catAx>
        <c:axId val="643159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KE"/>
          </a:p>
        </c:txPr>
        <c:crossAx val="643165040"/>
        <c:crosses val="autoZero"/>
        <c:auto val="1"/>
        <c:lblAlgn val="ctr"/>
        <c:lblOffset val="100"/>
        <c:noMultiLvlLbl val="0"/>
      </c:catAx>
      <c:valAx>
        <c:axId val="643165040"/>
        <c:scaling>
          <c:orientation val="minMax"/>
        </c:scaling>
        <c:delete val="0"/>
        <c:axPos val="l"/>
        <c:majorGridlines>
          <c:spPr>
            <a:ln w="9525" cap="flat" cmpd="sng" algn="ctr">
              <a:solidFill>
                <a:schemeClr val="tx1">
                  <a:lumMod val="15000"/>
                  <a:lumOff val="85000"/>
                </a:schemeClr>
              </a:solidFill>
              <a:round/>
            </a:ln>
            <a:effectLst/>
          </c:spPr>
        </c:majorGridlines>
        <c:numFmt formatCode="[$KES]\ #,##0.00;[Red][$KES]\ #,##0.0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KE"/>
          </a:p>
        </c:txPr>
        <c:crossAx val="6431592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K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800"/>
      </a:pPr>
      <a:endParaRPr lang="en-KE"/>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65000"/>
                        <a:lumOff val="35000"/>
                      </a:schemeClr>
                    </a:solidFill>
                    <a:latin typeface="+mn-lt"/>
                    <a:ea typeface="+mn-ea"/>
                    <a:cs typeface="+mn-cs"/>
                  </a:defRPr>
                </a:pPr>
                <a:endParaRPr lang="en-K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Sheet2!$E$22:$E$32</c:f>
              <c:strCache>
                <c:ptCount val="11"/>
                <c:pt idx="0">
                  <c:v>CFA Franc</c:v>
                </c:pt>
                <c:pt idx="1">
                  <c:v>Mauritian Rupee</c:v>
                </c:pt>
                <c:pt idx="2">
                  <c:v>Ugandan Shilling</c:v>
                </c:pt>
                <c:pt idx="3">
                  <c:v>Botswana Pula</c:v>
                </c:pt>
                <c:pt idx="4">
                  <c:v>South African Rand</c:v>
                </c:pt>
                <c:pt idx="5">
                  <c:v>Namibian Dollar</c:v>
                </c:pt>
                <c:pt idx="6">
                  <c:v>Ghana Cedi</c:v>
                </c:pt>
                <c:pt idx="7">
                  <c:v>Kenyan Shilling</c:v>
                </c:pt>
                <c:pt idx="8">
                  <c:v>Malawian Kwacha</c:v>
                </c:pt>
                <c:pt idx="9">
                  <c:v>Angolan Kwanza</c:v>
                </c:pt>
                <c:pt idx="10">
                  <c:v>Nigerian Naira</c:v>
                </c:pt>
              </c:strCache>
            </c:strRef>
          </c:cat>
          <c:val>
            <c:numRef>
              <c:f>Sheet2!$F$22:$F$32</c:f>
              <c:numCache>
                <c:formatCode>0.0%</c:formatCode>
                <c:ptCount val="11"/>
                <c:pt idx="0">
                  <c:v>2.5000000000000001E-2</c:v>
                </c:pt>
                <c:pt idx="1">
                  <c:v>-2E-3</c:v>
                </c:pt>
                <c:pt idx="2">
                  <c:v>-2.5000000000000001E-2</c:v>
                </c:pt>
                <c:pt idx="3">
                  <c:v>-4.8000000000000001E-2</c:v>
                </c:pt>
                <c:pt idx="4">
                  <c:v>-7.3999999999999996E-2</c:v>
                </c:pt>
                <c:pt idx="5">
                  <c:v>-9.7000000000000003E-2</c:v>
                </c:pt>
                <c:pt idx="6">
                  <c:v>-0.17299999999999999</c:v>
                </c:pt>
                <c:pt idx="7">
                  <c:v>-0.21299999999999999</c:v>
                </c:pt>
                <c:pt idx="8">
                  <c:v>-0.378</c:v>
                </c:pt>
                <c:pt idx="9">
                  <c:v>-0.40200000000000002</c:v>
                </c:pt>
                <c:pt idx="10">
                  <c:v>-0.41</c:v>
                </c:pt>
              </c:numCache>
            </c:numRef>
          </c:val>
          <c:extLst>
            <c:ext xmlns:c16="http://schemas.microsoft.com/office/drawing/2014/chart" uri="{C3380CC4-5D6E-409C-BE32-E72D297353CC}">
              <c16:uniqueId val="{00000000-487A-42C2-B914-E46B88911C68}"/>
            </c:ext>
          </c:extLst>
        </c:ser>
        <c:dLbls>
          <c:dLblPos val="outEnd"/>
          <c:showLegendKey val="0"/>
          <c:showVal val="1"/>
          <c:showCatName val="0"/>
          <c:showSerName val="0"/>
          <c:showPercent val="0"/>
          <c:showBubbleSize val="0"/>
        </c:dLbls>
        <c:gapWidth val="70"/>
        <c:axId val="475451439"/>
        <c:axId val="475457679"/>
      </c:barChart>
      <c:catAx>
        <c:axId val="4754514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KE"/>
          </a:p>
        </c:txPr>
        <c:crossAx val="475457679"/>
        <c:crosses val="autoZero"/>
        <c:auto val="1"/>
        <c:lblAlgn val="ctr"/>
        <c:lblOffset val="100"/>
        <c:noMultiLvlLbl val="0"/>
      </c:catAx>
      <c:valAx>
        <c:axId val="475457679"/>
        <c:scaling>
          <c:orientation val="minMax"/>
        </c:scaling>
        <c:delete val="1"/>
        <c:axPos val="l"/>
        <c:numFmt formatCode="0.0%" sourceLinked="1"/>
        <c:majorTickMark val="none"/>
        <c:minorTickMark val="none"/>
        <c:tickLblPos val="nextTo"/>
        <c:crossAx val="475451439"/>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800" b="0" i="0" u="none" strike="noStrike" kern="1200" baseline="0">
                <a:solidFill>
                  <a:schemeClr val="tx1">
                    <a:lumMod val="65000"/>
                    <a:lumOff val="35000"/>
                  </a:schemeClr>
                </a:solidFill>
                <a:latin typeface="+mn-lt"/>
                <a:ea typeface="+mn-ea"/>
                <a:cs typeface="+mn-cs"/>
              </a:defRPr>
            </a:pPr>
            <a:endParaRPr lang="en-KE"/>
          </a:p>
        </c:txPr>
      </c:dTable>
      <c:spPr>
        <a:noFill/>
        <a:ln>
          <a:noFill/>
        </a:ln>
        <a:effectLst/>
      </c:spPr>
    </c:plotArea>
    <c:plotVisOnly val="1"/>
    <c:dispBlanksAs val="gap"/>
    <c:showDLblsOverMax val="0"/>
  </c:chart>
  <c:spPr>
    <a:noFill/>
    <a:ln>
      <a:noFill/>
    </a:ln>
    <a:effectLst/>
  </c:spPr>
  <c:txPr>
    <a:bodyPr/>
    <a:lstStyle/>
    <a:p>
      <a:pPr>
        <a:defRPr/>
      </a:pPr>
      <a:endParaRPr lang="en-KE"/>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960" b="0" i="0" u="none" strike="noStrike" kern="1200" spc="0" baseline="0">
                <a:solidFill>
                  <a:schemeClr val="tx1">
                    <a:lumMod val="65000"/>
                    <a:lumOff val="35000"/>
                  </a:schemeClr>
                </a:solidFill>
                <a:latin typeface="+mn-lt"/>
                <a:ea typeface="+mn-ea"/>
                <a:cs typeface="+mn-cs"/>
              </a:defRPr>
            </a:pPr>
            <a:r>
              <a:rPr lang="en-US" sz="1200" b="1" dirty="0"/>
              <a:t>Kenya Quarterly GDP Growth </a:t>
            </a:r>
            <a:endParaRPr lang="en-KE" sz="1200" b="1" dirty="0"/>
          </a:p>
        </c:rich>
      </c:tx>
      <c:overlay val="0"/>
      <c:spPr>
        <a:noFill/>
        <a:ln>
          <a:noFill/>
        </a:ln>
        <a:effectLst/>
      </c:spPr>
      <c:txPr>
        <a:bodyPr rot="0" spcFirstLastPara="1" vertOverflow="ellipsis" vert="horz" wrap="square" anchor="ctr" anchorCtr="1"/>
        <a:lstStyle/>
        <a:p>
          <a:pPr>
            <a:defRPr sz="960" b="0" i="0" u="none" strike="noStrike" kern="1200" spc="0" baseline="0">
              <a:solidFill>
                <a:schemeClr val="tx1">
                  <a:lumMod val="65000"/>
                  <a:lumOff val="35000"/>
                </a:schemeClr>
              </a:solidFill>
              <a:latin typeface="+mn-lt"/>
              <a:ea typeface="+mn-ea"/>
              <a:cs typeface="+mn-cs"/>
            </a:defRPr>
          </a:pPr>
          <a:endParaRPr lang="en-KE"/>
        </a:p>
      </c:txPr>
    </c:title>
    <c:autoTitleDeleted val="0"/>
    <c:plotArea>
      <c:layout/>
      <c:barChart>
        <c:barDir val="col"/>
        <c:grouping val="clustered"/>
        <c:varyColors val="0"/>
        <c:ser>
          <c:idx val="0"/>
          <c:order val="0"/>
          <c:tx>
            <c:strRef>
              <c:f>Sheet2!$E$37</c:f>
              <c:strCache>
                <c:ptCount val="1"/>
                <c:pt idx="0">
                  <c:v>Quarter 1</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700" b="0" i="0" u="none" strike="noStrike" kern="1200" baseline="0">
                    <a:solidFill>
                      <a:schemeClr val="tx1">
                        <a:lumMod val="50000"/>
                        <a:lumOff val="50000"/>
                      </a:schemeClr>
                    </a:solidFill>
                    <a:latin typeface="+mn-lt"/>
                    <a:ea typeface="+mn-ea"/>
                    <a:cs typeface="+mn-cs"/>
                  </a:defRPr>
                </a:pPr>
                <a:endParaRPr lang="en-K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Sheet2!$F$36:$I$36</c:f>
              <c:numCache>
                <c:formatCode>General</c:formatCode>
                <c:ptCount val="4"/>
                <c:pt idx="0">
                  <c:v>2020</c:v>
                </c:pt>
                <c:pt idx="1">
                  <c:v>2021</c:v>
                </c:pt>
                <c:pt idx="2">
                  <c:v>2022</c:v>
                </c:pt>
                <c:pt idx="3">
                  <c:v>2023</c:v>
                </c:pt>
              </c:numCache>
            </c:numRef>
          </c:cat>
          <c:val>
            <c:numRef>
              <c:f>Sheet2!$F$37:$I$37</c:f>
              <c:numCache>
                <c:formatCode>0.0%</c:formatCode>
                <c:ptCount val="4"/>
                <c:pt idx="0">
                  <c:v>4.5999999999999999E-2</c:v>
                </c:pt>
                <c:pt idx="1">
                  <c:v>2.4E-2</c:v>
                </c:pt>
                <c:pt idx="2">
                  <c:v>6.2E-2</c:v>
                </c:pt>
                <c:pt idx="3">
                  <c:v>5.2999999999999999E-2</c:v>
                </c:pt>
              </c:numCache>
            </c:numRef>
          </c:val>
          <c:extLst>
            <c:ext xmlns:c16="http://schemas.microsoft.com/office/drawing/2014/chart" uri="{C3380CC4-5D6E-409C-BE32-E72D297353CC}">
              <c16:uniqueId val="{00000000-973C-4E2C-977E-CCC60FDB3A2C}"/>
            </c:ext>
          </c:extLst>
        </c:ser>
        <c:ser>
          <c:idx val="1"/>
          <c:order val="1"/>
          <c:tx>
            <c:strRef>
              <c:f>Sheet2!$E$38</c:f>
              <c:strCache>
                <c:ptCount val="1"/>
                <c:pt idx="0">
                  <c:v>Quarter 2</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700" b="0" i="0" u="none" strike="noStrike" kern="1200" baseline="0">
                    <a:solidFill>
                      <a:schemeClr val="tx1">
                        <a:lumMod val="50000"/>
                        <a:lumOff val="50000"/>
                      </a:schemeClr>
                    </a:solidFill>
                    <a:latin typeface="+mn-lt"/>
                    <a:ea typeface="+mn-ea"/>
                    <a:cs typeface="+mn-cs"/>
                  </a:defRPr>
                </a:pPr>
                <a:endParaRPr lang="en-K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Sheet2!$F$36:$I$36</c:f>
              <c:numCache>
                <c:formatCode>General</c:formatCode>
                <c:ptCount val="4"/>
                <c:pt idx="0">
                  <c:v>2020</c:v>
                </c:pt>
                <c:pt idx="1">
                  <c:v>2021</c:v>
                </c:pt>
                <c:pt idx="2">
                  <c:v>2022</c:v>
                </c:pt>
                <c:pt idx="3">
                  <c:v>2023</c:v>
                </c:pt>
              </c:numCache>
            </c:numRef>
          </c:cat>
          <c:val>
            <c:numRef>
              <c:f>Sheet2!$F$38:$I$38</c:f>
              <c:numCache>
                <c:formatCode>0.0%</c:formatCode>
                <c:ptCount val="4"/>
                <c:pt idx="0">
                  <c:v>-4.1000000000000002E-2</c:v>
                </c:pt>
                <c:pt idx="1">
                  <c:v>0.10299999999999999</c:v>
                </c:pt>
                <c:pt idx="2">
                  <c:v>5.1999999999999998E-2</c:v>
                </c:pt>
                <c:pt idx="3">
                  <c:v>5.5E-2</c:v>
                </c:pt>
              </c:numCache>
            </c:numRef>
          </c:val>
          <c:extLst>
            <c:ext xmlns:c16="http://schemas.microsoft.com/office/drawing/2014/chart" uri="{C3380CC4-5D6E-409C-BE32-E72D297353CC}">
              <c16:uniqueId val="{00000001-973C-4E2C-977E-CCC60FDB3A2C}"/>
            </c:ext>
          </c:extLst>
        </c:ser>
        <c:ser>
          <c:idx val="2"/>
          <c:order val="2"/>
          <c:tx>
            <c:strRef>
              <c:f>Sheet2!$E$39</c:f>
              <c:strCache>
                <c:ptCount val="1"/>
                <c:pt idx="0">
                  <c:v>Quarter 3</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700" b="0" i="0" u="none" strike="noStrike" kern="1200" baseline="0">
                    <a:solidFill>
                      <a:schemeClr val="tx1">
                        <a:lumMod val="50000"/>
                        <a:lumOff val="50000"/>
                      </a:schemeClr>
                    </a:solidFill>
                    <a:latin typeface="+mn-lt"/>
                    <a:ea typeface="+mn-ea"/>
                    <a:cs typeface="+mn-cs"/>
                  </a:defRPr>
                </a:pPr>
                <a:endParaRPr lang="en-K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Sheet2!$F$36:$I$36</c:f>
              <c:numCache>
                <c:formatCode>General</c:formatCode>
                <c:ptCount val="4"/>
                <c:pt idx="0">
                  <c:v>2020</c:v>
                </c:pt>
                <c:pt idx="1">
                  <c:v>2021</c:v>
                </c:pt>
                <c:pt idx="2">
                  <c:v>2022</c:v>
                </c:pt>
                <c:pt idx="3">
                  <c:v>2023</c:v>
                </c:pt>
              </c:numCache>
            </c:numRef>
          </c:cat>
          <c:val>
            <c:numRef>
              <c:f>Sheet2!$F$39:$I$39</c:f>
              <c:numCache>
                <c:formatCode>0.0%</c:formatCode>
                <c:ptCount val="4"/>
                <c:pt idx="0">
                  <c:v>-3.5999999999999997E-2</c:v>
                </c:pt>
                <c:pt idx="1">
                  <c:v>9.4E-2</c:v>
                </c:pt>
                <c:pt idx="2">
                  <c:v>4.2999999999999997E-2</c:v>
                </c:pt>
                <c:pt idx="3">
                  <c:v>5.8999999999999997E-2</c:v>
                </c:pt>
              </c:numCache>
            </c:numRef>
          </c:val>
          <c:extLst>
            <c:ext xmlns:c16="http://schemas.microsoft.com/office/drawing/2014/chart" uri="{C3380CC4-5D6E-409C-BE32-E72D297353CC}">
              <c16:uniqueId val="{00000002-973C-4E2C-977E-CCC60FDB3A2C}"/>
            </c:ext>
          </c:extLst>
        </c:ser>
        <c:ser>
          <c:idx val="3"/>
          <c:order val="3"/>
          <c:tx>
            <c:strRef>
              <c:f>Sheet2!$E$40</c:f>
              <c:strCache>
                <c:ptCount val="1"/>
                <c:pt idx="0">
                  <c:v>Full Year</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700" b="0" i="0" u="none" strike="noStrike" kern="1200" baseline="0">
                    <a:solidFill>
                      <a:schemeClr val="tx1">
                        <a:lumMod val="50000"/>
                        <a:lumOff val="50000"/>
                      </a:schemeClr>
                    </a:solidFill>
                    <a:latin typeface="+mn-lt"/>
                    <a:ea typeface="+mn-ea"/>
                    <a:cs typeface="+mn-cs"/>
                  </a:defRPr>
                </a:pPr>
                <a:endParaRPr lang="en-K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Sheet2!$F$36:$I$36</c:f>
              <c:numCache>
                <c:formatCode>General</c:formatCode>
                <c:ptCount val="4"/>
                <c:pt idx="0">
                  <c:v>2020</c:v>
                </c:pt>
                <c:pt idx="1">
                  <c:v>2021</c:v>
                </c:pt>
                <c:pt idx="2">
                  <c:v>2022</c:v>
                </c:pt>
                <c:pt idx="3">
                  <c:v>2023</c:v>
                </c:pt>
              </c:numCache>
            </c:numRef>
          </c:cat>
          <c:val>
            <c:numRef>
              <c:f>Sheet2!$F$40:$I$40</c:f>
              <c:numCache>
                <c:formatCode>0.0%</c:formatCode>
                <c:ptCount val="4"/>
                <c:pt idx="0">
                  <c:v>-2.7200000000000002E-3</c:v>
                </c:pt>
                <c:pt idx="1">
                  <c:v>7.5899999999999995E-2</c:v>
                </c:pt>
                <c:pt idx="2">
                  <c:v>4.8399999999999999E-2</c:v>
                </c:pt>
                <c:pt idx="3">
                  <c:v>0.05</c:v>
                </c:pt>
              </c:numCache>
            </c:numRef>
          </c:val>
          <c:extLst>
            <c:ext xmlns:c16="http://schemas.microsoft.com/office/drawing/2014/chart" uri="{C3380CC4-5D6E-409C-BE32-E72D297353CC}">
              <c16:uniqueId val="{00000003-973C-4E2C-977E-CCC60FDB3A2C}"/>
            </c:ext>
          </c:extLst>
        </c:ser>
        <c:dLbls>
          <c:dLblPos val="outEnd"/>
          <c:showLegendKey val="0"/>
          <c:showVal val="1"/>
          <c:showCatName val="0"/>
          <c:showSerName val="0"/>
          <c:showPercent val="0"/>
          <c:showBubbleSize val="0"/>
        </c:dLbls>
        <c:gapWidth val="219"/>
        <c:overlap val="-27"/>
        <c:axId val="818682655"/>
        <c:axId val="818678911"/>
      </c:barChart>
      <c:catAx>
        <c:axId val="8186826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50000"/>
                    <a:lumOff val="50000"/>
                  </a:schemeClr>
                </a:solidFill>
                <a:latin typeface="+mn-lt"/>
                <a:ea typeface="+mn-ea"/>
                <a:cs typeface="+mn-cs"/>
              </a:defRPr>
            </a:pPr>
            <a:endParaRPr lang="en-KE"/>
          </a:p>
        </c:txPr>
        <c:crossAx val="818678911"/>
        <c:crosses val="autoZero"/>
        <c:auto val="1"/>
        <c:lblAlgn val="ctr"/>
        <c:lblOffset val="100"/>
        <c:noMultiLvlLbl val="0"/>
      </c:catAx>
      <c:valAx>
        <c:axId val="818678911"/>
        <c:scaling>
          <c:orientation val="minMax"/>
        </c:scaling>
        <c:delete val="1"/>
        <c:axPos val="l"/>
        <c:numFmt formatCode="0.0%" sourceLinked="1"/>
        <c:majorTickMark val="none"/>
        <c:minorTickMark val="none"/>
        <c:tickLblPos val="nextTo"/>
        <c:crossAx val="8186826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tx1">
                  <a:lumMod val="50000"/>
                  <a:lumOff val="50000"/>
                </a:schemeClr>
              </a:solidFill>
              <a:latin typeface="+mn-lt"/>
              <a:ea typeface="+mn-ea"/>
              <a:cs typeface="+mn-cs"/>
            </a:defRPr>
          </a:pPr>
          <a:endParaRPr lang="en-KE"/>
        </a:p>
      </c:txPr>
    </c:legend>
    <c:plotVisOnly val="1"/>
    <c:dispBlanksAs val="gap"/>
    <c:showDLblsOverMax val="0"/>
  </c:chart>
  <c:spPr>
    <a:noFill/>
    <a:ln>
      <a:noFill/>
    </a:ln>
    <a:effectLst/>
  </c:spPr>
  <c:txPr>
    <a:bodyPr/>
    <a:lstStyle/>
    <a:p>
      <a:pPr>
        <a:defRPr sz="800"/>
      </a:pPr>
      <a:endParaRPr lang="en-KE"/>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200" b="1" dirty="0"/>
              <a:t>Stanbic Bank Kenya Purchasing Managers Index</a:t>
            </a:r>
            <a:endParaRPr lang="en-KE" sz="1200" b="1"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KE"/>
        </a:p>
      </c:txPr>
    </c:title>
    <c:autoTitleDeleted val="0"/>
    <c:plotArea>
      <c:layout/>
      <c:lineChart>
        <c:grouping val="standard"/>
        <c:varyColors val="0"/>
        <c:ser>
          <c:idx val="0"/>
          <c:order val="0"/>
          <c:tx>
            <c:strRef>
              <c:f>Sheet2!$F$46</c:f>
              <c:strCache>
                <c:ptCount val="1"/>
                <c:pt idx="0">
                  <c:v>PMI Index</c:v>
                </c:pt>
              </c:strCache>
            </c:strRef>
          </c:tx>
          <c:spPr>
            <a:ln w="28575" cap="rnd">
              <a:solidFill>
                <a:schemeClr val="accent1"/>
              </a:solidFill>
              <a:round/>
            </a:ln>
            <a:effectLst/>
          </c:spPr>
          <c:marker>
            <c:symbol val="none"/>
          </c:marker>
          <c:cat>
            <c:numRef>
              <c:f>Sheet2!$E$47:$E$59</c:f>
              <c:numCache>
                <c:formatCode>mmm\-yy</c:formatCode>
                <c:ptCount val="13"/>
                <c:pt idx="0">
                  <c:v>43800</c:v>
                </c:pt>
                <c:pt idx="1">
                  <c:v>43922</c:v>
                </c:pt>
                <c:pt idx="2">
                  <c:v>44044</c:v>
                </c:pt>
                <c:pt idx="3">
                  <c:v>44166</c:v>
                </c:pt>
                <c:pt idx="4">
                  <c:v>44287</c:v>
                </c:pt>
                <c:pt idx="5">
                  <c:v>44409</c:v>
                </c:pt>
                <c:pt idx="6">
                  <c:v>44531</c:v>
                </c:pt>
                <c:pt idx="7">
                  <c:v>44652</c:v>
                </c:pt>
                <c:pt idx="8">
                  <c:v>44774</c:v>
                </c:pt>
                <c:pt idx="9">
                  <c:v>44896</c:v>
                </c:pt>
                <c:pt idx="10">
                  <c:v>45017</c:v>
                </c:pt>
                <c:pt idx="11">
                  <c:v>45139</c:v>
                </c:pt>
                <c:pt idx="12">
                  <c:v>45261</c:v>
                </c:pt>
              </c:numCache>
            </c:numRef>
          </c:cat>
          <c:val>
            <c:numRef>
              <c:f>Sheet2!$F$47:$F$59</c:f>
              <c:numCache>
                <c:formatCode>General</c:formatCode>
                <c:ptCount val="13"/>
                <c:pt idx="0">
                  <c:v>54</c:v>
                </c:pt>
                <c:pt idx="1">
                  <c:v>35</c:v>
                </c:pt>
                <c:pt idx="2">
                  <c:v>50</c:v>
                </c:pt>
                <c:pt idx="3">
                  <c:v>52</c:v>
                </c:pt>
                <c:pt idx="4">
                  <c:v>42.5</c:v>
                </c:pt>
                <c:pt idx="5">
                  <c:v>51</c:v>
                </c:pt>
                <c:pt idx="6">
                  <c:v>48</c:v>
                </c:pt>
                <c:pt idx="7">
                  <c:v>52</c:v>
                </c:pt>
                <c:pt idx="8">
                  <c:v>45</c:v>
                </c:pt>
                <c:pt idx="9">
                  <c:v>51</c:v>
                </c:pt>
                <c:pt idx="10">
                  <c:v>47</c:v>
                </c:pt>
                <c:pt idx="11">
                  <c:v>44</c:v>
                </c:pt>
                <c:pt idx="12">
                  <c:v>48.8</c:v>
                </c:pt>
              </c:numCache>
            </c:numRef>
          </c:val>
          <c:smooth val="0"/>
          <c:extLst>
            <c:ext xmlns:c16="http://schemas.microsoft.com/office/drawing/2014/chart" uri="{C3380CC4-5D6E-409C-BE32-E72D297353CC}">
              <c16:uniqueId val="{00000000-A1AB-4174-9893-F50813018665}"/>
            </c:ext>
          </c:extLst>
        </c:ser>
        <c:ser>
          <c:idx val="1"/>
          <c:order val="1"/>
          <c:tx>
            <c:strRef>
              <c:f>Sheet2!$G$46</c:f>
              <c:strCache>
                <c:ptCount val="1"/>
                <c:pt idx="0">
                  <c:v>Threshold</c:v>
                </c:pt>
              </c:strCache>
            </c:strRef>
          </c:tx>
          <c:spPr>
            <a:ln w="28575" cap="rnd">
              <a:solidFill>
                <a:schemeClr val="tx1">
                  <a:lumMod val="50000"/>
                  <a:lumOff val="50000"/>
                </a:schemeClr>
              </a:solidFill>
              <a:prstDash val="sysDot"/>
              <a:round/>
            </a:ln>
            <a:effectLst/>
          </c:spPr>
          <c:marker>
            <c:symbol val="none"/>
          </c:marker>
          <c:cat>
            <c:numRef>
              <c:f>Sheet2!$E$47:$E$59</c:f>
              <c:numCache>
                <c:formatCode>mmm\-yy</c:formatCode>
                <c:ptCount val="13"/>
                <c:pt idx="0">
                  <c:v>43800</c:v>
                </c:pt>
                <c:pt idx="1">
                  <c:v>43922</c:v>
                </c:pt>
                <c:pt idx="2">
                  <c:v>44044</c:v>
                </c:pt>
                <c:pt idx="3">
                  <c:v>44166</c:v>
                </c:pt>
                <c:pt idx="4">
                  <c:v>44287</c:v>
                </c:pt>
                <c:pt idx="5">
                  <c:v>44409</c:v>
                </c:pt>
                <c:pt idx="6">
                  <c:v>44531</c:v>
                </c:pt>
                <c:pt idx="7">
                  <c:v>44652</c:v>
                </c:pt>
                <c:pt idx="8">
                  <c:v>44774</c:v>
                </c:pt>
                <c:pt idx="9">
                  <c:v>44896</c:v>
                </c:pt>
                <c:pt idx="10">
                  <c:v>45017</c:v>
                </c:pt>
                <c:pt idx="11">
                  <c:v>45139</c:v>
                </c:pt>
                <c:pt idx="12">
                  <c:v>45261</c:v>
                </c:pt>
              </c:numCache>
            </c:numRef>
          </c:cat>
          <c:val>
            <c:numRef>
              <c:f>Sheet2!$G$47:$G$59</c:f>
              <c:numCache>
                <c:formatCode>General</c:formatCode>
                <c:ptCount val="13"/>
                <c:pt idx="0">
                  <c:v>50</c:v>
                </c:pt>
                <c:pt idx="1">
                  <c:v>50</c:v>
                </c:pt>
                <c:pt idx="2">
                  <c:v>50</c:v>
                </c:pt>
                <c:pt idx="3">
                  <c:v>50</c:v>
                </c:pt>
                <c:pt idx="4">
                  <c:v>50</c:v>
                </c:pt>
                <c:pt idx="5">
                  <c:v>50</c:v>
                </c:pt>
                <c:pt idx="6">
                  <c:v>50</c:v>
                </c:pt>
                <c:pt idx="7">
                  <c:v>50</c:v>
                </c:pt>
                <c:pt idx="8">
                  <c:v>50</c:v>
                </c:pt>
                <c:pt idx="9">
                  <c:v>50</c:v>
                </c:pt>
                <c:pt idx="10">
                  <c:v>50</c:v>
                </c:pt>
                <c:pt idx="11">
                  <c:v>50</c:v>
                </c:pt>
                <c:pt idx="12">
                  <c:v>50</c:v>
                </c:pt>
              </c:numCache>
            </c:numRef>
          </c:val>
          <c:smooth val="0"/>
          <c:extLst>
            <c:ext xmlns:c16="http://schemas.microsoft.com/office/drawing/2014/chart" uri="{C3380CC4-5D6E-409C-BE32-E72D297353CC}">
              <c16:uniqueId val="{00000001-A1AB-4174-9893-F50813018665}"/>
            </c:ext>
          </c:extLst>
        </c:ser>
        <c:dLbls>
          <c:showLegendKey val="0"/>
          <c:showVal val="0"/>
          <c:showCatName val="0"/>
          <c:showSerName val="0"/>
          <c:showPercent val="0"/>
          <c:showBubbleSize val="0"/>
        </c:dLbls>
        <c:smooth val="0"/>
        <c:axId val="811896319"/>
        <c:axId val="811892159"/>
      </c:lineChart>
      <c:dateAx>
        <c:axId val="811896319"/>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n-KE"/>
          </a:p>
        </c:txPr>
        <c:crossAx val="811892159"/>
        <c:crosses val="autoZero"/>
        <c:auto val="1"/>
        <c:lblOffset val="100"/>
        <c:baseTimeUnit val="months"/>
      </c:dateAx>
      <c:valAx>
        <c:axId val="811892159"/>
        <c:scaling>
          <c:orientation val="minMax"/>
          <c:min val="32"/>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n-KE"/>
          </a:p>
        </c:txPr>
        <c:crossAx val="81189631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n-KE"/>
        </a:p>
      </c:txPr>
    </c:legend>
    <c:plotVisOnly val="1"/>
    <c:dispBlanksAs val="gap"/>
    <c:showDLblsOverMax val="0"/>
  </c:chart>
  <c:spPr>
    <a:noFill/>
    <a:ln>
      <a:noFill/>
    </a:ln>
    <a:effectLst/>
  </c:spPr>
  <c:txPr>
    <a:bodyPr/>
    <a:lstStyle/>
    <a:p>
      <a:pPr>
        <a:defRPr/>
      </a:pPr>
      <a:endParaRPr lang="en-K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tx>
            <c:strRef>
              <c:f>Sheet1!$B$1</c:f>
              <c:strCache>
                <c:ptCount val="1"/>
                <c:pt idx="0">
                  <c:v>Inflation</c:v>
                </c:pt>
              </c:strCache>
            </c:strRef>
          </c:tx>
          <c:spPr>
            <a:ln>
              <a:noFill/>
            </a:ln>
          </c:spPr>
          <c:explosion val="6"/>
          <c:dPt>
            <c:idx val="0"/>
            <c:bubble3D val="0"/>
            <c:spPr>
              <a:solidFill>
                <a:srgbClr val="84329B">
                  <a:alpha val="55000"/>
                </a:srgbClr>
              </a:solidFill>
              <a:ln w="19050">
                <a:noFill/>
              </a:ln>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F5ED-4E01-A5D5-8A316519BB25}"/>
              </c:ext>
            </c:extLst>
          </c:dPt>
          <c:dPt>
            <c:idx val="1"/>
            <c:bubble3D val="0"/>
            <c:spPr>
              <a:noFill/>
              <a:ln w="19050">
                <a:noFill/>
              </a:ln>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3-F5ED-4E01-A5D5-8A316519BB25}"/>
              </c:ext>
            </c:extLst>
          </c:dPt>
          <c:cat>
            <c:strRef>
              <c:f>Sheet1!$A$2:$A$3</c:f>
              <c:strCache>
                <c:ptCount val="2"/>
                <c:pt idx="0">
                  <c:v>Pct</c:v>
                </c:pt>
                <c:pt idx="1">
                  <c:v>Remainder</c:v>
                </c:pt>
              </c:strCache>
            </c:strRef>
          </c:cat>
          <c:val>
            <c:numRef>
              <c:f>Sheet1!$B$2:$B$3</c:f>
              <c:numCache>
                <c:formatCode>General</c:formatCode>
                <c:ptCount val="2"/>
                <c:pt idx="0">
                  <c:v>0.37369948725775898</c:v>
                </c:pt>
                <c:pt idx="1">
                  <c:v>0.62630051274224097</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4-F5ED-4E01-A5D5-8A316519BB25}"/>
            </c:ext>
          </c:extLst>
        </c:ser>
        <c:dLbls>
          <c:showLegendKey val="0"/>
          <c:showVal val="0"/>
          <c:showCatName val="0"/>
          <c:showSerName val="0"/>
          <c:showPercent val="0"/>
          <c:showBubbleSize val="0"/>
          <c:showLeaderLines val="1"/>
        </c:dLbls>
        <c:firstSliceAng val="0"/>
        <c:holeSize val="77"/>
      </c:doughnutChart>
      <c:spPr>
        <a:noFill/>
        <a:ln>
          <a:noFill/>
        </a:ln>
        <a:effectLst/>
      </c:spPr>
    </c:plotArea>
    <c:plotVisOnly val="1"/>
    <c:dispBlanksAs val="gap"/>
    <c:showDLblsOverMax val="0"/>
  </c:chart>
  <c:spPr>
    <a:noFill/>
    <a:ln>
      <a:noFill/>
    </a:ln>
    <a:effectLst/>
  </c:spPr>
  <c:txPr>
    <a:bodyPr/>
    <a:lstStyle/>
    <a:p>
      <a:pPr>
        <a:defRPr/>
      </a:pPr>
      <a:endParaRPr lang="en-KE"/>
    </a:p>
  </c:txPr>
  <c:externalData r:id="rId2">
    <c:autoUpdate val="0"/>
  </c:externalData>
  <c:userShapes r:id="rId3"/>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200" b="1" dirty="0"/>
              <a:t>Kenya Shilling vs USD Fluctuation</a:t>
            </a:r>
            <a:endParaRPr lang="en-KE" sz="1200" b="1"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KE"/>
        </a:p>
      </c:txPr>
    </c:title>
    <c:autoTitleDeleted val="0"/>
    <c:plotArea>
      <c:layout/>
      <c:lineChart>
        <c:grouping val="standard"/>
        <c:varyColors val="0"/>
        <c:ser>
          <c:idx val="0"/>
          <c:order val="0"/>
          <c:tx>
            <c:strRef>
              <c:f>Sheet2!$F$79</c:f>
              <c:strCache>
                <c:ptCount val="1"/>
                <c:pt idx="0">
                  <c:v>USD</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50000"/>
                        <a:lumOff val="50000"/>
                      </a:schemeClr>
                    </a:solidFill>
                    <a:latin typeface="+mn-lt"/>
                    <a:ea typeface="+mn-ea"/>
                    <a:cs typeface="+mn-cs"/>
                  </a:defRPr>
                </a:pPr>
                <a:endParaRPr lang="en-K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Sheet2!$E$80:$E$91</c:f>
              <c:numCache>
                <c:formatCode>mmm\-yy</c:formatCode>
                <c:ptCount val="12"/>
                <c:pt idx="0">
                  <c:v>44927</c:v>
                </c:pt>
                <c:pt idx="1">
                  <c:v>44958</c:v>
                </c:pt>
                <c:pt idx="2">
                  <c:v>44986</c:v>
                </c:pt>
                <c:pt idx="3">
                  <c:v>45017</c:v>
                </c:pt>
                <c:pt idx="4">
                  <c:v>45047</c:v>
                </c:pt>
                <c:pt idx="5">
                  <c:v>45078</c:v>
                </c:pt>
                <c:pt idx="6">
                  <c:v>45108</c:v>
                </c:pt>
                <c:pt idx="7">
                  <c:v>45139</c:v>
                </c:pt>
                <c:pt idx="8">
                  <c:v>45170</c:v>
                </c:pt>
                <c:pt idx="9">
                  <c:v>45200</c:v>
                </c:pt>
                <c:pt idx="10">
                  <c:v>45231</c:v>
                </c:pt>
                <c:pt idx="11">
                  <c:v>45261</c:v>
                </c:pt>
              </c:numCache>
            </c:numRef>
          </c:cat>
          <c:val>
            <c:numRef>
              <c:f>Sheet2!$F$80:$F$91</c:f>
              <c:numCache>
                <c:formatCode>General</c:formatCode>
                <c:ptCount val="12"/>
                <c:pt idx="0">
                  <c:v>123.93</c:v>
                </c:pt>
                <c:pt idx="1">
                  <c:v>125.45</c:v>
                </c:pt>
                <c:pt idx="2">
                  <c:v>129.74</c:v>
                </c:pt>
                <c:pt idx="3">
                  <c:v>134.4</c:v>
                </c:pt>
                <c:pt idx="4">
                  <c:v>137.26</c:v>
                </c:pt>
                <c:pt idx="5">
                  <c:v>139.72999999999999</c:v>
                </c:pt>
                <c:pt idx="6">
                  <c:v>141.44999999999999</c:v>
                </c:pt>
                <c:pt idx="7">
                  <c:v>143.93</c:v>
                </c:pt>
                <c:pt idx="8">
                  <c:v>146.77000000000001</c:v>
                </c:pt>
                <c:pt idx="9">
                  <c:v>149.4</c:v>
                </c:pt>
                <c:pt idx="10">
                  <c:v>152.03</c:v>
                </c:pt>
                <c:pt idx="11">
                  <c:v>154.09</c:v>
                </c:pt>
              </c:numCache>
            </c:numRef>
          </c:val>
          <c:smooth val="0"/>
          <c:extLst>
            <c:ext xmlns:c16="http://schemas.microsoft.com/office/drawing/2014/chart" uri="{C3380CC4-5D6E-409C-BE32-E72D297353CC}">
              <c16:uniqueId val="{00000000-314D-4D02-85EF-95BEB3D1CA63}"/>
            </c:ext>
          </c:extLst>
        </c:ser>
        <c:dLbls>
          <c:dLblPos val="t"/>
          <c:showLegendKey val="0"/>
          <c:showVal val="1"/>
          <c:showCatName val="0"/>
          <c:showSerName val="0"/>
          <c:showPercent val="0"/>
          <c:showBubbleSize val="0"/>
        </c:dLbls>
        <c:smooth val="0"/>
        <c:axId val="811895071"/>
        <c:axId val="811891327"/>
      </c:lineChart>
      <c:dateAx>
        <c:axId val="811895071"/>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50000"/>
                    <a:lumOff val="50000"/>
                  </a:schemeClr>
                </a:solidFill>
                <a:latin typeface="+mn-lt"/>
                <a:ea typeface="+mn-ea"/>
                <a:cs typeface="+mn-cs"/>
              </a:defRPr>
            </a:pPr>
            <a:endParaRPr lang="en-KE"/>
          </a:p>
        </c:txPr>
        <c:crossAx val="811891327"/>
        <c:crosses val="autoZero"/>
        <c:auto val="1"/>
        <c:lblOffset val="100"/>
        <c:baseTimeUnit val="months"/>
      </c:dateAx>
      <c:valAx>
        <c:axId val="811891327"/>
        <c:scaling>
          <c:orientation val="minMax"/>
          <c:min val="120"/>
        </c:scaling>
        <c:delete val="1"/>
        <c:axPos val="l"/>
        <c:numFmt formatCode="General" sourceLinked="1"/>
        <c:majorTickMark val="none"/>
        <c:minorTickMark val="none"/>
        <c:tickLblPos val="nextTo"/>
        <c:crossAx val="811895071"/>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KE"/>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200" b="1" dirty="0"/>
              <a:t>Kenya Inflation Rate MoM</a:t>
            </a:r>
            <a:endParaRPr lang="en-KE" sz="1200" b="1"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KE"/>
        </a:p>
      </c:txPr>
    </c:title>
    <c:autoTitleDeleted val="0"/>
    <c:plotArea>
      <c:layout/>
      <c:lineChart>
        <c:grouping val="standard"/>
        <c:varyColors val="0"/>
        <c:ser>
          <c:idx val="0"/>
          <c:order val="0"/>
          <c:tx>
            <c:strRef>
              <c:f>Sheet2!$F$93</c:f>
              <c:strCache>
                <c:ptCount val="1"/>
                <c:pt idx="0">
                  <c:v>Inflation</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50000"/>
                        <a:lumOff val="50000"/>
                      </a:schemeClr>
                    </a:solidFill>
                    <a:latin typeface="+mn-lt"/>
                    <a:ea typeface="+mn-ea"/>
                    <a:cs typeface="+mn-cs"/>
                  </a:defRPr>
                </a:pPr>
                <a:endParaRPr lang="en-K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Sheet2!$E$94:$E$105</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Sheet2!$F$94:$F$105</c:f>
              <c:numCache>
                <c:formatCode>0.00%</c:formatCode>
                <c:ptCount val="12"/>
                <c:pt idx="0">
                  <c:v>7.9500000000000001E-2</c:v>
                </c:pt>
                <c:pt idx="1">
                  <c:v>8.3000000000000004E-2</c:v>
                </c:pt>
                <c:pt idx="2">
                  <c:v>8.5900000000000004E-2</c:v>
                </c:pt>
                <c:pt idx="3">
                  <c:v>8.7099999999999997E-2</c:v>
                </c:pt>
                <c:pt idx="4">
                  <c:v>8.7800000000000003E-2</c:v>
                </c:pt>
                <c:pt idx="5">
                  <c:v>8.77E-2</c:v>
                </c:pt>
                <c:pt idx="6">
                  <c:v>8.6800000000000002E-2</c:v>
                </c:pt>
                <c:pt idx="7">
                  <c:v>8.5199999999999998E-2</c:v>
                </c:pt>
                <c:pt idx="8">
                  <c:v>8.3199999999999996E-2</c:v>
                </c:pt>
                <c:pt idx="9">
                  <c:v>8.1000000000000003E-2</c:v>
                </c:pt>
                <c:pt idx="10">
                  <c:v>7.8700000000000006E-2</c:v>
                </c:pt>
                <c:pt idx="11">
                  <c:v>7.6700000000000004E-2</c:v>
                </c:pt>
              </c:numCache>
            </c:numRef>
          </c:val>
          <c:smooth val="0"/>
          <c:extLst>
            <c:ext xmlns:c16="http://schemas.microsoft.com/office/drawing/2014/chart" uri="{C3380CC4-5D6E-409C-BE32-E72D297353CC}">
              <c16:uniqueId val="{00000000-785F-42FA-B9EB-31CCB2EBAC30}"/>
            </c:ext>
          </c:extLst>
        </c:ser>
        <c:dLbls>
          <c:dLblPos val="t"/>
          <c:showLegendKey val="0"/>
          <c:showVal val="1"/>
          <c:showCatName val="0"/>
          <c:showSerName val="0"/>
          <c:showPercent val="0"/>
          <c:showBubbleSize val="0"/>
        </c:dLbls>
        <c:smooth val="0"/>
        <c:axId val="764968255"/>
        <c:axId val="764966591"/>
      </c:lineChart>
      <c:catAx>
        <c:axId val="7649682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n-KE"/>
          </a:p>
        </c:txPr>
        <c:crossAx val="764966591"/>
        <c:crosses val="autoZero"/>
        <c:auto val="1"/>
        <c:lblAlgn val="ctr"/>
        <c:lblOffset val="100"/>
        <c:noMultiLvlLbl val="0"/>
      </c:catAx>
      <c:valAx>
        <c:axId val="764966591"/>
        <c:scaling>
          <c:orientation val="minMax"/>
          <c:min val="7.5000000000000011E-2"/>
        </c:scaling>
        <c:delete val="1"/>
        <c:axPos val="l"/>
        <c:numFmt formatCode="0.00%" sourceLinked="1"/>
        <c:majorTickMark val="none"/>
        <c:minorTickMark val="none"/>
        <c:tickLblPos val="nextTo"/>
        <c:crossAx val="764968255"/>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K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164777219295502"/>
          <c:y val="0.22614848613739014"/>
          <c:w val="0.65670448541641235"/>
          <c:h val="0.54770302772521973"/>
        </c:manualLayout>
      </c:layout>
      <c:doughnutChart>
        <c:varyColors val="1"/>
        <c:ser>
          <c:idx val="0"/>
          <c:order val="0"/>
          <c:tx>
            <c:strRef>
              <c:f>Sheet1!$B$1</c:f>
              <c:strCache>
                <c:ptCount val="1"/>
                <c:pt idx="0">
                  <c:v>Crime &amp; violence</c:v>
                </c:pt>
              </c:strCache>
            </c:strRef>
          </c:tx>
          <c:spPr>
            <a:ln>
              <a:noFill/>
            </a:ln>
          </c:spPr>
          <c:dPt>
            <c:idx val="0"/>
            <c:bubble3D val="0"/>
            <c:spPr>
              <a:solidFill>
                <a:schemeClr val="accent1">
                  <a:lumMod val="25000"/>
                  <a:lumOff val="75000"/>
                </a:schemeClr>
              </a:solidFill>
              <a:ln w="19050">
                <a:noFill/>
              </a:ln>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D150-4B8D-9E5C-5E1AFDC006FD}"/>
              </c:ext>
            </c:extLst>
          </c:dPt>
          <c:dPt>
            <c:idx val="1"/>
            <c:bubble3D val="0"/>
            <c:spPr>
              <a:noFill/>
              <a:ln w="19050">
                <a:noFill/>
              </a:ln>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3-D150-4B8D-9E5C-5E1AFDC006FD}"/>
              </c:ext>
            </c:extLst>
          </c:dPt>
          <c:cat>
            <c:strRef>
              <c:f>Sheet1!$A$2:$A$3</c:f>
              <c:strCache>
                <c:ptCount val="2"/>
                <c:pt idx="0">
                  <c:v>Pct</c:v>
                </c:pt>
                <c:pt idx="1">
                  <c:v>Remainder</c:v>
                </c:pt>
              </c:strCache>
            </c:strRef>
          </c:cat>
          <c:val>
            <c:numRef>
              <c:f>Sheet1!$B$2:$B$3</c:f>
              <c:numCache>
                <c:formatCode>General</c:formatCode>
                <c:ptCount val="2"/>
                <c:pt idx="0">
                  <c:v>0.29772005513965499</c:v>
                </c:pt>
                <c:pt idx="1">
                  <c:v>0.70227994486034495</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4-D150-4B8D-9E5C-5E1AFDC006FD}"/>
            </c:ext>
          </c:extLst>
        </c:ser>
        <c:dLbls>
          <c:showLegendKey val="0"/>
          <c:showVal val="0"/>
          <c:showCatName val="0"/>
          <c:showSerName val="0"/>
          <c:showPercent val="0"/>
          <c:showBubbleSize val="0"/>
          <c:showLeaderLines val="1"/>
        </c:dLbls>
        <c:firstSliceAng val="0"/>
        <c:holeSize val="77"/>
      </c:doughnutChart>
      <c:spPr>
        <a:noFill/>
        <a:ln>
          <a:noFill/>
        </a:ln>
        <a:effectLst/>
      </c:spPr>
    </c:plotArea>
    <c:plotVisOnly val="1"/>
    <c:dispBlanksAs val="gap"/>
    <c:showDLblsOverMax val="0"/>
  </c:chart>
  <c:spPr>
    <a:noFill/>
    <a:ln>
      <a:noFill/>
    </a:ln>
    <a:effectLst/>
  </c:spPr>
  <c:txPr>
    <a:bodyPr/>
    <a:lstStyle/>
    <a:p>
      <a:pPr>
        <a:defRPr/>
      </a:pPr>
      <a:endParaRPr lang="en-KE"/>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tx>
            <c:strRef>
              <c:f>Sheet1!$B$1</c:f>
              <c:strCache>
                <c:ptCount val="1"/>
                <c:pt idx="0">
                  <c:v>Unemployment</c:v>
                </c:pt>
              </c:strCache>
            </c:strRef>
          </c:tx>
          <c:spPr>
            <a:ln>
              <a:noFill/>
            </a:ln>
          </c:spPr>
          <c:dPt>
            <c:idx val="0"/>
            <c:bubble3D val="0"/>
            <c:spPr>
              <a:solidFill>
                <a:srgbClr val="F9E5B6">
                  <a:alpha val="54902"/>
                </a:srgbClr>
              </a:solidFill>
              <a:ln w="19050">
                <a:noFill/>
              </a:ln>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BC77-4B56-B427-8E1573204FD4}"/>
              </c:ext>
            </c:extLst>
          </c:dPt>
          <c:dPt>
            <c:idx val="1"/>
            <c:bubble3D val="0"/>
            <c:spPr>
              <a:noFill/>
              <a:ln w="19050">
                <a:noFill/>
              </a:ln>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3-BC77-4B56-B427-8E1573204FD4}"/>
              </c:ext>
            </c:extLst>
          </c:dPt>
          <c:cat>
            <c:strRef>
              <c:f>Sheet1!$A$2:$A$3</c:f>
              <c:strCache>
                <c:ptCount val="2"/>
                <c:pt idx="0">
                  <c:v>Pct</c:v>
                </c:pt>
                <c:pt idx="1">
                  <c:v>Remainder</c:v>
                </c:pt>
              </c:strCache>
            </c:strRef>
          </c:cat>
          <c:val>
            <c:numRef>
              <c:f>Sheet1!$B$2:$B$3</c:f>
              <c:numCache>
                <c:formatCode>General</c:formatCode>
                <c:ptCount val="2"/>
                <c:pt idx="0">
                  <c:v>0.266061764418138</c:v>
                </c:pt>
                <c:pt idx="1">
                  <c:v>0.733938235581862</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4-BC77-4B56-B427-8E1573204FD4}"/>
            </c:ext>
          </c:extLst>
        </c:ser>
        <c:dLbls>
          <c:showLegendKey val="0"/>
          <c:showVal val="0"/>
          <c:showCatName val="0"/>
          <c:showSerName val="0"/>
          <c:showPercent val="0"/>
          <c:showBubbleSize val="0"/>
          <c:showLeaderLines val="1"/>
        </c:dLbls>
        <c:firstSliceAng val="0"/>
        <c:holeSize val="77"/>
      </c:doughnutChart>
      <c:spPr>
        <a:noFill/>
        <a:ln>
          <a:noFill/>
        </a:ln>
        <a:effectLst/>
      </c:spPr>
    </c:plotArea>
    <c:plotVisOnly val="1"/>
    <c:dispBlanksAs val="gap"/>
    <c:showDLblsOverMax val="0"/>
  </c:chart>
  <c:spPr>
    <a:noFill/>
    <a:ln>
      <a:noFill/>
    </a:ln>
    <a:effectLst/>
  </c:spPr>
  <c:txPr>
    <a:bodyPr/>
    <a:lstStyle/>
    <a:p>
      <a:pPr>
        <a:defRPr/>
      </a:pPr>
      <a:endParaRPr lang="en-KE"/>
    </a:p>
  </c:txPr>
  <c:externalData r:id="rId2">
    <c:autoUpdate val="0"/>
  </c:externalData>
  <c:userShapes r:id="rId3"/>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tx>
            <c:strRef>
              <c:f>Sheet1!$B$1</c:f>
              <c:strCache>
                <c:ptCount val="1"/>
                <c:pt idx="0">
                  <c:v>Poverty &amp; social inequality</c:v>
                </c:pt>
              </c:strCache>
            </c:strRef>
          </c:tx>
          <c:spPr>
            <a:ln>
              <a:noFill/>
            </a:ln>
          </c:spPr>
          <c:dPt>
            <c:idx val="0"/>
            <c:bubble3D val="0"/>
            <c:spPr>
              <a:solidFill>
                <a:srgbClr val="009D9C">
                  <a:lumMod val="40000"/>
                  <a:lumOff val="60000"/>
                  <a:alpha val="54902"/>
                </a:srgbClr>
              </a:solidFill>
              <a:ln w="19050">
                <a:noFill/>
              </a:ln>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BF6A-46B2-831B-7BF266DF24AA}"/>
              </c:ext>
            </c:extLst>
          </c:dPt>
          <c:dPt>
            <c:idx val="1"/>
            <c:bubble3D val="0"/>
            <c:spPr>
              <a:noFill/>
              <a:ln w="19050">
                <a:noFill/>
              </a:ln>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3-BF6A-46B2-831B-7BF266DF24AA}"/>
              </c:ext>
            </c:extLst>
          </c:dPt>
          <c:cat>
            <c:strRef>
              <c:f>Sheet1!$A$2:$A$3</c:f>
              <c:strCache>
                <c:ptCount val="2"/>
                <c:pt idx="0">
                  <c:v>Pct</c:v>
                </c:pt>
                <c:pt idx="1">
                  <c:v>Remainder</c:v>
                </c:pt>
              </c:strCache>
            </c:strRef>
          </c:cat>
          <c:val>
            <c:numRef>
              <c:f>Sheet1!$B$2:$B$3</c:f>
              <c:numCache>
                <c:formatCode>General</c:formatCode>
                <c:ptCount val="2"/>
                <c:pt idx="0">
                  <c:v>0.29613338848699999</c:v>
                </c:pt>
                <c:pt idx="1">
                  <c:v>0.70386661151300001</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4-BF6A-46B2-831B-7BF266DF24AA}"/>
            </c:ext>
          </c:extLst>
        </c:ser>
        <c:dLbls>
          <c:showLegendKey val="0"/>
          <c:showVal val="0"/>
          <c:showCatName val="0"/>
          <c:showSerName val="0"/>
          <c:showPercent val="0"/>
          <c:showBubbleSize val="0"/>
          <c:showLeaderLines val="1"/>
        </c:dLbls>
        <c:firstSliceAng val="0"/>
        <c:holeSize val="77"/>
      </c:doughnutChart>
      <c:spPr>
        <a:noFill/>
        <a:ln>
          <a:noFill/>
        </a:ln>
        <a:effectLst/>
      </c:spPr>
    </c:plotArea>
    <c:plotVisOnly val="1"/>
    <c:dispBlanksAs val="gap"/>
    <c:showDLblsOverMax val="0"/>
  </c:chart>
  <c:spPr>
    <a:noFill/>
    <a:ln>
      <a:noFill/>
    </a:ln>
    <a:effectLst/>
  </c:spPr>
  <c:txPr>
    <a:bodyPr/>
    <a:lstStyle/>
    <a:p>
      <a:pPr>
        <a:defRPr/>
      </a:pPr>
      <a:endParaRPr lang="en-KE"/>
    </a:p>
  </c:txPr>
  <c:externalData r:id="rId2">
    <c:autoUpdate val="0"/>
  </c:externalData>
  <c:userShapes r:id="rId3"/>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5604342520236969"/>
          <c:y val="0.22614848613739014"/>
          <c:w val="0.65670448541641235"/>
          <c:h val="0.54770302772521973"/>
        </c:manualLayout>
      </c:layout>
      <c:doughnutChart>
        <c:varyColors val="1"/>
        <c:ser>
          <c:idx val="0"/>
          <c:order val="0"/>
          <c:tx>
            <c:strRef>
              <c:f>Sheet1!$B$1</c:f>
              <c:strCache>
                <c:ptCount val="1"/>
                <c:pt idx="0">
                  <c:v>Financial/political corruption</c:v>
                </c:pt>
              </c:strCache>
            </c:strRef>
          </c:tx>
          <c:spPr>
            <a:ln>
              <a:noFill/>
            </a:ln>
          </c:spPr>
          <c:dPt>
            <c:idx val="0"/>
            <c:bubble3D val="0"/>
            <c:spPr>
              <a:solidFill>
                <a:srgbClr val="A1AFE3"/>
              </a:solidFill>
              <a:ln w="19050">
                <a:noFill/>
              </a:ln>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FB4A-4744-A1FB-34ECF5CEA8E9}"/>
              </c:ext>
            </c:extLst>
          </c:dPt>
          <c:dPt>
            <c:idx val="1"/>
            <c:bubble3D val="0"/>
            <c:spPr>
              <a:noFill/>
              <a:ln w="19050">
                <a:noFill/>
              </a:ln>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3-FB4A-4744-A1FB-34ECF5CEA8E9}"/>
              </c:ext>
            </c:extLst>
          </c:dPt>
          <c:cat>
            <c:strRef>
              <c:f>Sheet1!$A$2:$A$3</c:f>
              <c:strCache>
                <c:ptCount val="2"/>
                <c:pt idx="0">
                  <c:v>Pct</c:v>
                </c:pt>
                <c:pt idx="1">
                  <c:v>Remainder</c:v>
                </c:pt>
              </c:strCache>
            </c:strRef>
          </c:cat>
          <c:val>
            <c:numRef>
              <c:f>Sheet1!$B$2:$B$3</c:f>
              <c:numCache>
                <c:formatCode>General</c:formatCode>
                <c:ptCount val="2"/>
                <c:pt idx="0">
                  <c:v>0.257711324484172</c:v>
                </c:pt>
                <c:pt idx="1">
                  <c:v>0.742288675515828</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4-FB4A-4744-A1FB-34ECF5CEA8E9}"/>
            </c:ext>
          </c:extLst>
        </c:ser>
        <c:dLbls>
          <c:showLegendKey val="0"/>
          <c:showVal val="0"/>
          <c:showCatName val="0"/>
          <c:showSerName val="0"/>
          <c:showPercent val="0"/>
          <c:showBubbleSize val="0"/>
          <c:showLeaderLines val="1"/>
        </c:dLbls>
        <c:firstSliceAng val="0"/>
        <c:holeSize val="77"/>
      </c:doughnutChart>
      <c:spPr>
        <a:noFill/>
        <a:ln>
          <a:noFill/>
        </a:ln>
        <a:effectLst/>
      </c:spPr>
    </c:plotArea>
    <c:plotVisOnly val="1"/>
    <c:dispBlanksAs val="gap"/>
    <c:showDLblsOverMax val="0"/>
  </c:chart>
  <c:spPr>
    <a:noFill/>
    <a:ln>
      <a:noFill/>
    </a:ln>
    <a:effectLst/>
  </c:spPr>
  <c:txPr>
    <a:bodyPr/>
    <a:lstStyle/>
    <a:p>
      <a:pPr>
        <a:defRPr/>
      </a:pPr>
      <a:endParaRPr lang="en-KE"/>
    </a:p>
  </c:txPr>
  <c:externalData r:id="rId2">
    <c:autoUpdate val="0"/>
  </c:externalData>
  <c:userShapes r:id="rId3"/>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tx>
            <c:strRef>
              <c:f>Sheet1!$B$1</c:f>
              <c:strCache>
                <c:ptCount val="1"/>
                <c:pt idx="0">
                  <c:v>Coronavirus (Covid-19)</c:v>
                </c:pt>
              </c:strCache>
            </c:strRef>
          </c:tx>
          <c:spPr>
            <a:ln>
              <a:noFill/>
            </a:ln>
          </c:spPr>
          <c:explosion val="6"/>
          <c:dPt>
            <c:idx val="0"/>
            <c:bubble3D val="0"/>
            <c:spPr>
              <a:solidFill>
                <a:srgbClr val="F14354">
                  <a:alpha val="55000"/>
                </a:srgbClr>
              </a:solidFill>
              <a:ln w="19050">
                <a:noFill/>
              </a:ln>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A50C-42D5-92D8-898FCDE7CCBF}"/>
              </c:ext>
            </c:extLst>
          </c:dPt>
          <c:dPt>
            <c:idx val="1"/>
            <c:bubble3D val="0"/>
            <c:spPr>
              <a:noFill/>
              <a:ln w="19050">
                <a:noFill/>
              </a:ln>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3-A50C-42D5-92D8-898FCDE7CCBF}"/>
              </c:ext>
            </c:extLst>
          </c:dPt>
          <c:cat>
            <c:strRef>
              <c:f>Sheet1!$A$2:$A$3</c:f>
              <c:strCache>
                <c:ptCount val="2"/>
                <c:pt idx="0">
                  <c:v>Pct</c:v>
                </c:pt>
                <c:pt idx="1">
                  <c:v>Remainder</c:v>
                </c:pt>
              </c:strCache>
            </c:strRef>
          </c:cat>
          <c:val>
            <c:numRef>
              <c:f>Sheet1!$B$2:$B$3</c:f>
              <c:numCache>
                <c:formatCode>General</c:formatCode>
                <c:ptCount val="2"/>
                <c:pt idx="0">
                  <c:v>4.31529273538621E-2</c:v>
                </c:pt>
                <c:pt idx="1">
                  <c:v>0.956847072646138</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4-A50C-42D5-92D8-898FCDE7CCBF}"/>
            </c:ext>
          </c:extLst>
        </c:ser>
        <c:dLbls>
          <c:showLegendKey val="0"/>
          <c:showVal val="0"/>
          <c:showCatName val="0"/>
          <c:showSerName val="0"/>
          <c:showPercent val="0"/>
          <c:showBubbleSize val="0"/>
          <c:showLeaderLines val="1"/>
        </c:dLbls>
        <c:firstSliceAng val="0"/>
        <c:holeSize val="77"/>
      </c:doughnutChart>
      <c:spPr>
        <a:noFill/>
        <a:ln>
          <a:noFill/>
        </a:ln>
        <a:effectLst/>
      </c:spPr>
    </c:plotArea>
    <c:plotVisOnly val="1"/>
    <c:dispBlanksAs val="gap"/>
    <c:showDLblsOverMax val="0"/>
  </c:chart>
  <c:spPr>
    <a:noFill/>
    <a:ln>
      <a:noFill/>
    </a:ln>
    <a:effectLst/>
  </c:spPr>
  <c:txPr>
    <a:bodyPr/>
    <a:lstStyle/>
    <a:p>
      <a:pPr>
        <a:defRPr/>
      </a:pPr>
      <a:endParaRPr lang="en-KE"/>
    </a:p>
  </c:txPr>
  <c:externalData r:id="rId2">
    <c:autoUpdate val="0"/>
  </c:externalData>
  <c:userShapes r:id="rId3"/>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dirty="0"/>
              <a:t>Kenyan inflation scenario (Top 10 selections) </a:t>
            </a:r>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en-KE"/>
        </a:p>
      </c:txPr>
    </c:title>
    <c:autoTitleDeleted val="0"/>
    <c:plotArea>
      <c:layout>
        <c:manualLayout>
          <c:layoutTarget val="inner"/>
          <c:xMode val="edge"/>
          <c:yMode val="edge"/>
          <c:x val="5.8795858973049044E-2"/>
          <c:y val="0.11097265076431921"/>
          <c:w val="0.71339334152925316"/>
          <c:h val="0.38454332770617389"/>
        </c:manualLayout>
      </c:layout>
      <c:lineChart>
        <c:grouping val="standard"/>
        <c:varyColors val="0"/>
        <c:ser>
          <c:idx val="0"/>
          <c:order val="0"/>
          <c:tx>
            <c:strRef>
              <c:f>Sheet1!$C$1</c:f>
              <c:strCache>
                <c:ptCount val="1"/>
                <c:pt idx="0">
                  <c:v>1- Significant decrease (over 50% decline)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multiLvlStrRef>
              <c:f>Sheet1!$A$2:$B$11</c:f>
              <c:multiLvlStrCache>
                <c:ptCount val="10"/>
                <c:lvl>
                  <c:pt idx="0">
                    <c:v> Food and groceries </c:v>
                  </c:pt>
                  <c:pt idx="1">
                    <c:v> Communication  </c:v>
                  </c:pt>
                  <c:pt idx="2">
                    <c:v> Financial services </c:v>
                  </c:pt>
                  <c:pt idx="3">
                    <c:v> Beauty and personal care </c:v>
                  </c:pt>
                  <c:pt idx="4">
                    <c:v> Pharmaceuticals and healthcare </c:v>
                  </c:pt>
                  <c:pt idx="5">
                    <c:v> Education and books </c:v>
                  </c:pt>
                  <c:pt idx="6">
                    <c:v> Apparel and fashion </c:v>
                  </c:pt>
                  <c:pt idx="7">
                    <c:v> Quick Service Restaurants </c:v>
                  </c:pt>
                  <c:pt idx="8">
                    <c:v> Health and wellness </c:v>
                  </c:pt>
                  <c:pt idx="9">
                    <c:v> Alcoholic beverages </c:v>
                  </c:pt>
                </c:lvl>
                <c:lvl>
                  <c:pt idx="0">
                    <c:v>94%</c:v>
                  </c:pt>
                  <c:pt idx="1">
                    <c:v>75%</c:v>
                  </c:pt>
                  <c:pt idx="2">
                    <c:v>48%</c:v>
                  </c:pt>
                  <c:pt idx="3">
                    <c:v>37%</c:v>
                  </c:pt>
                  <c:pt idx="4">
                    <c:v>28%</c:v>
                  </c:pt>
                  <c:pt idx="5">
                    <c:v>24%</c:v>
                  </c:pt>
                  <c:pt idx="6">
                    <c:v>23%</c:v>
                  </c:pt>
                  <c:pt idx="7">
                    <c:v>14%</c:v>
                  </c:pt>
                  <c:pt idx="8">
                    <c:v>12%</c:v>
                  </c:pt>
                  <c:pt idx="9">
                    <c:v>10%</c:v>
                  </c:pt>
                </c:lvl>
              </c:multiLvlStrCache>
            </c:multiLvlStrRef>
          </c:cat>
          <c:val>
            <c:numRef>
              <c:f>Sheet1!$C$2:$C$11</c:f>
              <c:numCache>
                <c:formatCode>0%</c:formatCode>
                <c:ptCount val="10"/>
                <c:pt idx="0">
                  <c:v>0.19</c:v>
                </c:pt>
                <c:pt idx="1">
                  <c:v>0.12</c:v>
                </c:pt>
                <c:pt idx="2">
                  <c:v>0.17</c:v>
                </c:pt>
                <c:pt idx="3">
                  <c:v>0.15</c:v>
                </c:pt>
                <c:pt idx="4">
                  <c:v>0.1</c:v>
                </c:pt>
                <c:pt idx="5">
                  <c:v>0.13</c:v>
                </c:pt>
                <c:pt idx="6">
                  <c:v>0.25</c:v>
                </c:pt>
                <c:pt idx="7">
                  <c:v>0.3</c:v>
                </c:pt>
                <c:pt idx="8">
                  <c:v>0.13</c:v>
                </c:pt>
                <c:pt idx="9">
                  <c:v>0.22</c:v>
                </c:pt>
              </c:numCache>
            </c:numRef>
          </c:val>
          <c:smooth val="0"/>
          <c:extLst>
            <c:ext xmlns:c16="http://schemas.microsoft.com/office/drawing/2014/chart" uri="{C3380CC4-5D6E-409C-BE32-E72D297353CC}">
              <c16:uniqueId val="{00000000-C1C0-41E3-A7F0-EE72301A7EB1}"/>
            </c:ext>
          </c:extLst>
        </c:ser>
        <c:ser>
          <c:idx val="1"/>
          <c:order val="1"/>
          <c:tx>
            <c:strRef>
              <c:f>Sheet1!$D$1</c:f>
              <c:strCache>
                <c:ptCount val="1"/>
                <c:pt idx="0">
                  <c:v>2 – Decreased somehow (&lt;50% decline)</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multiLvlStrRef>
              <c:f>Sheet1!$A$2:$B$11</c:f>
              <c:multiLvlStrCache>
                <c:ptCount val="10"/>
                <c:lvl>
                  <c:pt idx="0">
                    <c:v> Food and groceries </c:v>
                  </c:pt>
                  <c:pt idx="1">
                    <c:v> Communication  </c:v>
                  </c:pt>
                  <c:pt idx="2">
                    <c:v> Financial services </c:v>
                  </c:pt>
                  <c:pt idx="3">
                    <c:v> Beauty and personal care </c:v>
                  </c:pt>
                  <c:pt idx="4">
                    <c:v> Pharmaceuticals and healthcare </c:v>
                  </c:pt>
                  <c:pt idx="5">
                    <c:v> Education and books </c:v>
                  </c:pt>
                  <c:pt idx="6">
                    <c:v> Apparel and fashion </c:v>
                  </c:pt>
                  <c:pt idx="7">
                    <c:v> Quick Service Restaurants </c:v>
                  </c:pt>
                  <c:pt idx="8">
                    <c:v> Health and wellness </c:v>
                  </c:pt>
                  <c:pt idx="9">
                    <c:v> Alcoholic beverages </c:v>
                  </c:pt>
                </c:lvl>
                <c:lvl>
                  <c:pt idx="0">
                    <c:v>94%</c:v>
                  </c:pt>
                  <c:pt idx="1">
                    <c:v>75%</c:v>
                  </c:pt>
                  <c:pt idx="2">
                    <c:v>48%</c:v>
                  </c:pt>
                  <c:pt idx="3">
                    <c:v>37%</c:v>
                  </c:pt>
                  <c:pt idx="4">
                    <c:v>28%</c:v>
                  </c:pt>
                  <c:pt idx="5">
                    <c:v>24%</c:v>
                  </c:pt>
                  <c:pt idx="6">
                    <c:v>23%</c:v>
                  </c:pt>
                  <c:pt idx="7">
                    <c:v>14%</c:v>
                  </c:pt>
                  <c:pt idx="8">
                    <c:v>12%</c:v>
                  </c:pt>
                  <c:pt idx="9">
                    <c:v>10%</c:v>
                  </c:pt>
                </c:lvl>
              </c:multiLvlStrCache>
            </c:multiLvlStrRef>
          </c:cat>
          <c:val>
            <c:numRef>
              <c:f>Sheet1!$D$2:$D$11</c:f>
              <c:numCache>
                <c:formatCode>0%</c:formatCode>
                <c:ptCount val="10"/>
                <c:pt idx="0">
                  <c:v>0.3</c:v>
                </c:pt>
                <c:pt idx="1">
                  <c:v>0.28999999999999998</c:v>
                </c:pt>
                <c:pt idx="2">
                  <c:v>0.28000000000000003</c:v>
                </c:pt>
                <c:pt idx="3">
                  <c:v>0.37</c:v>
                </c:pt>
                <c:pt idx="4">
                  <c:v>0.25</c:v>
                </c:pt>
                <c:pt idx="5">
                  <c:v>0.35</c:v>
                </c:pt>
                <c:pt idx="6">
                  <c:v>0.42</c:v>
                </c:pt>
                <c:pt idx="7">
                  <c:v>0.39</c:v>
                </c:pt>
                <c:pt idx="8">
                  <c:v>0.36</c:v>
                </c:pt>
                <c:pt idx="9">
                  <c:v>0.46</c:v>
                </c:pt>
              </c:numCache>
            </c:numRef>
          </c:val>
          <c:smooth val="0"/>
          <c:extLst>
            <c:ext xmlns:c16="http://schemas.microsoft.com/office/drawing/2014/chart" uri="{C3380CC4-5D6E-409C-BE32-E72D297353CC}">
              <c16:uniqueId val="{00000001-C1C0-41E3-A7F0-EE72301A7EB1}"/>
            </c:ext>
          </c:extLst>
        </c:ser>
        <c:ser>
          <c:idx val="2"/>
          <c:order val="2"/>
          <c:tx>
            <c:strRef>
              <c:f>Sheet1!$E$1</c:f>
              <c:strCache>
                <c:ptCount val="1"/>
                <c:pt idx="0">
                  <c:v>3- No change in usage</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multiLvlStrRef>
              <c:f>Sheet1!$A$2:$B$11</c:f>
              <c:multiLvlStrCache>
                <c:ptCount val="10"/>
                <c:lvl>
                  <c:pt idx="0">
                    <c:v> Food and groceries </c:v>
                  </c:pt>
                  <c:pt idx="1">
                    <c:v> Communication  </c:v>
                  </c:pt>
                  <c:pt idx="2">
                    <c:v> Financial services </c:v>
                  </c:pt>
                  <c:pt idx="3">
                    <c:v> Beauty and personal care </c:v>
                  </c:pt>
                  <c:pt idx="4">
                    <c:v> Pharmaceuticals and healthcare </c:v>
                  </c:pt>
                  <c:pt idx="5">
                    <c:v> Education and books </c:v>
                  </c:pt>
                  <c:pt idx="6">
                    <c:v> Apparel and fashion </c:v>
                  </c:pt>
                  <c:pt idx="7">
                    <c:v> Quick Service Restaurants </c:v>
                  </c:pt>
                  <c:pt idx="8">
                    <c:v> Health and wellness </c:v>
                  </c:pt>
                  <c:pt idx="9">
                    <c:v> Alcoholic beverages </c:v>
                  </c:pt>
                </c:lvl>
                <c:lvl>
                  <c:pt idx="0">
                    <c:v>94%</c:v>
                  </c:pt>
                  <c:pt idx="1">
                    <c:v>75%</c:v>
                  </c:pt>
                  <c:pt idx="2">
                    <c:v>48%</c:v>
                  </c:pt>
                  <c:pt idx="3">
                    <c:v>37%</c:v>
                  </c:pt>
                  <c:pt idx="4">
                    <c:v>28%</c:v>
                  </c:pt>
                  <c:pt idx="5">
                    <c:v>24%</c:v>
                  </c:pt>
                  <c:pt idx="6">
                    <c:v>23%</c:v>
                  </c:pt>
                  <c:pt idx="7">
                    <c:v>14%</c:v>
                  </c:pt>
                  <c:pt idx="8">
                    <c:v>12%</c:v>
                  </c:pt>
                  <c:pt idx="9">
                    <c:v>10%</c:v>
                  </c:pt>
                </c:lvl>
              </c:multiLvlStrCache>
            </c:multiLvlStrRef>
          </c:cat>
          <c:val>
            <c:numRef>
              <c:f>Sheet1!$E$2:$E$11</c:f>
              <c:numCache>
                <c:formatCode>0%</c:formatCode>
                <c:ptCount val="10"/>
                <c:pt idx="0">
                  <c:v>0.17</c:v>
                </c:pt>
                <c:pt idx="1">
                  <c:v>0.35</c:v>
                </c:pt>
                <c:pt idx="2">
                  <c:v>0.14000000000000001</c:v>
                </c:pt>
                <c:pt idx="3">
                  <c:v>0.26</c:v>
                </c:pt>
                <c:pt idx="4">
                  <c:v>0.24</c:v>
                </c:pt>
                <c:pt idx="5">
                  <c:v>0.18</c:v>
                </c:pt>
                <c:pt idx="6">
                  <c:v>0.11</c:v>
                </c:pt>
                <c:pt idx="7">
                  <c:v>0.14000000000000001</c:v>
                </c:pt>
                <c:pt idx="8">
                  <c:v>0.13</c:v>
                </c:pt>
                <c:pt idx="9">
                  <c:v>0.12</c:v>
                </c:pt>
              </c:numCache>
            </c:numRef>
          </c:val>
          <c:smooth val="0"/>
          <c:extLst>
            <c:ext xmlns:c16="http://schemas.microsoft.com/office/drawing/2014/chart" uri="{C3380CC4-5D6E-409C-BE32-E72D297353CC}">
              <c16:uniqueId val="{00000002-C1C0-41E3-A7F0-EE72301A7EB1}"/>
            </c:ext>
          </c:extLst>
        </c:ser>
        <c:ser>
          <c:idx val="3"/>
          <c:order val="3"/>
          <c:tx>
            <c:strRef>
              <c:f>Sheet1!$F$1</c:f>
              <c:strCache>
                <c:ptCount val="1"/>
                <c:pt idx="0">
                  <c:v>4 – Increased somehow (&lt;50% increase)</c:v>
                </c:pt>
              </c:strCache>
            </c:strRef>
          </c:tx>
          <c:spPr>
            <a:ln w="28575" cap="rnd">
              <a:solidFill>
                <a:srgbClr val="00B0F0"/>
              </a:solidFill>
              <a:round/>
            </a:ln>
            <a:effectLst/>
          </c:spPr>
          <c:marker>
            <c:symbol val="circle"/>
            <c:size val="5"/>
            <c:spPr>
              <a:solidFill>
                <a:srgbClr val="0070C0"/>
              </a:solidFill>
              <a:ln w="9525">
                <a:solidFill>
                  <a:srgbClr val="00B0F0"/>
                </a:solidFill>
              </a:ln>
              <a:effectLst/>
            </c:spPr>
          </c:marker>
          <c:cat>
            <c:multiLvlStrRef>
              <c:f>Sheet1!$A$2:$B$11</c:f>
              <c:multiLvlStrCache>
                <c:ptCount val="10"/>
                <c:lvl>
                  <c:pt idx="0">
                    <c:v> Food and groceries </c:v>
                  </c:pt>
                  <c:pt idx="1">
                    <c:v> Communication  </c:v>
                  </c:pt>
                  <c:pt idx="2">
                    <c:v> Financial services </c:v>
                  </c:pt>
                  <c:pt idx="3">
                    <c:v> Beauty and personal care </c:v>
                  </c:pt>
                  <c:pt idx="4">
                    <c:v> Pharmaceuticals and healthcare </c:v>
                  </c:pt>
                  <c:pt idx="5">
                    <c:v> Education and books </c:v>
                  </c:pt>
                  <c:pt idx="6">
                    <c:v> Apparel and fashion </c:v>
                  </c:pt>
                  <c:pt idx="7">
                    <c:v> Quick Service Restaurants </c:v>
                  </c:pt>
                  <c:pt idx="8">
                    <c:v> Health and wellness </c:v>
                  </c:pt>
                  <c:pt idx="9">
                    <c:v> Alcoholic beverages </c:v>
                  </c:pt>
                </c:lvl>
                <c:lvl>
                  <c:pt idx="0">
                    <c:v>94%</c:v>
                  </c:pt>
                  <c:pt idx="1">
                    <c:v>75%</c:v>
                  </c:pt>
                  <c:pt idx="2">
                    <c:v>48%</c:v>
                  </c:pt>
                  <c:pt idx="3">
                    <c:v>37%</c:v>
                  </c:pt>
                  <c:pt idx="4">
                    <c:v>28%</c:v>
                  </c:pt>
                  <c:pt idx="5">
                    <c:v>24%</c:v>
                  </c:pt>
                  <c:pt idx="6">
                    <c:v>23%</c:v>
                  </c:pt>
                  <c:pt idx="7">
                    <c:v>14%</c:v>
                  </c:pt>
                  <c:pt idx="8">
                    <c:v>12%</c:v>
                  </c:pt>
                  <c:pt idx="9">
                    <c:v>10%</c:v>
                  </c:pt>
                </c:lvl>
              </c:multiLvlStrCache>
            </c:multiLvlStrRef>
          </c:cat>
          <c:val>
            <c:numRef>
              <c:f>Sheet1!$F$2:$F$11</c:f>
              <c:numCache>
                <c:formatCode>0%</c:formatCode>
                <c:ptCount val="10"/>
                <c:pt idx="0">
                  <c:v>0.18</c:v>
                </c:pt>
                <c:pt idx="1">
                  <c:v>0.13</c:v>
                </c:pt>
                <c:pt idx="2">
                  <c:v>0.24</c:v>
                </c:pt>
                <c:pt idx="3">
                  <c:v>0.13</c:v>
                </c:pt>
                <c:pt idx="4">
                  <c:v>0.25</c:v>
                </c:pt>
                <c:pt idx="5">
                  <c:v>0.21</c:v>
                </c:pt>
                <c:pt idx="6">
                  <c:v>0.11</c:v>
                </c:pt>
                <c:pt idx="7">
                  <c:v>7.0000000000000007E-2</c:v>
                </c:pt>
                <c:pt idx="8">
                  <c:v>0.27</c:v>
                </c:pt>
                <c:pt idx="9">
                  <c:v>0.15</c:v>
                </c:pt>
              </c:numCache>
            </c:numRef>
          </c:val>
          <c:smooth val="0"/>
          <c:extLst>
            <c:ext xmlns:c16="http://schemas.microsoft.com/office/drawing/2014/chart" uri="{C3380CC4-5D6E-409C-BE32-E72D297353CC}">
              <c16:uniqueId val="{00000003-C1C0-41E3-A7F0-EE72301A7EB1}"/>
            </c:ext>
          </c:extLst>
        </c:ser>
        <c:ser>
          <c:idx val="4"/>
          <c:order val="4"/>
          <c:tx>
            <c:strRef>
              <c:f>Sheet1!$G$1</c:f>
              <c:strCache>
                <c:ptCount val="1"/>
                <c:pt idx="0">
                  <c:v>5- Significant increase (over 50% increase)</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multiLvlStrRef>
              <c:f>Sheet1!$A$2:$B$11</c:f>
              <c:multiLvlStrCache>
                <c:ptCount val="10"/>
                <c:lvl>
                  <c:pt idx="0">
                    <c:v> Food and groceries </c:v>
                  </c:pt>
                  <c:pt idx="1">
                    <c:v> Communication  </c:v>
                  </c:pt>
                  <c:pt idx="2">
                    <c:v> Financial services </c:v>
                  </c:pt>
                  <c:pt idx="3">
                    <c:v> Beauty and personal care </c:v>
                  </c:pt>
                  <c:pt idx="4">
                    <c:v> Pharmaceuticals and healthcare </c:v>
                  </c:pt>
                  <c:pt idx="5">
                    <c:v> Education and books </c:v>
                  </c:pt>
                  <c:pt idx="6">
                    <c:v> Apparel and fashion </c:v>
                  </c:pt>
                  <c:pt idx="7">
                    <c:v> Quick Service Restaurants </c:v>
                  </c:pt>
                  <c:pt idx="8">
                    <c:v> Health and wellness </c:v>
                  </c:pt>
                  <c:pt idx="9">
                    <c:v> Alcoholic beverages </c:v>
                  </c:pt>
                </c:lvl>
                <c:lvl>
                  <c:pt idx="0">
                    <c:v>94%</c:v>
                  </c:pt>
                  <c:pt idx="1">
                    <c:v>75%</c:v>
                  </c:pt>
                  <c:pt idx="2">
                    <c:v>48%</c:v>
                  </c:pt>
                  <c:pt idx="3">
                    <c:v>37%</c:v>
                  </c:pt>
                  <c:pt idx="4">
                    <c:v>28%</c:v>
                  </c:pt>
                  <c:pt idx="5">
                    <c:v>24%</c:v>
                  </c:pt>
                  <c:pt idx="6">
                    <c:v>23%</c:v>
                  </c:pt>
                  <c:pt idx="7">
                    <c:v>14%</c:v>
                  </c:pt>
                  <c:pt idx="8">
                    <c:v>12%</c:v>
                  </c:pt>
                  <c:pt idx="9">
                    <c:v>10%</c:v>
                  </c:pt>
                </c:lvl>
              </c:multiLvlStrCache>
            </c:multiLvlStrRef>
          </c:cat>
          <c:val>
            <c:numRef>
              <c:f>Sheet1!$G$2:$G$11</c:f>
              <c:numCache>
                <c:formatCode>0%</c:formatCode>
                <c:ptCount val="10"/>
                <c:pt idx="0">
                  <c:v>0.17</c:v>
                </c:pt>
                <c:pt idx="1">
                  <c:v>0.12</c:v>
                </c:pt>
                <c:pt idx="2">
                  <c:v>0.18</c:v>
                </c:pt>
                <c:pt idx="3">
                  <c:v>0.1</c:v>
                </c:pt>
                <c:pt idx="4">
                  <c:v>0.16</c:v>
                </c:pt>
                <c:pt idx="5">
                  <c:v>0.13</c:v>
                </c:pt>
                <c:pt idx="6">
                  <c:v>0.1</c:v>
                </c:pt>
                <c:pt idx="7">
                  <c:v>0.09</c:v>
                </c:pt>
                <c:pt idx="8">
                  <c:v>0.11</c:v>
                </c:pt>
                <c:pt idx="9">
                  <c:v>0.05</c:v>
                </c:pt>
              </c:numCache>
            </c:numRef>
          </c:val>
          <c:smooth val="0"/>
          <c:extLst>
            <c:ext xmlns:c16="http://schemas.microsoft.com/office/drawing/2014/chart" uri="{C3380CC4-5D6E-409C-BE32-E72D297353CC}">
              <c16:uniqueId val="{00000004-C1C0-41E3-A7F0-EE72301A7EB1}"/>
            </c:ext>
          </c:extLst>
        </c:ser>
        <c:dLbls>
          <c:showLegendKey val="0"/>
          <c:showVal val="0"/>
          <c:showCatName val="0"/>
          <c:showSerName val="0"/>
          <c:showPercent val="0"/>
          <c:showBubbleSize val="0"/>
        </c:dLbls>
        <c:marker val="1"/>
        <c:smooth val="0"/>
        <c:axId val="791953776"/>
        <c:axId val="791954736"/>
      </c:lineChart>
      <c:catAx>
        <c:axId val="791953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KE"/>
          </a:p>
        </c:txPr>
        <c:crossAx val="791954736"/>
        <c:crosses val="autoZero"/>
        <c:auto val="1"/>
        <c:lblAlgn val="ctr"/>
        <c:lblOffset val="100"/>
        <c:noMultiLvlLbl val="0"/>
      </c:catAx>
      <c:valAx>
        <c:axId val="79195473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KE"/>
          </a:p>
        </c:txPr>
        <c:crossAx val="791953776"/>
        <c:crosses val="autoZero"/>
        <c:crossBetween val="between"/>
      </c:valAx>
      <c:spPr>
        <a:noFill/>
        <a:ln>
          <a:noFill/>
        </a:ln>
        <a:effectLst/>
      </c:spPr>
    </c:plotArea>
    <c:legend>
      <c:legendPos val="r"/>
      <c:layout>
        <c:manualLayout>
          <c:xMode val="edge"/>
          <c:yMode val="edge"/>
          <c:x val="0.78223524487233154"/>
          <c:y val="9.3225515200438799E-2"/>
          <c:w val="0.20771871075763917"/>
          <c:h val="0.852301409995045"/>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K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pPr>
      <a:endParaRPr lang="en-KE"/>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1" u="none" strike="noStrike" kern="1200" spc="0" baseline="0">
                <a:solidFill>
                  <a:schemeClr val="tx1">
                    <a:lumMod val="65000"/>
                    <a:lumOff val="35000"/>
                  </a:schemeClr>
                </a:solidFill>
                <a:latin typeface="+mn-lt"/>
                <a:ea typeface="+mn-ea"/>
                <a:cs typeface="+mn-cs"/>
              </a:defRPr>
            </a:pPr>
            <a:r>
              <a:rPr lang="en-US" sz="1400"/>
              <a:t>Daily Incidence</a:t>
            </a:r>
          </a:p>
        </c:rich>
      </c:tx>
      <c:overlay val="0"/>
      <c:spPr>
        <a:noFill/>
        <a:ln>
          <a:noFill/>
        </a:ln>
        <a:effectLst/>
      </c:spPr>
      <c:txPr>
        <a:bodyPr rot="0" spcFirstLastPara="1" vertOverflow="ellipsis" vert="horz" wrap="square" anchor="ctr" anchorCtr="1"/>
        <a:lstStyle/>
        <a:p>
          <a:pPr>
            <a:defRPr sz="1400" b="1" i="1" u="none" strike="noStrike" kern="1200" spc="0" baseline="0">
              <a:solidFill>
                <a:schemeClr val="tx1">
                  <a:lumMod val="65000"/>
                  <a:lumOff val="35000"/>
                </a:schemeClr>
              </a:solidFill>
              <a:latin typeface="+mn-lt"/>
              <a:ea typeface="+mn-ea"/>
              <a:cs typeface="+mn-cs"/>
            </a:defRPr>
          </a:pPr>
          <a:endParaRPr lang="en-KE"/>
        </a:p>
      </c:txPr>
    </c:title>
    <c:autoTitleDeleted val="0"/>
    <c:plotArea>
      <c:layout>
        <c:manualLayout>
          <c:layoutTarget val="inner"/>
          <c:xMode val="edge"/>
          <c:yMode val="edge"/>
          <c:x val="0.11293969302224319"/>
          <c:y val="0.11097265076431921"/>
          <c:w val="0.86171468485794112"/>
          <c:h val="0.6517682644232472"/>
        </c:manualLayout>
      </c:layout>
      <c:lineChart>
        <c:grouping val="standard"/>
        <c:varyColors val="0"/>
        <c:ser>
          <c:idx val="0"/>
          <c:order val="0"/>
          <c:tx>
            <c:strRef>
              <c:f>Sheet1!$A$2</c:f>
              <c:strCache>
                <c:ptCount val="1"/>
                <c:pt idx="0">
                  <c:v>Radio </c:v>
                </c:pt>
              </c:strCache>
            </c:strRef>
          </c:tx>
          <c:spPr>
            <a:ln w="28575" cap="rnd">
              <a:solidFill>
                <a:schemeClr val="accent1"/>
              </a:solidFill>
              <a:round/>
            </a:ln>
            <a:effectLst/>
          </c:spPr>
          <c:marker>
            <c:symbol val="none"/>
          </c:marker>
          <c:cat>
            <c:strRef>
              <c:f>Sheet1!$B$1:$M$1</c:f>
              <c:strCache>
                <c:ptCount val="12"/>
                <c:pt idx="0">
                  <c:v>Q4 2020</c:v>
                </c:pt>
                <c:pt idx="1">
                  <c:v>Q1 2021</c:v>
                </c:pt>
                <c:pt idx="2">
                  <c:v>Q2 2021</c:v>
                </c:pt>
                <c:pt idx="3">
                  <c:v>Q3 2021</c:v>
                </c:pt>
                <c:pt idx="4">
                  <c:v>Q4 2021</c:v>
                </c:pt>
                <c:pt idx="5">
                  <c:v>Q2 2022</c:v>
                </c:pt>
                <c:pt idx="6">
                  <c:v>Q3 2022</c:v>
                </c:pt>
                <c:pt idx="7">
                  <c:v>Q4 2022</c:v>
                </c:pt>
                <c:pt idx="8">
                  <c:v>Q1 2023</c:v>
                </c:pt>
                <c:pt idx="9">
                  <c:v>Q2 2023</c:v>
                </c:pt>
                <c:pt idx="10">
                  <c:v>Q3 2023</c:v>
                </c:pt>
                <c:pt idx="11">
                  <c:v>Q4 2023</c:v>
                </c:pt>
              </c:strCache>
            </c:strRef>
          </c:cat>
          <c:val>
            <c:numRef>
              <c:f>Sheet1!$B$2:$M$2</c:f>
              <c:numCache>
                <c:formatCode>0.00%</c:formatCode>
                <c:ptCount val="12"/>
                <c:pt idx="0">
                  <c:v>0.43869999999999998</c:v>
                </c:pt>
                <c:pt idx="1">
                  <c:v>0.45140000000000002</c:v>
                </c:pt>
                <c:pt idx="2">
                  <c:v>0.42780000000000001</c:v>
                </c:pt>
                <c:pt idx="3">
                  <c:v>0.46629999999999999</c:v>
                </c:pt>
                <c:pt idx="4">
                  <c:v>0.4</c:v>
                </c:pt>
                <c:pt idx="5">
                  <c:v>0.42909999999999998</c:v>
                </c:pt>
                <c:pt idx="6">
                  <c:v>0.44119999999999998</c:v>
                </c:pt>
                <c:pt idx="7">
                  <c:v>0.33829999999999999</c:v>
                </c:pt>
                <c:pt idx="8">
                  <c:v>0.32350000000000001</c:v>
                </c:pt>
                <c:pt idx="9">
                  <c:v>0.34570000000000001</c:v>
                </c:pt>
                <c:pt idx="10">
                  <c:v>0.41249999999999998</c:v>
                </c:pt>
                <c:pt idx="11" formatCode="0.0%">
                  <c:v>0.31180000000000002</c:v>
                </c:pt>
              </c:numCache>
            </c:numRef>
          </c:val>
          <c:smooth val="1"/>
          <c:extLst>
            <c:ext xmlns:c16="http://schemas.microsoft.com/office/drawing/2014/chart" uri="{C3380CC4-5D6E-409C-BE32-E72D297353CC}">
              <c16:uniqueId val="{00000000-121D-4390-B4C3-9F0E79070EDD}"/>
            </c:ext>
          </c:extLst>
        </c:ser>
        <c:ser>
          <c:idx val="1"/>
          <c:order val="1"/>
          <c:tx>
            <c:strRef>
              <c:f>Sheet1!$A$3</c:f>
              <c:strCache>
                <c:ptCount val="1"/>
                <c:pt idx="0">
                  <c:v>TV</c:v>
                </c:pt>
              </c:strCache>
            </c:strRef>
          </c:tx>
          <c:spPr>
            <a:ln w="28575" cap="rnd">
              <a:solidFill>
                <a:schemeClr val="accent2"/>
              </a:solidFill>
              <a:round/>
            </a:ln>
            <a:effectLst/>
          </c:spPr>
          <c:marker>
            <c:symbol val="none"/>
          </c:marker>
          <c:cat>
            <c:strRef>
              <c:f>Sheet1!$B$1:$M$1</c:f>
              <c:strCache>
                <c:ptCount val="12"/>
                <c:pt idx="0">
                  <c:v>Q4 2020</c:v>
                </c:pt>
                <c:pt idx="1">
                  <c:v>Q1 2021</c:v>
                </c:pt>
                <c:pt idx="2">
                  <c:v>Q2 2021</c:v>
                </c:pt>
                <c:pt idx="3">
                  <c:v>Q3 2021</c:v>
                </c:pt>
                <c:pt idx="4">
                  <c:v>Q4 2021</c:v>
                </c:pt>
                <c:pt idx="5">
                  <c:v>Q2 2022</c:v>
                </c:pt>
                <c:pt idx="6">
                  <c:v>Q3 2022</c:v>
                </c:pt>
                <c:pt idx="7">
                  <c:v>Q4 2022</c:v>
                </c:pt>
                <c:pt idx="8">
                  <c:v>Q1 2023</c:v>
                </c:pt>
                <c:pt idx="9">
                  <c:v>Q2 2023</c:v>
                </c:pt>
                <c:pt idx="10">
                  <c:v>Q3 2023</c:v>
                </c:pt>
                <c:pt idx="11">
                  <c:v>Q4 2023</c:v>
                </c:pt>
              </c:strCache>
            </c:strRef>
          </c:cat>
          <c:val>
            <c:numRef>
              <c:f>Sheet1!$B$3:$M$3</c:f>
              <c:numCache>
                <c:formatCode>0.00%</c:formatCode>
                <c:ptCount val="12"/>
                <c:pt idx="0">
                  <c:v>0.44180000000000003</c:v>
                </c:pt>
                <c:pt idx="1">
                  <c:v>0.4874</c:v>
                </c:pt>
                <c:pt idx="2">
                  <c:v>0.45579999999999998</c:v>
                </c:pt>
                <c:pt idx="3">
                  <c:v>0.46650000000000003</c:v>
                </c:pt>
                <c:pt idx="4">
                  <c:v>0.44400000000000001</c:v>
                </c:pt>
                <c:pt idx="5">
                  <c:v>0.4466</c:v>
                </c:pt>
                <c:pt idx="6">
                  <c:v>0.45789999999999997</c:v>
                </c:pt>
                <c:pt idx="7">
                  <c:v>0.4617</c:v>
                </c:pt>
                <c:pt idx="8">
                  <c:v>0.46229999999999999</c:v>
                </c:pt>
                <c:pt idx="9">
                  <c:v>0.46089999999999998</c:v>
                </c:pt>
                <c:pt idx="10">
                  <c:v>0.47449999999999998</c:v>
                </c:pt>
                <c:pt idx="11" formatCode="0.0%">
                  <c:v>0.48170000000000002</c:v>
                </c:pt>
              </c:numCache>
            </c:numRef>
          </c:val>
          <c:smooth val="1"/>
          <c:extLst>
            <c:ext xmlns:c16="http://schemas.microsoft.com/office/drawing/2014/chart" uri="{C3380CC4-5D6E-409C-BE32-E72D297353CC}">
              <c16:uniqueId val="{00000001-121D-4390-B4C3-9F0E79070EDD}"/>
            </c:ext>
          </c:extLst>
        </c:ser>
        <c:ser>
          <c:idx val="2"/>
          <c:order val="2"/>
          <c:tx>
            <c:strRef>
              <c:f>Sheet1!$A$4</c:f>
              <c:strCache>
                <c:ptCount val="1"/>
                <c:pt idx="0">
                  <c:v>Newspaper </c:v>
                </c:pt>
              </c:strCache>
            </c:strRef>
          </c:tx>
          <c:spPr>
            <a:ln w="28575" cap="rnd">
              <a:solidFill>
                <a:srgbClr val="00B050"/>
              </a:solidFill>
              <a:round/>
            </a:ln>
            <a:effectLst/>
          </c:spPr>
          <c:marker>
            <c:symbol val="none"/>
          </c:marker>
          <c:cat>
            <c:strRef>
              <c:f>Sheet1!$B$1:$M$1</c:f>
              <c:strCache>
                <c:ptCount val="12"/>
                <c:pt idx="0">
                  <c:v>Q4 2020</c:v>
                </c:pt>
                <c:pt idx="1">
                  <c:v>Q1 2021</c:v>
                </c:pt>
                <c:pt idx="2">
                  <c:v>Q2 2021</c:v>
                </c:pt>
                <c:pt idx="3">
                  <c:v>Q3 2021</c:v>
                </c:pt>
                <c:pt idx="4">
                  <c:v>Q4 2021</c:v>
                </c:pt>
                <c:pt idx="5">
                  <c:v>Q2 2022</c:v>
                </c:pt>
                <c:pt idx="6">
                  <c:v>Q3 2022</c:v>
                </c:pt>
                <c:pt idx="7">
                  <c:v>Q4 2022</c:v>
                </c:pt>
                <c:pt idx="8">
                  <c:v>Q1 2023</c:v>
                </c:pt>
                <c:pt idx="9">
                  <c:v>Q2 2023</c:v>
                </c:pt>
                <c:pt idx="10">
                  <c:v>Q3 2023</c:v>
                </c:pt>
                <c:pt idx="11">
                  <c:v>Q4 2023</c:v>
                </c:pt>
              </c:strCache>
            </c:strRef>
          </c:cat>
          <c:val>
            <c:numRef>
              <c:f>Sheet1!$B$4:$M$4</c:f>
              <c:numCache>
                <c:formatCode>0.00%</c:formatCode>
                <c:ptCount val="12"/>
                <c:pt idx="0">
                  <c:v>4.1399999999999999E-2</c:v>
                </c:pt>
                <c:pt idx="1">
                  <c:v>0.05</c:v>
                </c:pt>
                <c:pt idx="2">
                  <c:v>4.6899999999999997E-2</c:v>
                </c:pt>
                <c:pt idx="3">
                  <c:v>3.8600000000000002E-2</c:v>
                </c:pt>
                <c:pt idx="4">
                  <c:v>3.6200000000000003E-2</c:v>
                </c:pt>
                <c:pt idx="5">
                  <c:v>2.3900000000000001E-2</c:v>
                </c:pt>
                <c:pt idx="6">
                  <c:v>2.4899999999999999E-2</c:v>
                </c:pt>
                <c:pt idx="7">
                  <c:v>2.01E-2</c:v>
                </c:pt>
                <c:pt idx="8">
                  <c:v>2.1299999999999999E-2</c:v>
                </c:pt>
                <c:pt idx="9">
                  <c:v>2.3099999999999999E-2</c:v>
                </c:pt>
                <c:pt idx="10">
                  <c:v>2.2800000000000001E-2</c:v>
                </c:pt>
                <c:pt idx="11" formatCode="0.0%">
                  <c:v>1.6500000000000001E-2</c:v>
                </c:pt>
              </c:numCache>
            </c:numRef>
          </c:val>
          <c:smooth val="1"/>
          <c:extLst>
            <c:ext xmlns:c16="http://schemas.microsoft.com/office/drawing/2014/chart" uri="{C3380CC4-5D6E-409C-BE32-E72D297353CC}">
              <c16:uniqueId val="{00000002-121D-4390-B4C3-9F0E79070EDD}"/>
            </c:ext>
          </c:extLst>
        </c:ser>
        <c:ser>
          <c:idx val="3"/>
          <c:order val="3"/>
          <c:tx>
            <c:strRef>
              <c:f>Sheet1!$A$5</c:f>
              <c:strCache>
                <c:ptCount val="1"/>
                <c:pt idx="0">
                  <c:v>Magazine</c:v>
                </c:pt>
              </c:strCache>
            </c:strRef>
          </c:tx>
          <c:spPr>
            <a:ln w="28575" cap="rnd">
              <a:solidFill>
                <a:schemeClr val="accent4"/>
              </a:solidFill>
              <a:round/>
            </a:ln>
            <a:effectLst/>
          </c:spPr>
          <c:marker>
            <c:symbol val="none"/>
          </c:marker>
          <c:cat>
            <c:strRef>
              <c:f>Sheet1!$B$1:$M$1</c:f>
              <c:strCache>
                <c:ptCount val="12"/>
                <c:pt idx="0">
                  <c:v>Q4 2020</c:v>
                </c:pt>
                <c:pt idx="1">
                  <c:v>Q1 2021</c:v>
                </c:pt>
                <c:pt idx="2">
                  <c:v>Q2 2021</c:v>
                </c:pt>
                <c:pt idx="3">
                  <c:v>Q3 2021</c:v>
                </c:pt>
                <c:pt idx="4">
                  <c:v>Q4 2021</c:v>
                </c:pt>
                <c:pt idx="5">
                  <c:v>Q2 2022</c:v>
                </c:pt>
                <c:pt idx="6">
                  <c:v>Q3 2022</c:v>
                </c:pt>
                <c:pt idx="7">
                  <c:v>Q4 2022</c:v>
                </c:pt>
                <c:pt idx="8">
                  <c:v>Q1 2023</c:v>
                </c:pt>
                <c:pt idx="9">
                  <c:v>Q2 2023</c:v>
                </c:pt>
                <c:pt idx="10">
                  <c:v>Q3 2023</c:v>
                </c:pt>
                <c:pt idx="11">
                  <c:v>Q4 2023</c:v>
                </c:pt>
              </c:strCache>
            </c:strRef>
          </c:cat>
          <c:val>
            <c:numRef>
              <c:f>Sheet1!$B$5:$M$5</c:f>
              <c:numCache>
                <c:formatCode>0.00%</c:formatCode>
                <c:ptCount val="12"/>
                <c:pt idx="0">
                  <c:v>1.9E-3</c:v>
                </c:pt>
                <c:pt idx="1">
                  <c:v>1.2999999999999999E-3</c:v>
                </c:pt>
                <c:pt idx="2">
                  <c:v>2.5999999999999999E-3</c:v>
                </c:pt>
                <c:pt idx="3">
                  <c:v>1.2999999999999999E-3</c:v>
                </c:pt>
                <c:pt idx="4">
                  <c:v>1.4E-3</c:v>
                </c:pt>
                <c:pt idx="5">
                  <c:v>2.9999999999999997E-4</c:v>
                </c:pt>
                <c:pt idx="6">
                  <c:v>4.0000000000000002E-4</c:v>
                </c:pt>
                <c:pt idx="7">
                  <c:v>8.9999999999999998E-4</c:v>
                </c:pt>
                <c:pt idx="8">
                  <c:v>2.2000000000000001E-3</c:v>
                </c:pt>
                <c:pt idx="9">
                  <c:v>2E-3</c:v>
                </c:pt>
                <c:pt idx="10">
                  <c:v>1.1999999999999999E-3</c:v>
                </c:pt>
                <c:pt idx="11" formatCode="0.0%">
                  <c:v>1E-4</c:v>
                </c:pt>
              </c:numCache>
            </c:numRef>
          </c:val>
          <c:smooth val="1"/>
          <c:extLst>
            <c:ext xmlns:c16="http://schemas.microsoft.com/office/drawing/2014/chart" uri="{C3380CC4-5D6E-409C-BE32-E72D297353CC}">
              <c16:uniqueId val="{00000003-121D-4390-B4C3-9F0E79070EDD}"/>
            </c:ext>
          </c:extLst>
        </c:ser>
        <c:ser>
          <c:idx val="4"/>
          <c:order val="4"/>
          <c:tx>
            <c:strRef>
              <c:f>Sheet1!$A$6</c:f>
              <c:strCache>
                <c:ptCount val="1"/>
                <c:pt idx="0">
                  <c:v>Online </c:v>
                </c:pt>
              </c:strCache>
            </c:strRef>
          </c:tx>
          <c:spPr>
            <a:ln w="28575" cap="rnd">
              <a:solidFill>
                <a:srgbClr val="FF0000"/>
              </a:solidFill>
              <a:round/>
            </a:ln>
            <a:effectLst/>
          </c:spPr>
          <c:marker>
            <c:symbol val="none"/>
          </c:marker>
          <c:cat>
            <c:strRef>
              <c:f>Sheet1!$B$1:$M$1</c:f>
              <c:strCache>
                <c:ptCount val="12"/>
                <c:pt idx="0">
                  <c:v>Q4 2020</c:v>
                </c:pt>
                <c:pt idx="1">
                  <c:v>Q1 2021</c:v>
                </c:pt>
                <c:pt idx="2">
                  <c:v>Q2 2021</c:v>
                </c:pt>
                <c:pt idx="3">
                  <c:v>Q3 2021</c:v>
                </c:pt>
                <c:pt idx="4">
                  <c:v>Q4 2021</c:v>
                </c:pt>
                <c:pt idx="5">
                  <c:v>Q2 2022</c:v>
                </c:pt>
                <c:pt idx="6">
                  <c:v>Q3 2022</c:v>
                </c:pt>
                <c:pt idx="7">
                  <c:v>Q4 2022</c:v>
                </c:pt>
                <c:pt idx="8">
                  <c:v>Q1 2023</c:v>
                </c:pt>
                <c:pt idx="9">
                  <c:v>Q2 2023</c:v>
                </c:pt>
                <c:pt idx="10">
                  <c:v>Q3 2023</c:v>
                </c:pt>
                <c:pt idx="11">
                  <c:v>Q4 2023</c:v>
                </c:pt>
              </c:strCache>
            </c:strRef>
          </c:cat>
          <c:val>
            <c:numRef>
              <c:f>Sheet1!$B$6:$M$6</c:f>
              <c:numCache>
                <c:formatCode>0.00%</c:formatCode>
                <c:ptCount val="12"/>
                <c:pt idx="0">
                  <c:v>0.39700000000000002</c:v>
                </c:pt>
                <c:pt idx="1">
                  <c:v>0.43369999999999997</c:v>
                </c:pt>
                <c:pt idx="2">
                  <c:v>0.44009999999999999</c:v>
                </c:pt>
                <c:pt idx="3">
                  <c:v>0.3831</c:v>
                </c:pt>
                <c:pt idx="4">
                  <c:v>0.35870000000000002</c:v>
                </c:pt>
                <c:pt idx="5">
                  <c:v>0.37380000000000002</c:v>
                </c:pt>
                <c:pt idx="6">
                  <c:v>0.33889999999999998</c:v>
                </c:pt>
                <c:pt idx="7">
                  <c:v>0.36559999999999998</c:v>
                </c:pt>
                <c:pt idx="8">
                  <c:v>0.42859999999999998</c:v>
                </c:pt>
                <c:pt idx="9">
                  <c:v>0.41949999999999998</c:v>
                </c:pt>
                <c:pt idx="10">
                  <c:v>0.42630000000000001</c:v>
                </c:pt>
                <c:pt idx="11" formatCode="0.0%">
                  <c:v>0.49199999999999999</c:v>
                </c:pt>
              </c:numCache>
            </c:numRef>
          </c:val>
          <c:smooth val="1"/>
          <c:extLst>
            <c:ext xmlns:c16="http://schemas.microsoft.com/office/drawing/2014/chart" uri="{C3380CC4-5D6E-409C-BE32-E72D297353CC}">
              <c16:uniqueId val="{00000004-121D-4390-B4C3-9F0E79070EDD}"/>
            </c:ext>
          </c:extLst>
        </c:ser>
        <c:dLbls>
          <c:showLegendKey val="0"/>
          <c:showVal val="0"/>
          <c:showCatName val="0"/>
          <c:showSerName val="0"/>
          <c:showPercent val="0"/>
          <c:showBubbleSize val="0"/>
        </c:dLbls>
        <c:smooth val="0"/>
        <c:axId val="1241264319"/>
        <c:axId val="1241275839"/>
      </c:lineChart>
      <c:catAx>
        <c:axId val="12412643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1" u="none" strike="noStrike" kern="1200" baseline="0">
                <a:solidFill>
                  <a:schemeClr val="tx1">
                    <a:lumMod val="65000"/>
                    <a:lumOff val="35000"/>
                  </a:schemeClr>
                </a:solidFill>
                <a:latin typeface="+mn-lt"/>
                <a:ea typeface="+mn-ea"/>
                <a:cs typeface="+mn-cs"/>
              </a:defRPr>
            </a:pPr>
            <a:endParaRPr lang="en-KE"/>
          </a:p>
        </c:txPr>
        <c:crossAx val="1241275839"/>
        <c:crosses val="autoZero"/>
        <c:auto val="1"/>
        <c:lblAlgn val="ctr"/>
        <c:lblOffset val="100"/>
        <c:noMultiLvlLbl val="0"/>
      </c:catAx>
      <c:valAx>
        <c:axId val="1241275839"/>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000" b="1" i="1" u="none" strike="noStrike" kern="1200" baseline="0">
                <a:solidFill>
                  <a:schemeClr val="tx1">
                    <a:lumMod val="65000"/>
                    <a:lumOff val="35000"/>
                  </a:schemeClr>
                </a:solidFill>
                <a:latin typeface="+mn-lt"/>
                <a:ea typeface="+mn-ea"/>
                <a:cs typeface="+mn-cs"/>
              </a:defRPr>
            </a:pPr>
            <a:endParaRPr lang="en-KE"/>
          </a:p>
        </c:txPr>
        <c:crossAx val="1241264319"/>
        <c:crosses val="autoZero"/>
        <c:crossBetween val="between"/>
      </c:valAx>
      <c:spPr>
        <a:noFill/>
        <a:ln>
          <a:noFill/>
        </a:ln>
        <a:effectLst/>
      </c:spPr>
    </c:plotArea>
    <c:legend>
      <c:legendPos val="b"/>
      <c:layout>
        <c:manualLayout>
          <c:xMode val="edge"/>
          <c:yMode val="edge"/>
          <c:x val="3.0414746543778806E-2"/>
          <c:y val="0.87319996164122815"/>
          <c:w val="0.94147465437788036"/>
          <c:h val="0.10710368784437918"/>
        </c:manualLayout>
      </c:layout>
      <c:overlay val="0"/>
      <c:spPr>
        <a:noFill/>
        <a:ln>
          <a:noFill/>
        </a:ln>
        <a:effectLst/>
      </c:spPr>
      <c:txPr>
        <a:bodyPr rot="0" spcFirstLastPara="1" vertOverflow="ellipsis" vert="horz" wrap="square" anchor="ctr" anchorCtr="1"/>
        <a:lstStyle/>
        <a:p>
          <a:pPr>
            <a:defRPr sz="1000" b="1" i="1" u="none" strike="noStrike" kern="1200" baseline="0">
              <a:solidFill>
                <a:schemeClr val="tx1">
                  <a:lumMod val="65000"/>
                  <a:lumOff val="35000"/>
                </a:schemeClr>
              </a:solidFill>
              <a:latin typeface="+mn-lt"/>
              <a:ea typeface="+mn-ea"/>
              <a:cs typeface="+mn-cs"/>
            </a:defRPr>
          </a:pPr>
          <a:endParaRPr lang="en-K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b="1" i="1"/>
      </a:pPr>
      <a:endParaRPr lang="en-K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37">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3175" cap="flat" cmpd="sng" algn="ctr">
        <a:solidFill>
          <a:schemeClr val="tx1">
            <a:lumMod val="15000"/>
            <a:lumOff val="85000"/>
          </a:schemeClr>
        </a:solidFill>
        <a:round/>
        <a:tailEnd type="none" w="med" len="lg"/>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38100" cap="flat" cmpd="dbl" algn="ctr">
        <a:solidFill>
          <a:schemeClr val="phClr"/>
        </a:solidFill>
        <a:miter lim="800000"/>
      </a:ln>
    </cs:spPr>
  </cs:dataPointLine>
  <cs:dataPointMarker>
    <cs:lnRef idx="0">
      <cs:styleClr val="auto"/>
    </cs:lnRef>
    <cs:fillRef idx="0">
      <cs:styleClr val="auto"/>
    </cs:fillRef>
    <cs:effectRef idx="0"/>
    <cs:fontRef idx="minor">
      <a:schemeClr val="tx1"/>
    </cs:fontRef>
    <cs:spPr>
      <a:solidFill>
        <a:schemeClr val="phClr"/>
      </a:solidFill>
      <a:ln w="9525" cap="flat" cmpd="sng" algn="ctr">
        <a:solidFill>
          <a:schemeClr val="lt1"/>
        </a:solidFill>
        <a:round/>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tx1"/>
    </cs:fontRef>
    <cs:spPr>
      <a:ln w="9525">
        <a:solidFill>
          <a:schemeClr val="tx1">
            <a:lumMod val="35000"/>
            <a:lumOff val="65000"/>
          </a:schemeClr>
        </a:solidFill>
      </a:ln>
    </cs:spPr>
  </cs:dropLine>
  <cs:errorBar>
    <cs:lnRef idx="0"/>
    <cs:fillRef idx="0"/>
    <cs:effectRef idx="0"/>
    <cs:fontRef idx="minor">
      <a:schemeClr val="tx1"/>
    </cs:fontRef>
    <cs:spPr>
      <a:ln w="9525">
        <a:solidFill>
          <a:schemeClr val="tx1">
            <a:lumMod val="65000"/>
            <a:lumOff val="35000"/>
          </a:schemeClr>
        </a:solidFill>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alpha val="32000"/>
          </a:schemeClr>
        </a:solidFill>
        <a:round/>
      </a:ln>
    </cs:spPr>
  </cs:gridlineMajor>
  <cs:gridlineMinor>
    <cs:lnRef idx="0"/>
    <cs:fillRef idx="0"/>
    <cs:effectRef idx="0"/>
    <cs:fontRef idx="minor">
      <a:schemeClr val="tx1"/>
    </cs:fontRef>
    <cs:spPr>
      <a:ln>
        <a:solidFill>
          <a:schemeClr val="tx1">
            <a:lumMod val="5000"/>
            <a:lumOff val="95000"/>
            <a:alpha val="32000"/>
          </a:schemeClr>
        </a:solidFill>
      </a:ln>
    </cs:spPr>
  </cs:gridlineMinor>
  <cs:hiLoLine>
    <cs:lnRef idx="0"/>
    <cs:fillRef idx="0"/>
    <cs:effectRef idx="0"/>
    <cs:fontRef idx="minor">
      <a:schemeClr val="tx1"/>
    </cs:fontRef>
    <cs:spPr>
      <a:ln w="9525">
        <a:solidFill>
          <a:schemeClr val="tx1"/>
        </a:solidFill>
      </a:ln>
    </cs:spPr>
  </cs:hiLoLine>
  <cs:leaderLine>
    <cs:lnRef idx="0"/>
    <cs:fillRef idx="0"/>
    <cs:effectRef idx="0"/>
    <cs:fontRef idx="minor">
      <a:schemeClr val="tx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cs:fontRef>
    <cs:spPr>
      <a:ln w="3175" cap="flat" cmpd="sng" algn="ctr">
        <a:solidFill>
          <a:schemeClr val="tx1">
            <a:lumMod val="15000"/>
            <a:lumOff val="85000"/>
          </a:schemeClr>
        </a:solidFill>
        <a:round/>
        <a:tailEnd type="none" w="med" len="lg"/>
      </a:ln>
    </cs:spPr>
    <cs:defRPr sz="1197" kern="1200"/>
  </cs:seriesAxis>
  <cs:seriesLine>
    <cs:lnRef idx="0"/>
    <cs:fillRef idx="0"/>
    <cs:effectRef idx="0"/>
    <cs:fontRef idx="minor">
      <a:schemeClr val="tx1"/>
    </cs:fontRef>
    <cs:spPr>
      <a:ln w="9525">
        <a:solidFill>
          <a:schemeClr val="tx1">
            <a:lumMod val="35000"/>
            <a:lumOff val="65000"/>
          </a:schemeClr>
        </a:solidFill>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tx1"/>
    </cs:fontRef>
    <cs:spPr>
      <a:ln w="12700" cap="rnd"/>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3175" cap="flat" cmpd="sng" algn="ctr">
        <a:solidFill>
          <a:schemeClr val="tx1">
            <a:lumMod val="15000"/>
            <a:lumOff val="85000"/>
          </a:schemeClr>
        </a:solidFill>
        <a:round/>
        <a:tailEnd type="none" w="med" len="lg"/>
      </a:ln>
    </cs:spPr>
    <cs:defRPr sz="1197" kern="12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0.30677</cdr:x>
      <cdr:y>0.33426</cdr:y>
    </cdr:from>
    <cdr:to>
      <cdr:x>0.70164</cdr:x>
      <cdr:y>0.6636</cdr:y>
    </cdr:to>
    <cdr:sp macro="" textlink="">
      <cdr:nvSpPr>
        <cdr:cNvPr id="2" name="Oval 1"/>
        <cdr:cNvSpPr/>
      </cdr:nvSpPr>
      <cdr:spPr bwMode="gray">
        <a:xfrm xmlns:a="http://schemas.openxmlformats.org/drawingml/2006/main">
          <a:off x="249673" y="326188"/>
          <a:ext cx="321375" cy="321386"/>
        </a:xfrm>
        <a:prstGeom xmlns:a="http://schemas.openxmlformats.org/drawingml/2006/main" prst="ellipse">
          <a:avLst/>
        </a:prstGeom>
        <a:solidFill xmlns:a="http://schemas.openxmlformats.org/drawingml/2006/main">
          <a:schemeClr val="accent4"/>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xmlns:a="http://schemas.openxmlformats.org/drawingml/2006/main"/>
        <a:p xmlns:a="http://schemas.openxmlformats.org/drawingml/2006/main">
          <a:endParaRPr lang="en-US"/>
        </a:p>
      </cdr:txBody>
    </cdr:sp>
  </cdr:relSizeAnchor>
  <cdr:relSizeAnchor xmlns:cdr="http://schemas.openxmlformats.org/drawingml/2006/chartDrawing">
    <cdr:from>
      <cdr:x>0.46381</cdr:x>
      <cdr:y>0.21781</cdr:y>
    </cdr:from>
    <cdr:to>
      <cdr:x>0.56014</cdr:x>
      <cdr:y>0.29815</cdr:y>
    </cdr:to>
    <cdr:sp macro="" textlink="">
      <cdr:nvSpPr>
        <cdr:cNvPr id="3" name="Oval 2"/>
        <cdr:cNvSpPr/>
      </cdr:nvSpPr>
      <cdr:spPr bwMode="gray">
        <a:xfrm xmlns:a="http://schemas.openxmlformats.org/drawingml/2006/main">
          <a:off x="377484" y="212550"/>
          <a:ext cx="78401" cy="78400"/>
        </a:xfrm>
        <a:prstGeom xmlns:a="http://schemas.openxmlformats.org/drawingml/2006/main" prst="ellipse">
          <a:avLst/>
        </a:prstGeom>
        <a:solidFill xmlns:a="http://schemas.openxmlformats.org/drawingml/2006/main">
          <a:schemeClr val="accent4"/>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xmlns:a="http://schemas.openxmlformats.org/drawingml/2006/main"/>
        <a:p xmlns:a="http://schemas.openxmlformats.org/drawingml/2006/main">
          <a:endParaRPr lang="en-US"/>
        </a:p>
      </cdr:txBody>
    </cdr:sp>
  </cdr:relSizeAnchor>
</c:userShapes>
</file>

<file path=ppt/drawings/drawing2.xml><?xml version="1.0" encoding="utf-8"?>
<c:userShapes xmlns:c="http://schemas.openxmlformats.org/drawingml/2006/chart">
  <cdr:relSizeAnchor xmlns:cdr="http://schemas.openxmlformats.org/drawingml/2006/chartDrawing">
    <cdr:from>
      <cdr:x>0.30677</cdr:x>
      <cdr:y>0.33426</cdr:y>
    </cdr:from>
    <cdr:to>
      <cdr:x>0.70164</cdr:x>
      <cdr:y>0.65933</cdr:y>
    </cdr:to>
    <cdr:sp macro="" textlink="">
      <cdr:nvSpPr>
        <cdr:cNvPr id="2" name="Oval 1"/>
        <cdr:cNvSpPr/>
      </cdr:nvSpPr>
      <cdr:spPr bwMode="gray">
        <a:xfrm xmlns:a="http://schemas.openxmlformats.org/drawingml/2006/main">
          <a:off x="249673" y="326188"/>
          <a:ext cx="321375" cy="317220"/>
        </a:xfrm>
        <a:prstGeom xmlns:a="http://schemas.openxmlformats.org/drawingml/2006/main" prst="ellipse">
          <a:avLst/>
        </a:prstGeom>
        <a:solidFill xmlns:a="http://schemas.openxmlformats.org/drawingml/2006/main">
          <a:schemeClr val="accent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xmlns:a="http://schemas.openxmlformats.org/drawingml/2006/main"/>
        <a:p xmlns:a="http://schemas.openxmlformats.org/drawingml/2006/main">
          <a:endParaRPr lang="en-US"/>
        </a:p>
      </cdr:txBody>
    </cdr:sp>
  </cdr:relSizeAnchor>
  <cdr:relSizeAnchor xmlns:cdr="http://schemas.openxmlformats.org/drawingml/2006/chartDrawing">
    <cdr:from>
      <cdr:x>0.46381</cdr:x>
      <cdr:y>0.21781</cdr:y>
    </cdr:from>
    <cdr:to>
      <cdr:x>0.56014</cdr:x>
      <cdr:y>0.29815</cdr:y>
    </cdr:to>
    <cdr:sp macro="" textlink="">
      <cdr:nvSpPr>
        <cdr:cNvPr id="3" name="Oval 2"/>
        <cdr:cNvSpPr/>
      </cdr:nvSpPr>
      <cdr:spPr bwMode="gray">
        <a:xfrm xmlns:a="http://schemas.openxmlformats.org/drawingml/2006/main">
          <a:off x="377484" y="212550"/>
          <a:ext cx="78401" cy="78400"/>
        </a:xfrm>
        <a:prstGeom xmlns:a="http://schemas.openxmlformats.org/drawingml/2006/main" prst="ellipse">
          <a:avLst/>
        </a:prstGeom>
        <a:solidFill xmlns:a="http://schemas.openxmlformats.org/drawingml/2006/main">
          <a:schemeClr val="accent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xmlns:a="http://schemas.openxmlformats.org/drawingml/2006/main"/>
        <a:p xmlns:a="http://schemas.openxmlformats.org/drawingml/2006/main">
          <a:endParaRPr lang="en-US"/>
        </a:p>
      </cdr:txBody>
    </cdr:sp>
  </cdr:relSizeAnchor>
</c:userShapes>
</file>

<file path=ppt/drawings/drawing3.xml><?xml version="1.0" encoding="utf-8"?>
<c:userShapes xmlns:c="http://schemas.openxmlformats.org/drawingml/2006/chart">
  <cdr:relSizeAnchor xmlns:cdr="http://schemas.openxmlformats.org/drawingml/2006/chartDrawing">
    <cdr:from>
      <cdr:x>0.30677</cdr:x>
      <cdr:y>0.33426</cdr:y>
    </cdr:from>
    <cdr:to>
      <cdr:x>0.70164</cdr:x>
      <cdr:y>0.6636</cdr:y>
    </cdr:to>
    <cdr:sp macro="" textlink="">
      <cdr:nvSpPr>
        <cdr:cNvPr id="2" name="Oval 1"/>
        <cdr:cNvSpPr/>
      </cdr:nvSpPr>
      <cdr:spPr bwMode="gray">
        <a:xfrm xmlns:a="http://schemas.openxmlformats.org/drawingml/2006/main">
          <a:off x="249673" y="326188"/>
          <a:ext cx="321375" cy="321386"/>
        </a:xfrm>
        <a:prstGeom xmlns:a="http://schemas.openxmlformats.org/drawingml/2006/main" prst="ellipse">
          <a:avLst/>
        </a:prstGeom>
        <a:solidFill xmlns:a="http://schemas.openxmlformats.org/drawingml/2006/main">
          <a:srgbClr val="F1BE48"/>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xmlns:a="http://schemas.openxmlformats.org/drawingml/2006/main"/>
        <a:p xmlns:a="http://schemas.openxmlformats.org/drawingml/2006/main">
          <a:endParaRPr lang="en-US"/>
        </a:p>
      </cdr:txBody>
    </cdr:sp>
  </cdr:relSizeAnchor>
  <cdr:relSizeAnchor xmlns:cdr="http://schemas.openxmlformats.org/drawingml/2006/chartDrawing">
    <cdr:from>
      <cdr:x>0.46381</cdr:x>
      <cdr:y>0.21781</cdr:y>
    </cdr:from>
    <cdr:to>
      <cdr:x>0.56014</cdr:x>
      <cdr:y>0.29815</cdr:y>
    </cdr:to>
    <cdr:sp macro="" textlink="">
      <cdr:nvSpPr>
        <cdr:cNvPr id="3" name="Oval 2"/>
        <cdr:cNvSpPr/>
      </cdr:nvSpPr>
      <cdr:spPr bwMode="gray">
        <a:xfrm xmlns:a="http://schemas.openxmlformats.org/drawingml/2006/main">
          <a:off x="377484" y="212550"/>
          <a:ext cx="78401" cy="78400"/>
        </a:xfrm>
        <a:prstGeom xmlns:a="http://schemas.openxmlformats.org/drawingml/2006/main" prst="ellipse">
          <a:avLst/>
        </a:prstGeom>
        <a:solidFill xmlns:a="http://schemas.openxmlformats.org/drawingml/2006/main">
          <a:srgbClr val="F1BE48"/>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xmlns:a="http://schemas.openxmlformats.org/drawingml/2006/main"/>
        <a:p xmlns:a="http://schemas.openxmlformats.org/drawingml/2006/main">
          <a:endParaRPr lang="en-US"/>
        </a:p>
      </cdr:txBody>
    </cdr:sp>
  </cdr:relSizeAnchor>
</c:userShapes>
</file>

<file path=ppt/drawings/drawing4.xml><?xml version="1.0" encoding="utf-8"?>
<c:userShapes xmlns:c="http://schemas.openxmlformats.org/drawingml/2006/chart">
  <cdr:relSizeAnchor xmlns:cdr="http://schemas.openxmlformats.org/drawingml/2006/chartDrawing">
    <cdr:from>
      <cdr:x>0.30677</cdr:x>
      <cdr:y>0.33426</cdr:y>
    </cdr:from>
    <cdr:to>
      <cdr:x>0.70164</cdr:x>
      <cdr:y>0.6636</cdr:y>
    </cdr:to>
    <cdr:sp macro="" textlink="">
      <cdr:nvSpPr>
        <cdr:cNvPr id="2" name="Oval 1"/>
        <cdr:cNvSpPr/>
      </cdr:nvSpPr>
      <cdr:spPr bwMode="gray">
        <a:xfrm xmlns:a="http://schemas.openxmlformats.org/drawingml/2006/main">
          <a:off x="249673" y="326188"/>
          <a:ext cx="321375" cy="321386"/>
        </a:xfrm>
        <a:prstGeom xmlns:a="http://schemas.openxmlformats.org/drawingml/2006/main" prst="ellipse">
          <a:avLst/>
        </a:prstGeom>
        <a:solidFill xmlns:a="http://schemas.openxmlformats.org/drawingml/2006/main">
          <a:schemeClr val="tx2"/>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xmlns:a="http://schemas.openxmlformats.org/drawingml/2006/main"/>
        <a:p xmlns:a="http://schemas.openxmlformats.org/drawingml/2006/main">
          <a:endParaRPr lang="en-US"/>
        </a:p>
      </cdr:txBody>
    </cdr:sp>
  </cdr:relSizeAnchor>
  <cdr:relSizeAnchor xmlns:cdr="http://schemas.openxmlformats.org/drawingml/2006/chartDrawing">
    <cdr:from>
      <cdr:x>0.46381</cdr:x>
      <cdr:y>0.21781</cdr:y>
    </cdr:from>
    <cdr:to>
      <cdr:x>0.56014</cdr:x>
      <cdr:y>0.29815</cdr:y>
    </cdr:to>
    <cdr:sp macro="" textlink="">
      <cdr:nvSpPr>
        <cdr:cNvPr id="3" name="Oval 2"/>
        <cdr:cNvSpPr/>
      </cdr:nvSpPr>
      <cdr:spPr bwMode="gray">
        <a:xfrm xmlns:a="http://schemas.openxmlformats.org/drawingml/2006/main">
          <a:off x="377484" y="212550"/>
          <a:ext cx="78401" cy="78400"/>
        </a:xfrm>
        <a:prstGeom xmlns:a="http://schemas.openxmlformats.org/drawingml/2006/main" prst="ellipse">
          <a:avLst/>
        </a:prstGeom>
        <a:solidFill xmlns:a="http://schemas.openxmlformats.org/drawingml/2006/main">
          <a:schemeClr val="tx2"/>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xmlns:a="http://schemas.openxmlformats.org/drawingml/2006/main"/>
        <a:p xmlns:a="http://schemas.openxmlformats.org/drawingml/2006/main">
          <a:endParaRPr lang="en-US"/>
        </a:p>
      </cdr:txBody>
    </cdr:sp>
  </cdr:relSizeAnchor>
</c:userShapes>
</file>

<file path=ppt/drawings/drawing5.xml><?xml version="1.0" encoding="utf-8"?>
<c:userShapes xmlns:c="http://schemas.openxmlformats.org/drawingml/2006/chart">
  <cdr:relSizeAnchor xmlns:cdr="http://schemas.openxmlformats.org/drawingml/2006/chartDrawing">
    <cdr:from>
      <cdr:x>0.30677</cdr:x>
      <cdr:y>0.33426</cdr:y>
    </cdr:from>
    <cdr:to>
      <cdr:x>0.70164</cdr:x>
      <cdr:y>0.6636</cdr:y>
    </cdr:to>
    <cdr:sp macro="" textlink="">
      <cdr:nvSpPr>
        <cdr:cNvPr id="2" name="Oval 1"/>
        <cdr:cNvSpPr/>
      </cdr:nvSpPr>
      <cdr:spPr bwMode="gray">
        <a:xfrm xmlns:a="http://schemas.openxmlformats.org/drawingml/2006/main">
          <a:off x="249673" y="326188"/>
          <a:ext cx="321375" cy="321386"/>
        </a:xfrm>
        <a:prstGeom xmlns:a="http://schemas.openxmlformats.org/drawingml/2006/main" prst="ellipse">
          <a:avLst/>
        </a:prstGeom>
        <a:solidFill xmlns:a="http://schemas.openxmlformats.org/drawingml/2006/main">
          <a:srgbClr val="2F469C"/>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xmlns:a="http://schemas.openxmlformats.org/drawingml/2006/main"/>
        <a:p xmlns:a="http://schemas.openxmlformats.org/drawingml/2006/main">
          <a:endParaRPr lang="en-US"/>
        </a:p>
      </cdr:txBody>
    </cdr:sp>
  </cdr:relSizeAnchor>
  <cdr:relSizeAnchor xmlns:cdr="http://schemas.openxmlformats.org/drawingml/2006/chartDrawing">
    <cdr:from>
      <cdr:x>0.46381</cdr:x>
      <cdr:y>0.21781</cdr:y>
    </cdr:from>
    <cdr:to>
      <cdr:x>0.56014</cdr:x>
      <cdr:y>0.29815</cdr:y>
    </cdr:to>
    <cdr:sp macro="" textlink="">
      <cdr:nvSpPr>
        <cdr:cNvPr id="3" name="Oval 2"/>
        <cdr:cNvSpPr/>
      </cdr:nvSpPr>
      <cdr:spPr bwMode="gray">
        <a:xfrm xmlns:a="http://schemas.openxmlformats.org/drawingml/2006/main">
          <a:off x="377484" y="212550"/>
          <a:ext cx="78401" cy="78400"/>
        </a:xfrm>
        <a:prstGeom xmlns:a="http://schemas.openxmlformats.org/drawingml/2006/main" prst="ellipse">
          <a:avLst/>
        </a:prstGeom>
        <a:solidFill xmlns:a="http://schemas.openxmlformats.org/drawingml/2006/main">
          <a:srgbClr val="2F469C"/>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xmlns:a="http://schemas.openxmlformats.org/drawingml/2006/main"/>
        <a:p xmlns:a="http://schemas.openxmlformats.org/drawingml/2006/main">
          <a:endParaRPr lang="en-US"/>
        </a:p>
      </cdr:txBody>
    </cdr:sp>
  </cdr:relSizeAnchor>
</c:userShapes>
</file>

<file path=ppt/drawings/drawing6.xml><?xml version="1.0" encoding="utf-8"?>
<c:userShapes xmlns:c="http://schemas.openxmlformats.org/drawingml/2006/chart">
  <cdr:relSizeAnchor xmlns:cdr="http://schemas.openxmlformats.org/drawingml/2006/chartDrawing">
    <cdr:from>
      <cdr:x>0.30677</cdr:x>
      <cdr:y>0.33426</cdr:y>
    </cdr:from>
    <cdr:to>
      <cdr:x>0.70164</cdr:x>
      <cdr:y>0.6636</cdr:y>
    </cdr:to>
    <cdr:sp macro="" textlink="">
      <cdr:nvSpPr>
        <cdr:cNvPr id="2" name="Oval 1"/>
        <cdr:cNvSpPr/>
      </cdr:nvSpPr>
      <cdr:spPr bwMode="gray">
        <a:xfrm xmlns:a="http://schemas.openxmlformats.org/drawingml/2006/main">
          <a:off x="249673" y="326188"/>
          <a:ext cx="321375" cy="321386"/>
        </a:xfrm>
        <a:prstGeom xmlns:a="http://schemas.openxmlformats.org/drawingml/2006/main" prst="ellipse">
          <a:avLst/>
        </a:prstGeom>
        <a:solidFill xmlns:a="http://schemas.openxmlformats.org/drawingml/2006/main">
          <a:srgbClr val="F14354"/>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xmlns:a="http://schemas.openxmlformats.org/drawingml/2006/main"/>
        <a:p xmlns:a="http://schemas.openxmlformats.org/drawingml/2006/main">
          <a:endParaRPr lang="en-US"/>
        </a:p>
      </cdr:txBody>
    </cdr:sp>
  </cdr:relSizeAnchor>
  <cdr:relSizeAnchor xmlns:cdr="http://schemas.openxmlformats.org/drawingml/2006/chartDrawing">
    <cdr:from>
      <cdr:x>0.46381</cdr:x>
      <cdr:y>0.21781</cdr:y>
    </cdr:from>
    <cdr:to>
      <cdr:x>0.56014</cdr:x>
      <cdr:y>0.29815</cdr:y>
    </cdr:to>
    <cdr:sp macro="" textlink="">
      <cdr:nvSpPr>
        <cdr:cNvPr id="3" name="Oval 2"/>
        <cdr:cNvSpPr/>
      </cdr:nvSpPr>
      <cdr:spPr bwMode="gray">
        <a:xfrm xmlns:a="http://schemas.openxmlformats.org/drawingml/2006/main">
          <a:off x="377484" y="212550"/>
          <a:ext cx="78401" cy="78400"/>
        </a:xfrm>
        <a:prstGeom xmlns:a="http://schemas.openxmlformats.org/drawingml/2006/main" prst="ellipse">
          <a:avLst/>
        </a:prstGeom>
        <a:solidFill xmlns:a="http://schemas.openxmlformats.org/drawingml/2006/main">
          <a:srgbClr val="F14354"/>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xmlns:a="http://schemas.openxmlformats.org/drawingml/2006/main"/>
        <a:p xmlns:a="http://schemas.openxmlformats.org/drawingml/2006/main">
          <a:endParaRPr lang="en-US"/>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K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525DB3-0138-46E8-9010-7286059B92C0}" type="datetimeFigureOut">
              <a:rPr lang="en-KE" smtClean="0"/>
              <a:t>28/02/2024</a:t>
            </a:fld>
            <a:endParaRPr lang="en-K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K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K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800811-698B-41FA-A8FE-FEE46419A784}" type="slidenum">
              <a:rPr lang="en-KE" smtClean="0"/>
              <a:t>‹#›</a:t>
            </a:fld>
            <a:endParaRPr lang="en-KE"/>
          </a:p>
        </p:txBody>
      </p:sp>
    </p:spTree>
    <p:extLst>
      <p:ext uri="{BB962C8B-B14F-4D97-AF65-F5344CB8AC3E}">
        <p14:creationId xmlns:p14="http://schemas.microsoft.com/office/powerpoint/2010/main" val="11896636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Calibri" panose="020F0502020204030204"/>
                <a:cs typeface="Arial"/>
              </a:rPr>
              <a:pPr marL="0" marR="0" lvl="0" indent="0" algn="ct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Calibri" panose="020F0502020204030204"/>
              <a:cs typeface="Arial"/>
            </a:endParaRPr>
          </a:p>
        </p:txBody>
      </p:sp>
    </p:spTree>
    <p:extLst>
      <p:ext uri="{BB962C8B-B14F-4D97-AF65-F5344CB8AC3E}">
        <p14:creationId xmlns:p14="http://schemas.microsoft.com/office/powerpoint/2010/main" val="11133862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KE" dirty="0"/>
          </a:p>
        </p:txBody>
      </p:sp>
      <p:sp>
        <p:nvSpPr>
          <p:cNvPr id="4" name="Slide Number Placeholder 3"/>
          <p:cNvSpPr>
            <a:spLocks noGrp="1"/>
          </p:cNvSpPr>
          <p:nvPr>
            <p:ph type="sldNum" sz="quarter" idx="5"/>
          </p:nvPr>
        </p:nvSpPr>
        <p:spPr/>
        <p:txBody>
          <a:bodyPr/>
          <a:lstStyle/>
          <a:p>
            <a:fld id="{29800811-698B-41FA-A8FE-FEE46419A784}" type="slidenum">
              <a:rPr lang="en-KE" smtClean="0"/>
              <a:t>11</a:t>
            </a:fld>
            <a:endParaRPr lang="en-KE"/>
          </a:p>
        </p:txBody>
      </p:sp>
    </p:spTree>
    <p:extLst>
      <p:ext uri="{BB962C8B-B14F-4D97-AF65-F5344CB8AC3E}">
        <p14:creationId xmlns:p14="http://schemas.microsoft.com/office/powerpoint/2010/main" val="5513115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KE" dirty="0"/>
          </a:p>
        </p:txBody>
      </p:sp>
      <p:sp>
        <p:nvSpPr>
          <p:cNvPr id="4" name="Slide Number Placeholder 3"/>
          <p:cNvSpPr>
            <a:spLocks noGrp="1"/>
          </p:cNvSpPr>
          <p:nvPr>
            <p:ph type="sldNum" sz="quarter" idx="5"/>
          </p:nvPr>
        </p:nvSpPr>
        <p:spPr/>
        <p:txBody>
          <a:bodyPr/>
          <a:lstStyle/>
          <a:p>
            <a:fld id="{29800811-698B-41FA-A8FE-FEE46419A784}" type="slidenum">
              <a:rPr lang="en-KE" smtClean="0"/>
              <a:t>12</a:t>
            </a:fld>
            <a:endParaRPr lang="en-KE"/>
          </a:p>
        </p:txBody>
      </p:sp>
    </p:spTree>
    <p:extLst>
      <p:ext uri="{BB962C8B-B14F-4D97-AF65-F5344CB8AC3E}">
        <p14:creationId xmlns:p14="http://schemas.microsoft.com/office/powerpoint/2010/main" val="26842381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-Major currencies across SSA have depreciated significantly against the USD</a:t>
            </a:r>
          </a:p>
          <a:p>
            <a:r>
              <a:rPr lang="en-US" dirty="0"/>
              <a:t>-There was significant inflationary pressure in 2023 which has led to Central Banks tightening their monetary policies to curb inflation</a:t>
            </a:r>
          </a:p>
          <a:p>
            <a:r>
              <a:rPr lang="en-US" dirty="0"/>
              <a:t>-</a:t>
            </a:r>
            <a:r>
              <a:rPr kumimoji="0" lang="en-US" sz="1200" b="0" i="0" u="none" strike="noStrike" kern="1200" cap="none" spc="0" normalizeH="0" baseline="0" noProof="0" dirty="0">
                <a:ln>
                  <a:noFill/>
                </a:ln>
                <a:solidFill>
                  <a:srgbClr val="646464"/>
                </a:solidFill>
                <a:effectLst/>
                <a:uLnTx/>
                <a:uFillTx/>
                <a:latin typeface="Arial"/>
                <a:ea typeface="+mn-ea"/>
                <a:cs typeface="+mn-cs"/>
              </a:rPr>
              <a:t>Nations that implemented earlier policy rate tightening, like Uganda, saw faster inflation easing compared to those slower in tightening</a:t>
            </a:r>
            <a:endParaRPr lang="en-KE" dirty="0"/>
          </a:p>
        </p:txBody>
      </p:sp>
      <p:sp>
        <p:nvSpPr>
          <p:cNvPr id="4" name="Slide Number Placeholder 3"/>
          <p:cNvSpPr>
            <a:spLocks noGrp="1"/>
          </p:cNvSpPr>
          <p:nvPr>
            <p:ph type="sldNum" sz="quarter" idx="5"/>
          </p:nvPr>
        </p:nvSpPr>
        <p:spPr/>
        <p:txBody>
          <a:bodyPr/>
          <a:lstStyle/>
          <a:p>
            <a:fld id="{29800811-698B-41FA-A8FE-FEE46419A784}" type="slidenum">
              <a:rPr lang="en-KE" smtClean="0"/>
              <a:t>14</a:t>
            </a:fld>
            <a:endParaRPr lang="en-KE"/>
          </a:p>
        </p:txBody>
      </p:sp>
    </p:spTree>
    <p:extLst>
      <p:ext uri="{BB962C8B-B14F-4D97-AF65-F5344CB8AC3E}">
        <p14:creationId xmlns:p14="http://schemas.microsoft.com/office/powerpoint/2010/main" val="3262842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GDP growth recovered in 2021 from 2021 from an annual growth rate of -0.3% in 2020 to ~7.6% in 2021.</a:t>
            </a:r>
          </a:p>
          <a:p>
            <a:pPr marL="171450" indent="-171450">
              <a:buFontTx/>
              <a:buChar char="-"/>
            </a:pPr>
            <a:r>
              <a:rPr lang="en-US" dirty="0"/>
              <a:t>2023, Kenya’s economy grew by ~5% and is forecasted to grow by ~6% in 2024</a:t>
            </a:r>
          </a:p>
          <a:p>
            <a:pPr marL="171450" indent="-171450">
              <a:buFontTx/>
              <a:buChar char="-"/>
            </a:pPr>
            <a:r>
              <a:rPr lang="en-US" dirty="0"/>
              <a:t>Overall inflation was highest in May 2023, this is attributed to a stark increase in fuel prices and a depreciation in the KES. FX depreciation severely impacted the manufacturing sector through a significant increase in cost of inputs for production – during this time the country also faced a Dollar shortage which led to major manufacturers such as </a:t>
            </a:r>
            <a:r>
              <a:rPr lang="en-US" dirty="0" err="1"/>
              <a:t>Pwani</a:t>
            </a:r>
            <a:r>
              <a:rPr lang="en-US" dirty="0"/>
              <a:t> Oil temporarily shutting down operations. </a:t>
            </a:r>
          </a:p>
          <a:p>
            <a:pPr marL="171450" indent="-171450">
              <a:buFontTx/>
              <a:buChar char="-"/>
            </a:pPr>
            <a:r>
              <a:rPr lang="en-US" dirty="0"/>
              <a:t>This speaks to the last chart, Stanbic’s Purchasing Managers Index. The index is based on interviews with purchasing managers and tests New Orders, Output , Employment, Suppliers’ Delivery Times and Stock of Items Purchased. A reading above 50 indicates an expansion of; &lt;50 represents a contraction.</a:t>
            </a:r>
          </a:p>
          <a:p>
            <a:pPr marL="171450" indent="-171450">
              <a:buFontTx/>
              <a:buChar char="-"/>
            </a:pPr>
            <a:r>
              <a:rPr lang="en-US" dirty="0"/>
              <a:t>Throughout the year, we can see the PMI index trailing below 50, indicating a subdued manufacturing sector during the year. This has impacted the advertising industry through reduced budgets allocated to marketing and more to conserving cashflows.</a:t>
            </a:r>
            <a:endParaRPr lang="en-KE" dirty="0"/>
          </a:p>
        </p:txBody>
      </p:sp>
      <p:sp>
        <p:nvSpPr>
          <p:cNvPr id="4" name="Slide Number Placeholder 3"/>
          <p:cNvSpPr>
            <a:spLocks noGrp="1"/>
          </p:cNvSpPr>
          <p:nvPr>
            <p:ph type="sldNum" sz="quarter" idx="5"/>
          </p:nvPr>
        </p:nvSpPr>
        <p:spPr/>
        <p:txBody>
          <a:bodyPr/>
          <a:lstStyle/>
          <a:p>
            <a:fld id="{29800811-698B-41FA-A8FE-FEE46419A784}" type="slidenum">
              <a:rPr lang="en-KE" smtClean="0"/>
              <a:t>15</a:t>
            </a:fld>
            <a:endParaRPr lang="en-KE"/>
          </a:p>
        </p:txBody>
      </p:sp>
    </p:spTree>
    <p:extLst>
      <p:ext uri="{BB962C8B-B14F-4D97-AF65-F5344CB8AC3E}">
        <p14:creationId xmlns:p14="http://schemas.microsoft.com/office/powerpoint/2010/main" val="13217991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KE" dirty="0"/>
          </a:p>
        </p:txBody>
      </p:sp>
      <p:sp>
        <p:nvSpPr>
          <p:cNvPr id="4" name="Slide Number Placeholder 3"/>
          <p:cNvSpPr>
            <a:spLocks noGrp="1"/>
          </p:cNvSpPr>
          <p:nvPr>
            <p:ph type="sldNum" sz="quarter" idx="5"/>
          </p:nvPr>
        </p:nvSpPr>
        <p:spPr/>
        <p:txBody>
          <a:bodyPr/>
          <a:lstStyle/>
          <a:p>
            <a:fld id="{29800811-698B-41FA-A8FE-FEE46419A784}" type="slidenum">
              <a:rPr lang="en-KE" smtClean="0"/>
              <a:t>16</a:t>
            </a:fld>
            <a:endParaRPr lang="en-KE"/>
          </a:p>
        </p:txBody>
      </p:sp>
    </p:spTree>
    <p:extLst>
      <p:ext uri="{BB962C8B-B14F-4D97-AF65-F5344CB8AC3E}">
        <p14:creationId xmlns:p14="http://schemas.microsoft.com/office/powerpoint/2010/main" val="37217238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24282" rtl="0" eaLnBrk="1" fontAlgn="auto" latinLnBrk="0" hangingPunct="1">
              <a:lnSpc>
                <a:spcPct val="100000"/>
              </a:lnSpc>
              <a:spcBef>
                <a:spcPts val="0"/>
              </a:spcBef>
              <a:spcAft>
                <a:spcPts val="0"/>
              </a:spcAft>
              <a:buClrTx/>
              <a:buSzTx/>
              <a:buFontTx/>
              <a:buNone/>
              <a:tabLst/>
              <a:defRPr/>
            </a:pPr>
            <a:fld id="{628DE85F-A49F-4D4C-8D78-799212E249B2}" type="slidenum">
              <a:rPr kumimoji="0" lang="en-GB" sz="13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24282" rtl="0" eaLnBrk="1" fontAlgn="auto" latinLnBrk="0" hangingPunct="1">
                <a:lnSpc>
                  <a:spcPct val="100000"/>
                </a:lnSpc>
                <a:spcBef>
                  <a:spcPts val="0"/>
                </a:spcBef>
                <a:spcAft>
                  <a:spcPts val="0"/>
                </a:spcAft>
                <a:buClrTx/>
                <a:buSzTx/>
                <a:buFontTx/>
                <a:buNone/>
                <a:tabLst/>
                <a:defRPr/>
              </a:pPr>
              <a:t>19</a:t>
            </a:fld>
            <a:endParaRPr kumimoji="0" lang="en-GB" sz="1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956991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5.pn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4.png"/><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100.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slideMaster" Target="../slideMasters/slideMaster3.xml"/><Relationship Id="rId7" Type="http://schemas.openxmlformats.org/officeDocument/2006/relationships/image" Target="../media/image3.emf"/><Relationship Id="rId2" Type="http://schemas.openxmlformats.org/officeDocument/2006/relationships/tags" Target="../tags/tag186.xml"/><Relationship Id="rId1" Type="http://schemas.openxmlformats.org/officeDocument/2006/relationships/tags" Target="../tags/tag185.xml"/><Relationship Id="rId6" Type="http://schemas.openxmlformats.org/officeDocument/2006/relationships/image" Target="../media/image9.emf"/><Relationship Id="rId5" Type="http://schemas.openxmlformats.org/officeDocument/2006/relationships/image" Target="../media/image1.emf"/><Relationship Id="rId4" Type="http://schemas.openxmlformats.org/officeDocument/2006/relationships/oleObject" Target="../embeddings/oleObject30.bin"/><Relationship Id="rId9" Type="http://schemas.openxmlformats.org/officeDocument/2006/relationships/image" Target="../media/image10.emf"/></Relationships>
</file>

<file path=ppt/slideLayouts/_rels/slideLayout101.xml.rels><?xml version="1.0" encoding="UTF-8" standalone="yes"?>
<Relationships xmlns="http://schemas.openxmlformats.org/package/2006/relationships"><Relationship Id="rId8" Type="http://schemas.openxmlformats.org/officeDocument/2006/relationships/oleObject" Target="../embeddings/oleObject32.bin"/><Relationship Id="rId3" Type="http://schemas.openxmlformats.org/officeDocument/2006/relationships/tags" Target="../tags/tag189.xml"/><Relationship Id="rId7" Type="http://schemas.openxmlformats.org/officeDocument/2006/relationships/image" Target="../media/image1.emf"/><Relationship Id="rId2" Type="http://schemas.openxmlformats.org/officeDocument/2006/relationships/tags" Target="../tags/tag188.xml"/><Relationship Id="rId1" Type="http://schemas.openxmlformats.org/officeDocument/2006/relationships/tags" Target="../tags/tag187.xml"/><Relationship Id="rId6" Type="http://schemas.openxmlformats.org/officeDocument/2006/relationships/oleObject" Target="../embeddings/oleObject30.bin"/><Relationship Id="rId5" Type="http://schemas.openxmlformats.org/officeDocument/2006/relationships/slideMaster" Target="../slideMasters/slideMaster3.xml"/><Relationship Id="rId4" Type="http://schemas.openxmlformats.org/officeDocument/2006/relationships/tags" Target="../tags/tag190.xml"/></Relationships>
</file>

<file path=ppt/slideLayouts/_rels/slideLayout102.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slideMaster" Target="../slideMasters/slideMaster3.xml"/><Relationship Id="rId7" Type="http://schemas.openxmlformats.org/officeDocument/2006/relationships/image" Target="../media/image3.emf"/><Relationship Id="rId2" Type="http://schemas.openxmlformats.org/officeDocument/2006/relationships/tags" Target="../tags/tag192.xml"/><Relationship Id="rId1" Type="http://schemas.openxmlformats.org/officeDocument/2006/relationships/tags" Target="../tags/tag191.xml"/><Relationship Id="rId6" Type="http://schemas.openxmlformats.org/officeDocument/2006/relationships/image" Target="../media/image9.emf"/><Relationship Id="rId5" Type="http://schemas.openxmlformats.org/officeDocument/2006/relationships/image" Target="../media/image1.emf"/><Relationship Id="rId4" Type="http://schemas.openxmlformats.org/officeDocument/2006/relationships/oleObject" Target="../embeddings/oleObject33.bin"/></Relationships>
</file>

<file path=ppt/slideLayouts/_rels/slideLayout103.xml.rels><?xml version="1.0" encoding="UTF-8" standalone="yes"?>
<Relationships xmlns="http://schemas.openxmlformats.org/package/2006/relationships"><Relationship Id="rId8" Type="http://schemas.openxmlformats.org/officeDocument/2006/relationships/oleObject" Target="../embeddings/oleObject32.bin"/><Relationship Id="rId3" Type="http://schemas.openxmlformats.org/officeDocument/2006/relationships/tags" Target="../tags/tag195.xml"/><Relationship Id="rId7" Type="http://schemas.openxmlformats.org/officeDocument/2006/relationships/image" Target="../media/image1.emf"/><Relationship Id="rId2" Type="http://schemas.openxmlformats.org/officeDocument/2006/relationships/tags" Target="../tags/tag194.xml"/><Relationship Id="rId1" Type="http://schemas.openxmlformats.org/officeDocument/2006/relationships/tags" Target="../tags/tag193.xml"/><Relationship Id="rId6" Type="http://schemas.openxmlformats.org/officeDocument/2006/relationships/oleObject" Target="../embeddings/oleObject30.bin"/><Relationship Id="rId5" Type="http://schemas.openxmlformats.org/officeDocument/2006/relationships/slideMaster" Target="../slideMasters/slideMaster3.xml"/><Relationship Id="rId4" Type="http://schemas.openxmlformats.org/officeDocument/2006/relationships/tags" Target="../tags/tag196.xml"/></Relationships>
</file>

<file path=ppt/slideLayouts/_rels/slideLayout104.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98.xml"/><Relationship Id="rId1" Type="http://schemas.openxmlformats.org/officeDocument/2006/relationships/tags" Target="../tags/tag197.xml"/><Relationship Id="rId5" Type="http://schemas.openxmlformats.org/officeDocument/2006/relationships/image" Target="../media/image1.emf"/><Relationship Id="rId4" Type="http://schemas.openxmlformats.org/officeDocument/2006/relationships/oleObject" Target="../embeddings/oleObject23.bin"/></Relationships>
</file>

<file path=ppt/slideLayouts/_rels/slideLayout105.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00.xml"/><Relationship Id="rId1" Type="http://schemas.openxmlformats.org/officeDocument/2006/relationships/tags" Target="../tags/tag199.xml"/><Relationship Id="rId5" Type="http://schemas.openxmlformats.org/officeDocument/2006/relationships/image" Target="../media/image1.emf"/><Relationship Id="rId4" Type="http://schemas.openxmlformats.org/officeDocument/2006/relationships/oleObject" Target="../embeddings/oleObject23.bin"/></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02.xml"/><Relationship Id="rId1" Type="http://schemas.openxmlformats.org/officeDocument/2006/relationships/tags" Target="../tags/tag201.xml"/><Relationship Id="rId6" Type="http://schemas.openxmlformats.org/officeDocument/2006/relationships/image" Target="../media/image18.png"/><Relationship Id="rId5" Type="http://schemas.openxmlformats.org/officeDocument/2006/relationships/image" Target="../media/image1.emf"/><Relationship Id="rId4" Type="http://schemas.openxmlformats.org/officeDocument/2006/relationships/oleObject" Target="../embeddings/oleObject34.bin"/></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110.xml.rels><?xml version="1.0" encoding="UTF-8" standalone="yes"?>
<Relationships xmlns="http://schemas.openxmlformats.org/package/2006/relationships"><Relationship Id="rId8" Type="http://schemas.openxmlformats.org/officeDocument/2006/relationships/oleObject" Target="../embeddings/oleObject36.bin"/><Relationship Id="rId3" Type="http://schemas.openxmlformats.org/officeDocument/2006/relationships/slideMaster" Target="../slideMasters/slideMaster3.xml"/><Relationship Id="rId7" Type="http://schemas.openxmlformats.org/officeDocument/2006/relationships/image" Target="../media/image24.png"/><Relationship Id="rId2" Type="http://schemas.openxmlformats.org/officeDocument/2006/relationships/tags" Target="../tags/tag204.xml"/><Relationship Id="rId1" Type="http://schemas.openxmlformats.org/officeDocument/2006/relationships/tags" Target="../tags/tag203.xml"/><Relationship Id="rId6" Type="http://schemas.openxmlformats.org/officeDocument/2006/relationships/image" Target="../media/image23.png"/><Relationship Id="rId5" Type="http://schemas.openxmlformats.org/officeDocument/2006/relationships/image" Target="../media/image1.emf"/><Relationship Id="rId10" Type="http://schemas.openxmlformats.org/officeDocument/2006/relationships/image" Target="../media/image40.png"/><Relationship Id="rId4" Type="http://schemas.openxmlformats.org/officeDocument/2006/relationships/oleObject" Target="../embeddings/oleObject35.bin"/><Relationship Id="rId9" Type="http://schemas.openxmlformats.org/officeDocument/2006/relationships/image" Target="../media/image39.png"/></Relationships>
</file>

<file path=ppt/slideLayouts/_rels/slideLayout11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40.png"/><Relationship Id="rId3" Type="http://schemas.openxmlformats.org/officeDocument/2006/relationships/slideMaster" Target="../slideMasters/slideMaster3.xml"/><Relationship Id="rId7" Type="http://schemas.microsoft.com/office/2007/relationships/hdphoto" Target="../media/hdphoto3.wdp"/><Relationship Id="rId12" Type="http://schemas.microsoft.com/office/2007/relationships/hdphoto" Target="../media/hdphoto4.wdp"/><Relationship Id="rId2" Type="http://schemas.openxmlformats.org/officeDocument/2006/relationships/tags" Target="../tags/tag206.xml"/><Relationship Id="rId1" Type="http://schemas.openxmlformats.org/officeDocument/2006/relationships/tags" Target="../tags/tag205.xml"/><Relationship Id="rId6" Type="http://schemas.openxmlformats.org/officeDocument/2006/relationships/image" Target="../media/image41.png"/><Relationship Id="rId11" Type="http://schemas.openxmlformats.org/officeDocument/2006/relationships/image" Target="../media/image17.png"/><Relationship Id="rId5" Type="http://schemas.openxmlformats.org/officeDocument/2006/relationships/image" Target="../media/image1.emf"/><Relationship Id="rId10" Type="http://schemas.openxmlformats.org/officeDocument/2006/relationships/oleObject" Target="../embeddings/oleObject36.bin"/><Relationship Id="rId4" Type="http://schemas.openxmlformats.org/officeDocument/2006/relationships/oleObject" Target="../embeddings/oleObject35.bin"/><Relationship Id="rId9" Type="http://schemas.openxmlformats.org/officeDocument/2006/relationships/image" Target="../media/image24.png"/></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Master" Target="../slideMasters/slideMaster3.xml"/><Relationship Id="rId7" Type="http://schemas.openxmlformats.org/officeDocument/2006/relationships/oleObject" Target="../embeddings/oleObject37.bin"/><Relationship Id="rId2" Type="http://schemas.openxmlformats.org/officeDocument/2006/relationships/tags" Target="../tags/tag208.xml"/><Relationship Id="rId1" Type="http://schemas.openxmlformats.org/officeDocument/2006/relationships/tags" Target="../tags/tag207.xml"/><Relationship Id="rId6" Type="http://schemas.openxmlformats.org/officeDocument/2006/relationships/image" Target="../media/image3.emf"/><Relationship Id="rId5" Type="http://schemas.openxmlformats.org/officeDocument/2006/relationships/image" Target="../media/image43.svg"/><Relationship Id="rId4" Type="http://schemas.openxmlformats.org/officeDocument/2006/relationships/image" Target="../media/image42.png"/></Relationships>
</file>

<file path=ppt/slideLayouts/_rels/slideLayout114.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10.xml"/><Relationship Id="rId1" Type="http://schemas.openxmlformats.org/officeDocument/2006/relationships/tags" Target="../tags/tag209.xml"/><Relationship Id="rId6" Type="http://schemas.openxmlformats.org/officeDocument/2006/relationships/image" Target="../media/image18.png"/><Relationship Id="rId5" Type="http://schemas.openxmlformats.org/officeDocument/2006/relationships/image" Target="../media/image1.emf"/><Relationship Id="rId4" Type="http://schemas.openxmlformats.org/officeDocument/2006/relationships/oleObject" Target="../embeddings/oleObject38.bin"/></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44.png"/><Relationship Id="rId2" Type="http://schemas.openxmlformats.org/officeDocument/2006/relationships/tags" Target="../tags/tag214.xml"/><Relationship Id="rId1" Type="http://schemas.openxmlformats.org/officeDocument/2006/relationships/tags" Target="../tags/tag213.xml"/><Relationship Id="rId6" Type="http://schemas.openxmlformats.org/officeDocument/2006/relationships/image" Target="../media/image45.png"/><Relationship Id="rId5" Type="http://schemas.openxmlformats.org/officeDocument/2006/relationships/image" Target="../media/image1.emf"/><Relationship Id="rId4" Type="http://schemas.openxmlformats.org/officeDocument/2006/relationships/oleObject" Target="../embeddings/oleObject40.bin"/></Relationships>
</file>

<file path=ppt/slideLayouts/_rels/slideLayout11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16.xml"/><Relationship Id="rId1" Type="http://schemas.openxmlformats.org/officeDocument/2006/relationships/tags" Target="../tags/tag215.xml"/><Relationship Id="rId5" Type="http://schemas.openxmlformats.org/officeDocument/2006/relationships/image" Target="../media/image1.emf"/><Relationship Id="rId4" Type="http://schemas.openxmlformats.org/officeDocument/2006/relationships/oleObject" Target="../embeddings/oleObject41.bin"/></Relationships>
</file>

<file path=ppt/slideLayouts/_rels/slideLayout118.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18.xml"/><Relationship Id="rId1" Type="http://schemas.openxmlformats.org/officeDocument/2006/relationships/tags" Target="../tags/tag217.xml"/><Relationship Id="rId6" Type="http://schemas.openxmlformats.org/officeDocument/2006/relationships/image" Target="../media/image44.png"/><Relationship Id="rId5" Type="http://schemas.openxmlformats.org/officeDocument/2006/relationships/image" Target="../media/image1.emf"/><Relationship Id="rId4" Type="http://schemas.openxmlformats.org/officeDocument/2006/relationships/oleObject" Target="../embeddings/oleObject42.bin"/></Relationships>
</file>

<file path=ppt/slideLayouts/_rels/slideLayout119.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44.png"/><Relationship Id="rId2" Type="http://schemas.openxmlformats.org/officeDocument/2006/relationships/tags" Target="../tags/tag220.xml"/><Relationship Id="rId1" Type="http://schemas.openxmlformats.org/officeDocument/2006/relationships/tags" Target="../tags/tag219.xml"/><Relationship Id="rId6" Type="http://schemas.openxmlformats.org/officeDocument/2006/relationships/image" Target="../media/image45.png"/><Relationship Id="rId5" Type="http://schemas.openxmlformats.org/officeDocument/2006/relationships/image" Target="../media/image1.emf"/><Relationship Id="rId4" Type="http://schemas.openxmlformats.org/officeDocument/2006/relationships/oleObject" Target="../embeddings/oleObject43.bin"/></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5.xml"/><Relationship Id="rId1" Type="http://schemas.openxmlformats.org/officeDocument/2006/relationships/tags" Target="../tags/tag24.xml"/><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120.xml.rels><?xml version="1.0" encoding="UTF-8" standalone="yes"?>
<Relationships xmlns="http://schemas.openxmlformats.org/package/2006/relationships"><Relationship Id="rId3" Type="http://schemas.openxmlformats.org/officeDocument/2006/relationships/oleObject" Target="../embeddings/oleObject44.bin"/><Relationship Id="rId2" Type="http://schemas.openxmlformats.org/officeDocument/2006/relationships/slideMaster" Target="../slideMasters/slideMaster4.xml"/><Relationship Id="rId1" Type="http://schemas.openxmlformats.org/officeDocument/2006/relationships/tags" Target="../tags/tag221.xml"/><Relationship Id="rId5" Type="http://schemas.openxmlformats.org/officeDocument/2006/relationships/image" Target="../media/image44.png"/><Relationship Id="rId4" Type="http://schemas.openxmlformats.org/officeDocument/2006/relationships/image" Target="../media/image1.emf"/></Relationships>
</file>

<file path=ppt/slideLayouts/_rels/slideLayout121.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23.xml"/><Relationship Id="rId1" Type="http://schemas.openxmlformats.org/officeDocument/2006/relationships/tags" Target="../tags/tag222.xml"/><Relationship Id="rId6" Type="http://schemas.openxmlformats.org/officeDocument/2006/relationships/image" Target="../media/image44.png"/><Relationship Id="rId5" Type="http://schemas.openxmlformats.org/officeDocument/2006/relationships/image" Target="../media/image1.emf"/><Relationship Id="rId4" Type="http://schemas.openxmlformats.org/officeDocument/2006/relationships/oleObject" Target="../embeddings/oleObject45.bin"/></Relationships>
</file>

<file path=ppt/slideLayouts/_rels/slideLayout122.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25.xml"/><Relationship Id="rId1" Type="http://schemas.openxmlformats.org/officeDocument/2006/relationships/tags" Target="../tags/tag224.x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46.bin"/></Relationships>
</file>

<file path=ppt/slideLayouts/_rels/slideLayout123.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44.png"/><Relationship Id="rId2" Type="http://schemas.openxmlformats.org/officeDocument/2006/relationships/tags" Target="../tags/tag227.xml"/><Relationship Id="rId1" Type="http://schemas.openxmlformats.org/officeDocument/2006/relationships/tags" Target="../tags/tag226.xml"/><Relationship Id="rId6" Type="http://schemas.openxmlformats.org/officeDocument/2006/relationships/image" Target="../media/image1.emf"/><Relationship Id="rId5" Type="http://schemas.openxmlformats.org/officeDocument/2006/relationships/oleObject" Target="../embeddings/oleObject47.bin"/><Relationship Id="rId4" Type="http://schemas.openxmlformats.org/officeDocument/2006/relationships/image" Target="../media/image46.jpeg"/></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7.jpeg"/><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29.xml"/><Relationship Id="rId1" Type="http://schemas.openxmlformats.org/officeDocument/2006/relationships/tags" Target="../tags/tag228.xml"/><Relationship Id="rId6" Type="http://schemas.openxmlformats.org/officeDocument/2006/relationships/image" Target="../media/image44.png"/><Relationship Id="rId5" Type="http://schemas.openxmlformats.org/officeDocument/2006/relationships/image" Target="../media/image1.emf"/><Relationship Id="rId4" Type="http://schemas.openxmlformats.org/officeDocument/2006/relationships/oleObject" Target="../embeddings/oleObject48.bin"/></Relationships>
</file>

<file path=ppt/slideLayouts/_rels/slideLayout12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31.xml"/><Relationship Id="rId1" Type="http://schemas.openxmlformats.org/officeDocument/2006/relationships/tags" Target="../tags/tag230.xml"/><Relationship Id="rId6" Type="http://schemas.openxmlformats.org/officeDocument/2006/relationships/image" Target="../media/image44.png"/><Relationship Id="rId5" Type="http://schemas.openxmlformats.org/officeDocument/2006/relationships/image" Target="../media/image1.emf"/><Relationship Id="rId4" Type="http://schemas.openxmlformats.org/officeDocument/2006/relationships/oleObject" Target="../embeddings/oleObject49.bin"/></Relationships>
</file>

<file path=ppt/slideLayouts/_rels/slideLayout12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33.xml"/><Relationship Id="rId1" Type="http://schemas.openxmlformats.org/officeDocument/2006/relationships/tags" Target="../tags/tag232.xml"/><Relationship Id="rId6" Type="http://schemas.openxmlformats.org/officeDocument/2006/relationships/image" Target="../media/image44.png"/><Relationship Id="rId5" Type="http://schemas.openxmlformats.org/officeDocument/2006/relationships/image" Target="../media/image1.emf"/><Relationship Id="rId4" Type="http://schemas.openxmlformats.org/officeDocument/2006/relationships/oleObject" Target="../embeddings/oleObject50.bin"/></Relationships>
</file>

<file path=ppt/slideLayouts/_rels/slideLayout128.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35.xml"/><Relationship Id="rId1" Type="http://schemas.openxmlformats.org/officeDocument/2006/relationships/tags" Target="../tags/tag234.xml"/><Relationship Id="rId6" Type="http://schemas.openxmlformats.org/officeDocument/2006/relationships/image" Target="../media/image44.png"/><Relationship Id="rId5" Type="http://schemas.openxmlformats.org/officeDocument/2006/relationships/image" Target="../media/image1.emf"/><Relationship Id="rId4" Type="http://schemas.openxmlformats.org/officeDocument/2006/relationships/oleObject" Target="../embeddings/oleObject51.bin"/></Relationships>
</file>

<file path=ppt/slideLayouts/_rels/slideLayout12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37.xml"/><Relationship Id="rId1" Type="http://schemas.openxmlformats.org/officeDocument/2006/relationships/tags" Target="../tags/tag236.xml"/><Relationship Id="rId6" Type="http://schemas.openxmlformats.org/officeDocument/2006/relationships/image" Target="../media/image44.png"/><Relationship Id="rId5" Type="http://schemas.openxmlformats.org/officeDocument/2006/relationships/image" Target="../media/image1.emf"/><Relationship Id="rId4" Type="http://schemas.openxmlformats.org/officeDocument/2006/relationships/oleObject" Target="../embeddings/oleObject52.bin"/></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130.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39.xml"/><Relationship Id="rId1" Type="http://schemas.openxmlformats.org/officeDocument/2006/relationships/tags" Target="../tags/tag238.xml"/><Relationship Id="rId5" Type="http://schemas.openxmlformats.org/officeDocument/2006/relationships/image" Target="../media/image1.emf"/><Relationship Id="rId4" Type="http://schemas.openxmlformats.org/officeDocument/2006/relationships/oleObject" Target="../embeddings/oleObject53.bin"/></Relationships>
</file>

<file path=ppt/slideLayouts/_rels/slideLayout131.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41.xml"/><Relationship Id="rId1" Type="http://schemas.openxmlformats.org/officeDocument/2006/relationships/tags" Target="../tags/tag240.xml"/><Relationship Id="rId5" Type="http://schemas.openxmlformats.org/officeDocument/2006/relationships/image" Target="../media/image1.emf"/><Relationship Id="rId4" Type="http://schemas.openxmlformats.org/officeDocument/2006/relationships/oleObject" Target="../embeddings/oleObject54.bin"/></Relationships>
</file>

<file path=ppt/slideLayouts/_rels/slideLayout132.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43.xml"/><Relationship Id="rId1" Type="http://schemas.openxmlformats.org/officeDocument/2006/relationships/tags" Target="../tags/tag242.xml"/><Relationship Id="rId6" Type="http://schemas.openxmlformats.org/officeDocument/2006/relationships/image" Target="../media/image3.emf"/><Relationship Id="rId5" Type="http://schemas.openxmlformats.org/officeDocument/2006/relationships/image" Target="../media/image1.emf"/><Relationship Id="rId4" Type="http://schemas.openxmlformats.org/officeDocument/2006/relationships/oleObject" Target="../embeddings/oleObject55.bin"/></Relationships>
</file>

<file path=ppt/slideLayouts/_rels/slideLayout133.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45.xml"/><Relationship Id="rId1" Type="http://schemas.openxmlformats.org/officeDocument/2006/relationships/tags" Target="../tags/tag244.xml"/><Relationship Id="rId6" Type="http://schemas.openxmlformats.org/officeDocument/2006/relationships/image" Target="../media/image3.emf"/><Relationship Id="rId5" Type="http://schemas.openxmlformats.org/officeDocument/2006/relationships/image" Target="../media/image1.emf"/><Relationship Id="rId4" Type="http://schemas.openxmlformats.org/officeDocument/2006/relationships/oleObject" Target="../embeddings/oleObject56.bin"/></Relationships>
</file>

<file path=ppt/slideLayouts/_rels/slideLayout134.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47.xml"/><Relationship Id="rId1" Type="http://schemas.openxmlformats.org/officeDocument/2006/relationships/tags" Target="../tags/tag246.xml"/><Relationship Id="rId6" Type="http://schemas.openxmlformats.org/officeDocument/2006/relationships/image" Target="../media/image3.emf"/><Relationship Id="rId5" Type="http://schemas.openxmlformats.org/officeDocument/2006/relationships/image" Target="../media/image1.emf"/><Relationship Id="rId4" Type="http://schemas.openxmlformats.org/officeDocument/2006/relationships/oleObject" Target="../embeddings/oleObject57.bin"/></Relationships>
</file>

<file path=ppt/slideLayouts/_rels/slideLayout135.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49.xml"/><Relationship Id="rId1" Type="http://schemas.openxmlformats.org/officeDocument/2006/relationships/tags" Target="../tags/tag248.xml"/><Relationship Id="rId6" Type="http://schemas.openxmlformats.org/officeDocument/2006/relationships/image" Target="../media/image3.emf"/><Relationship Id="rId5" Type="http://schemas.openxmlformats.org/officeDocument/2006/relationships/image" Target="../media/image1.emf"/><Relationship Id="rId4" Type="http://schemas.openxmlformats.org/officeDocument/2006/relationships/oleObject" Target="../embeddings/oleObject58.bin"/></Relationships>
</file>

<file path=ppt/slideLayouts/_rels/slideLayout13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51.xml"/><Relationship Id="rId1" Type="http://schemas.openxmlformats.org/officeDocument/2006/relationships/tags" Target="../tags/tag250.xml"/><Relationship Id="rId6" Type="http://schemas.openxmlformats.org/officeDocument/2006/relationships/image" Target="../media/image44.png"/><Relationship Id="rId5" Type="http://schemas.openxmlformats.org/officeDocument/2006/relationships/image" Target="../media/image1.emf"/><Relationship Id="rId4" Type="http://schemas.openxmlformats.org/officeDocument/2006/relationships/oleObject" Target="../embeddings/oleObject59.bin"/></Relationships>
</file>

<file path=ppt/slideLayouts/_rels/slideLayout137.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44.png"/><Relationship Id="rId2" Type="http://schemas.openxmlformats.org/officeDocument/2006/relationships/tags" Target="../tags/tag253.xml"/><Relationship Id="rId1" Type="http://schemas.openxmlformats.org/officeDocument/2006/relationships/tags" Target="../tags/tag252.xml"/><Relationship Id="rId6" Type="http://schemas.openxmlformats.org/officeDocument/2006/relationships/image" Target="../media/image7.emf"/><Relationship Id="rId5" Type="http://schemas.openxmlformats.org/officeDocument/2006/relationships/image" Target="../media/image1.emf"/><Relationship Id="rId4" Type="http://schemas.openxmlformats.org/officeDocument/2006/relationships/oleObject" Target="../embeddings/oleObject60.bin"/></Relationships>
</file>

<file path=ppt/slideLayouts/_rels/slideLayout138.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44.png"/><Relationship Id="rId2" Type="http://schemas.openxmlformats.org/officeDocument/2006/relationships/tags" Target="../tags/tag255.xml"/><Relationship Id="rId1" Type="http://schemas.openxmlformats.org/officeDocument/2006/relationships/tags" Target="../tags/tag254.xml"/><Relationship Id="rId6" Type="http://schemas.openxmlformats.org/officeDocument/2006/relationships/image" Target="../media/image7.emf"/><Relationship Id="rId5" Type="http://schemas.openxmlformats.org/officeDocument/2006/relationships/image" Target="../media/image1.emf"/><Relationship Id="rId4" Type="http://schemas.openxmlformats.org/officeDocument/2006/relationships/oleObject" Target="../embeddings/oleObject61.bin"/></Relationships>
</file>

<file path=ppt/slideLayouts/_rels/slideLayout139.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44.png"/><Relationship Id="rId2" Type="http://schemas.openxmlformats.org/officeDocument/2006/relationships/tags" Target="../tags/tag257.xml"/><Relationship Id="rId1" Type="http://schemas.openxmlformats.org/officeDocument/2006/relationships/tags" Target="../tags/tag256.xml"/><Relationship Id="rId6" Type="http://schemas.openxmlformats.org/officeDocument/2006/relationships/image" Target="../media/image7.emf"/><Relationship Id="rId5" Type="http://schemas.openxmlformats.org/officeDocument/2006/relationships/image" Target="../media/image1.emf"/><Relationship Id="rId4" Type="http://schemas.openxmlformats.org/officeDocument/2006/relationships/oleObject" Target="../embeddings/oleObject62.bin"/></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8.bin"/></Relationships>
</file>

<file path=ppt/slideLayouts/_rels/slideLayout140.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44.png"/><Relationship Id="rId2" Type="http://schemas.openxmlformats.org/officeDocument/2006/relationships/tags" Target="../tags/tag259.xml"/><Relationship Id="rId1" Type="http://schemas.openxmlformats.org/officeDocument/2006/relationships/tags" Target="../tags/tag258.xml"/><Relationship Id="rId6" Type="http://schemas.openxmlformats.org/officeDocument/2006/relationships/image" Target="../media/image7.emf"/><Relationship Id="rId5" Type="http://schemas.openxmlformats.org/officeDocument/2006/relationships/image" Target="../media/image1.emf"/><Relationship Id="rId4" Type="http://schemas.openxmlformats.org/officeDocument/2006/relationships/oleObject" Target="../embeddings/oleObject63.bin"/></Relationships>
</file>

<file path=ppt/slideLayouts/_rels/slideLayout141.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44.png"/><Relationship Id="rId2" Type="http://schemas.openxmlformats.org/officeDocument/2006/relationships/tags" Target="../tags/tag261.xml"/><Relationship Id="rId1" Type="http://schemas.openxmlformats.org/officeDocument/2006/relationships/tags" Target="../tags/tag260.xml"/><Relationship Id="rId6" Type="http://schemas.openxmlformats.org/officeDocument/2006/relationships/image" Target="../media/image7.emf"/><Relationship Id="rId5" Type="http://schemas.openxmlformats.org/officeDocument/2006/relationships/image" Target="../media/image1.emf"/><Relationship Id="rId4" Type="http://schemas.openxmlformats.org/officeDocument/2006/relationships/oleObject" Target="../embeddings/oleObject64.bin"/></Relationships>
</file>

<file path=ppt/slideLayouts/_rels/slideLayout142.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63.xml"/><Relationship Id="rId1" Type="http://schemas.openxmlformats.org/officeDocument/2006/relationships/tags" Target="../tags/tag262.xml"/><Relationship Id="rId6" Type="http://schemas.openxmlformats.org/officeDocument/2006/relationships/image" Target="../media/image7.emf"/><Relationship Id="rId5" Type="http://schemas.openxmlformats.org/officeDocument/2006/relationships/image" Target="../media/image1.emf"/><Relationship Id="rId4" Type="http://schemas.openxmlformats.org/officeDocument/2006/relationships/oleObject" Target="../embeddings/oleObject65.bin"/></Relationships>
</file>

<file path=ppt/slideLayouts/_rels/slideLayout143.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65.xml"/><Relationship Id="rId1" Type="http://schemas.openxmlformats.org/officeDocument/2006/relationships/tags" Target="../tags/tag264.xml"/><Relationship Id="rId6" Type="http://schemas.openxmlformats.org/officeDocument/2006/relationships/image" Target="../media/image7.emf"/><Relationship Id="rId5" Type="http://schemas.openxmlformats.org/officeDocument/2006/relationships/image" Target="../media/image1.emf"/><Relationship Id="rId4" Type="http://schemas.openxmlformats.org/officeDocument/2006/relationships/oleObject" Target="../embeddings/oleObject66.bin"/></Relationships>
</file>

<file path=ppt/slideLayouts/_rels/slideLayout144.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67.xml"/><Relationship Id="rId1" Type="http://schemas.openxmlformats.org/officeDocument/2006/relationships/tags" Target="../tags/tag266.xml"/><Relationship Id="rId6" Type="http://schemas.openxmlformats.org/officeDocument/2006/relationships/image" Target="../media/image44.png"/><Relationship Id="rId5" Type="http://schemas.openxmlformats.org/officeDocument/2006/relationships/image" Target="../media/image1.emf"/><Relationship Id="rId4" Type="http://schemas.openxmlformats.org/officeDocument/2006/relationships/oleObject" Target="../embeddings/oleObject67.bin"/></Relationships>
</file>

<file path=ppt/slideLayouts/_rels/slideLayout145.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44.png"/><Relationship Id="rId2" Type="http://schemas.openxmlformats.org/officeDocument/2006/relationships/tags" Target="../tags/tag269.xml"/><Relationship Id="rId1" Type="http://schemas.openxmlformats.org/officeDocument/2006/relationships/tags" Target="../tags/tag268.xml"/><Relationship Id="rId6" Type="http://schemas.openxmlformats.org/officeDocument/2006/relationships/image" Target="../media/image8.emf"/><Relationship Id="rId5" Type="http://schemas.openxmlformats.org/officeDocument/2006/relationships/image" Target="../media/image1.emf"/><Relationship Id="rId4" Type="http://schemas.openxmlformats.org/officeDocument/2006/relationships/oleObject" Target="../embeddings/oleObject68.bin"/></Relationships>
</file>

<file path=ppt/slideLayouts/_rels/slideLayout146.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44.png"/><Relationship Id="rId2" Type="http://schemas.openxmlformats.org/officeDocument/2006/relationships/tags" Target="../tags/tag271.xml"/><Relationship Id="rId1" Type="http://schemas.openxmlformats.org/officeDocument/2006/relationships/tags" Target="../tags/tag270.xml"/><Relationship Id="rId6" Type="http://schemas.openxmlformats.org/officeDocument/2006/relationships/image" Target="../media/image8.emf"/><Relationship Id="rId5" Type="http://schemas.openxmlformats.org/officeDocument/2006/relationships/image" Target="../media/image1.emf"/><Relationship Id="rId4" Type="http://schemas.openxmlformats.org/officeDocument/2006/relationships/oleObject" Target="../embeddings/oleObject69.bin"/></Relationships>
</file>

<file path=ppt/slideLayouts/_rels/slideLayout147.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44.png"/><Relationship Id="rId2" Type="http://schemas.openxmlformats.org/officeDocument/2006/relationships/tags" Target="../tags/tag273.xml"/><Relationship Id="rId1" Type="http://schemas.openxmlformats.org/officeDocument/2006/relationships/tags" Target="../tags/tag272.xml"/><Relationship Id="rId6" Type="http://schemas.openxmlformats.org/officeDocument/2006/relationships/image" Target="../media/image8.emf"/><Relationship Id="rId5" Type="http://schemas.openxmlformats.org/officeDocument/2006/relationships/image" Target="../media/image1.emf"/><Relationship Id="rId4" Type="http://schemas.openxmlformats.org/officeDocument/2006/relationships/oleObject" Target="../embeddings/oleObject70.bin"/></Relationships>
</file>

<file path=ppt/slideLayouts/_rels/slideLayout148.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44.png"/><Relationship Id="rId2" Type="http://schemas.openxmlformats.org/officeDocument/2006/relationships/tags" Target="../tags/tag275.xml"/><Relationship Id="rId1" Type="http://schemas.openxmlformats.org/officeDocument/2006/relationships/tags" Target="../tags/tag274.xml"/><Relationship Id="rId6" Type="http://schemas.openxmlformats.org/officeDocument/2006/relationships/image" Target="../media/image8.emf"/><Relationship Id="rId5" Type="http://schemas.openxmlformats.org/officeDocument/2006/relationships/image" Target="../media/image1.emf"/><Relationship Id="rId4" Type="http://schemas.openxmlformats.org/officeDocument/2006/relationships/oleObject" Target="../embeddings/oleObject71.bin"/></Relationships>
</file>

<file path=ppt/slideLayouts/_rels/slideLayout149.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44.png"/><Relationship Id="rId2" Type="http://schemas.openxmlformats.org/officeDocument/2006/relationships/tags" Target="../tags/tag277.xml"/><Relationship Id="rId1" Type="http://schemas.openxmlformats.org/officeDocument/2006/relationships/tags" Target="../tags/tag276.xml"/><Relationship Id="rId6" Type="http://schemas.openxmlformats.org/officeDocument/2006/relationships/image" Target="../media/image8.emf"/><Relationship Id="rId5" Type="http://schemas.openxmlformats.org/officeDocument/2006/relationships/image" Target="../media/image1.emf"/><Relationship Id="rId4" Type="http://schemas.openxmlformats.org/officeDocument/2006/relationships/oleObject" Target="../embeddings/oleObject72.bin"/></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150.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79.xml"/><Relationship Id="rId1" Type="http://schemas.openxmlformats.org/officeDocument/2006/relationships/tags" Target="../tags/tag278.xml"/><Relationship Id="rId6" Type="http://schemas.openxmlformats.org/officeDocument/2006/relationships/image" Target="../media/image8.emf"/><Relationship Id="rId5" Type="http://schemas.openxmlformats.org/officeDocument/2006/relationships/image" Target="../media/image1.emf"/><Relationship Id="rId4" Type="http://schemas.openxmlformats.org/officeDocument/2006/relationships/oleObject" Target="../embeddings/oleObject73.bin"/></Relationships>
</file>

<file path=ppt/slideLayouts/_rels/slideLayout151.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81.xml"/><Relationship Id="rId1" Type="http://schemas.openxmlformats.org/officeDocument/2006/relationships/tags" Target="../tags/tag280.xml"/><Relationship Id="rId6" Type="http://schemas.openxmlformats.org/officeDocument/2006/relationships/image" Target="../media/image8.emf"/><Relationship Id="rId5" Type="http://schemas.openxmlformats.org/officeDocument/2006/relationships/image" Target="../media/image1.emf"/><Relationship Id="rId4" Type="http://schemas.openxmlformats.org/officeDocument/2006/relationships/oleObject" Target="../embeddings/oleObject74.bin"/></Relationships>
</file>

<file path=ppt/slideLayouts/_rels/slideLayout152.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83.xml"/><Relationship Id="rId1" Type="http://schemas.openxmlformats.org/officeDocument/2006/relationships/tags" Target="../tags/tag282.xml"/><Relationship Id="rId6" Type="http://schemas.openxmlformats.org/officeDocument/2006/relationships/image" Target="../media/image44.png"/><Relationship Id="rId5" Type="http://schemas.openxmlformats.org/officeDocument/2006/relationships/image" Target="../media/image1.emf"/><Relationship Id="rId4" Type="http://schemas.openxmlformats.org/officeDocument/2006/relationships/oleObject" Target="../embeddings/oleObject75.bin"/></Relationships>
</file>

<file path=ppt/slideLayouts/_rels/slideLayout153.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44.png"/><Relationship Id="rId2" Type="http://schemas.openxmlformats.org/officeDocument/2006/relationships/tags" Target="../tags/tag285.xml"/><Relationship Id="rId1" Type="http://schemas.openxmlformats.org/officeDocument/2006/relationships/tags" Target="../tags/tag284.xml"/><Relationship Id="rId6" Type="http://schemas.openxmlformats.org/officeDocument/2006/relationships/image" Target="../media/image8.emf"/><Relationship Id="rId5" Type="http://schemas.openxmlformats.org/officeDocument/2006/relationships/image" Target="../media/image1.emf"/><Relationship Id="rId4" Type="http://schemas.openxmlformats.org/officeDocument/2006/relationships/oleObject" Target="../embeddings/oleObject76.bin"/></Relationships>
</file>

<file path=ppt/slideLayouts/_rels/slideLayout154.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44.png"/><Relationship Id="rId2" Type="http://schemas.openxmlformats.org/officeDocument/2006/relationships/tags" Target="../tags/tag287.xml"/><Relationship Id="rId1" Type="http://schemas.openxmlformats.org/officeDocument/2006/relationships/tags" Target="../tags/tag286.xml"/><Relationship Id="rId6" Type="http://schemas.openxmlformats.org/officeDocument/2006/relationships/image" Target="../media/image8.emf"/><Relationship Id="rId5" Type="http://schemas.openxmlformats.org/officeDocument/2006/relationships/image" Target="../media/image1.emf"/><Relationship Id="rId4" Type="http://schemas.openxmlformats.org/officeDocument/2006/relationships/oleObject" Target="../embeddings/oleObject77.bin"/></Relationships>
</file>

<file path=ppt/slideLayouts/_rels/slideLayout155.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44.png"/><Relationship Id="rId2" Type="http://schemas.openxmlformats.org/officeDocument/2006/relationships/tags" Target="../tags/tag289.xml"/><Relationship Id="rId1" Type="http://schemas.openxmlformats.org/officeDocument/2006/relationships/tags" Target="../tags/tag288.xml"/><Relationship Id="rId6" Type="http://schemas.openxmlformats.org/officeDocument/2006/relationships/image" Target="../media/image8.emf"/><Relationship Id="rId5" Type="http://schemas.openxmlformats.org/officeDocument/2006/relationships/image" Target="../media/image1.emf"/><Relationship Id="rId4" Type="http://schemas.openxmlformats.org/officeDocument/2006/relationships/oleObject" Target="../embeddings/oleObject78.bin"/></Relationships>
</file>

<file path=ppt/slideLayouts/_rels/slideLayout156.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44.png"/><Relationship Id="rId2" Type="http://schemas.openxmlformats.org/officeDocument/2006/relationships/tags" Target="../tags/tag291.xml"/><Relationship Id="rId1" Type="http://schemas.openxmlformats.org/officeDocument/2006/relationships/tags" Target="../tags/tag290.xml"/><Relationship Id="rId6" Type="http://schemas.openxmlformats.org/officeDocument/2006/relationships/image" Target="../media/image8.emf"/><Relationship Id="rId5" Type="http://schemas.openxmlformats.org/officeDocument/2006/relationships/image" Target="../media/image1.emf"/><Relationship Id="rId4" Type="http://schemas.openxmlformats.org/officeDocument/2006/relationships/oleObject" Target="../embeddings/oleObject79.bin"/></Relationships>
</file>

<file path=ppt/slideLayouts/_rels/slideLayout157.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44.png"/><Relationship Id="rId2" Type="http://schemas.openxmlformats.org/officeDocument/2006/relationships/tags" Target="../tags/tag293.xml"/><Relationship Id="rId1" Type="http://schemas.openxmlformats.org/officeDocument/2006/relationships/tags" Target="../tags/tag292.xml"/><Relationship Id="rId6" Type="http://schemas.openxmlformats.org/officeDocument/2006/relationships/image" Target="../media/image8.emf"/><Relationship Id="rId5" Type="http://schemas.openxmlformats.org/officeDocument/2006/relationships/image" Target="../media/image1.emf"/><Relationship Id="rId4" Type="http://schemas.openxmlformats.org/officeDocument/2006/relationships/oleObject" Target="../embeddings/oleObject80.bin"/></Relationships>
</file>

<file path=ppt/slideLayouts/_rels/slideLayout158.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8.emf"/><Relationship Id="rId2" Type="http://schemas.openxmlformats.org/officeDocument/2006/relationships/tags" Target="../tags/tag295.xml"/><Relationship Id="rId1" Type="http://schemas.openxmlformats.org/officeDocument/2006/relationships/tags" Target="../tags/tag294.xml"/><Relationship Id="rId6" Type="http://schemas.openxmlformats.org/officeDocument/2006/relationships/image" Target="../media/image7.emf"/><Relationship Id="rId5" Type="http://schemas.openxmlformats.org/officeDocument/2006/relationships/image" Target="../media/image1.emf"/><Relationship Id="rId4" Type="http://schemas.openxmlformats.org/officeDocument/2006/relationships/oleObject" Target="../embeddings/oleObject81.bin"/></Relationships>
</file>

<file path=ppt/slideLayouts/_rels/slideLayout15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97.xml"/><Relationship Id="rId1" Type="http://schemas.openxmlformats.org/officeDocument/2006/relationships/tags" Target="../tags/tag296.xml"/><Relationship Id="rId6" Type="http://schemas.openxmlformats.org/officeDocument/2006/relationships/image" Target="../media/image44.png"/><Relationship Id="rId5" Type="http://schemas.openxmlformats.org/officeDocument/2006/relationships/image" Target="../media/image1.emf"/><Relationship Id="rId4" Type="http://schemas.openxmlformats.org/officeDocument/2006/relationships/oleObject" Target="../embeddings/oleObject82.bin"/></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160.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44.png"/><Relationship Id="rId2" Type="http://schemas.openxmlformats.org/officeDocument/2006/relationships/tags" Target="../tags/tag299.xml"/><Relationship Id="rId1" Type="http://schemas.openxmlformats.org/officeDocument/2006/relationships/tags" Target="../tags/tag298.xml"/><Relationship Id="rId6" Type="http://schemas.openxmlformats.org/officeDocument/2006/relationships/image" Target="../media/image8.emf"/><Relationship Id="rId5" Type="http://schemas.openxmlformats.org/officeDocument/2006/relationships/image" Target="../media/image1.emf"/><Relationship Id="rId4" Type="http://schemas.openxmlformats.org/officeDocument/2006/relationships/oleObject" Target="../embeddings/oleObject83.bin"/></Relationships>
</file>

<file path=ppt/slideLayouts/_rels/slideLayout161.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44.png"/><Relationship Id="rId2" Type="http://schemas.openxmlformats.org/officeDocument/2006/relationships/tags" Target="../tags/tag301.xml"/><Relationship Id="rId1" Type="http://schemas.openxmlformats.org/officeDocument/2006/relationships/tags" Target="../tags/tag300.xml"/><Relationship Id="rId6" Type="http://schemas.openxmlformats.org/officeDocument/2006/relationships/image" Target="../media/image8.emf"/><Relationship Id="rId5" Type="http://schemas.openxmlformats.org/officeDocument/2006/relationships/image" Target="../media/image1.emf"/><Relationship Id="rId4" Type="http://schemas.openxmlformats.org/officeDocument/2006/relationships/oleObject" Target="../embeddings/oleObject84.bin"/></Relationships>
</file>

<file path=ppt/slideLayouts/_rels/slideLayout162.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44.png"/><Relationship Id="rId2" Type="http://schemas.openxmlformats.org/officeDocument/2006/relationships/tags" Target="../tags/tag303.xml"/><Relationship Id="rId1" Type="http://schemas.openxmlformats.org/officeDocument/2006/relationships/tags" Target="../tags/tag302.xml"/><Relationship Id="rId6" Type="http://schemas.openxmlformats.org/officeDocument/2006/relationships/image" Target="../media/image8.emf"/><Relationship Id="rId5" Type="http://schemas.openxmlformats.org/officeDocument/2006/relationships/image" Target="../media/image1.emf"/><Relationship Id="rId4" Type="http://schemas.openxmlformats.org/officeDocument/2006/relationships/oleObject" Target="../embeddings/oleObject85.bin"/></Relationships>
</file>

<file path=ppt/slideLayouts/_rels/slideLayout163.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44.png"/><Relationship Id="rId2" Type="http://schemas.openxmlformats.org/officeDocument/2006/relationships/tags" Target="../tags/tag305.xml"/><Relationship Id="rId1" Type="http://schemas.openxmlformats.org/officeDocument/2006/relationships/tags" Target="../tags/tag304.xml"/><Relationship Id="rId6" Type="http://schemas.openxmlformats.org/officeDocument/2006/relationships/image" Target="../media/image8.emf"/><Relationship Id="rId5" Type="http://schemas.openxmlformats.org/officeDocument/2006/relationships/image" Target="../media/image1.emf"/><Relationship Id="rId4" Type="http://schemas.openxmlformats.org/officeDocument/2006/relationships/oleObject" Target="../embeddings/oleObject86.bin"/></Relationships>
</file>

<file path=ppt/slideLayouts/_rels/slideLayout164.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44.png"/><Relationship Id="rId2" Type="http://schemas.openxmlformats.org/officeDocument/2006/relationships/tags" Target="../tags/tag307.xml"/><Relationship Id="rId1" Type="http://schemas.openxmlformats.org/officeDocument/2006/relationships/tags" Target="../tags/tag306.xml"/><Relationship Id="rId6" Type="http://schemas.openxmlformats.org/officeDocument/2006/relationships/image" Target="../media/image8.emf"/><Relationship Id="rId5" Type="http://schemas.openxmlformats.org/officeDocument/2006/relationships/image" Target="../media/image1.emf"/><Relationship Id="rId4" Type="http://schemas.openxmlformats.org/officeDocument/2006/relationships/oleObject" Target="../embeddings/oleObject87.bin"/></Relationships>
</file>

<file path=ppt/slideLayouts/_rels/slideLayout165.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09.xml"/><Relationship Id="rId1" Type="http://schemas.openxmlformats.org/officeDocument/2006/relationships/tags" Target="../tags/tag308.xml"/><Relationship Id="rId6" Type="http://schemas.openxmlformats.org/officeDocument/2006/relationships/image" Target="../media/image8.emf"/><Relationship Id="rId5" Type="http://schemas.openxmlformats.org/officeDocument/2006/relationships/image" Target="../media/image1.emf"/><Relationship Id="rId4" Type="http://schemas.openxmlformats.org/officeDocument/2006/relationships/oleObject" Target="../embeddings/oleObject88.bin"/></Relationships>
</file>

<file path=ppt/slideLayouts/_rels/slideLayout16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11.xml"/><Relationship Id="rId1" Type="http://schemas.openxmlformats.org/officeDocument/2006/relationships/tags" Target="../tags/tag310.xml"/><Relationship Id="rId6" Type="http://schemas.openxmlformats.org/officeDocument/2006/relationships/image" Target="../media/image8.emf"/><Relationship Id="rId5" Type="http://schemas.openxmlformats.org/officeDocument/2006/relationships/image" Target="../media/image1.emf"/><Relationship Id="rId4" Type="http://schemas.openxmlformats.org/officeDocument/2006/relationships/oleObject" Target="../embeddings/oleObject89.bin"/></Relationships>
</file>

<file path=ppt/slideLayouts/_rels/slideLayout16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13.xml"/><Relationship Id="rId1" Type="http://schemas.openxmlformats.org/officeDocument/2006/relationships/tags" Target="../tags/tag312.xml"/><Relationship Id="rId5" Type="http://schemas.openxmlformats.org/officeDocument/2006/relationships/image" Target="../media/image1.emf"/><Relationship Id="rId4" Type="http://schemas.openxmlformats.org/officeDocument/2006/relationships/oleObject" Target="../embeddings/oleObject90.bin"/></Relationships>
</file>

<file path=ppt/slideLayouts/_rels/slideLayout168.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slideMaster" Target="../slideMasters/slideMaster4.xml"/><Relationship Id="rId7" Type="http://schemas.openxmlformats.org/officeDocument/2006/relationships/image" Target="../media/image9.emf"/><Relationship Id="rId2" Type="http://schemas.openxmlformats.org/officeDocument/2006/relationships/tags" Target="../tags/tag315.xml"/><Relationship Id="rId1" Type="http://schemas.openxmlformats.org/officeDocument/2006/relationships/tags" Target="../tags/tag314.xml"/><Relationship Id="rId6" Type="http://schemas.openxmlformats.org/officeDocument/2006/relationships/image" Target="../media/image1.emf"/><Relationship Id="rId5" Type="http://schemas.openxmlformats.org/officeDocument/2006/relationships/oleObject" Target="../embeddings/oleObject91.bin"/><Relationship Id="rId4" Type="http://schemas.openxmlformats.org/officeDocument/2006/relationships/image" Target="../media/image11.emf"/><Relationship Id="rId9" Type="http://schemas.openxmlformats.org/officeDocument/2006/relationships/image" Target="../media/image10.emf"/></Relationships>
</file>

<file path=ppt/slideLayouts/_rels/slideLayout169.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slideMaster" Target="../slideMasters/slideMaster4.xml"/><Relationship Id="rId7" Type="http://schemas.openxmlformats.org/officeDocument/2006/relationships/image" Target="../media/image3.emf"/><Relationship Id="rId2" Type="http://schemas.openxmlformats.org/officeDocument/2006/relationships/tags" Target="../tags/tag317.xml"/><Relationship Id="rId1" Type="http://schemas.openxmlformats.org/officeDocument/2006/relationships/tags" Target="../tags/tag316.xml"/><Relationship Id="rId6" Type="http://schemas.openxmlformats.org/officeDocument/2006/relationships/image" Target="../media/image9.emf"/><Relationship Id="rId5" Type="http://schemas.openxmlformats.org/officeDocument/2006/relationships/image" Target="../media/image1.emf"/><Relationship Id="rId4" Type="http://schemas.openxmlformats.org/officeDocument/2006/relationships/oleObject" Target="../embeddings/oleObject92.bin"/><Relationship Id="rId9" Type="http://schemas.openxmlformats.org/officeDocument/2006/relationships/image" Target="../media/image12.emf"/></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image" Target="../media/image3.emf"/><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170.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slideMaster" Target="../slideMasters/slideMaster4.xml"/><Relationship Id="rId7" Type="http://schemas.openxmlformats.org/officeDocument/2006/relationships/image" Target="../media/image3.emf"/><Relationship Id="rId2" Type="http://schemas.openxmlformats.org/officeDocument/2006/relationships/tags" Target="../tags/tag319.xml"/><Relationship Id="rId1" Type="http://schemas.openxmlformats.org/officeDocument/2006/relationships/tags" Target="../tags/tag318.xml"/><Relationship Id="rId6" Type="http://schemas.openxmlformats.org/officeDocument/2006/relationships/image" Target="../media/image9.emf"/><Relationship Id="rId5" Type="http://schemas.openxmlformats.org/officeDocument/2006/relationships/image" Target="../media/image1.emf"/><Relationship Id="rId4" Type="http://schemas.openxmlformats.org/officeDocument/2006/relationships/oleObject" Target="../embeddings/oleObject93.bin"/><Relationship Id="rId9" Type="http://schemas.openxmlformats.org/officeDocument/2006/relationships/image" Target="../media/image10.emf"/></Relationships>
</file>

<file path=ppt/slideLayouts/_rels/slideLayout171.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slideMaster" Target="../slideMasters/slideMaster4.xml"/><Relationship Id="rId7" Type="http://schemas.openxmlformats.org/officeDocument/2006/relationships/image" Target="../media/image3.emf"/><Relationship Id="rId2" Type="http://schemas.openxmlformats.org/officeDocument/2006/relationships/tags" Target="../tags/tag321.xml"/><Relationship Id="rId1" Type="http://schemas.openxmlformats.org/officeDocument/2006/relationships/tags" Target="../tags/tag320.xml"/><Relationship Id="rId6" Type="http://schemas.openxmlformats.org/officeDocument/2006/relationships/image" Target="../media/image9.emf"/><Relationship Id="rId5" Type="http://schemas.openxmlformats.org/officeDocument/2006/relationships/image" Target="../media/image1.emf"/><Relationship Id="rId10" Type="http://schemas.openxmlformats.org/officeDocument/2006/relationships/image" Target="../media/image10.emf"/><Relationship Id="rId4" Type="http://schemas.openxmlformats.org/officeDocument/2006/relationships/oleObject" Target="../embeddings/oleObject94.bin"/><Relationship Id="rId9" Type="http://schemas.openxmlformats.org/officeDocument/2006/relationships/image" Target="../media/image12.emf"/></Relationships>
</file>

<file path=ppt/slideLayouts/_rels/slideLayout172.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slideMaster" Target="../slideMasters/slideMaster4.xml"/><Relationship Id="rId7" Type="http://schemas.openxmlformats.org/officeDocument/2006/relationships/image" Target="../media/image3.emf"/><Relationship Id="rId2" Type="http://schemas.openxmlformats.org/officeDocument/2006/relationships/tags" Target="../tags/tag323.xml"/><Relationship Id="rId1" Type="http://schemas.openxmlformats.org/officeDocument/2006/relationships/tags" Target="../tags/tag322.xml"/><Relationship Id="rId6" Type="http://schemas.openxmlformats.org/officeDocument/2006/relationships/image" Target="../media/image9.emf"/><Relationship Id="rId5" Type="http://schemas.openxmlformats.org/officeDocument/2006/relationships/image" Target="../media/image1.emf"/><Relationship Id="rId4" Type="http://schemas.openxmlformats.org/officeDocument/2006/relationships/oleObject" Target="../embeddings/oleObject95.bin"/></Relationships>
</file>

<file path=ppt/slideLayouts/_rels/slideLayout173.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slideMaster" Target="../slideMasters/slideMaster4.xml"/><Relationship Id="rId7" Type="http://schemas.openxmlformats.org/officeDocument/2006/relationships/image" Target="../media/image3.emf"/><Relationship Id="rId2" Type="http://schemas.openxmlformats.org/officeDocument/2006/relationships/tags" Target="../tags/tag325.xml"/><Relationship Id="rId1" Type="http://schemas.openxmlformats.org/officeDocument/2006/relationships/tags" Target="../tags/tag324.xml"/><Relationship Id="rId6" Type="http://schemas.openxmlformats.org/officeDocument/2006/relationships/image" Target="../media/image9.emf"/><Relationship Id="rId5" Type="http://schemas.openxmlformats.org/officeDocument/2006/relationships/image" Target="../media/image1.emf"/><Relationship Id="rId4" Type="http://schemas.openxmlformats.org/officeDocument/2006/relationships/oleObject" Target="../embeddings/oleObject96.bin"/></Relationships>
</file>

<file path=ppt/slideLayouts/_rels/slideLayout174.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slideMaster" Target="../slideMasters/slideMaster4.xml"/><Relationship Id="rId7" Type="http://schemas.openxmlformats.org/officeDocument/2006/relationships/image" Target="../media/image3.emf"/><Relationship Id="rId2" Type="http://schemas.openxmlformats.org/officeDocument/2006/relationships/tags" Target="../tags/tag327.xml"/><Relationship Id="rId1" Type="http://schemas.openxmlformats.org/officeDocument/2006/relationships/tags" Target="../tags/tag326.xml"/><Relationship Id="rId6" Type="http://schemas.openxmlformats.org/officeDocument/2006/relationships/image" Target="../media/image9.emf"/><Relationship Id="rId5" Type="http://schemas.openxmlformats.org/officeDocument/2006/relationships/image" Target="../media/image1.emf"/><Relationship Id="rId4" Type="http://schemas.openxmlformats.org/officeDocument/2006/relationships/oleObject" Target="../embeddings/oleObject97.bin"/></Relationships>
</file>

<file path=ppt/slideLayouts/_rels/slideLayout175.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slideMaster" Target="../slideMasters/slideMaster4.xml"/><Relationship Id="rId7" Type="http://schemas.openxmlformats.org/officeDocument/2006/relationships/image" Target="../media/image3.emf"/><Relationship Id="rId2" Type="http://schemas.openxmlformats.org/officeDocument/2006/relationships/tags" Target="../tags/tag329.xml"/><Relationship Id="rId1" Type="http://schemas.openxmlformats.org/officeDocument/2006/relationships/tags" Target="../tags/tag328.xml"/><Relationship Id="rId6" Type="http://schemas.openxmlformats.org/officeDocument/2006/relationships/image" Target="../media/image9.emf"/><Relationship Id="rId5" Type="http://schemas.openxmlformats.org/officeDocument/2006/relationships/image" Target="../media/image1.emf"/><Relationship Id="rId4" Type="http://schemas.openxmlformats.org/officeDocument/2006/relationships/oleObject" Target="../embeddings/oleObject98.bin"/></Relationships>
</file>

<file path=ppt/slideLayouts/_rels/slideLayout176.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slideMaster" Target="../slideMasters/slideMaster4.xml"/><Relationship Id="rId7" Type="http://schemas.openxmlformats.org/officeDocument/2006/relationships/image" Target="../media/image3.emf"/><Relationship Id="rId2" Type="http://schemas.openxmlformats.org/officeDocument/2006/relationships/tags" Target="../tags/tag331.xml"/><Relationship Id="rId1" Type="http://schemas.openxmlformats.org/officeDocument/2006/relationships/tags" Target="../tags/tag330.xml"/><Relationship Id="rId6" Type="http://schemas.openxmlformats.org/officeDocument/2006/relationships/image" Target="../media/image9.emf"/><Relationship Id="rId5" Type="http://schemas.openxmlformats.org/officeDocument/2006/relationships/image" Target="../media/image1.emf"/><Relationship Id="rId4" Type="http://schemas.openxmlformats.org/officeDocument/2006/relationships/oleObject" Target="../embeddings/oleObject99.bin"/><Relationship Id="rId9" Type="http://schemas.openxmlformats.org/officeDocument/2006/relationships/image" Target="../media/image10.emf"/></Relationships>
</file>

<file path=ppt/slideLayouts/_rels/slideLayout177.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slideMaster" Target="../slideMasters/slideMaster4.xml"/><Relationship Id="rId7" Type="http://schemas.openxmlformats.org/officeDocument/2006/relationships/image" Target="../media/image3.emf"/><Relationship Id="rId2" Type="http://schemas.openxmlformats.org/officeDocument/2006/relationships/tags" Target="../tags/tag333.xml"/><Relationship Id="rId1" Type="http://schemas.openxmlformats.org/officeDocument/2006/relationships/tags" Target="../tags/tag332.xml"/><Relationship Id="rId6" Type="http://schemas.openxmlformats.org/officeDocument/2006/relationships/image" Target="../media/image9.emf"/><Relationship Id="rId5" Type="http://schemas.openxmlformats.org/officeDocument/2006/relationships/image" Target="../media/image1.emf"/><Relationship Id="rId4" Type="http://schemas.openxmlformats.org/officeDocument/2006/relationships/oleObject" Target="../embeddings/oleObject100.bin"/><Relationship Id="rId9" Type="http://schemas.openxmlformats.org/officeDocument/2006/relationships/image" Target="../media/image10.emf"/></Relationships>
</file>

<file path=ppt/slideLayouts/_rels/slideLayout178.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slideMaster" Target="../slideMasters/slideMaster4.xml"/><Relationship Id="rId7" Type="http://schemas.openxmlformats.org/officeDocument/2006/relationships/image" Target="../media/image3.emf"/><Relationship Id="rId2" Type="http://schemas.openxmlformats.org/officeDocument/2006/relationships/tags" Target="../tags/tag335.xml"/><Relationship Id="rId1" Type="http://schemas.openxmlformats.org/officeDocument/2006/relationships/tags" Target="../tags/tag334.xml"/><Relationship Id="rId6" Type="http://schemas.openxmlformats.org/officeDocument/2006/relationships/image" Target="../media/image9.emf"/><Relationship Id="rId5" Type="http://schemas.openxmlformats.org/officeDocument/2006/relationships/image" Target="../media/image1.emf"/><Relationship Id="rId4" Type="http://schemas.openxmlformats.org/officeDocument/2006/relationships/oleObject" Target="../embeddings/oleObject101.bin"/></Relationships>
</file>

<file path=ppt/slideLayouts/_rels/slideLayout179.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slideMaster" Target="../slideMasters/slideMaster4.xml"/><Relationship Id="rId7" Type="http://schemas.openxmlformats.org/officeDocument/2006/relationships/image" Target="../media/image3.emf"/><Relationship Id="rId2" Type="http://schemas.openxmlformats.org/officeDocument/2006/relationships/tags" Target="../tags/tag337.xml"/><Relationship Id="rId1" Type="http://schemas.openxmlformats.org/officeDocument/2006/relationships/tags" Target="../tags/tag336.xml"/><Relationship Id="rId6" Type="http://schemas.openxmlformats.org/officeDocument/2006/relationships/image" Target="../media/image9.emf"/><Relationship Id="rId5" Type="http://schemas.openxmlformats.org/officeDocument/2006/relationships/image" Target="../media/image1.emf"/><Relationship Id="rId4" Type="http://schemas.openxmlformats.org/officeDocument/2006/relationships/oleObject" Target="../embeddings/oleObject102.bin"/></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1.emf"/><Relationship Id="rId5" Type="http://schemas.openxmlformats.org/officeDocument/2006/relationships/oleObject" Target="../embeddings/oleObject7.bin"/><Relationship Id="rId4" Type="http://schemas.openxmlformats.org/officeDocument/2006/relationships/image" Target="../media/image3.emf"/></Relationships>
</file>

<file path=ppt/slideLayouts/_rels/slideLayout180.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39.xml"/><Relationship Id="rId1" Type="http://schemas.openxmlformats.org/officeDocument/2006/relationships/tags" Target="../tags/tag338.xml"/><Relationship Id="rId5" Type="http://schemas.openxmlformats.org/officeDocument/2006/relationships/image" Target="../media/image1.emf"/><Relationship Id="rId4" Type="http://schemas.openxmlformats.org/officeDocument/2006/relationships/oleObject" Target="../embeddings/oleObject103.bin"/></Relationships>
</file>

<file path=ppt/slideLayouts/_rels/slideLayout181.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41.xml"/><Relationship Id="rId1" Type="http://schemas.openxmlformats.org/officeDocument/2006/relationships/tags" Target="../tags/tag340.xml"/><Relationship Id="rId5" Type="http://schemas.openxmlformats.org/officeDocument/2006/relationships/image" Target="../media/image1.emf"/><Relationship Id="rId4" Type="http://schemas.openxmlformats.org/officeDocument/2006/relationships/oleObject" Target="../embeddings/oleObject104.bin"/></Relationships>
</file>

<file path=ppt/slideLayouts/_rels/slideLayout182.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43.xml"/><Relationship Id="rId1" Type="http://schemas.openxmlformats.org/officeDocument/2006/relationships/tags" Target="../tags/tag342.xml"/><Relationship Id="rId5" Type="http://schemas.openxmlformats.org/officeDocument/2006/relationships/image" Target="../media/image1.emf"/><Relationship Id="rId4" Type="http://schemas.openxmlformats.org/officeDocument/2006/relationships/oleObject" Target="../embeddings/oleObject105.bin"/></Relationships>
</file>

<file path=ppt/slideLayouts/_rels/slideLayout183.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22.svg"/><Relationship Id="rId2" Type="http://schemas.openxmlformats.org/officeDocument/2006/relationships/tags" Target="../tags/tag345.xml"/><Relationship Id="rId1" Type="http://schemas.openxmlformats.org/officeDocument/2006/relationships/tags" Target="../tags/tag344.xml"/><Relationship Id="rId6" Type="http://schemas.openxmlformats.org/officeDocument/2006/relationships/image" Target="../media/image21.png"/><Relationship Id="rId5" Type="http://schemas.openxmlformats.org/officeDocument/2006/relationships/image" Target="../media/image1.emf"/><Relationship Id="rId4" Type="http://schemas.openxmlformats.org/officeDocument/2006/relationships/oleObject" Target="../embeddings/oleObject106.bin"/></Relationships>
</file>

<file path=ppt/slideLayouts/_rels/slideLayout184.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47.xml"/><Relationship Id="rId1" Type="http://schemas.openxmlformats.org/officeDocument/2006/relationships/tags" Target="../tags/tag346.xml"/><Relationship Id="rId5" Type="http://schemas.openxmlformats.org/officeDocument/2006/relationships/image" Target="../media/image1.emf"/><Relationship Id="rId4" Type="http://schemas.openxmlformats.org/officeDocument/2006/relationships/oleObject" Target="../embeddings/oleObject107.bin"/></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3.emf"/><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22.svg"/><Relationship Id="rId2" Type="http://schemas.openxmlformats.org/officeDocument/2006/relationships/tags" Target="../tags/tag349.xml"/><Relationship Id="rId1" Type="http://schemas.openxmlformats.org/officeDocument/2006/relationships/tags" Target="../tags/tag348.xml"/><Relationship Id="rId6" Type="http://schemas.openxmlformats.org/officeDocument/2006/relationships/image" Target="../media/image21.png"/><Relationship Id="rId5" Type="http://schemas.openxmlformats.org/officeDocument/2006/relationships/image" Target="../media/image1.emf"/><Relationship Id="rId4" Type="http://schemas.openxmlformats.org/officeDocument/2006/relationships/oleObject" Target="../embeddings/oleObject108.bin"/></Relationships>
</file>

<file path=ppt/slideLayouts/_rels/slideLayout196.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22.svg"/><Relationship Id="rId2" Type="http://schemas.openxmlformats.org/officeDocument/2006/relationships/tags" Target="../tags/tag351.xml"/><Relationship Id="rId1" Type="http://schemas.openxmlformats.org/officeDocument/2006/relationships/tags" Target="../tags/tag350.xml"/><Relationship Id="rId6" Type="http://schemas.openxmlformats.org/officeDocument/2006/relationships/image" Target="../media/image21.png"/><Relationship Id="rId5" Type="http://schemas.openxmlformats.org/officeDocument/2006/relationships/image" Target="../media/image1.emf"/><Relationship Id="rId4" Type="http://schemas.openxmlformats.org/officeDocument/2006/relationships/oleObject" Target="../embeddings/oleObject109.bin"/></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5.pn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4.png"/><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2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3.emf"/><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200.xml.rels><?xml version="1.0" encoding="UTF-8" standalone="yes"?>
<Relationships xmlns="http://schemas.openxmlformats.org/package/2006/relationships"><Relationship Id="rId3" Type="http://schemas.openxmlformats.org/officeDocument/2006/relationships/oleObject" Target="../embeddings/oleObject110.bin"/><Relationship Id="rId2" Type="http://schemas.openxmlformats.org/officeDocument/2006/relationships/slideMaster" Target="../slideMasters/slideMaster4.xml"/><Relationship Id="rId1" Type="http://schemas.openxmlformats.org/officeDocument/2006/relationships/tags" Target="../tags/tag352.xml"/><Relationship Id="rId6" Type="http://schemas.openxmlformats.org/officeDocument/2006/relationships/image" Target="../media/image44.png"/><Relationship Id="rId5" Type="http://schemas.openxmlformats.org/officeDocument/2006/relationships/image" Target="../media/image45.png"/><Relationship Id="rId4" Type="http://schemas.openxmlformats.org/officeDocument/2006/relationships/image" Target="../media/image1.emf"/></Relationships>
</file>

<file path=ppt/slideLayouts/_rels/slideLayout201.xml.rels><?xml version="1.0" encoding="UTF-8" standalone="yes"?>
<Relationships xmlns="http://schemas.openxmlformats.org/package/2006/relationships"><Relationship Id="rId3" Type="http://schemas.openxmlformats.org/officeDocument/2006/relationships/oleObject" Target="../embeddings/oleObject111.bin"/><Relationship Id="rId2" Type="http://schemas.openxmlformats.org/officeDocument/2006/relationships/slideMaster" Target="../slideMasters/slideMaster4.xml"/><Relationship Id="rId1" Type="http://schemas.openxmlformats.org/officeDocument/2006/relationships/tags" Target="../tags/tag353.xml"/><Relationship Id="rId6" Type="http://schemas.openxmlformats.org/officeDocument/2006/relationships/image" Target="../media/image44.png"/><Relationship Id="rId5" Type="http://schemas.openxmlformats.org/officeDocument/2006/relationships/image" Target="../media/image45.png"/><Relationship Id="rId4" Type="http://schemas.openxmlformats.org/officeDocument/2006/relationships/image" Target="../media/image1.emf"/></Relationships>
</file>

<file path=ppt/slideLayouts/_rels/slideLayout202.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oleObject" Target="../embeddings/oleObject112.bin"/><Relationship Id="rId7" Type="http://schemas.openxmlformats.org/officeDocument/2006/relationships/image" Target="../media/image6.png"/><Relationship Id="rId2" Type="http://schemas.openxmlformats.org/officeDocument/2006/relationships/slideMaster" Target="../slideMasters/slideMaster4.xml"/><Relationship Id="rId1" Type="http://schemas.openxmlformats.org/officeDocument/2006/relationships/tags" Target="../tags/tag354.xml"/><Relationship Id="rId6" Type="http://schemas.microsoft.com/office/2007/relationships/hdphoto" Target="../media/hdphoto5.wdp"/><Relationship Id="rId5" Type="http://schemas.openxmlformats.org/officeDocument/2006/relationships/image" Target="../media/image48.png"/><Relationship Id="rId4" Type="http://schemas.openxmlformats.org/officeDocument/2006/relationships/image" Target="../media/image1.emf"/></Relationships>
</file>

<file path=ppt/slideLayouts/_rels/slideLayout20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Master" Target="../slideMasters/slideMaster5.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6.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52.png"/><Relationship Id="rId1" Type="http://schemas.openxmlformats.org/officeDocument/2006/relationships/slideMaster" Target="../slideMasters/slideMaster5.xml"/><Relationship Id="rId6" Type="http://schemas.openxmlformats.org/officeDocument/2006/relationships/image" Target="../media/image56.png"/><Relationship Id="rId5" Type="http://schemas.openxmlformats.org/officeDocument/2006/relationships/image" Target="../media/image55.png"/><Relationship Id="rId10" Type="http://schemas.openxmlformats.org/officeDocument/2006/relationships/image" Target="../media/image60.png"/><Relationship Id="rId4" Type="http://schemas.openxmlformats.org/officeDocument/2006/relationships/image" Target="../media/image54.png"/><Relationship Id="rId9" Type="http://schemas.openxmlformats.org/officeDocument/2006/relationships/image" Target="../media/image59.png"/></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8.xml.rels><?xml version="1.0" encoding="UTF-8" standalone="yes"?>
<Relationships xmlns="http://schemas.openxmlformats.org/package/2006/relationships"><Relationship Id="rId8" Type="http://schemas.openxmlformats.org/officeDocument/2006/relationships/image" Target="../media/image63.png"/><Relationship Id="rId13" Type="http://schemas.openxmlformats.org/officeDocument/2006/relationships/image" Target="../media/image70.svg"/><Relationship Id="rId18" Type="http://schemas.openxmlformats.org/officeDocument/2006/relationships/image" Target="../media/image75.png"/><Relationship Id="rId3" Type="http://schemas.openxmlformats.org/officeDocument/2006/relationships/slideMaster" Target="../slideMasters/slideMaster6.xml"/><Relationship Id="rId21" Type="http://schemas.openxmlformats.org/officeDocument/2006/relationships/image" Target="../media/image78.svg"/><Relationship Id="rId7" Type="http://schemas.openxmlformats.org/officeDocument/2006/relationships/image" Target="../media/image66.svg"/><Relationship Id="rId12" Type="http://schemas.openxmlformats.org/officeDocument/2006/relationships/image" Target="../media/image69.png"/><Relationship Id="rId17" Type="http://schemas.openxmlformats.org/officeDocument/2006/relationships/image" Target="../media/image74.svg"/><Relationship Id="rId2" Type="http://schemas.openxmlformats.org/officeDocument/2006/relationships/tags" Target="../tags/tag358.xml"/><Relationship Id="rId16" Type="http://schemas.openxmlformats.org/officeDocument/2006/relationships/image" Target="../media/image73.png"/><Relationship Id="rId20" Type="http://schemas.openxmlformats.org/officeDocument/2006/relationships/image" Target="../media/image77.png"/><Relationship Id="rId1" Type="http://schemas.openxmlformats.org/officeDocument/2006/relationships/tags" Target="../tags/tag357.xml"/><Relationship Id="rId6" Type="http://schemas.openxmlformats.org/officeDocument/2006/relationships/image" Target="../media/image65.png"/><Relationship Id="rId11" Type="http://schemas.openxmlformats.org/officeDocument/2006/relationships/image" Target="../media/image68.svg"/><Relationship Id="rId5" Type="http://schemas.openxmlformats.org/officeDocument/2006/relationships/image" Target="../media/image1.emf"/><Relationship Id="rId15" Type="http://schemas.openxmlformats.org/officeDocument/2006/relationships/image" Target="../media/image72.svg"/><Relationship Id="rId10" Type="http://schemas.openxmlformats.org/officeDocument/2006/relationships/image" Target="../media/image67.png"/><Relationship Id="rId19" Type="http://schemas.openxmlformats.org/officeDocument/2006/relationships/image" Target="../media/image76.svg"/><Relationship Id="rId4" Type="http://schemas.openxmlformats.org/officeDocument/2006/relationships/oleObject" Target="../embeddings/oleObject114.bin"/><Relationship Id="rId9" Type="http://schemas.openxmlformats.org/officeDocument/2006/relationships/image" Target="../media/image64.svg"/><Relationship Id="rId14" Type="http://schemas.openxmlformats.org/officeDocument/2006/relationships/image" Target="../media/image71.png"/></Relationships>
</file>

<file path=ppt/slideLayouts/_rels/slideLayout209.xml.rels><?xml version="1.0" encoding="UTF-8" standalone="yes"?>
<Relationships xmlns="http://schemas.openxmlformats.org/package/2006/relationships"><Relationship Id="rId3" Type="http://schemas.openxmlformats.org/officeDocument/2006/relationships/slideMaster" Target="../slideMasters/slideMaster6.xml"/><Relationship Id="rId7" Type="http://schemas.openxmlformats.org/officeDocument/2006/relationships/image" Target="../media/image16.png"/><Relationship Id="rId2" Type="http://schemas.openxmlformats.org/officeDocument/2006/relationships/tags" Target="../tags/tag360.xml"/><Relationship Id="rId1" Type="http://schemas.openxmlformats.org/officeDocument/2006/relationships/tags" Target="../tags/tag359.xml"/><Relationship Id="rId6" Type="http://schemas.openxmlformats.org/officeDocument/2006/relationships/image" Target="../media/image15.png"/><Relationship Id="rId5" Type="http://schemas.openxmlformats.org/officeDocument/2006/relationships/image" Target="../media/image1.emf"/><Relationship Id="rId4" Type="http://schemas.openxmlformats.org/officeDocument/2006/relationships/oleObject" Target="../embeddings/oleObject115.bin"/></Relationships>
</file>

<file path=ppt/slideLayouts/_rels/slideLayout2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3.emf"/><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210.xml.rels><?xml version="1.0" encoding="UTF-8" standalone="yes"?>
<Relationships xmlns="http://schemas.openxmlformats.org/package/2006/relationships"><Relationship Id="rId3" Type="http://schemas.openxmlformats.org/officeDocument/2006/relationships/slideMaster" Target="../slideMasters/slideMaster6.xml"/><Relationship Id="rId7" Type="http://schemas.openxmlformats.org/officeDocument/2006/relationships/image" Target="../media/image80.svg"/><Relationship Id="rId2" Type="http://schemas.openxmlformats.org/officeDocument/2006/relationships/tags" Target="../tags/tag362.xml"/><Relationship Id="rId1" Type="http://schemas.openxmlformats.org/officeDocument/2006/relationships/tags" Target="../tags/tag361.xml"/><Relationship Id="rId6" Type="http://schemas.openxmlformats.org/officeDocument/2006/relationships/image" Target="../media/image79.png"/><Relationship Id="rId5" Type="http://schemas.openxmlformats.org/officeDocument/2006/relationships/image" Target="../media/image1.emf"/><Relationship Id="rId4" Type="http://schemas.openxmlformats.org/officeDocument/2006/relationships/oleObject" Target="../embeddings/oleObject116.bin"/></Relationships>
</file>

<file path=ppt/slideLayouts/_rels/slideLayout211.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oleObject" Target="../embeddings/oleObject117.bin"/><Relationship Id="rId7" Type="http://schemas.openxmlformats.org/officeDocument/2006/relationships/image" Target="../media/image63.png"/><Relationship Id="rId2" Type="http://schemas.openxmlformats.org/officeDocument/2006/relationships/slideMaster" Target="../slideMasters/slideMaster6.xml"/><Relationship Id="rId1" Type="http://schemas.openxmlformats.org/officeDocument/2006/relationships/tags" Target="../tags/tag363.xml"/><Relationship Id="rId6" Type="http://schemas.openxmlformats.org/officeDocument/2006/relationships/image" Target="../media/image80.svg"/><Relationship Id="rId5" Type="http://schemas.openxmlformats.org/officeDocument/2006/relationships/image" Target="../media/image79.png"/><Relationship Id="rId4" Type="http://schemas.openxmlformats.org/officeDocument/2006/relationships/image" Target="../media/image1.emf"/></Relationships>
</file>

<file path=ppt/slideLayouts/_rels/slideLayout212.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 Id="rId5" Type="http://schemas.openxmlformats.org/officeDocument/2006/relationships/image" Target="../media/image64.svg"/><Relationship Id="rId4" Type="http://schemas.openxmlformats.org/officeDocument/2006/relationships/image" Target="../media/image63.png"/></Relationships>
</file>

<file path=ppt/slideLayouts/_rels/slideLayout213.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365.xml"/><Relationship Id="rId1" Type="http://schemas.openxmlformats.org/officeDocument/2006/relationships/tags" Target="../tags/tag364.xml"/><Relationship Id="rId5" Type="http://schemas.openxmlformats.org/officeDocument/2006/relationships/image" Target="../media/image1.emf"/><Relationship Id="rId4" Type="http://schemas.openxmlformats.org/officeDocument/2006/relationships/oleObject" Target="../embeddings/oleObject118.bin"/></Relationships>
</file>

<file path=ppt/slideLayouts/_rels/slideLayout214.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367.xml"/><Relationship Id="rId1" Type="http://schemas.openxmlformats.org/officeDocument/2006/relationships/tags" Target="../tags/tag366.xml"/><Relationship Id="rId5" Type="http://schemas.openxmlformats.org/officeDocument/2006/relationships/image" Target="../media/image1.emf"/><Relationship Id="rId4" Type="http://schemas.openxmlformats.org/officeDocument/2006/relationships/oleObject" Target="../embeddings/oleObject119.bin"/></Relationships>
</file>

<file path=ppt/slideLayouts/_rels/slideLayout215.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369.xml"/><Relationship Id="rId1" Type="http://schemas.openxmlformats.org/officeDocument/2006/relationships/tags" Target="../tags/tag368.xml"/><Relationship Id="rId5" Type="http://schemas.openxmlformats.org/officeDocument/2006/relationships/image" Target="../media/image1.emf"/><Relationship Id="rId4" Type="http://schemas.openxmlformats.org/officeDocument/2006/relationships/oleObject" Target="../embeddings/oleObject120.bin"/></Relationships>
</file>

<file path=ppt/slideLayouts/_rels/slideLayout216.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371.xml"/><Relationship Id="rId1" Type="http://schemas.openxmlformats.org/officeDocument/2006/relationships/tags" Target="../tags/tag370.xml"/><Relationship Id="rId5" Type="http://schemas.openxmlformats.org/officeDocument/2006/relationships/image" Target="../media/image1.emf"/><Relationship Id="rId4" Type="http://schemas.openxmlformats.org/officeDocument/2006/relationships/oleObject" Target="../embeddings/oleObject121.bin"/></Relationships>
</file>

<file path=ppt/slideLayouts/_rels/slideLayout217.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373.xml"/><Relationship Id="rId1" Type="http://schemas.openxmlformats.org/officeDocument/2006/relationships/tags" Target="../tags/tag372.xml"/><Relationship Id="rId5" Type="http://schemas.openxmlformats.org/officeDocument/2006/relationships/image" Target="../media/image1.emf"/><Relationship Id="rId4" Type="http://schemas.openxmlformats.org/officeDocument/2006/relationships/oleObject" Target="../embeddings/oleObject122.bin"/></Relationships>
</file>

<file path=ppt/slideLayouts/_rels/slideLayout218.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375.xml"/><Relationship Id="rId1" Type="http://schemas.openxmlformats.org/officeDocument/2006/relationships/tags" Target="../tags/tag374.xml"/><Relationship Id="rId5" Type="http://schemas.openxmlformats.org/officeDocument/2006/relationships/image" Target="../media/image1.emf"/><Relationship Id="rId4" Type="http://schemas.openxmlformats.org/officeDocument/2006/relationships/oleObject" Target="../embeddings/oleObject118.bin"/></Relationships>
</file>

<file path=ppt/slideLayouts/_rels/slideLayout219.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377.xml"/><Relationship Id="rId1" Type="http://schemas.openxmlformats.org/officeDocument/2006/relationships/tags" Target="../tags/tag376.xml"/><Relationship Id="rId5" Type="http://schemas.openxmlformats.org/officeDocument/2006/relationships/image" Target="../media/image1.emf"/><Relationship Id="rId4" Type="http://schemas.openxmlformats.org/officeDocument/2006/relationships/oleObject" Target="../embeddings/oleObject123.bin"/></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82.svg"/><Relationship Id="rId2" Type="http://schemas.openxmlformats.org/officeDocument/2006/relationships/image" Target="../media/image81.png"/><Relationship Id="rId1" Type="http://schemas.openxmlformats.org/officeDocument/2006/relationships/slideMaster" Target="../slideMasters/slideMaster6.xml"/></Relationships>
</file>

<file path=ppt/slideLayouts/_rels/slideLayout221.xml.rels><?xml version="1.0" encoding="UTF-8" standalone="yes"?>
<Relationships xmlns="http://schemas.openxmlformats.org/package/2006/relationships"><Relationship Id="rId3" Type="http://schemas.openxmlformats.org/officeDocument/2006/relationships/oleObject" Target="../embeddings/oleObject124.bin"/><Relationship Id="rId2" Type="http://schemas.openxmlformats.org/officeDocument/2006/relationships/slideMaster" Target="../slideMasters/slideMaster6.xml"/><Relationship Id="rId1" Type="http://schemas.openxmlformats.org/officeDocument/2006/relationships/tags" Target="../tags/tag378.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emf"/></Relationships>
</file>

<file path=ppt/slideLayouts/_rels/slideLayout222.xml.rels><?xml version="1.0" encoding="UTF-8" standalone="yes"?>
<Relationships xmlns="http://schemas.openxmlformats.org/package/2006/relationships"><Relationship Id="rId8" Type="http://schemas.openxmlformats.org/officeDocument/2006/relationships/image" Target="../media/image63.png"/><Relationship Id="rId13" Type="http://schemas.openxmlformats.org/officeDocument/2006/relationships/image" Target="../media/image70.svg"/><Relationship Id="rId18" Type="http://schemas.openxmlformats.org/officeDocument/2006/relationships/image" Target="../media/image75.png"/><Relationship Id="rId3" Type="http://schemas.openxmlformats.org/officeDocument/2006/relationships/slideMaster" Target="../slideMasters/slideMaster7.xml"/><Relationship Id="rId21" Type="http://schemas.openxmlformats.org/officeDocument/2006/relationships/image" Target="../media/image78.svg"/><Relationship Id="rId7" Type="http://schemas.openxmlformats.org/officeDocument/2006/relationships/image" Target="../media/image66.svg"/><Relationship Id="rId12" Type="http://schemas.openxmlformats.org/officeDocument/2006/relationships/image" Target="../media/image69.png"/><Relationship Id="rId17" Type="http://schemas.openxmlformats.org/officeDocument/2006/relationships/image" Target="../media/image74.svg"/><Relationship Id="rId2" Type="http://schemas.openxmlformats.org/officeDocument/2006/relationships/tags" Target="../tags/tag382.xml"/><Relationship Id="rId16" Type="http://schemas.openxmlformats.org/officeDocument/2006/relationships/image" Target="../media/image73.png"/><Relationship Id="rId20" Type="http://schemas.openxmlformats.org/officeDocument/2006/relationships/image" Target="../media/image77.png"/><Relationship Id="rId1" Type="http://schemas.openxmlformats.org/officeDocument/2006/relationships/tags" Target="../tags/tag381.xml"/><Relationship Id="rId6" Type="http://schemas.openxmlformats.org/officeDocument/2006/relationships/image" Target="../media/image65.png"/><Relationship Id="rId11" Type="http://schemas.openxmlformats.org/officeDocument/2006/relationships/image" Target="../media/image68.svg"/><Relationship Id="rId5" Type="http://schemas.openxmlformats.org/officeDocument/2006/relationships/image" Target="../media/image1.emf"/><Relationship Id="rId15" Type="http://schemas.openxmlformats.org/officeDocument/2006/relationships/image" Target="../media/image72.svg"/><Relationship Id="rId10" Type="http://schemas.openxmlformats.org/officeDocument/2006/relationships/image" Target="../media/image67.png"/><Relationship Id="rId19" Type="http://schemas.openxmlformats.org/officeDocument/2006/relationships/image" Target="../media/image76.svg"/><Relationship Id="rId4" Type="http://schemas.openxmlformats.org/officeDocument/2006/relationships/oleObject" Target="../embeddings/oleObject126.bin"/><Relationship Id="rId9" Type="http://schemas.openxmlformats.org/officeDocument/2006/relationships/image" Target="../media/image64.svg"/><Relationship Id="rId14" Type="http://schemas.openxmlformats.org/officeDocument/2006/relationships/image" Target="../media/image71.png"/></Relationships>
</file>

<file path=ppt/slideLayouts/_rels/slideLayout223.xml.rels><?xml version="1.0" encoding="UTF-8" standalone="yes"?>
<Relationships xmlns="http://schemas.openxmlformats.org/package/2006/relationships"><Relationship Id="rId3" Type="http://schemas.openxmlformats.org/officeDocument/2006/relationships/slideMaster" Target="../slideMasters/slideMaster7.xml"/><Relationship Id="rId7" Type="http://schemas.openxmlformats.org/officeDocument/2006/relationships/image" Target="../media/image16.png"/><Relationship Id="rId2" Type="http://schemas.openxmlformats.org/officeDocument/2006/relationships/tags" Target="../tags/tag384.xml"/><Relationship Id="rId1" Type="http://schemas.openxmlformats.org/officeDocument/2006/relationships/tags" Target="../tags/tag383.xml"/><Relationship Id="rId6" Type="http://schemas.openxmlformats.org/officeDocument/2006/relationships/image" Target="../media/image15.png"/><Relationship Id="rId5" Type="http://schemas.openxmlformats.org/officeDocument/2006/relationships/image" Target="../media/image1.emf"/><Relationship Id="rId4" Type="http://schemas.openxmlformats.org/officeDocument/2006/relationships/oleObject" Target="../embeddings/oleObject127.bin"/></Relationships>
</file>

<file path=ppt/slideLayouts/_rels/slideLayout224.xml.rels><?xml version="1.0" encoding="UTF-8" standalone="yes"?>
<Relationships xmlns="http://schemas.openxmlformats.org/package/2006/relationships"><Relationship Id="rId3" Type="http://schemas.openxmlformats.org/officeDocument/2006/relationships/slideMaster" Target="../slideMasters/slideMaster7.xml"/><Relationship Id="rId7" Type="http://schemas.openxmlformats.org/officeDocument/2006/relationships/image" Target="../media/image80.svg"/><Relationship Id="rId2" Type="http://schemas.openxmlformats.org/officeDocument/2006/relationships/tags" Target="../tags/tag386.xml"/><Relationship Id="rId1" Type="http://schemas.openxmlformats.org/officeDocument/2006/relationships/tags" Target="../tags/tag385.xml"/><Relationship Id="rId6" Type="http://schemas.openxmlformats.org/officeDocument/2006/relationships/image" Target="../media/image79.png"/><Relationship Id="rId5" Type="http://schemas.openxmlformats.org/officeDocument/2006/relationships/image" Target="../media/image1.emf"/><Relationship Id="rId4" Type="http://schemas.openxmlformats.org/officeDocument/2006/relationships/oleObject" Target="../embeddings/oleObject128.bin"/></Relationships>
</file>

<file path=ppt/slideLayouts/_rels/slideLayout225.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oleObject" Target="../embeddings/oleObject129.bin"/><Relationship Id="rId7" Type="http://schemas.openxmlformats.org/officeDocument/2006/relationships/image" Target="../media/image63.png"/><Relationship Id="rId2" Type="http://schemas.openxmlformats.org/officeDocument/2006/relationships/slideMaster" Target="../slideMasters/slideMaster7.xml"/><Relationship Id="rId1" Type="http://schemas.openxmlformats.org/officeDocument/2006/relationships/tags" Target="../tags/tag387.xml"/><Relationship Id="rId6" Type="http://schemas.openxmlformats.org/officeDocument/2006/relationships/image" Target="../media/image80.svg"/><Relationship Id="rId5" Type="http://schemas.openxmlformats.org/officeDocument/2006/relationships/image" Target="../media/image79.png"/><Relationship Id="rId4" Type="http://schemas.openxmlformats.org/officeDocument/2006/relationships/image" Target="../media/image1.emf"/></Relationships>
</file>

<file path=ppt/slideLayouts/_rels/slideLayout226.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7.xml"/><Relationship Id="rId5" Type="http://schemas.openxmlformats.org/officeDocument/2006/relationships/image" Target="../media/image64.svg"/><Relationship Id="rId4" Type="http://schemas.openxmlformats.org/officeDocument/2006/relationships/image" Target="../media/image63.png"/></Relationships>
</file>

<file path=ppt/slideLayouts/_rels/slideLayout227.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389.xml"/><Relationship Id="rId1" Type="http://schemas.openxmlformats.org/officeDocument/2006/relationships/tags" Target="../tags/tag388.xml"/><Relationship Id="rId5" Type="http://schemas.openxmlformats.org/officeDocument/2006/relationships/image" Target="../media/image1.emf"/><Relationship Id="rId4" Type="http://schemas.openxmlformats.org/officeDocument/2006/relationships/oleObject" Target="../embeddings/oleObject130.bin"/></Relationships>
</file>

<file path=ppt/slideLayouts/_rels/slideLayout228.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391.xml"/><Relationship Id="rId1" Type="http://schemas.openxmlformats.org/officeDocument/2006/relationships/tags" Target="../tags/tag390.xml"/><Relationship Id="rId5" Type="http://schemas.openxmlformats.org/officeDocument/2006/relationships/image" Target="../media/image1.emf"/><Relationship Id="rId4" Type="http://schemas.openxmlformats.org/officeDocument/2006/relationships/oleObject" Target="../embeddings/oleObject131.bin"/></Relationships>
</file>

<file path=ppt/slideLayouts/_rels/slideLayout229.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393.xml"/><Relationship Id="rId1" Type="http://schemas.openxmlformats.org/officeDocument/2006/relationships/tags" Target="../tags/tag392.xml"/><Relationship Id="rId5" Type="http://schemas.openxmlformats.org/officeDocument/2006/relationships/image" Target="../media/image1.emf"/><Relationship Id="rId4" Type="http://schemas.openxmlformats.org/officeDocument/2006/relationships/oleObject" Target="../embeddings/oleObject132.bin"/></Relationships>
</file>

<file path=ppt/slideLayouts/_rels/slideLayout23.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2.pn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7.emf"/><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230.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395.xml"/><Relationship Id="rId1" Type="http://schemas.openxmlformats.org/officeDocument/2006/relationships/tags" Target="../tags/tag394.xml"/><Relationship Id="rId5" Type="http://schemas.openxmlformats.org/officeDocument/2006/relationships/image" Target="../media/image1.emf"/><Relationship Id="rId4" Type="http://schemas.openxmlformats.org/officeDocument/2006/relationships/oleObject" Target="../embeddings/oleObject133.bin"/></Relationships>
</file>

<file path=ppt/slideLayouts/_rels/slideLayout231.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397.xml"/><Relationship Id="rId1" Type="http://schemas.openxmlformats.org/officeDocument/2006/relationships/tags" Target="../tags/tag396.xml"/><Relationship Id="rId5" Type="http://schemas.openxmlformats.org/officeDocument/2006/relationships/image" Target="../media/image1.emf"/><Relationship Id="rId4" Type="http://schemas.openxmlformats.org/officeDocument/2006/relationships/oleObject" Target="../embeddings/oleObject134.bin"/></Relationships>
</file>

<file path=ppt/slideLayouts/_rels/slideLayout232.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399.xml"/><Relationship Id="rId1" Type="http://schemas.openxmlformats.org/officeDocument/2006/relationships/tags" Target="../tags/tag398.xml"/><Relationship Id="rId5" Type="http://schemas.openxmlformats.org/officeDocument/2006/relationships/image" Target="../media/image1.emf"/><Relationship Id="rId4" Type="http://schemas.openxmlformats.org/officeDocument/2006/relationships/oleObject" Target="../embeddings/oleObject130.bin"/></Relationships>
</file>

<file path=ppt/slideLayouts/_rels/slideLayout233.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401.xml"/><Relationship Id="rId1" Type="http://schemas.openxmlformats.org/officeDocument/2006/relationships/tags" Target="../tags/tag400.xml"/><Relationship Id="rId5" Type="http://schemas.openxmlformats.org/officeDocument/2006/relationships/image" Target="../media/image1.emf"/><Relationship Id="rId4" Type="http://schemas.openxmlformats.org/officeDocument/2006/relationships/oleObject" Target="../embeddings/oleObject135.bin"/></Relationships>
</file>

<file path=ppt/slideLayouts/_rels/slideLayout234.xml.rels><?xml version="1.0" encoding="UTF-8" standalone="yes"?>
<Relationships xmlns="http://schemas.openxmlformats.org/package/2006/relationships"><Relationship Id="rId3" Type="http://schemas.openxmlformats.org/officeDocument/2006/relationships/image" Target="../media/image82.svg"/><Relationship Id="rId2" Type="http://schemas.openxmlformats.org/officeDocument/2006/relationships/image" Target="../media/image81.png"/><Relationship Id="rId1" Type="http://schemas.openxmlformats.org/officeDocument/2006/relationships/slideMaster" Target="../slideMasters/slideMaster7.xml"/></Relationships>
</file>

<file path=ppt/slideLayouts/_rels/slideLayout235.xml.rels><?xml version="1.0" encoding="UTF-8" standalone="yes"?>
<Relationships xmlns="http://schemas.openxmlformats.org/package/2006/relationships"><Relationship Id="rId3" Type="http://schemas.openxmlformats.org/officeDocument/2006/relationships/oleObject" Target="../embeddings/oleObject136.bin"/><Relationship Id="rId2" Type="http://schemas.openxmlformats.org/officeDocument/2006/relationships/slideMaster" Target="../slideMasters/slideMaster7.xml"/><Relationship Id="rId1" Type="http://schemas.openxmlformats.org/officeDocument/2006/relationships/tags" Target="../tags/tag40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emf"/></Relationships>
</file>

<file path=ppt/slideLayouts/_rels/slideLayout24.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2.png"/><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image" Target="../media/image7.emf"/><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25.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2.png"/><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image" Target="../media/image7.emf"/><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26.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2.png"/><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image" Target="../media/image7.emf"/><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27.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2.png"/><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image" Target="../media/image7.emf"/><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2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image" Target="../media/image7.emf"/><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2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image" Target="../media/image7.emf"/><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2.png"/><Relationship Id="rId4" Type="http://schemas.openxmlformats.org/officeDocument/2006/relationships/image" Target="../media/image1.emf"/></Relationships>
</file>

<file path=ppt/slideLayouts/_rels/slideLayout3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31.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2.png"/><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image" Target="../media/image1.emf"/><Relationship Id="rId5" Type="http://schemas.openxmlformats.org/officeDocument/2006/relationships/oleObject" Target="../embeddings/oleObject7.bin"/><Relationship Id="rId4" Type="http://schemas.openxmlformats.org/officeDocument/2006/relationships/image" Target="../media/image8.emf"/></Relationships>
</file>

<file path=ppt/slideLayouts/_rels/slideLayout32.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2.png"/><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image" Target="../media/image8.emf"/><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33.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2.png"/><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image" Target="../media/image8.emf"/><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34.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2.png"/><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image" Target="../media/image8.emf"/><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35.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2.png"/><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image" Target="../media/image8.emf"/><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36.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8.emf"/><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image" Target="../media/image7.emf"/><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3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image" Target="../media/image8.emf"/><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3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7.xml"/><Relationship Id="rId1" Type="http://schemas.openxmlformats.org/officeDocument/2006/relationships/tags" Target="../tags/tag76.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39.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8.emf"/><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40.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2.png"/><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image" Target="../media/image8.emf"/><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41.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2.png"/><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image" Target="../media/image8.emf"/><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42.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2.png"/><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image" Target="../media/image8.emf"/><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43.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2.png"/><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image" Target="../media/image8.emf"/><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4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image" Target="../media/image8.emf"/><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4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image" Target="../media/image8.emf"/><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slideMaster" Target="../slideMasters/slideMaster1.xml"/><Relationship Id="rId7" Type="http://schemas.openxmlformats.org/officeDocument/2006/relationships/image" Target="../media/image3.emf"/><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image" Target="../media/image9.emf"/><Relationship Id="rId5" Type="http://schemas.openxmlformats.org/officeDocument/2006/relationships/image" Target="../media/image1.emf"/><Relationship Id="rId10" Type="http://schemas.openxmlformats.org/officeDocument/2006/relationships/image" Target="../media/image12.emf"/><Relationship Id="rId4" Type="http://schemas.openxmlformats.org/officeDocument/2006/relationships/oleObject" Target="../embeddings/oleObject9.bin"/><Relationship Id="rId9" Type="http://schemas.openxmlformats.org/officeDocument/2006/relationships/image" Target="../media/image11.emf"/></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slideMaster" Target="../slideMasters/slideMaster1.xml"/><Relationship Id="rId7" Type="http://schemas.openxmlformats.org/officeDocument/2006/relationships/image" Target="../media/image3.emf"/><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image" Target="../media/image9.emf"/><Relationship Id="rId5" Type="http://schemas.openxmlformats.org/officeDocument/2006/relationships/image" Target="../media/image1.emf"/><Relationship Id="rId4" Type="http://schemas.openxmlformats.org/officeDocument/2006/relationships/oleObject" Target="../embeddings/oleObject9.bin"/><Relationship Id="rId9" Type="http://schemas.openxmlformats.org/officeDocument/2006/relationships/image" Target="../media/image10.emf"/></Relationships>
</file>

<file path=ppt/slideLayouts/_rels/slideLayout48.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slideMaster" Target="../slideMasters/slideMaster1.xml"/><Relationship Id="rId7" Type="http://schemas.openxmlformats.org/officeDocument/2006/relationships/image" Target="../media/image3.emf"/><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image" Target="../media/image9.emf"/><Relationship Id="rId5" Type="http://schemas.openxmlformats.org/officeDocument/2006/relationships/image" Target="../media/image1.emf"/><Relationship Id="rId4" Type="http://schemas.openxmlformats.org/officeDocument/2006/relationships/oleObject" Target="../embeddings/oleObject9.bin"/></Relationships>
</file>

<file path=ppt/slideLayouts/_rels/slideLayout49.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slideMaster" Target="../slideMasters/slideMaster1.xml"/><Relationship Id="rId7" Type="http://schemas.openxmlformats.org/officeDocument/2006/relationships/image" Target="../media/image3.emf"/><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image" Target="../media/image9.emf"/><Relationship Id="rId5" Type="http://schemas.openxmlformats.org/officeDocument/2006/relationships/image" Target="../media/image1.emf"/><Relationship Id="rId4" Type="http://schemas.openxmlformats.org/officeDocument/2006/relationships/oleObject" Target="../embeddings/oleObject9.bin"/><Relationship Id="rId9" Type="http://schemas.openxmlformats.org/officeDocument/2006/relationships/image" Target="../media/image10.emf"/></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slideMaster" Target="../slideMasters/slideMaster1.xml"/><Relationship Id="rId7" Type="http://schemas.openxmlformats.org/officeDocument/2006/relationships/image" Target="../media/image3.emf"/><Relationship Id="rId2" Type="http://schemas.openxmlformats.org/officeDocument/2006/relationships/tags" Target="../tags/tag101.xml"/><Relationship Id="rId1" Type="http://schemas.openxmlformats.org/officeDocument/2006/relationships/tags" Target="../tags/tag100.xml"/><Relationship Id="rId6" Type="http://schemas.openxmlformats.org/officeDocument/2006/relationships/image" Target="../media/image9.emf"/><Relationship Id="rId5" Type="http://schemas.openxmlformats.org/officeDocument/2006/relationships/image" Target="../media/image1.emf"/><Relationship Id="rId4" Type="http://schemas.openxmlformats.org/officeDocument/2006/relationships/oleObject" Target="../embeddings/oleObject9.bin"/></Relationships>
</file>

<file path=ppt/slideLayouts/_rels/slideLayout5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03.xml"/><Relationship Id="rId1" Type="http://schemas.openxmlformats.org/officeDocument/2006/relationships/tags" Target="../tags/tag102.xml"/><Relationship Id="rId5" Type="http://schemas.openxmlformats.org/officeDocument/2006/relationships/image" Target="../media/image1.emf"/><Relationship Id="rId4" Type="http://schemas.openxmlformats.org/officeDocument/2006/relationships/oleObject" Target="../embeddings/oleObject9.bin"/></Relationships>
</file>

<file path=ppt/slideLayouts/_rels/slideLayout5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05.xml"/><Relationship Id="rId1" Type="http://schemas.openxmlformats.org/officeDocument/2006/relationships/tags" Target="../tags/tag104.xml"/><Relationship Id="rId5" Type="http://schemas.openxmlformats.org/officeDocument/2006/relationships/image" Target="../media/image1.emf"/><Relationship Id="rId4" Type="http://schemas.openxmlformats.org/officeDocument/2006/relationships/oleObject" Target="../embeddings/oleObject9.bin"/></Relationships>
</file>

<file path=ppt/slideLayouts/_rels/slideLayout5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07.xml"/><Relationship Id="rId1" Type="http://schemas.openxmlformats.org/officeDocument/2006/relationships/tags" Target="../tags/tag106.xml"/><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5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09.xml"/><Relationship Id="rId1" Type="http://schemas.openxmlformats.org/officeDocument/2006/relationships/tags" Target="../tags/tag108.xml"/><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5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11.xml"/><Relationship Id="rId1" Type="http://schemas.openxmlformats.org/officeDocument/2006/relationships/tags" Target="../tags/tag110.xml"/><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Master" Target="../slideMasters/slideMaster1.xml"/><Relationship Id="rId7" Type="http://schemas.openxmlformats.org/officeDocument/2006/relationships/image" Target="../media/image1.emf"/><Relationship Id="rId2" Type="http://schemas.openxmlformats.org/officeDocument/2006/relationships/tags" Target="../tags/tag113.xml"/><Relationship Id="rId1" Type="http://schemas.openxmlformats.org/officeDocument/2006/relationships/tags" Target="../tags/tag112.xml"/><Relationship Id="rId6" Type="http://schemas.openxmlformats.org/officeDocument/2006/relationships/oleObject" Target="../embeddings/oleObject10.bin"/><Relationship Id="rId5" Type="http://schemas.openxmlformats.org/officeDocument/2006/relationships/image" Target="../media/image14.svg"/><Relationship Id="rId4" Type="http://schemas.openxmlformats.org/officeDocument/2006/relationships/image" Target="../media/image13.png"/><Relationship Id="rId9" Type="http://schemas.openxmlformats.org/officeDocument/2006/relationships/image" Target="../media/image16.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xml"/><Relationship Id="rId1" Type="http://schemas.openxmlformats.org/officeDocument/2006/relationships/tags" Target="../tags/tag11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emf"/></Relationships>
</file>

<file path=ppt/slideLayouts/_rels/slideLayout64.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xml"/><Relationship Id="rId1" Type="http://schemas.openxmlformats.org/officeDocument/2006/relationships/tags" Target="../tags/tag11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emf"/></Relationships>
</file>

<file path=ppt/slideLayouts/_rels/slideLayout6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oleObject" Target="../embeddings/oleObject11.bin"/><Relationship Id="rId7" Type="http://schemas.openxmlformats.org/officeDocument/2006/relationships/image" Target="../media/image6.png"/><Relationship Id="rId2" Type="http://schemas.openxmlformats.org/officeDocument/2006/relationships/slideMaster" Target="../slideMasters/slideMaster1.xml"/><Relationship Id="rId1" Type="http://schemas.openxmlformats.org/officeDocument/2006/relationships/tags" Target="../tags/tag116.xml"/><Relationship Id="rId6" Type="http://schemas.microsoft.com/office/2007/relationships/hdphoto" Target="../media/hdphoto1.wdp"/><Relationship Id="rId5" Type="http://schemas.openxmlformats.org/officeDocument/2006/relationships/image" Target="../media/image17.png"/><Relationship Id="rId4" Type="http://schemas.openxmlformats.org/officeDocument/2006/relationships/image" Target="../media/image1.emf"/></Relationships>
</file>

<file path=ppt/slideLayouts/_rels/slideLayout6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Master" Target="../slideMasters/slideMaster2.xml"/><Relationship Id="rId7" Type="http://schemas.openxmlformats.org/officeDocument/2006/relationships/image" Target="../media/image1.emf"/><Relationship Id="rId2" Type="http://schemas.openxmlformats.org/officeDocument/2006/relationships/tags" Target="../tags/tag122.xml"/><Relationship Id="rId1" Type="http://schemas.openxmlformats.org/officeDocument/2006/relationships/tags" Target="../tags/tag121.xml"/><Relationship Id="rId6" Type="http://schemas.openxmlformats.org/officeDocument/2006/relationships/oleObject" Target="../embeddings/oleObject14.bin"/><Relationship Id="rId5" Type="http://schemas.openxmlformats.org/officeDocument/2006/relationships/image" Target="../media/image20.svg"/><Relationship Id="rId4" Type="http://schemas.openxmlformats.org/officeDocument/2006/relationships/image" Target="../media/image13.png"/><Relationship Id="rId9" Type="http://schemas.openxmlformats.org/officeDocument/2006/relationships/image" Target="../media/image16.png"/></Relationships>
</file>

<file path=ppt/slideLayouts/_rels/slideLayout6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image" Target="../media/image18.png"/><Relationship Id="rId5" Type="http://schemas.openxmlformats.org/officeDocument/2006/relationships/image" Target="../media/image1.emf"/><Relationship Id="rId4" Type="http://schemas.openxmlformats.org/officeDocument/2006/relationships/oleObject" Target="../embeddings/oleObject15.bin"/></Relationships>
</file>

<file path=ppt/slideLayouts/_rels/slideLayout68.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22.svg"/><Relationship Id="rId2" Type="http://schemas.openxmlformats.org/officeDocument/2006/relationships/tags" Target="../tags/tag126.xml"/><Relationship Id="rId1" Type="http://schemas.openxmlformats.org/officeDocument/2006/relationships/tags" Target="../tags/tag125.xml"/><Relationship Id="rId6" Type="http://schemas.openxmlformats.org/officeDocument/2006/relationships/image" Target="../media/image21.png"/><Relationship Id="rId5" Type="http://schemas.openxmlformats.org/officeDocument/2006/relationships/image" Target="../media/image1.emf"/><Relationship Id="rId4" Type="http://schemas.openxmlformats.org/officeDocument/2006/relationships/oleObject" Target="../embeddings/oleObject16.bin"/></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70.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2.xml"/><Relationship Id="rId1" Type="http://schemas.openxmlformats.org/officeDocument/2006/relationships/tags" Target="../tags/tag12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emf"/></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oleObject" Target="../embeddings/oleObject17.bin"/><Relationship Id="rId7" Type="http://schemas.openxmlformats.org/officeDocument/2006/relationships/image" Target="../media/image6.png"/><Relationship Id="rId2" Type="http://schemas.openxmlformats.org/officeDocument/2006/relationships/slideMaster" Target="../slideMasters/slideMaster2.xml"/><Relationship Id="rId1" Type="http://schemas.openxmlformats.org/officeDocument/2006/relationships/tags" Target="../tags/tag128.xml"/><Relationship Id="rId6" Type="http://schemas.microsoft.com/office/2007/relationships/hdphoto" Target="../media/hdphoto2.wdp"/><Relationship Id="rId5" Type="http://schemas.openxmlformats.org/officeDocument/2006/relationships/image" Target="../media/image25.png"/><Relationship Id="rId4" Type="http://schemas.openxmlformats.org/officeDocument/2006/relationships/image" Target="../media/image1.emf"/></Relationships>
</file>

<file path=ppt/slideLayouts/_rels/slideLayout7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Master" Target="../slideMasters/slideMaster3.xml"/><Relationship Id="rId7" Type="http://schemas.openxmlformats.org/officeDocument/2006/relationships/image" Target="../media/image1.emf"/><Relationship Id="rId2" Type="http://schemas.openxmlformats.org/officeDocument/2006/relationships/tags" Target="../tags/tag134.xml"/><Relationship Id="rId1" Type="http://schemas.openxmlformats.org/officeDocument/2006/relationships/tags" Target="../tags/tag133.xml"/><Relationship Id="rId6" Type="http://schemas.openxmlformats.org/officeDocument/2006/relationships/oleObject" Target="../embeddings/oleObject20.bin"/><Relationship Id="rId5" Type="http://schemas.openxmlformats.org/officeDocument/2006/relationships/image" Target="../media/image20.svg"/><Relationship Id="rId4" Type="http://schemas.openxmlformats.org/officeDocument/2006/relationships/image" Target="../media/image13.png"/><Relationship Id="rId9" Type="http://schemas.openxmlformats.org/officeDocument/2006/relationships/image" Target="../media/image16.png"/></Relationships>
</file>

<file path=ppt/slideLayouts/_rels/slideLayout7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slideMaster" Target="../slideMasters/slideMaster3.xml"/><Relationship Id="rId7" Type="http://schemas.openxmlformats.org/officeDocument/2006/relationships/oleObject" Target="../embeddings/oleObject22.bin"/><Relationship Id="rId2" Type="http://schemas.openxmlformats.org/officeDocument/2006/relationships/tags" Target="../tags/tag136.xml"/><Relationship Id="rId1" Type="http://schemas.openxmlformats.org/officeDocument/2006/relationships/tags" Target="../tags/tag135.xml"/><Relationship Id="rId6" Type="http://schemas.openxmlformats.org/officeDocument/2006/relationships/image" Target="../media/image18.png"/><Relationship Id="rId5" Type="http://schemas.openxmlformats.org/officeDocument/2006/relationships/image" Target="../media/image1.emf"/><Relationship Id="rId4" Type="http://schemas.openxmlformats.org/officeDocument/2006/relationships/oleObject" Target="../embeddings/oleObject21.bin"/></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38.xml"/><Relationship Id="rId1" Type="http://schemas.openxmlformats.org/officeDocument/2006/relationships/tags" Target="../tags/tag137.xml"/><Relationship Id="rId5" Type="http://schemas.openxmlformats.org/officeDocument/2006/relationships/image" Target="../media/image1.emf"/><Relationship Id="rId4" Type="http://schemas.openxmlformats.org/officeDocument/2006/relationships/oleObject" Target="../embeddings/oleObject23.bin"/></Relationships>
</file>

<file path=ppt/slideLayouts/_rels/slideLayout78.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40.xml"/><Relationship Id="rId1" Type="http://schemas.openxmlformats.org/officeDocument/2006/relationships/tags" Target="../tags/tag139.xml"/><Relationship Id="rId5" Type="http://schemas.openxmlformats.org/officeDocument/2006/relationships/image" Target="../media/image1.emf"/><Relationship Id="rId4" Type="http://schemas.openxmlformats.org/officeDocument/2006/relationships/oleObject" Target="../embeddings/oleObject24.bin"/></Relationships>
</file>

<file path=ppt/slideLayouts/_rels/slideLayout79.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42.xml"/><Relationship Id="rId1" Type="http://schemas.openxmlformats.org/officeDocument/2006/relationships/tags" Target="../tags/tag141.xml"/><Relationship Id="rId5" Type="http://schemas.openxmlformats.org/officeDocument/2006/relationships/image" Target="../media/image1.emf"/><Relationship Id="rId4" Type="http://schemas.openxmlformats.org/officeDocument/2006/relationships/oleObject" Target="../embeddings/oleObject25.bin"/></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80.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svg"/><Relationship Id="rId3" Type="http://schemas.openxmlformats.org/officeDocument/2006/relationships/slideMaster" Target="../slideMasters/slideMaster3.xml"/><Relationship Id="rId7" Type="http://schemas.openxmlformats.org/officeDocument/2006/relationships/image" Target="../media/image28.svg"/><Relationship Id="rId12" Type="http://schemas.openxmlformats.org/officeDocument/2006/relationships/image" Target="../media/image33.png"/><Relationship Id="rId2" Type="http://schemas.openxmlformats.org/officeDocument/2006/relationships/tags" Target="../tags/tag144.xml"/><Relationship Id="rId1" Type="http://schemas.openxmlformats.org/officeDocument/2006/relationships/tags" Target="../tags/tag143.xml"/><Relationship Id="rId6" Type="http://schemas.openxmlformats.org/officeDocument/2006/relationships/image" Target="../media/image27.png"/><Relationship Id="rId11" Type="http://schemas.openxmlformats.org/officeDocument/2006/relationships/image" Target="../media/image32.svg"/><Relationship Id="rId5" Type="http://schemas.openxmlformats.org/officeDocument/2006/relationships/image" Target="../media/image1.emf"/><Relationship Id="rId15" Type="http://schemas.openxmlformats.org/officeDocument/2006/relationships/image" Target="../media/image36.svg"/><Relationship Id="rId10" Type="http://schemas.openxmlformats.org/officeDocument/2006/relationships/image" Target="../media/image31.png"/><Relationship Id="rId4" Type="http://schemas.openxmlformats.org/officeDocument/2006/relationships/oleObject" Target="../embeddings/oleObject26.bin"/><Relationship Id="rId9" Type="http://schemas.openxmlformats.org/officeDocument/2006/relationships/image" Target="../media/image30.svg"/><Relationship Id="rId14" Type="http://schemas.openxmlformats.org/officeDocument/2006/relationships/image" Target="../media/image35.png"/></Relationships>
</file>

<file path=ppt/slideLayouts/_rels/slideLayout81.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46.xml"/><Relationship Id="rId1" Type="http://schemas.openxmlformats.org/officeDocument/2006/relationships/tags" Target="../tags/tag145.xml"/><Relationship Id="rId5" Type="http://schemas.openxmlformats.org/officeDocument/2006/relationships/image" Target="../media/image1.emf"/><Relationship Id="rId4" Type="http://schemas.openxmlformats.org/officeDocument/2006/relationships/oleObject" Target="../embeddings/oleObject23.bin"/></Relationships>
</file>

<file path=ppt/slideLayouts/_rels/slideLayout82.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48.xml"/><Relationship Id="rId1" Type="http://schemas.openxmlformats.org/officeDocument/2006/relationships/tags" Target="../tags/tag147.xml"/><Relationship Id="rId5" Type="http://schemas.openxmlformats.org/officeDocument/2006/relationships/image" Target="../media/image1.emf"/><Relationship Id="rId4" Type="http://schemas.openxmlformats.org/officeDocument/2006/relationships/oleObject" Target="../embeddings/oleObject23.bin"/></Relationships>
</file>

<file path=ppt/slideLayouts/_rels/slideLayout83.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50.xml"/><Relationship Id="rId1" Type="http://schemas.openxmlformats.org/officeDocument/2006/relationships/tags" Target="../tags/tag149.xml"/><Relationship Id="rId5" Type="http://schemas.openxmlformats.org/officeDocument/2006/relationships/image" Target="../media/image1.emf"/><Relationship Id="rId4" Type="http://schemas.openxmlformats.org/officeDocument/2006/relationships/oleObject" Target="../embeddings/oleObject23.bin"/></Relationships>
</file>

<file path=ppt/slideLayouts/_rels/slideLayout84.xml.rels><?xml version="1.0" encoding="UTF-8" standalone="yes"?>
<Relationships xmlns="http://schemas.openxmlformats.org/package/2006/relationships"><Relationship Id="rId8" Type="http://schemas.openxmlformats.org/officeDocument/2006/relationships/oleObject" Target="../embeddings/oleObject27.bin"/><Relationship Id="rId3" Type="http://schemas.openxmlformats.org/officeDocument/2006/relationships/tags" Target="../tags/tag153.xml"/><Relationship Id="rId7" Type="http://schemas.openxmlformats.org/officeDocument/2006/relationships/image" Target="../media/image1.emf"/><Relationship Id="rId2" Type="http://schemas.openxmlformats.org/officeDocument/2006/relationships/tags" Target="../tags/tag152.xml"/><Relationship Id="rId1" Type="http://schemas.openxmlformats.org/officeDocument/2006/relationships/tags" Target="../tags/tag151.xml"/><Relationship Id="rId6" Type="http://schemas.openxmlformats.org/officeDocument/2006/relationships/oleObject" Target="../embeddings/oleObject23.bin"/><Relationship Id="rId5" Type="http://schemas.openxmlformats.org/officeDocument/2006/relationships/slideMaster" Target="../slideMasters/slideMaster3.xml"/><Relationship Id="rId4" Type="http://schemas.openxmlformats.org/officeDocument/2006/relationships/tags" Target="../tags/tag154.xml"/></Relationships>
</file>

<file path=ppt/slideLayouts/_rels/slideLayout85.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56.xml"/><Relationship Id="rId1" Type="http://schemas.openxmlformats.org/officeDocument/2006/relationships/tags" Target="../tags/tag155.xml"/><Relationship Id="rId5" Type="http://schemas.openxmlformats.org/officeDocument/2006/relationships/image" Target="../media/image1.emf"/><Relationship Id="rId4" Type="http://schemas.openxmlformats.org/officeDocument/2006/relationships/oleObject" Target="../embeddings/oleObject23.bin"/></Relationships>
</file>

<file path=ppt/slideLayouts/_rels/slideLayout8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58.xml"/><Relationship Id="rId1" Type="http://schemas.openxmlformats.org/officeDocument/2006/relationships/tags" Target="../tags/tag157.xml"/><Relationship Id="rId5" Type="http://schemas.openxmlformats.org/officeDocument/2006/relationships/image" Target="../media/image1.emf"/><Relationship Id="rId4" Type="http://schemas.openxmlformats.org/officeDocument/2006/relationships/oleObject" Target="../embeddings/oleObject23.bin"/></Relationships>
</file>

<file path=ppt/slideLayouts/_rels/slideLayout87.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60.xml"/><Relationship Id="rId1" Type="http://schemas.openxmlformats.org/officeDocument/2006/relationships/tags" Target="../tags/tag159.xml"/><Relationship Id="rId5" Type="http://schemas.openxmlformats.org/officeDocument/2006/relationships/image" Target="../media/image1.emf"/><Relationship Id="rId4" Type="http://schemas.openxmlformats.org/officeDocument/2006/relationships/oleObject" Target="../embeddings/oleObject23.bin"/></Relationships>
</file>

<file path=ppt/slideLayouts/_rels/slideLayout88.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62.xml"/><Relationship Id="rId1" Type="http://schemas.openxmlformats.org/officeDocument/2006/relationships/tags" Target="../tags/tag161.xml"/><Relationship Id="rId5" Type="http://schemas.openxmlformats.org/officeDocument/2006/relationships/image" Target="../media/image1.emf"/><Relationship Id="rId4" Type="http://schemas.openxmlformats.org/officeDocument/2006/relationships/oleObject" Target="../embeddings/oleObject23.bin"/></Relationships>
</file>

<file path=ppt/slideLayouts/_rels/slideLayout89.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64.xml"/><Relationship Id="rId1" Type="http://schemas.openxmlformats.org/officeDocument/2006/relationships/tags" Target="../tags/tag163.xml"/><Relationship Id="rId5" Type="http://schemas.openxmlformats.org/officeDocument/2006/relationships/image" Target="../media/image1.emf"/><Relationship Id="rId4" Type="http://schemas.openxmlformats.org/officeDocument/2006/relationships/oleObject" Target="../embeddings/oleObject23.bin"/></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90.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67.xml"/><Relationship Id="rId7" Type="http://schemas.openxmlformats.org/officeDocument/2006/relationships/image" Target="../media/image1.emf"/><Relationship Id="rId2" Type="http://schemas.openxmlformats.org/officeDocument/2006/relationships/tags" Target="../tags/tag166.xml"/><Relationship Id="rId1" Type="http://schemas.openxmlformats.org/officeDocument/2006/relationships/tags" Target="../tags/tag165.xml"/><Relationship Id="rId6" Type="http://schemas.openxmlformats.org/officeDocument/2006/relationships/oleObject" Target="../embeddings/oleObject23.bin"/><Relationship Id="rId5" Type="http://schemas.openxmlformats.org/officeDocument/2006/relationships/slideMaster" Target="../slideMasters/slideMaster3.xml"/><Relationship Id="rId4" Type="http://schemas.openxmlformats.org/officeDocument/2006/relationships/tags" Target="../tags/tag168.xml"/><Relationship Id="rId9" Type="http://schemas.openxmlformats.org/officeDocument/2006/relationships/oleObject" Target="../embeddings/oleObject27.bin"/></Relationships>
</file>

<file path=ppt/slideLayouts/_rels/slideLayout91.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70.xml"/><Relationship Id="rId1" Type="http://schemas.openxmlformats.org/officeDocument/2006/relationships/tags" Target="../tags/tag169.xml"/><Relationship Id="rId6" Type="http://schemas.openxmlformats.org/officeDocument/2006/relationships/image" Target="../media/image3.emf"/><Relationship Id="rId5" Type="http://schemas.openxmlformats.org/officeDocument/2006/relationships/image" Target="../media/image1.emf"/><Relationship Id="rId4" Type="http://schemas.openxmlformats.org/officeDocument/2006/relationships/oleObject" Target="../embeddings/oleObject23.bin"/></Relationships>
</file>

<file path=ppt/slideLayouts/_rels/slideLayout92.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72.xml"/><Relationship Id="rId1" Type="http://schemas.openxmlformats.org/officeDocument/2006/relationships/tags" Target="../tags/tag171.xml"/><Relationship Id="rId6" Type="http://schemas.openxmlformats.org/officeDocument/2006/relationships/image" Target="../media/image3.emf"/><Relationship Id="rId5" Type="http://schemas.openxmlformats.org/officeDocument/2006/relationships/image" Target="../media/image1.emf"/><Relationship Id="rId4" Type="http://schemas.openxmlformats.org/officeDocument/2006/relationships/oleObject" Target="../embeddings/oleObject28.bin"/></Relationships>
</file>

<file path=ppt/slideLayouts/_rels/slideLayout93.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74.xml"/><Relationship Id="rId1" Type="http://schemas.openxmlformats.org/officeDocument/2006/relationships/tags" Target="../tags/tag173.xml"/><Relationship Id="rId5" Type="http://schemas.openxmlformats.org/officeDocument/2006/relationships/image" Target="../media/image1.emf"/><Relationship Id="rId4" Type="http://schemas.openxmlformats.org/officeDocument/2006/relationships/oleObject" Target="../embeddings/oleObject23.bin"/></Relationships>
</file>

<file path=ppt/slideLayouts/_rels/slideLayout94.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76.xml"/><Relationship Id="rId1" Type="http://schemas.openxmlformats.org/officeDocument/2006/relationships/tags" Target="../tags/tag175.xml"/><Relationship Id="rId6" Type="http://schemas.openxmlformats.org/officeDocument/2006/relationships/image" Target="../media/image18.png"/><Relationship Id="rId5" Type="http://schemas.openxmlformats.org/officeDocument/2006/relationships/image" Target="../media/image1.emf"/><Relationship Id="rId4" Type="http://schemas.openxmlformats.org/officeDocument/2006/relationships/oleObject" Target="../embeddings/oleObject23.bin"/></Relationships>
</file>

<file path=ppt/slideLayouts/_rels/slideLayout9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Master" Target="../slideMasters/slideMaster3.xml"/><Relationship Id="rId7" Type="http://schemas.openxmlformats.org/officeDocument/2006/relationships/image" Target="../media/image1.emf"/><Relationship Id="rId2" Type="http://schemas.openxmlformats.org/officeDocument/2006/relationships/tags" Target="../tags/tag178.xml"/><Relationship Id="rId1" Type="http://schemas.openxmlformats.org/officeDocument/2006/relationships/tags" Target="../tags/tag177.xml"/><Relationship Id="rId6" Type="http://schemas.openxmlformats.org/officeDocument/2006/relationships/oleObject" Target="../embeddings/oleObject29.bin"/><Relationship Id="rId5" Type="http://schemas.openxmlformats.org/officeDocument/2006/relationships/image" Target="../media/image38.svg"/><Relationship Id="rId4" Type="http://schemas.openxmlformats.org/officeDocument/2006/relationships/image" Target="../media/image37.png"/></Relationships>
</file>

<file path=ppt/slideLayouts/_rels/slideLayout96.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slideMaster" Target="../slideMasters/slideMaster3.xml"/><Relationship Id="rId7" Type="http://schemas.openxmlformats.org/officeDocument/2006/relationships/image" Target="../media/image3.emf"/><Relationship Id="rId2" Type="http://schemas.openxmlformats.org/officeDocument/2006/relationships/tags" Target="../tags/tag180.xml"/><Relationship Id="rId1" Type="http://schemas.openxmlformats.org/officeDocument/2006/relationships/tags" Target="../tags/tag179.xml"/><Relationship Id="rId6" Type="http://schemas.openxmlformats.org/officeDocument/2006/relationships/image" Target="../media/image9.emf"/><Relationship Id="rId5" Type="http://schemas.openxmlformats.org/officeDocument/2006/relationships/image" Target="../media/image1.emf"/><Relationship Id="rId4" Type="http://schemas.openxmlformats.org/officeDocument/2006/relationships/oleObject" Target="../embeddings/oleObject30.bin"/><Relationship Id="rId9" Type="http://schemas.openxmlformats.org/officeDocument/2006/relationships/image" Target="../media/image10.emf"/></Relationships>
</file>

<file path=ppt/slideLayouts/_rels/slideLayout97.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82.xml"/><Relationship Id="rId1" Type="http://schemas.openxmlformats.org/officeDocument/2006/relationships/tags" Target="../tags/tag181.xml"/><Relationship Id="rId5" Type="http://schemas.openxmlformats.org/officeDocument/2006/relationships/image" Target="../media/image1.emf"/><Relationship Id="rId4" Type="http://schemas.openxmlformats.org/officeDocument/2006/relationships/oleObject" Target="../embeddings/oleObject31.bin"/></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slideMaster" Target="../slideMasters/slideMaster3.xml"/><Relationship Id="rId7" Type="http://schemas.openxmlformats.org/officeDocument/2006/relationships/image" Target="../media/image3.emf"/><Relationship Id="rId2" Type="http://schemas.openxmlformats.org/officeDocument/2006/relationships/tags" Target="../tags/tag184.xml"/><Relationship Id="rId1" Type="http://schemas.openxmlformats.org/officeDocument/2006/relationships/tags" Target="../tags/tag183.xml"/><Relationship Id="rId6" Type="http://schemas.openxmlformats.org/officeDocument/2006/relationships/image" Target="../media/image9.emf"/><Relationship Id="rId5" Type="http://schemas.openxmlformats.org/officeDocument/2006/relationships/image" Target="../media/image1.emf"/><Relationship Id="rId4" Type="http://schemas.openxmlformats.org/officeDocument/2006/relationships/oleObject" Target="../embeddings/oleObject30.bin"/></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_1">
    <p:bg>
      <p:bgPr>
        <a:solidFill>
          <a:schemeClr val="accent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487640B-010C-49B1-931B-54D2D113EA69}"/>
              </a:ext>
            </a:extLst>
          </p:cNvPr>
          <p:cNvSpPr>
            <a:spLocks noGrp="1"/>
          </p:cNvSpPr>
          <p:nvPr>
            <p:ph type="pic" sz="quarter" idx="13"/>
          </p:nvPr>
        </p:nvSpPr>
        <p:spPr>
          <a:xfrm>
            <a:off x="4835860" y="0"/>
            <a:ext cx="7356140" cy="6858000"/>
          </a:xfrm>
        </p:spPr>
        <p:txBody>
          <a:bodyPr anchor="ctr"/>
          <a:lstStyle>
            <a:lvl1pPr marL="0" indent="0" algn="ctr">
              <a:buNone/>
              <a:defRPr/>
            </a:lvl1pPr>
          </a:lstStyle>
          <a:p>
            <a:endParaRPr lang="en-US"/>
          </a:p>
        </p:txBody>
      </p:sp>
      <p:graphicFrame>
        <p:nvGraphicFramePr>
          <p:cNvPr id="5" name="Objet 4" hidden="1">
            <a:extLst>
              <a:ext uri="{FF2B5EF4-FFF2-40B4-BE49-F238E27FC236}">
                <a16:creationId xmlns:a16="http://schemas.microsoft.com/office/drawing/2014/main" id="{E03E893C-6741-453F-AB83-3BF7E47452D4}"/>
              </a:ext>
            </a:extLst>
          </p:cNvPr>
          <p:cNvGraphicFramePr>
            <a:graphicFrameLocks noChangeAspect="1"/>
          </p:cNvGraphicFramePr>
          <p:nvPr userDrawn="1">
            <p:custDataLst>
              <p:tags r:id="rId1"/>
            </p:custDataLst>
            <p:extLst>
              <p:ext uri="{D42A27DB-BD31-4B8C-83A1-F6EECF244321}">
                <p14:modId xmlns:p14="http://schemas.microsoft.com/office/powerpoint/2010/main" val="22936378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E03E893C-6741-453F-AB83-3BF7E47452D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94607D74-F512-4FC3-A30B-919D76C6342E}"/>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dirty="0">
              <a:latin typeface="Arial Black" panose="020B0A04020102020204" pitchFamily="34" charset="0"/>
              <a:ea typeface="+mj-ea"/>
              <a:cs typeface="+mj-cs"/>
              <a:sym typeface="Arial Black" panose="020B0A04020102020204" pitchFamily="34" charset="0"/>
            </a:endParaRPr>
          </a:p>
        </p:txBody>
      </p:sp>
      <p:cxnSp>
        <p:nvCxnSpPr>
          <p:cNvPr id="17" name="Connecteur droit 16">
            <a:extLst>
              <a:ext uri="{FF2B5EF4-FFF2-40B4-BE49-F238E27FC236}">
                <a16:creationId xmlns:a16="http://schemas.microsoft.com/office/drawing/2014/main" id="{79935D5E-B7ED-4F9D-A894-6B0811A25EEF}"/>
              </a:ext>
            </a:extLst>
          </p:cNvPr>
          <p:cNvCxnSpPr>
            <a:cxnSpLocks/>
          </p:cNvCxnSpPr>
          <p:nvPr userDrawn="1"/>
        </p:nvCxnSpPr>
        <p:spPr>
          <a:xfrm>
            <a:off x="459131" y="4229472"/>
            <a:ext cx="66396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3" name="Titre 1">
            <a:extLst>
              <a:ext uri="{FF2B5EF4-FFF2-40B4-BE49-F238E27FC236}">
                <a16:creationId xmlns:a16="http://schemas.microsoft.com/office/drawing/2014/main" id="{0720AE2E-312C-4683-8989-D798355BADAA}"/>
              </a:ext>
            </a:extLst>
          </p:cNvPr>
          <p:cNvSpPr>
            <a:spLocks noGrp="1"/>
          </p:cNvSpPr>
          <p:nvPr>
            <p:ph type="ctrTitle" hasCustomPrompt="1"/>
          </p:nvPr>
        </p:nvSpPr>
        <p:spPr>
          <a:xfrm>
            <a:off x="459131" y="2526585"/>
            <a:ext cx="4376729" cy="902415"/>
          </a:xfrm>
        </p:spPr>
        <p:txBody>
          <a:bodyPr lIns="0" anchor="b" anchorCtr="0">
            <a:noAutofit/>
          </a:bodyPr>
          <a:lstStyle>
            <a:lvl1pPr algn="l">
              <a:lnSpc>
                <a:spcPct val="80000"/>
              </a:lnSpc>
              <a:defRPr sz="3200" b="1" cap="all" spc="-200" baseline="0">
                <a:solidFill>
                  <a:schemeClr val="bg1"/>
                </a:solidFill>
                <a:latin typeface="Arial Black" panose="020B0A04020102020204" pitchFamily="34" charset="0"/>
              </a:defRPr>
            </a:lvl1pPr>
          </a:lstStyle>
          <a:p>
            <a:r>
              <a:rPr lang="en-GB" dirty="0"/>
              <a:t>TITLE OF THE PRESENTATION</a:t>
            </a:r>
          </a:p>
        </p:txBody>
      </p:sp>
      <p:sp>
        <p:nvSpPr>
          <p:cNvPr id="24" name="Sous-titre 2">
            <a:extLst>
              <a:ext uri="{FF2B5EF4-FFF2-40B4-BE49-F238E27FC236}">
                <a16:creationId xmlns:a16="http://schemas.microsoft.com/office/drawing/2014/main" id="{65680EBE-7995-4156-B622-28E72E20628F}"/>
              </a:ext>
            </a:extLst>
          </p:cNvPr>
          <p:cNvSpPr>
            <a:spLocks noGrp="1"/>
          </p:cNvSpPr>
          <p:nvPr>
            <p:ph type="subTitle" idx="1" hasCustomPrompt="1"/>
          </p:nvPr>
        </p:nvSpPr>
        <p:spPr>
          <a:xfrm>
            <a:off x="459131" y="3592337"/>
            <a:ext cx="4376729" cy="424732"/>
          </a:xfrm>
          <a:prstGeom prst="rect">
            <a:avLst/>
          </a:prstGeom>
        </p:spPr>
        <p:txBody>
          <a:bodyPr wrap="square" lIns="0" rIns="180000" anchor="b" anchorCtr="0">
            <a:noAutofit/>
          </a:bodyPr>
          <a:lstStyle>
            <a:lvl1pPr marL="0" indent="0" algn="l">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of the presentation</a:t>
            </a:r>
          </a:p>
        </p:txBody>
      </p:sp>
      <p:pic>
        <p:nvPicPr>
          <p:cNvPr id="33" name="Image 32" descr="Une image contenant objet&#10;&#10;Description générée automatiquement">
            <a:extLst>
              <a:ext uri="{FF2B5EF4-FFF2-40B4-BE49-F238E27FC236}">
                <a16:creationId xmlns:a16="http://schemas.microsoft.com/office/drawing/2014/main" id="{EDBF095C-490F-455B-8877-BE70651A9100}"/>
              </a:ext>
            </a:extLst>
          </p:cNvPr>
          <p:cNvPicPr>
            <a:picLocks noChangeAspect="1"/>
          </p:cNvPicPr>
          <p:nvPr userDrawn="1"/>
        </p:nvPicPr>
        <p:blipFill rotWithShape="1">
          <a:blip r:embed="rId6" cstate="screen">
            <a:biLevel thresh="25000"/>
            <a:extLst>
              <a:ext uri="{28A0092B-C50C-407E-A947-70E740481C1C}">
                <a14:useLocalDpi xmlns:a14="http://schemas.microsoft.com/office/drawing/2010/main" val="0"/>
              </a:ext>
            </a:extLst>
          </a:blip>
          <a:srcRect r="23242"/>
          <a:stretch/>
        </p:blipFill>
        <p:spPr>
          <a:xfrm>
            <a:off x="7680176" y="5687647"/>
            <a:ext cx="2802864" cy="649976"/>
          </a:xfrm>
          <a:prstGeom prst="rect">
            <a:avLst/>
          </a:prstGeom>
        </p:spPr>
      </p:pic>
      <p:sp>
        <p:nvSpPr>
          <p:cNvPr id="16" name="Espace réservé du texte 8">
            <a:extLst>
              <a:ext uri="{FF2B5EF4-FFF2-40B4-BE49-F238E27FC236}">
                <a16:creationId xmlns:a16="http://schemas.microsoft.com/office/drawing/2014/main" id="{E6E47F53-A22F-4C3B-A907-D28F75530F2B}"/>
              </a:ext>
            </a:extLst>
          </p:cNvPr>
          <p:cNvSpPr>
            <a:spLocks noGrp="1"/>
          </p:cNvSpPr>
          <p:nvPr>
            <p:ph type="body" sz="quarter" idx="12" hasCustomPrompt="1"/>
          </p:nvPr>
        </p:nvSpPr>
        <p:spPr>
          <a:xfrm>
            <a:off x="459131" y="4408501"/>
            <a:ext cx="2578642" cy="369332"/>
          </a:xfrm>
          <a:prstGeom prst="rect">
            <a:avLst/>
          </a:prstGeom>
        </p:spPr>
        <p:txBody>
          <a:bodyPr wrap="none" lIns="0">
            <a:no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Name of the speaker</a:t>
            </a:r>
          </a:p>
        </p:txBody>
      </p:sp>
      <p:pic>
        <p:nvPicPr>
          <p:cNvPr id="14" name="Graphique 12">
            <a:extLst>
              <a:ext uri="{FF2B5EF4-FFF2-40B4-BE49-F238E27FC236}">
                <a16:creationId xmlns:a16="http://schemas.microsoft.com/office/drawing/2014/main" id="{EDC392AE-DD2C-4A4A-B7EE-4301D02F1617}"/>
              </a:ext>
            </a:extLst>
          </p:cNvPr>
          <p:cNvPicPr>
            <a:picLocks noChangeAspect="1"/>
          </p:cNvPicPr>
          <p:nvPr userDrawn="1"/>
        </p:nvPicPr>
        <p:blipFill>
          <a:blip r:embed="rId7" cstate="screen">
            <a:extLst>
              <a:ext uri="{28A0092B-C50C-407E-A947-70E740481C1C}">
                <a14:useLocalDpi xmlns:a14="http://schemas.microsoft.com/office/drawing/2010/main" val="0"/>
              </a:ext>
            </a:extLst>
          </a:blip>
          <a:srcRect/>
          <a:stretch/>
        </p:blipFill>
        <p:spPr>
          <a:xfrm>
            <a:off x="10730260" y="5578999"/>
            <a:ext cx="863743" cy="791160"/>
          </a:xfrm>
          <a:prstGeom prst="rect">
            <a:avLst/>
          </a:prstGeom>
        </p:spPr>
      </p:pic>
      <p:sp>
        <p:nvSpPr>
          <p:cNvPr id="18" name="Espace réservé du texte 8">
            <a:extLst>
              <a:ext uri="{FF2B5EF4-FFF2-40B4-BE49-F238E27FC236}">
                <a16:creationId xmlns:a16="http://schemas.microsoft.com/office/drawing/2014/main" id="{EB967A9F-3292-49A7-9CD0-F0AA6A187A65}"/>
              </a:ext>
            </a:extLst>
          </p:cNvPr>
          <p:cNvSpPr>
            <a:spLocks noGrp="1"/>
          </p:cNvSpPr>
          <p:nvPr>
            <p:ph type="body" sz="quarter" idx="14" hasCustomPrompt="1"/>
          </p:nvPr>
        </p:nvSpPr>
        <p:spPr>
          <a:xfrm>
            <a:off x="459131" y="4859291"/>
            <a:ext cx="2578642" cy="369332"/>
          </a:xfrm>
          <a:prstGeom prst="rect">
            <a:avLst/>
          </a:prstGeom>
        </p:spPr>
        <p:txBody>
          <a:bodyPr wrap="none" lIns="0">
            <a:no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Date</a:t>
            </a:r>
          </a:p>
        </p:txBody>
      </p:sp>
    </p:spTree>
    <p:extLst>
      <p:ext uri="{BB962C8B-B14F-4D97-AF65-F5344CB8AC3E}">
        <p14:creationId xmlns:p14="http://schemas.microsoft.com/office/powerpoint/2010/main" val="3563572382"/>
      </p:ext>
    </p:extLst>
  </p:cSld>
  <p:clrMapOvr>
    <a:masterClrMapping/>
  </p:clrMapOvr>
  <p:extLst>
    <p:ext uri="{DCECCB84-F9BA-43D5-87BE-67443E8EF086}">
      <p15:sldGuideLst xmlns:p15="http://schemas.microsoft.com/office/powerpoint/2012/main">
        <p15:guide id="1" orient="horz" pos="329">
          <p15:clr>
            <a:srgbClr val="F26B43"/>
          </p15:clr>
        </p15:guide>
        <p15:guide id="2" orient="horz" pos="1886">
          <p15:clr>
            <a:srgbClr val="F26B43"/>
          </p15:clr>
        </p15:guide>
        <p15:guide id="4" orient="horz" pos="3317">
          <p15:clr>
            <a:srgbClr val="F26B43"/>
          </p15:clr>
        </p15:guide>
        <p15:guide id="5" orient="horz" pos="3917">
          <p15:clr>
            <a:srgbClr val="F26B43"/>
          </p15:clr>
        </p15:guide>
        <p15:guide id="6" pos="288">
          <p15:clr>
            <a:srgbClr val="F26B43"/>
          </p15:clr>
        </p15:guide>
        <p15:guide id="7" pos="357">
          <p15:clr>
            <a:srgbClr val="A4A3A4"/>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hapter_Violet Bg">
    <p:bg>
      <p:bgPr>
        <a:solidFill>
          <a:schemeClr val="accent4"/>
        </a:solidFill>
        <a:effectLst/>
      </p:bgPr>
    </p:bg>
    <p:spTree>
      <p:nvGrpSpPr>
        <p:cNvPr id="1" name=""/>
        <p:cNvGrpSpPr/>
        <p:nvPr/>
      </p:nvGrpSpPr>
      <p:grpSpPr>
        <a:xfrm>
          <a:off x="0" y="0"/>
          <a:ext cx="0" cy="0"/>
          <a:chOff x="0" y="0"/>
          <a:chExt cx="0" cy="0"/>
        </a:xfrm>
      </p:grpSpPr>
      <p:graphicFrame>
        <p:nvGraphicFramePr>
          <p:cNvPr id="5" name="Objet 4" hidden="1">
            <a:extLst>
              <a:ext uri="{FF2B5EF4-FFF2-40B4-BE49-F238E27FC236}">
                <a16:creationId xmlns:a16="http://schemas.microsoft.com/office/drawing/2014/main" id="{60ABFA1E-B316-436E-9376-68EB419FC111}"/>
              </a:ext>
            </a:extLst>
          </p:cNvPr>
          <p:cNvGraphicFramePr>
            <a:graphicFrameLocks noChangeAspect="1"/>
          </p:cNvGraphicFramePr>
          <p:nvPr userDrawn="1">
            <p:custDataLst>
              <p:tags r:id="rId1"/>
            </p:custDataLst>
            <p:extLst>
              <p:ext uri="{D42A27DB-BD31-4B8C-83A1-F6EECF244321}">
                <p14:modId xmlns:p14="http://schemas.microsoft.com/office/powerpoint/2010/main" val="5627698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60ABFA1E-B316-436E-9376-68EB419FC11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090B98A0-6801-4768-B6F7-29BDCE8AEFAF}"/>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dirty="0">
              <a:latin typeface="Arial Black" panose="020B0A04020102020204" pitchFamily="34" charset="0"/>
              <a:ea typeface="+mj-ea"/>
              <a:cs typeface="+mj-cs"/>
              <a:sym typeface="Arial Black" panose="020B0A04020102020204" pitchFamily="34" charset="0"/>
            </a:endParaRPr>
          </a:p>
        </p:txBody>
      </p:sp>
      <p:sp>
        <p:nvSpPr>
          <p:cNvPr id="13" name="Forme libre : forme 12">
            <a:extLst>
              <a:ext uri="{FF2B5EF4-FFF2-40B4-BE49-F238E27FC236}">
                <a16:creationId xmlns:a16="http://schemas.microsoft.com/office/drawing/2014/main" id="{F64F9793-BC9C-4454-9F7F-5BB60A70AEED}"/>
              </a:ext>
            </a:extLst>
          </p:cNvPr>
          <p:cNvSpPr/>
          <p:nvPr userDrawn="1"/>
        </p:nvSpPr>
        <p:spPr>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dirty="0"/>
          </a:p>
        </p:txBody>
      </p:sp>
      <p:sp>
        <p:nvSpPr>
          <p:cNvPr id="14" name="Forme libre : forme 13">
            <a:extLst>
              <a:ext uri="{FF2B5EF4-FFF2-40B4-BE49-F238E27FC236}">
                <a16:creationId xmlns:a16="http://schemas.microsoft.com/office/drawing/2014/main" id="{D42A29F8-8B81-4FB1-8852-D3129D82F2F7}"/>
              </a:ext>
            </a:extLst>
          </p:cNvPr>
          <p:cNvSpPr/>
          <p:nvPr userDrawn="1"/>
        </p:nvSpPr>
        <p:spPr>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dirty="0"/>
          </a:p>
        </p:txBody>
      </p:sp>
      <p:sp>
        <p:nvSpPr>
          <p:cNvPr id="12" name="Espace réservé du texte 11">
            <a:extLst>
              <a:ext uri="{FF2B5EF4-FFF2-40B4-BE49-F238E27FC236}">
                <a16:creationId xmlns:a16="http://schemas.microsoft.com/office/drawing/2014/main" id="{EBE94776-9B87-471E-83E1-9924DF80A377}"/>
              </a:ext>
            </a:extLst>
          </p:cNvPr>
          <p:cNvSpPr>
            <a:spLocks noGrp="1"/>
          </p:cNvSpPr>
          <p:nvPr>
            <p:ph type="body" sz="quarter" idx="13" hasCustomPrompt="1"/>
          </p:nvPr>
        </p:nvSpPr>
        <p:spPr>
          <a:xfrm>
            <a:off x="9828892" y="3287"/>
            <a:ext cx="2231701" cy="4067267"/>
          </a:xfrm>
          <a:prstGeom prst="rect">
            <a:avLst/>
          </a:prstGeom>
        </p:spPr>
        <p:txBody>
          <a:bodyPr wrap="none">
            <a:spAutoFit/>
          </a:bodyPr>
          <a:lstStyle>
            <a:lvl1pPr marL="0" indent="0">
              <a:buNone/>
              <a:defRPr sz="28700" b="1">
                <a:solidFill>
                  <a:schemeClr val="bg1"/>
                </a:solidFill>
              </a:defRPr>
            </a:lvl1pPr>
          </a:lstStyle>
          <a:p>
            <a:pPr lvl="0"/>
            <a:r>
              <a:rPr lang="en-GB" dirty="0"/>
              <a:t>0</a:t>
            </a:r>
          </a:p>
        </p:txBody>
      </p:sp>
      <p:sp>
        <p:nvSpPr>
          <p:cNvPr id="15" name="Title 1">
            <a:extLst>
              <a:ext uri="{FF2B5EF4-FFF2-40B4-BE49-F238E27FC236}">
                <a16:creationId xmlns:a16="http://schemas.microsoft.com/office/drawing/2014/main" id="{6C4BB860-E9E5-4315-9166-BE3A6F99D541}"/>
              </a:ext>
            </a:extLst>
          </p:cNvPr>
          <p:cNvSpPr>
            <a:spLocks noGrp="1"/>
          </p:cNvSpPr>
          <p:nvPr>
            <p:ph type="title" hasCustomPrompt="1"/>
          </p:nvPr>
        </p:nvSpPr>
        <p:spPr>
          <a:xfrm>
            <a:off x="459207" y="546021"/>
            <a:ext cx="7551996" cy="1587679"/>
          </a:xfrm>
        </p:spPr>
        <p:txBody>
          <a:bodyPr lIns="72000" anchor="t">
            <a:spAutoFit/>
          </a:bodyPr>
          <a:lstStyle>
            <a:lvl1pPr>
              <a:lnSpc>
                <a:spcPct val="80000"/>
              </a:lnSpc>
              <a:defRPr sz="6000">
                <a:solidFill>
                  <a:schemeClr val="bg1"/>
                </a:solidFill>
                <a:latin typeface="+mj-lt"/>
              </a:defRPr>
            </a:lvl1pPr>
          </a:lstStyle>
          <a:p>
            <a:r>
              <a:rPr lang="en-GB" dirty="0"/>
              <a:t>Title of the chapter</a:t>
            </a:r>
          </a:p>
        </p:txBody>
      </p:sp>
      <p:sp>
        <p:nvSpPr>
          <p:cNvPr id="19" name="Espace réservé du texte 2">
            <a:extLst>
              <a:ext uri="{FF2B5EF4-FFF2-40B4-BE49-F238E27FC236}">
                <a16:creationId xmlns:a16="http://schemas.microsoft.com/office/drawing/2014/main" id="{9D0DDBF5-15A9-48AF-8154-A223158BFEC2}"/>
              </a:ext>
            </a:extLst>
          </p:cNvPr>
          <p:cNvSpPr>
            <a:spLocks noGrp="1"/>
          </p:cNvSpPr>
          <p:nvPr>
            <p:ph type="body" idx="1" hasCustomPrompt="1"/>
          </p:nvPr>
        </p:nvSpPr>
        <p:spPr>
          <a:xfrm>
            <a:off x="452215" y="2816932"/>
            <a:ext cx="7551996" cy="461665"/>
          </a:xfrm>
          <a:prstGeom prst="rect">
            <a:avLst/>
          </a:prstGeom>
        </p:spPr>
        <p:txBody>
          <a:bodyPr lIns="108000" rIns="180000">
            <a:spAutoFit/>
          </a:bodyPr>
          <a:lstStyle>
            <a:lvl1pPr marL="0" indent="0">
              <a:buNone/>
              <a:defRPr sz="24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Subtitle of the chapter</a:t>
            </a:r>
          </a:p>
        </p:txBody>
      </p:sp>
      <p:pic>
        <p:nvPicPr>
          <p:cNvPr id="21" name="Graphique 8">
            <a:extLst>
              <a:ext uri="{FF2B5EF4-FFF2-40B4-BE49-F238E27FC236}">
                <a16:creationId xmlns:a16="http://schemas.microsoft.com/office/drawing/2014/main" id="{18AF53AA-F64F-40A2-BA18-E39CF0E6D61F}"/>
              </a:ext>
            </a:extLst>
          </p:cNvPr>
          <p:cNvPicPr>
            <a:picLocks noChangeAspect="1"/>
          </p:cNvPicPr>
          <p:nvPr userDrawn="1"/>
        </p:nvPicPr>
        <p:blipFill>
          <a:blip r:embed="rId6" cstate="screen">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22" name="Espace réservé du numéro de diapositive 2">
            <a:extLst>
              <a:ext uri="{FF2B5EF4-FFF2-40B4-BE49-F238E27FC236}">
                <a16:creationId xmlns:a16="http://schemas.microsoft.com/office/drawing/2014/main" id="{99124B2E-7D5F-43EA-BA8E-51CF5BE916BE}"/>
              </a:ext>
            </a:extLst>
          </p:cNvPr>
          <p:cNvSpPr>
            <a:spLocks noGrp="1"/>
          </p:cNvSpPr>
          <p:nvPr>
            <p:ph type="sldNum" sz="quarter" idx="14"/>
          </p:nvPr>
        </p:nvSpPr>
        <p:spPr>
          <a:xfrm>
            <a:off x="382932" y="6219234"/>
            <a:ext cx="360037" cy="365125"/>
          </a:xfrm>
          <a:prstGeom prst="rect">
            <a:avLst/>
          </a:prstGeom>
        </p:spPr>
        <p:txBody>
          <a:bodyPr/>
          <a:lstStyle>
            <a:lvl1pPr>
              <a:defRPr>
                <a:solidFill>
                  <a:schemeClr val="bg1"/>
                </a:solidFill>
              </a:defRPr>
            </a:lvl1pPr>
          </a:lstStyle>
          <a:p>
            <a:fld id="{D61AABEC-672F-4B68-B914-690DA978312C}" type="slidenum">
              <a:rPr lang="en-GB" smtClean="0"/>
              <a:pPr/>
              <a:t>‹#›</a:t>
            </a:fld>
            <a:r>
              <a:rPr lang="en-GB"/>
              <a:t> ‒ </a:t>
            </a:r>
            <a:endParaRPr lang="en-GB" dirty="0"/>
          </a:p>
        </p:txBody>
      </p:sp>
      <p:sp>
        <p:nvSpPr>
          <p:cNvPr id="23" name="Espace réservé du pied de page 4">
            <a:extLst>
              <a:ext uri="{FF2B5EF4-FFF2-40B4-BE49-F238E27FC236}">
                <a16:creationId xmlns:a16="http://schemas.microsoft.com/office/drawing/2014/main" id="{F420F713-7CBA-4B47-8081-8B5D8C3FEF76}"/>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 Ipsos | Doc Name</a:t>
            </a:r>
          </a:p>
        </p:txBody>
      </p:sp>
    </p:spTree>
    <p:extLst>
      <p:ext uri="{BB962C8B-B14F-4D97-AF65-F5344CB8AC3E}">
        <p14:creationId xmlns:p14="http://schemas.microsoft.com/office/powerpoint/2010/main" val="2350552958"/>
      </p:ext>
    </p:extLst>
  </p:cSld>
  <p:clrMapOvr>
    <a:masterClrMapping/>
  </p:clrMapOvr>
  <p:extLst>
    <p:ext uri="{DCECCB84-F9BA-43D5-87BE-67443E8EF086}">
      <p15:sldGuideLst xmlns:p15="http://schemas.microsoft.com/office/powerpoint/2012/main">
        <p15:guide id="1" pos="288">
          <p15:clr>
            <a:srgbClr val="F26B43"/>
          </p15:clr>
        </p15:guide>
        <p15:guide id="2" pos="360">
          <p15:clr>
            <a:srgbClr val="A4A3A4"/>
          </p15:clr>
        </p15:guide>
        <p15:guide id="3" orient="horz" pos="3906">
          <p15:clr>
            <a:srgbClr val="F26B43"/>
          </p15:clr>
        </p15:guide>
        <p15:guide id="4" orient="horz" pos="4156">
          <p15:clr>
            <a:srgbClr val="F26B43"/>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4 columns with colored box titles [V2]">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5" name="Espace réservé du texte 4">
            <a:extLst>
              <a:ext uri="{FF2B5EF4-FFF2-40B4-BE49-F238E27FC236}">
                <a16:creationId xmlns:a16="http://schemas.microsoft.com/office/drawing/2014/main" id="{F29F32CF-ADE9-4D3D-9458-4DBEF9BE018B}"/>
              </a:ext>
            </a:extLst>
          </p:cNvPr>
          <p:cNvSpPr>
            <a:spLocks noGrp="1"/>
          </p:cNvSpPr>
          <p:nvPr>
            <p:ph type="body" sz="quarter" idx="20" hasCustomPrompt="1"/>
          </p:nvPr>
        </p:nvSpPr>
        <p:spPr>
          <a:xfrm>
            <a:off x="486259" y="1955803"/>
            <a:ext cx="2378847" cy="442243"/>
          </a:xfrm>
          <a:prstGeom prst="rect">
            <a:avLst/>
          </a:prstGeom>
          <a:solidFill>
            <a:schemeClr val="bg2"/>
          </a:solidFill>
        </p:spPr>
        <p:txBody>
          <a:bodyPr lIns="91440" rIns="91440" anchor="ctr" anchorCtr="0">
            <a:noAutofit/>
          </a:bodyPr>
          <a:lstStyle>
            <a:lvl1pPr marL="0" indent="0" algn="l">
              <a:lnSpc>
                <a:spcPct val="80000"/>
              </a:lnSpc>
              <a:buNone/>
              <a:defRPr b="0" cap="all" baseline="0">
                <a:solidFill>
                  <a:schemeClr val="bg1"/>
                </a:solidFill>
              </a:defRPr>
            </a:lvl1pPr>
          </a:lstStyle>
          <a:p>
            <a:pPr lvl="0"/>
            <a:r>
              <a:rPr lang="en-GB" dirty="0"/>
              <a:t>Title</a:t>
            </a:r>
          </a:p>
        </p:txBody>
      </p:sp>
      <p:sp>
        <p:nvSpPr>
          <p:cNvPr id="13" name="Espace réservé du texte 4">
            <a:extLst>
              <a:ext uri="{FF2B5EF4-FFF2-40B4-BE49-F238E27FC236}">
                <a16:creationId xmlns:a16="http://schemas.microsoft.com/office/drawing/2014/main" id="{8F949CB4-ADF1-411D-B5B0-474DDF2975F4}"/>
              </a:ext>
            </a:extLst>
          </p:cNvPr>
          <p:cNvSpPr>
            <a:spLocks noGrp="1"/>
          </p:cNvSpPr>
          <p:nvPr>
            <p:ph type="body" sz="quarter" idx="21" hasCustomPrompt="1"/>
          </p:nvPr>
        </p:nvSpPr>
        <p:spPr>
          <a:xfrm>
            <a:off x="3401235" y="1955803"/>
            <a:ext cx="2378847" cy="442243"/>
          </a:xfrm>
          <a:prstGeom prst="rect">
            <a:avLst/>
          </a:prstGeom>
          <a:solidFill>
            <a:schemeClr val="tx2"/>
          </a:solidFill>
        </p:spPr>
        <p:txBody>
          <a:bodyPr lIns="91440" rIns="91440" anchor="ctr" anchorCtr="0">
            <a:noAutofit/>
          </a:bodyPr>
          <a:lstStyle>
            <a:lvl1pPr marL="0" indent="0" algn="l">
              <a:lnSpc>
                <a:spcPct val="80000"/>
              </a:lnSpc>
              <a:buNone/>
              <a:defRPr b="0" cap="all" baseline="0">
                <a:solidFill>
                  <a:schemeClr val="bg1"/>
                </a:solidFill>
              </a:defRPr>
            </a:lvl1pPr>
          </a:lstStyle>
          <a:p>
            <a:pPr lvl="0"/>
            <a:r>
              <a:rPr lang="en-GB"/>
              <a:t>Title</a:t>
            </a:r>
            <a:endParaRPr lang="en-GB" dirty="0"/>
          </a:p>
        </p:txBody>
      </p:sp>
      <p:sp>
        <p:nvSpPr>
          <p:cNvPr id="14" name="Espace réservé du texte 4">
            <a:extLst>
              <a:ext uri="{FF2B5EF4-FFF2-40B4-BE49-F238E27FC236}">
                <a16:creationId xmlns:a16="http://schemas.microsoft.com/office/drawing/2014/main" id="{F575F9CB-6641-4AA5-BBBF-DCB5E35A79B3}"/>
              </a:ext>
            </a:extLst>
          </p:cNvPr>
          <p:cNvSpPr>
            <a:spLocks noGrp="1"/>
          </p:cNvSpPr>
          <p:nvPr>
            <p:ph type="body" sz="quarter" idx="22" hasCustomPrompt="1"/>
          </p:nvPr>
        </p:nvSpPr>
        <p:spPr>
          <a:xfrm>
            <a:off x="6316211" y="1955803"/>
            <a:ext cx="2378847" cy="442243"/>
          </a:xfrm>
          <a:prstGeom prst="rect">
            <a:avLst/>
          </a:prstGeom>
          <a:solidFill>
            <a:schemeClr val="accent3"/>
          </a:solidFill>
        </p:spPr>
        <p:txBody>
          <a:bodyPr lIns="91440" rIns="91440" anchor="ctr" anchorCtr="0">
            <a:noAutofit/>
          </a:bodyPr>
          <a:lstStyle>
            <a:lvl1pPr marL="0" indent="0" algn="l">
              <a:lnSpc>
                <a:spcPct val="80000"/>
              </a:lnSpc>
              <a:buNone/>
              <a:defRPr b="0" cap="all" baseline="0">
                <a:solidFill>
                  <a:schemeClr val="bg1"/>
                </a:solidFill>
              </a:defRPr>
            </a:lvl1pPr>
          </a:lstStyle>
          <a:p>
            <a:pPr lvl="0"/>
            <a:r>
              <a:rPr lang="en-GB" dirty="0"/>
              <a:t>Title</a:t>
            </a:r>
          </a:p>
        </p:txBody>
      </p:sp>
      <p:sp>
        <p:nvSpPr>
          <p:cNvPr id="15" name="Espace réservé du texte 4">
            <a:extLst>
              <a:ext uri="{FF2B5EF4-FFF2-40B4-BE49-F238E27FC236}">
                <a16:creationId xmlns:a16="http://schemas.microsoft.com/office/drawing/2014/main" id="{673ECD5B-058F-460C-B800-3658FC97D202}"/>
              </a:ext>
            </a:extLst>
          </p:cNvPr>
          <p:cNvSpPr>
            <a:spLocks noGrp="1"/>
          </p:cNvSpPr>
          <p:nvPr>
            <p:ph type="body" sz="quarter" idx="23" hasCustomPrompt="1"/>
          </p:nvPr>
        </p:nvSpPr>
        <p:spPr>
          <a:xfrm>
            <a:off x="9231186" y="1955803"/>
            <a:ext cx="2378847" cy="442243"/>
          </a:xfrm>
          <a:prstGeom prst="rect">
            <a:avLst/>
          </a:prstGeom>
          <a:solidFill>
            <a:schemeClr val="accent1"/>
          </a:solidFill>
        </p:spPr>
        <p:txBody>
          <a:bodyPr lIns="91440" rIns="91440" anchor="ctr" anchorCtr="0">
            <a:noAutofit/>
          </a:bodyPr>
          <a:lstStyle>
            <a:lvl1pPr marL="0" indent="0" algn="l">
              <a:lnSpc>
                <a:spcPct val="80000"/>
              </a:lnSpc>
              <a:buNone/>
              <a:defRPr b="0" cap="all" baseline="0">
                <a:solidFill>
                  <a:schemeClr val="bg1"/>
                </a:solidFill>
              </a:defRPr>
            </a:lvl1pPr>
          </a:lstStyle>
          <a:p>
            <a:pPr lvl="0"/>
            <a:r>
              <a:rPr lang="en-GB" dirty="0"/>
              <a:t>Title</a:t>
            </a:r>
          </a:p>
        </p:txBody>
      </p:sp>
      <p:sp>
        <p:nvSpPr>
          <p:cNvPr id="16" name="Espace réservé du texte 15">
            <a:extLst>
              <a:ext uri="{FF2B5EF4-FFF2-40B4-BE49-F238E27FC236}">
                <a16:creationId xmlns:a16="http://schemas.microsoft.com/office/drawing/2014/main" id="{2D19A821-9323-436D-9BBA-EF55905E3049}"/>
              </a:ext>
            </a:extLst>
          </p:cNvPr>
          <p:cNvSpPr>
            <a:spLocks noGrp="1"/>
          </p:cNvSpPr>
          <p:nvPr>
            <p:ph type="body" sz="quarter" idx="24" hasCustomPrompt="1"/>
          </p:nvPr>
        </p:nvSpPr>
        <p:spPr>
          <a:xfrm>
            <a:off x="485891" y="3590925"/>
            <a:ext cx="2378847" cy="2197434"/>
          </a:xfrm>
          <a:prstGeom prst="rect">
            <a:avLst/>
          </a:prstGeom>
        </p:spPr>
        <p:txBody>
          <a:bodyPr lIns="0" rIns="0">
            <a:noAutofit/>
          </a:bodyPr>
          <a:lstStyle>
            <a:lvl1pPr>
              <a:spcBef>
                <a:spcPts val="400"/>
              </a:spcBef>
              <a:spcAft>
                <a:spcPts val="0"/>
              </a:spcAft>
              <a:defRPr sz="1400"/>
            </a:lvl1pPr>
            <a:lvl2pPr marL="447238" indent="-314019">
              <a:spcBef>
                <a:spcPts val="400"/>
              </a:spcBef>
              <a:spcAft>
                <a:spcPts val="0"/>
              </a:spcAft>
              <a:buFontTx/>
              <a:buBlip>
                <a:blip r:embed="rId6"/>
              </a:buBlip>
              <a:defRPr sz="1400"/>
            </a:lvl2pPr>
            <a:lvl3pPr>
              <a:spcBef>
                <a:spcPts val="400"/>
              </a:spcBef>
              <a:spcAft>
                <a:spcPts val="0"/>
              </a:spcAft>
              <a:defRPr sz="1200"/>
            </a:lvl3pPr>
            <a:lvl4pPr>
              <a:defRPr sz="1599"/>
            </a:lvl4pPr>
            <a:lvl5pPr>
              <a:defRPr sz="1599"/>
            </a:lvl5pPr>
          </a:lstStyle>
          <a:p>
            <a:pPr lvl="0"/>
            <a:r>
              <a:rPr lang="en-GB" dirty="0"/>
              <a:t>Click to change the text styles on the slide master</a:t>
            </a:r>
          </a:p>
          <a:p>
            <a:pPr lvl="1"/>
            <a:r>
              <a:rPr lang="en-GB" dirty="0"/>
              <a:t>Second level</a:t>
            </a:r>
          </a:p>
          <a:p>
            <a:pPr lvl="2"/>
            <a:r>
              <a:rPr lang="en-GB" dirty="0"/>
              <a:t>Third level</a:t>
            </a:r>
          </a:p>
        </p:txBody>
      </p:sp>
      <p:sp>
        <p:nvSpPr>
          <p:cNvPr id="17" name="Espace réservé du texte 15">
            <a:extLst>
              <a:ext uri="{FF2B5EF4-FFF2-40B4-BE49-F238E27FC236}">
                <a16:creationId xmlns:a16="http://schemas.microsoft.com/office/drawing/2014/main" id="{8F509378-7F96-4CC3-B445-AFDF4E8F71BC}"/>
              </a:ext>
            </a:extLst>
          </p:cNvPr>
          <p:cNvSpPr>
            <a:spLocks noGrp="1"/>
          </p:cNvSpPr>
          <p:nvPr>
            <p:ph type="body" sz="quarter" idx="25" hasCustomPrompt="1"/>
          </p:nvPr>
        </p:nvSpPr>
        <p:spPr>
          <a:xfrm>
            <a:off x="3400989" y="3590925"/>
            <a:ext cx="2378847" cy="2197434"/>
          </a:xfrm>
          <a:prstGeom prst="rect">
            <a:avLst/>
          </a:prstGeom>
        </p:spPr>
        <p:txBody>
          <a:bodyPr lIns="0" rIns="0">
            <a:noAutofit/>
          </a:bodyPr>
          <a:lstStyle>
            <a:lvl1pPr>
              <a:spcBef>
                <a:spcPts val="400"/>
              </a:spcBef>
              <a:spcAft>
                <a:spcPts val="0"/>
              </a:spcAft>
              <a:defRPr sz="1400"/>
            </a:lvl1pPr>
            <a:lvl2pPr marL="447238" indent="-314019">
              <a:spcBef>
                <a:spcPts val="400"/>
              </a:spcBef>
              <a:spcAft>
                <a:spcPts val="0"/>
              </a:spcAft>
              <a:buFontTx/>
              <a:buBlip>
                <a:blip r:embed="rId7"/>
              </a:buBlip>
              <a:defRPr sz="1400"/>
            </a:lvl2pPr>
            <a:lvl3pPr>
              <a:spcBef>
                <a:spcPts val="400"/>
              </a:spcBef>
              <a:spcAft>
                <a:spcPts val="0"/>
              </a:spcAft>
              <a:defRPr sz="1200"/>
            </a:lvl3pPr>
            <a:lvl4pPr>
              <a:defRPr sz="1599"/>
            </a:lvl4pPr>
            <a:lvl5pPr>
              <a:defRPr sz="1599"/>
            </a:lvl5pPr>
          </a:lstStyle>
          <a:p>
            <a:pPr lvl="0"/>
            <a:r>
              <a:rPr lang="en-GB" dirty="0"/>
              <a:t>Click to change the text styles on the slide master</a:t>
            </a:r>
          </a:p>
          <a:p>
            <a:pPr lvl="1"/>
            <a:r>
              <a:rPr lang="en-GB" dirty="0"/>
              <a:t>Second level</a:t>
            </a:r>
          </a:p>
          <a:p>
            <a:pPr lvl="2"/>
            <a:r>
              <a:rPr lang="en-GB" dirty="0"/>
              <a:t>Third level</a:t>
            </a:r>
          </a:p>
        </p:txBody>
      </p:sp>
      <p:sp>
        <p:nvSpPr>
          <p:cNvPr id="18" name="Espace réservé du texte 15">
            <a:extLst>
              <a:ext uri="{FF2B5EF4-FFF2-40B4-BE49-F238E27FC236}">
                <a16:creationId xmlns:a16="http://schemas.microsoft.com/office/drawing/2014/main" id="{FE25E091-C850-4A35-8C6B-48D1A63C1D4F}"/>
              </a:ext>
            </a:extLst>
          </p:cNvPr>
          <p:cNvSpPr>
            <a:spLocks noGrp="1"/>
          </p:cNvSpPr>
          <p:nvPr>
            <p:ph type="body" sz="quarter" idx="26" hasCustomPrompt="1"/>
          </p:nvPr>
        </p:nvSpPr>
        <p:spPr>
          <a:xfrm>
            <a:off x="6316087" y="3590925"/>
            <a:ext cx="2378847" cy="2197434"/>
          </a:xfrm>
          <a:prstGeom prst="rect">
            <a:avLst/>
          </a:prstGeom>
        </p:spPr>
        <p:txBody>
          <a:bodyPr lIns="0" rIns="0">
            <a:noAutofit/>
          </a:bodyPr>
          <a:lstStyle>
            <a:lvl1pPr>
              <a:spcBef>
                <a:spcPts val="400"/>
              </a:spcBef>
              <a:spcAft>
                <a:spcPts val="0"/>
              </a:spcAft>
              <a:defRPr sz="1400"/>
            </a:lvl1pPr>
            <a:lvl2pPr marL="447238" indent="-314019">
              <a:spcBef>
                <a:spcPts val="400"/>
              </a:spcBef>
              <a:spcAft>
                <a:spcPts val="0"/>
              </a:spcAft>
              <a:buFontTx/>
              <a:buBlip>
                <a:blip r:embed="rId8"/>
              </a:buBlip>
              <a:defRPr sz="1400"/>
            </a:lvl2pPr>
            <a:lvl3pPr>
              <a:spcBef>
                <a:spcPts val="400"/>
              </a:spcBef>
              <a:spcAft>
                <a:spcPts val="0"/>
              </a:spcAft>
              <a:defRPr sz="1200"/>
            </a:lvl3pPr>
            <a:lvl4pPr>
              <a:defRPr sz="1599"/>
            </a:lvl4pPr>
            <a:lvl5pPr>
              <a:defRPr sz="1599"/>
            </a:lvl5pPr>
          </a:lstStyle>
          <a:p>
            <a:pPr lvl="0"/>
            <a:r>
              <a:rPr lang="en-GB" dirty="0"/>
              <a:t>Click to change the text styles on the slide master</a:t>
            </a:r>
          </a:p>
          <a:p>
            <a:pPr lvl="1"/>
            <a:r>
              <a:rPr lang="en-GB" dirty="0"/>
              <a:t>Second level</a:t>
            </a:r>
          </a:p>
          <a:p>
            <a:pPr lvl="2"/>
            <a:r>
              <a:rPr lang="en-GB" dirty="0"/>
              <a:t>Third level</a:t>
            </a:r>
          </a:p>
        </p:txBody>
      </p:sp>
      <p:sp>
        <p:nvSpPr>
          <p:cNvPr id="19" name="Espace réservé du texte 15">
            <a:extLst>
              <a:ext uri="{FF2B5EF4-FFF2-40B4-BE49-F238E27FC236}">
                <a16:creationId xmlns:a16="http://schemas.microsoft.com/office/drawing/2014/main" id="{BB3AB300-BC70-4E89-90E0-8D61F56FBB2D}"/>
              </a:ext>
            </a:extLst>
          </p:cNvPr>
          <p:cNvSpPr>
            <a:spLocks noGrp="1"/>
          </p:cNvSpPr>
          <p:nvPr>
            <p:ph type="body" sz="quarter" idx="27" hasCustomPrompt="1"/>
          </p:nvPr>
        </p:nvSpPr>
        <p:spPr>
          <a:xfrm>
            <a:off x="9231186" y="3590925"/>
            <a:ext cx="2378847" cy="2197434"/>
          </a:xfrm>
          <a:prstGeom prst="rect">
            <a:avLst/>
          </a:prstGeom>
        </p:spPr>
        <p:txBody>
          <a:bodyPr lIns="0" rIns="0">
            <a:noAutofit/>
          </a:bodyPr>
          <a:lstStyle>
            <a:lvl1pPr>
              <a:spcBef>
                <a:spcPts val="400"/>
              </a:spcBef>
              <a:spcAft>
                <a:spcPts val="0"/>
              </a:spcAft>
              <a:defRPr sz="1400"/>
            </a:lvl1pPr>
            <a:lvl2pPr marL="447238" indent="-314019">
              <a:spcBef>
                <a:spcPts val="400"/>
              </a:spcBef>
              <a:spcAft>
                <a:spcPts val="0"/>
              </a:spcAft>
              <a:buFontTx/>
              <a:buBlip>
                <a:blip r:embed="rId9"/>
              </a:buBlip>
              <a:defRPr sz="1400"/>
            </a:lvl2pPr>
            <a:lvl3pPr>
              <a:spcBef>
                <a:spcPts val="400"/>
              </a:spcBef>
              <a:spcAft>
                <a:spcPts val="0"/>
              </a:spcAft>
              <a:defRPr sz="1200"/>
            </a:lvl3pPr>
            <a:lvl4pPr marL="758086" indent="0">
              <a:buNone/>
              <a:defRPr sz="1599"/>
            </a:lvl4pPr>
            <a:lvl5pPr>
              <a:defRPr sz="1599"/>
            </a:lvl5pPr>
          </a:lstStyle>
          <a:p>
            <a:pPr lvl="0"/>
            <a:r>
              <a:rPr lang="en-GB" dirty="0"/>
              <a:t>Click to change the text styles on the slide master</a:t>
            </a:r>
          </a:p>
          <a:p>
            <a:pPr lvl="1"/>
            <a:r>
              <a:rPr lang="en-GB" dirty="0"/>
              <a:t>Second level</a:t>
            </a:r>
          </a:p>
          <a:p>
            <a:pPr lvl="2"/>
            <a:r>
              <a:rPr lang="en-GB" dirty="0"/>
              <a:t>Third level</a:t>
            </a:r>
          </a:p>
        </p:txBody>
      </p:sp>
      <p:sp>
        <p:nvSpPr>
          <p:cNvPr id="4" name="Titre 3">
            <a:extLst>
              <a:ext uri="{FF2B5EF4-FFF2-40B4-BE49-F238E27FC236}">
                <a16:creationId xmlns:a16="http://schemas.microsoft.com/office/drawing/2014/main" id="{0DC641C9-B54A-4E65-BAB2-93108534F4F0}"/>
              </a:ext>
            </a:extLst>
          </p:cNvPr>
          <p:cNvSpPr>
            <a:spLocks noGrp="1"/>
          </p:cNvSpPr>
          <p:nvPr>
            <p:ph type="title" hasCustomPrompt="1"/>
          </p:nvPr>
        </p:nvSpPr>
        <p:spPr/>
        <p:txBody>
          <a:bodyPr lIns="0" rIns="0"/>
          <a:lstStyle>
            <a:lvl1pPr>
              <a:defRPr/>
            </a:lvl1pPr>
          </a:lstStyle>
          <a:p>
            <a:r>
              <a:rPr lang="fr-FR" dirty="0" err="1"/>
              <a:t>Title</a:t>
            </a:r>
            <a:r>
              <a:rPr lang="fr-FR" dirty="0"/>
              <a:t> of the slide</a:t>
            </a:r>
          </a:p>
        </p:txBody>
      </p:sp>
      <p:sp>
        <p:nvSpPr>
          <p:cNvPr id="21" name="Text Placeholder 5">
            <a:extLst>
              <a:ext uri="{FF2B5EF4-FFF2-40B4-BE49-F238E27FC236}">
                <a16:creationId xmlns:a16="http://schemas.microsoft.com/office/drawing/2014/main" id="{CA573106-FD8F-40EB-9CBA-13741FBF8C5D}"/>
              </a:ext>
            </a:extLst>
          </p:cNvPr>
          <p:cNvSpPr>
            <a:spLocks noGrp="1"/>
          </p:cNvSpPr>
          <p:nvPr>
            <p:ph type="body" sz="quarter" idx="15" hasCustomPrompt="1"/>
          </p:nvPr>
        </p:nvSpPr>
        <p:spPr>
          <a:xfrm>
            <a:off x="407371" y="1187761"/>
            <a:ext cx="11379844" cy="307491"/>
          </a:xfrm>
          <a:prstGeom prst="rect">
            <a:avLst/>
          </a:prstGeom>
          <a:noFill/>
        </p:spPr>
        <p:txBody>
          <a:bodyPr wrap="square" lIns="0" rIns="0" bIns="0">
            <a:spAutoFit/>
          </a:bodyPr>
          <a:lstStyle>
            <a:lvl1pPr marL="0" indent="0">
              <a:buNone/>
              <a:defRPr sz="1999">
                <a:solidFill>
                  <a:schemeClr val="tx2"/>
                </a:solidFill>
              </a:defRPr>
            </a:lvl1pPr>
          </a:lstStyle>
          <a:p>
            <a:pPr lvl="0"/>
            <a:r>
              <a:rPr lang="en-GB" dirty="0"/>
              <a:t>Subtitle of the slide</a:t>
            </a:r>
          </a:p>
        </p:txBody>
      </p:sp>
      <p:sp>
        <p:nvSpPr>
          <p:cNvPr id="23" name="Picture Placeholder 6">
            <a:extLst>
              <a:ext uri="{FF2B5EF4-FFF2-40B4-BE49-F238E27FC236}">
                <a16:creationId xmlns:a16="http://schemas.microsoft.com/office/drawing/2014/main" id="{0C12B69E-9852-4EA4-9194-7E7257953C57}"/>
              </a:ext>
            </a:extLst>
          </p:cNvPr>
          <p:cNvSpPr>
            <a:spLocks noGrp="1"/>
          </p:cNvSpPr>
          <p:nvPr>
            <p:ph type="pic" sz="quarter" idx="30" hasCustomPrompt="1"/>
          </p:nvPr>
        </p:nvSpPr>
        <p:spPr>
          <a:xfrm>
            <a:off x="485890" y="2436146"/>
            <a:ext cx="2378847" cy="1078579"/>
          </a:xfrm>
        </p:spPr>
        <p:txBody>
          <a:bodyPr anchor="ctr">
            <a:normAutofit/>
          </a:bodyPr>
          <a:lstStyle>
            <a:lvl1pPr algn="ctr">
              <a:defRPr sz="1467">
                <a:solidFill>
                  <a:schemeClr val="bg1"/>
                </a:solidFill>
              </a:defRPr>
            </a:lvl1pPr>
          </a:lstStyle>
          <a:p>
            <a:r>
              <a:rPr lang="fr-FR" dirty="0"/>
              <a:t>Cliquez sur l'icône pour ajouter une image</a:t>
            </a:r>
            <a:endParaRPr lang="en-GB" dirty="0"/>
          </a:p>
        </p:txBody>
      </p:sp>
      <p:sp>
        <p:nvSpPr>
          <p:cNvPr id="24" name="Rectangle 23">
            <a:extLst>
              <a:ext uri="{FF2B5EF4-FFF2-40B4-BE49-F238E27FC236}">
                <a16:creationId xmlns:a16="http://schemas.microsoft.com/office/drawing/2014/main" id="{44827278-F832-4ABA-B417-D73BA26586FE}"/>
              </a:ext>
            </a:extLst>
          </p:cNvPr>
          <p:cNvSpPr/>
          <p:nvPr/>
        </p:nvSpPr>
        <p:spPr>
          <a:xfrm>
            <a:off x="8953916" y="2157609"/>
            <a:ext cx="18288" cy="3714751"/>
          </a:xfrm>
          <a:prstGeom prst="rect">
            <a:avLst/>
          </a:prstGeom>
          <a:gradFill>
            <a:gsLst>
              <a:gs pos="10000">
                <a:schemeClr val="tx2">
                  <a:alpha val="0"/>
                </a:schemeClr>
              </a:gs>
              <a:gs pos="53800">
                <a:schemeClr val="tx2"/>
              </a:gs>
              <a:gs pos="90000">
                <a:schemeClr val="tx2">
                  <a:alpha val="0"/>
                </a:schemeClr>
              </a:gs>
            </a:gsLst>
            <a:lin ang="5400000" scaled="1"/>
          </a:gradFill>
        </p:spPr>
        <p:txBody>
          <a:bodyPr wrap="square" lIns="182543" tIns="273813" rIns="182543" bIns="91271" rtlCol="0" anchor="ctr">
            <a:noAutofit/>
          </a:bodyPr>
          <a:lstStyle/>
          <a:p>
            <a:pPr marL="228165" marR="0" lvl="0" indent="-228165" algn="l" defTabSz="912931"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397" b="1" i="0" u="none" strike="noStrike" kern="1200" cap="none" spc="0" normalizeH="0" baseline="0" noProof="0" dirty="0">
              <a:ln>
                <a:noFill/>
              </a:ln>
              <a:solidFill>
                <a:prstClr val="black"/>
              </a:solidFill>
              <a:effectLst/>
              <a:uLnTx/>
              <a:uFillTx/>
              <a:latin typeface="Arial"/>
              <a:ea typeface="+mn-ea"/>
              <a:cs typeface="+mn-cs"/>
            </a:endParaRPr>
          </a:p>
        </p:txBody>
      </p:sp>
      <p:sp>
        <p:nvSpPr>
          <p:cNvPr id="25" name="Picture Placeholder 6">
            <a:extLst>
              <a:ext uri="{FF2B5EF4-FFF2-40B4-BE49-F238E27FC236}">
                <a16:creationId xmlns:a16="http://schemas.microsoft.com/office/drawing/2014/main" id="{0FD70B61-A7A3-42D4-A9B7-47E16DB6950D}"/>
              </a:ext>
            </a:extLst>
          </p:cNvPr>
          <p:cNvSpPr>
            <a:spLocks noGrp="1"/>
          </p:cNvSpPr>
          <p:nvPr>
            <p:ph type="pic" sz="quarter" idx="31" hasCustomPrompt="1"/>
          </p:nvPr>
        </p:nvSpPr>
        <p:spPr>
          <a:xfrm>
            <a:off x="3400865" y="2436146"/>
            <a:ext cx="2378847" cy="1078579"/>
          </a:xfrm>
        </p:spPr>
        <p:txBody>
          <a:bodyPr anchor="ctr">
            <a:normAutofit/>
          </a:bodyPr>
          <a:lstStyle>
            <a:lvl1pPr algn="ctr">
              <a:defRPr sz="1467">
                <a:solidFill>
                  <a:schemeClr val="bg1"/>
                </a:solidFill>
              </a:defRPr>
            </a:lvl1pPr>
          </a:lstStyle>
          <a:p>
            <a:r>
              <a:rPr lang="fr-FR" dirty="0"/>
              <a:t>Cliquez sur l'icône pour ajouter une image</a:t>
            </a:r>
            <a:endParaRPr lang="en-GB" dirty="0"/>
          </a:p>
        </p:txBody>
      </p:sp>
      <p:sp>
        <p:nvSpPr>
          <p:cNvPr id="26" name="Picture Placeholder 6">
            <a:extLst>
              <a:ext uri="{FF2B5EF4-FFF2-40B4-BE49-F238E27FC236}">
                <a16:creationId xmlns:a16="http://schemas.microsoft.com/office/drawing/2014/main" id="{BEDA5F17-BB38-40CD-9DA9-C65235E87A20}"/>
              </a:ext>
            </a:extLst>
          </p:cNvPr>
          <p:cNvSpPr>
            <a:spLocks noGrp="1"/>
          </p:cNvSpPr>
          <p:nvPr>
            <p:ph type="pic" sz="quarter" idx="32" hasCustomPrompt="1"/>
          </p:nvPr>
        </p:nvSpPr>
        <p:spPr>
          <a:xfrm>
            <a:off x="6315471" y="2436146"/>
            <a:ext cx="2378847" cy="1078579"/>
          </a:xfrm>
        </p:spPr>
        <p:txBody>
          <a:bodyPr anchor="ctr">
            <a:normAutofit/>
          </a:bodyPr>
          <a:lstStyle>
            <a:lvl1pPr algn="ctr">
              <a:defRPr sz="1467">
                <a:solidFill>
                  <a:schemeClr val="bg1"/>
                </a:solidFill>
              </a:defRPr>
            </a:lvl1pPr>
          </a:lstStyle>
          <a:p>
            <a:r>
              <a:rPr lang="fr-FR" dirty="0"/>
              <a:t>Cliquez sur l'icône pour ajouter une image</a:t>
            </a:r>
            <a:endParaRPr lang="en-GB" dirty="0"/>
          </a:p>
        </p:txBody>
      </p:sp>
      <p:sp>
        <p:nvSpPr>
          <p:cNvPr id="27" name="Picture Placeholder 6">
            <a:extLst>
              <a:ext uri="{FF2B5EF4-FFF2-40B4-BE49-F238E27FC236}">
                <a16:creationId xmlns:a16="http://schemas.microsoft.com/office/drawing/2014/main" id="{09517276-43BD-406E-B995-1CAB47906660}"/>
              </a:ext>
            </a:extLst>
          </p:cNvPr>
          <p:cNvSpPr>
            <a:spLocks noGrp="1"/>
          </p:cNvSpPr>
          <p:nvPr>
            <p:ph type="pic" sz="quarter" idx="33" hasCustomPrompt="1"/>
          </p:nvPr>
        </p:nvSpPr>
        <p:spPr>
          <a:xfrm>
            <a:off x="9230446" y="2436146"/>
            <a:ext cx="2378847" cy="1078579"/>
          </a:xfrm>
        </p:spPr>
        <p:txBody>
          <a:bodyPr anchor="ctr">
            <a:normAutofit/>
          </a:bodyPr>
          <a:lstStyle>
            <a:lvl1pPr algn="ctr">
              <a:defRPr sz="1467">
                <a:solidFill>
                  <a:schemeClr val="bg1"/>
                </a:solidFill>
              </a:defRPr>
            </a:lvl1pPr>
          </a:lstStyle>
          <a:p>
            <a:r>
              <a:rPr lang="fr-FR" dirty="0"/>
              <a:t>Cliquez sur l'icône pour ajouter une image</a:t>
            </a:r>
            <a:endParaRPr lang="en-GB" dirty="0"/>
          </a:p>
        </p:txBody>
      </p:sp>
      <p:sp>
        <p:nvSpPr>
          <p:cNvPr id="28" name="Rectangle 27">
            <a:extLst>
              <a:ext uri="{FF2B5EF4-FFF2-40B4-BE49-F238E27FC236}">
                <a16:creationId xmlns:a16="http://schemas.microsoft.com/office/drawing/2014/main" id="{2031206E-EAD8-4D46-8398-9E22D4B65FA9}"/>
              </a:ext>
            </a:extLst>
          </p:cNvPr>
          <p:cNvSpPr/>
          <p:nvPr/>
        </p:nvSpPr>
        <p:spPr>
          <a:xfrm>
            <a:off x="6038818" y="2157609"/>
            <a:ext cx="18288" cy="3714751"/>
          </a:xfrm>
          <a:prstGeom prst="rect">
            <a:avLst/>
          </a:prstGeom>
          <a:gradFill>
            <a:gsLst>
              <a:gs pos="10000">
                <a:schemeClr val="tx2">
                  <a:alpha val="0"/>
                </a:schemeClr>
              </a:gs>
              <a:gs pos="53800">
                <a:schemeClr val="tx2"/>
              </a:gs>
              <a:gs pos="90000">
                <a:schemeClr val="tx2">
                  <a:alpha val="0"/>
                </a:schemeClr>
              </a:gs>
            </a:gsLst>
            <a:lin ang="5400000" scaled="1"/>
          </a:gradFill>
        </p:spPr>
        <p:txBody>
          <a:bodyPr wrap="square" lIns="182543" tIns="273813" rIns="182543" bIns="91271" rtlCol="0" anchor="ctr">
            <a:noAutofit/>
          </a:bodyPr>
          <a:lstStyle/>
          <a:p>
            <a:pPr marL="228165" marR="0" lvl="0" indent="-228165" algn="l" defTabSz="912931"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397" b="1" i="0" u="none" strike="noStrike" kern="1200" cap="none" spc="0" normalizeH="0" baseline="0" noProof="0" dirty="0">
              <a:ln>
                <a:noFill/>
              </a:ln>
              <a:solidFill>
                <a:prstClr val="black"/>
              </a:solidFill>
              <a:effectLst/>
              <a:uLnTx/>
              <a:uFillTx/>
              <a:latin typeface="Arial"/>
              <a:ea typeface="+mn-ea"/>
              <a:cs typeface="+mn-cs"/>
            </a:endParaRPr>
          </a:p>
        </p:txBody>
      </p:sp>
      <p:sp>
        <p:nvSpPr>
          <p:cNvPr id="29" name="Rectangle 28">
            <a:extLst>
              <a:ext uri="{FF2B5EF4-FFF2-40B4-BE49-F238E27FC236}">
                <a16:creationId xmlns:a16="http://schemas.microsoft.com/office/drawing/2014/main" id="{CA9A3F83-B8A2-4F17-8A4A-39FC30394BBE}"/>
              </a:ext>
            </a:extLst>
          </p:cNvPr>
          <p:cNvSpPr/>
          <p:nvPr/>
        </p:nvSpPr>
        <p:spPr>
          <a:xfrm>
            <a:off x="3123720" y="2157609"/>
            <a:ext cx="18288" cy="3714751"/>
          </a:xfrm>
          <a:prstGeom prst="rect">
            <a:avLst/>
          </a:prstGeom>
          <a:gradFill>
            <a:gsLst>
              <a:gs pos="10000">
                <a:schemeClr val="tx2">
                  <a:alpha val="0"/>
                </a:schemeClr>
              </a:gs>
              <a:gs pos="53800">
                <a:schemeClr val="tx2"/>
              </a:gs>
              <a:gs pos="90000">
                <a:schemeClr val="tx2">
                  <a:alpha val="0"/>
                </a:schemeClr>
              </a:gs>
            </a:gsLst>
            <a:lin ang="5400000" scaled="1"/>
          </a:gradFill>
        </p:spPr>
        <p:txBody>
          <a:bodyPr wrap="square" lIns="182543" tIns="273813" rIns="182543" bIns="91271" rtlCol="0" anchor="ctr">
            <a:noAutofit/>
          </a:bodyPr>
          <a:lstStyle/>
          <a:p>
            <a:pPr marL="228165" marR="0" lvl="0" indent="-228165" algn="l" defTabSz="912931"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397" b="1"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022973392"/>
      </p:ext>
    </p:extLst>
  </p:cSld>
  <p:clrMapOvr>
    <a:masterClrMapping/>
  </p:clrMapOvr>
  <p:extLst>
    <p:ext uri="{DCECCB84-F9BA-43D5-87BE-67443E8EF086}">
      <p15:sldGuideLst xmlns:p15="http://schemas.microsoft.com/office/powerpoint/2012/main">
        <p15:guide id="1" pos="185">
          <p15:clr>
            <a:srgbClr val="F26B43"/>
          </p15:clr>
        </p15:guide>
        <p15:guide id="2" pos="5570">
          <p15:clr>
            <a:srgbClr val="F26B43"/>
          </p15:clr>
        </p15:guide>
        <p15:guide id="3" orient="horz" pos="174">
          <p15:clr>
            <a:srgbClr val="F26B43"/>
          </p15:clr>
        </p15:guide>
        <p15:guide id="4" orient="horz" pos="450">
          <p15:clr>
            <a:srgbClr val="F26B43"/>
          </p15:clr>
        </p15:guide>
        <p15:guide id="5" orient="horz" pos="2932">
          <p15:clr>
            <a:srgbClr val="F26B43"/>
          </p15:clr>
        </p15:guide>
        <p15:guide id="6" orient="horz" pos="3120">
          <p15:clr>
            <a:srgbClr val="F26B43"/>
          </p15:clr>
        </p15:guide>
        <p15:guide id="7" pos="230">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Verbatim green">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6" imgW="532" imgH="530" progId="TCLayout.ActiveDocument.1">
                  <p:embed/>
                </p:oleObj>
              </mc:Choice>
              <mc:Fallback>
                <p:oleObj name="Diapositive think-cell" r:id="rId6"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7"/>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grpSp>
        <p:nvGrpSpPr>
          <p:cNvPr id="18" name="Group 10">
            <a:extLst>
              <a:ext uri="{FF2B5EF4-FFF2-40B4-BE49-F238E27FC236}">
                <a16:creationId xmlns:a16="http://schemas.microsoft.com/office/drawing/2014/main" id="{37034E82-C110-4AF1-81C9-1B2FF8608B01}"/>
              </a:ext>
            </a:extLst>
          </p:cNvPr>
          <p:cNvGrpSpPr>
            <a:grpSpLocks/>
          </p:cNvGrpSpPr>
          <p:nvPr/>
        </p:nvGrpSpPr>
        <p:grpSpPr bwMode="auto">
          <a:xfrm rot="10800000" flipH="1">
            <a:off x="701005" y="1494909"/>
            <a:ext cx="1299067" cy="1063369"/>
            <a:chOff x="1033" y="1117"/>
            <a:chExt cx="1907" cy="1561"/>
          </a:xfrm>
          <a:solidFill>
            <a:schemeClr val="tx2"/>
          </a:solidFill>
        </p:grpSpPr>
        <p:sp>
          <p:nvSpPr>
            <p:cNvPr id="19" name="Freeform 11">
              <a:extLst>
                <a:ext uri="{FF2B5EF4-FFF2-40B4-BE49-F238E27FC236}">
                  <a16:creationId xmlns:a16="http://schemas.microsoft.com/office/drawing/2014/main" id="{BD7A13DF-71B0-4DF3-9670-ECE323231743}"/>
                </a:ext>
              </a:extLst>
            </p:cNvPr>
            <p:cNvSpPr>
              <a:spLocks/>
            </p:cNvSpPr>
            <p:nvPr userDrawn="1"/>
          </p:nvSpPr>
          <p:spPr bwMode="auto">
            <a:xfrm>
              <a:off x="1033" y="1117"/>
              <a:ext cx="932" cy="1548"/>
            </a:xfrm>
            <a:custGeom>
              <a:avLst/>
              <a:gdLst>
                <a:gd name="T0" fmla="*/ 409 w 444"/>
                <a:gd name="T1" fmla="*/ 324 h 737"/>
                <a:gd name="T2" fmla="*/ 257 w 444"/>
                <a:gd name="T3" fmla="*/ 270 h 737"/>
                <a:gd name="T4" fmla="*/ 130 w 444"/>
                <a:gd name="T5" fmla="*/ 326 h 737"/>
                <a:gd name="T6" fmla="*/ 366 w 444"/>
                <a:gd name="T7" fmla="*/ 45 h 737"/>
                <a:gd name="T8" fmla="*/ 338 w 444"/>
                <a:gd name="T9" fmla="*/ 0 h 737"/>
                <a:gd name="T10" fmla="*/ 19 w 444"/>
                <a:gd name="T11" fmla="*/ 489 h 737"/>
                <a:gd name="T12" fmla="*/ 276 w 444"/>
                <a:gd name="T13" fmla="*/ 730 h 737"/>
                <a:gd name="T14" fmla="*/ 444 w 444"/>
                <a:gd name="T15" fmla="*/ 634 h 737"/>
                <a:gd name="T16" fmla="*/ 391 w 444"/>
                <a:gd name="T17" fmla="*/ 493 h 737"/>
                <a:gd name="T18" fmla="*/ 409 w 444"/>
                <a:gd name="T19" fmla="*/ 324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4" h="737">
                  <a:moveTo>
                    <a:pt x="409" y="324"/>
                  </a:moveTo>
                  <a:cubicBezTo>
                    <a:pt x="369" y="287"/>
                    <a:pt x="316" y="265"/>
                    <a:pt x="257" y="270"/>
                  </a:cubicBezTo>
                  <a:cubicBezTo>
                    <a:pt x="198" y="274"/>
                    <a:pt x="177" y="291"/>
                    <a:pt x="130" y="326"/>
                  </a:cubicBezTo>
                  <a:cubicBezTo>
                    <a:pt x="131" y="213"/>
                    <a:pt x="302" y="76"/>
                    <a:pt x="366" y="45"/>
                  </a:cubicBezTo>
                  <a:cubicBezTo>
                    <a:pt x="366" y="45"/>
                    <a:pt x="350" y="18"/>
                    <a:pt x="338" y="0"/>
                  </a:cubicBezTo>
                  <a:cubicBezTo>
                    <a:pt x="192" y="30"/>
                    <a:pt x="0" y="231"/>
                    <a:pt x="19" y="489"/>
                  </a:cubicBezTo>
                  <a:cubicBezTo>
                    <a:pt x="32" y="657"/>
                    <a:pt x="182" y="737"/>
                    <a:pt x="276" y="730"/>
                  </a:cubicBezTo>
                  <a:cubicBezTo>
                    <a:pt x="332" y="726"/>
                    <a:pt x="401" y="693"/>
                    <a:pt x="444" y="634"/>
                  </a:cubicBezTo>
                  <a:cubicBezTo>
                    <a:pt x="416" y="598"/>
                    <a:pt x="396" y="551"/>
                    <a:pt x="391" y="493"/>
                  </a:cubicBezTo>
                  <a:cubicBezTo>
                    <a:pt x="387" y="433"/>
                    <a:pt x="394" y="376"/>
                    <a:pt x="409" y="3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3776" rtl="0" eaLnBrk="1" fontAlgn="auto" latinLnBrk="0" hangingPunct="1">
                <a:lnSpc>
                  <a:spcPct val="100000"/>
                </a:lnSpc>
                <a:spcBef>
                  <a:spcPts val="0"/>
                </a:spcBef>
                <a:spcAft>
                  <a:spcPts val="0"/>
                </a:spcAft>
                <a:buClrTx/>
                <a:buSzTx/>
                <a:buFontTx/>
                <a:buNone/>
                <a:tabLst/>
                <a:defRPr/>
              </a:pPr>
              <a:endParaRPr kumimoji="0" lang="fr-FR" sz="1799" b="0" i="0" u="none" strike="noStrike" kern="1200" cap="none" spc="0" normalizeH="0" baseline="0" noProof="0">
                <a:ln>
                  <a:noFill/>
                </a:ln>
                <a:solidFill>
                  <a:prstClr val="black"/>
                </a:solidFill>
                <a:effectLst/>
                <a:uLnTx/>
                <a:uFillTx/>
                <a:latin typeface="Arial"/>
                <a:ea typeface="+mn-ea"/>
                <a:cs typeface="+mn-cs"/>
              </a:endParaRPr>
            </a:p>
          </p:txBody>
        </p:sp>
        <p:sp>
          <p:nvSpPr>
            <p:cNvPr id="20" name="Freeform 12">
              <a:extLst>
                <a:ext uri="{FF2B5EF4-FFF2-40B4-BE49-F238E27FC236}">
                  <a16:creationId xmlns:a16="http://schemas.microsoft.com/office/drawing/2014/main" id="{C79DC92B-9CE8-407F-B93F-CA5ACD8F2E8D}"/>
                </a:ext>
              </a:extLst>
            </p:cNvPr>
            <p:cNvSpPr>
              <a:spLocks/>
            </p:cNvSpPr>
            <p:nvPr userDrawn="1"/>
          </p:nvSpPr>
          <p:spPr bwMode="auto">
            <a:xfrm>
              <a:off x="1895" y="1130"/>
              <a:ext cx="1045" cy="1548"/>
            </a:xfrm>
            <a:custGeom>
              <a:avLst/>
              <a:gdLst>
                <a:gd name="T0" fmla="*/ 487 w 498"/>
                <a:gd name="T1" fmla="*/ 485 h 737"/>
                <a:gd name="T2" fmla="*/ 257 w 498"/>
                <a:gd name="T3" fmla="*/ 270 h 737"/>
                <a:gd name="T4" fmla="*/ 129 w 498"/>
                <a:gd name="T5" fmla="*/ 326 h 737"/>
                <a:gd name="T6" fmla="*/ 366 w 498"/>
                <a:gd name="T7" fmla="*/ 45 h 737"/>
                <a:gd name="T8" fmla="*/ 337 w 498"/>
                <a:gd name="T9" fmla="*/ 0 h 737"/>
                <a:gd name="T10" fmla="*/ 19 w 498"/>
                <a:gd name="T11" fmla="*/ 488 h 737"/>
                <a:gd name="T12" fmla="*/ 276 w 498"/>
                <a:gd name="T13" fmla="*/ 730 h 737"/>
                <a:gd name="T14" fmla="*/ 487 w 498"/>
                <a:gd name="T15" fmla="*/ 485 h 7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8" h="737">
                  <a:moveTo>
                    <a:pt x="487" y="485"/>
                  </a:moveTo>
                  <a:cubicBezTo>
                    <a:pt x="478" y="369"/>
                    <a:pt x="382" y="260"/>
                    <a:pt x="257" y="270"/>
                  </a:cubicBezTo>
                  <a:cubicBezTo>
                    <a:pt x="197" y="274"/>
                    <a:pt x="177" y="291"/>
                    <a:pt x="129" y="326"/>
                  </a:cubicBezTo>
                  <a:cubicBezTo>
                    <a:pt x="130" y="213"/>
                    <a:pt x="302" y="76"/>
                    <a:pt x="366" y="45"/>
                  </a:cubicBezTo>
                  <a:cubicBezTo>
                    <a:pt x="366" y="45"/>
                    <a:pt x="349" y="18"/>
                    <a:pt x="337" y="0"/>
                  </a:cubicBezTo>
                  <a:cubicBezTo>
                    <a:pt x="192" y="29"/>
                    <a:pt x="0" y="231"/>
                    <a:pt x="19" y="488"/>
                  </a:cubicBezTo>
                  <a:cubicBezTo>
                    <a:pt x="32" y="657"/>
                    <a:pt x="182" y="737"/>
                    <a:pt x="276" y="730"/>
                  </a:cubicBezTo>
                  <a:cubicBezTo>
                    <a:pt x="369" y="723"/>
                    <a:pt x="498" y="635"/>
                    <a:pt x="487" y="4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3776" rtl="0" eaLnBrk="1" fontAlgn="auto" latinLnBrk="0" hangingPunct="1">
                <a:lnSpc>
                  <a:spcPct val="100000"/>
                </a:lnSpc>
                <a:spcBef>
                  <a:spcPts val="0"/>
                </a:spcBef>
                <a:spcAft>
                  <a:spcPts val="0"/>
                </a:spcAft>
                <a:buClrTx/>
                <a:buSzTx/>
                <a:buFontTx/>
                <a:buNone/>
                <a:tabLst/>
                <a:defRPr/>
              </a:pPr>
              <a:endParaRPr kumimoji="0" lang="fr-FR" sz="1799" b="0" i="0" u="none" strike="noStrike" kern="1200" cap="none" spc="0" normalizeH="0" baseline="0" noProof="0">
                <a:ln>
                  <a:noFill/>
                </a:ln>
                <a:solidFill>
                  <a:prstClr val="black"/>
                </a:solidFill>
                <a:effectLst/>
                <a:uLnTx/>
                <a:uFillTx/>
                <a:latin typeface="Arial"/>
                <a:ea typeface="+mn-ea"/>
                <a:cs typeface="+mn-cs"/>
              </a:endParaRPr>
            </a:p>
          </p:txBody>
        </p:sp>
      </p:grpSp>
      <p:sp>
        <p:nvSpPr>
          <p:cNvPr id="21" name="Espace réservé du texte 20">
            <a:extLst>
              <a:ext uri="{FF2B5EF4-FFF2-40B4-BE49-F238E27FC236}">
                <a16:creationId xmlns:a16="http://schemas.microsoft.com/office/drawing/2014/main" id="{04EB49EF-74A2-4A31-99CF-80E2BAF35EC6}"/>
              </a:ext>
            </a:extLst>
          </p:cNvPr>
          <p:cNvSpPr>
            <a:spLocks noGrp="1"/>
          </p:cNvSpPr>
          <p:nvPr>
            <p:ph type="body" sz="quarter" idx="15" hasCustomPrompt="1"/>
          </p:nvPr>
        </p:nvSpPr>
        <p:spPr>
          <a:xfrm>
            <a:off x="2351091" y="1494909"/>
            <a:ext cx="9436100" cy="2636591"/>
          </a:xfrm>
          <a:prstGeom prst="rect">
            <a:avLst/>
          </a:prstGeom>
        </p:spPr>
        <p:txBody>
          <a:bodyPr anchor="b">
            <a:normAutofit/>
          </a:bodyPr>
          <a:lstStyle>
            <a:lvl1pPr marL="0" indent="0">
              <a:buNone/>
              <a:defRPr sz="2797"/>
            </a:lvl1pPr>
          </a:lstStyle>
          <a:p>
            <a:pPr lvl="0"/>
            <a:r>
              <a:rPr lang="en-GB" dirty="0"/>
              <a:t>Insert your quote here</a:t>
            </a:r>
          </a:p>
        </p:txBody>
      </p:sp>
      <p:sp>
        <p:nvSpPr>
          <p:cNvPr id="24" name="Espace réservé du texte 20">
            <a:extLst>
              <a:ext uri="{FF2B5EF4-FFF2-40B4-BE49-F238E27FC236}">
                <a16:creationId xmlns:a16="http://schemas.microsoft.com/office/drawing/2014/main" id="{6B6F846B-8F0A-42EC-8144-B2B9983BA972}"/>
              </a:ext>
            </a:extLst>
          </p:cNvPr>
          <p:cNvSpPr>
            <a:spLocks noGrp="1"/>
          </p:cNvSpPr>
          <p:nvPr>
            <p:ph type="body" sz="quarter" idx="16" hasCustomPrompt="1"/>
          </p:nvPr>
        </p:nvSpPr>
        <p:spPr>
          <a:xfrm>
            <a:off x="2351091" y="4328623"/>
            <a:ext cx="9436100" cy="246221"/>
          </a:xfrm>
          <a:prstGeom prst="rect">
            <a:avLst/>
          </a:prstGeom>
        </p:spPr>
        <p:txBody>
          <a:bodyPr anchor="b">
            <a:spAutoFit/>
          </a:bodyPr>
          <a:lstStyle>
            <a:lvl1pPr marL="0" indent="0" algn="r">
              <a:buNone/>
              <a:defRPr sz="1599" b="1">
                <a:solidFill>
                  <a:schemeClr val="tx1"/>
                </a:solidFill>
              </a:defRPr>
            </a:lvl1pPr>
          </a:lstStyle>
          <a:p>
            <a:pPr lvl="0"/>
            <a:r>
              <a:rPr lang="en-GB" dirty="0"/>
              <a:t>Name, Position</a:t>
            </a:r>
          </a:p>
        </p:txBody>
      </p:sp>
      <p:sp>
        <p:nvSpPr>
          <p:cNvPr id="4" name="Titre 3">
            <a:extLst>
              <a:ext uri="{FF2B5EF4-FFF2-40B4-BE49-F238E27FC236}">
                <a16:creationId xmlns:a16="http://schemas.microsoft.com/office/drawing/2014/main" id="{D69A5C51-135A-4539-8A83-F2DE50C1572C}"/>
              </a:ext>
            </a:extLst>
          </p:cNvPr>
          <p:cNvSpPr>
            <a:spLocks noGrp="1"/>
          </p:cNvSpPr>
          <p:nvPr>
            <p:ph type="title" hasCustomPrompt="1"/>
          </p:nvPr>
        </p:nvSpPr>
        <p:spPr/>
        <p:txBody>
          <a:bodyPr/>
          <a:lstStyle>
            <a:lvl1pPr>
              <a:defRPr/>
            </a:lvl1pPr>
          </a:lstStyle>
          <a:p>
            <a:r>
              <a:rPr lang="fr-FR" dirty="0" err="1"/>
              <a:t>Title</a:t>
            </a:r>
            <a:r>
              <a:rPr lang="fr-FR" dirty="0"/>
              <a:t> of the slide</a:t>
            </a:r>
          </a:p>
        </p:txBody>
      </p:sp>
      <p:sp>
        <p:nvSpPr>
          <p:cNvPr id="11" name="Cadre 10">
            <a:extLst>
              <a:ext uri="{FF2B5EF4-FFF2-40B4-BE49-F238E27FC236}">
                <a16:creationId xmlns:a16="http://schemas.microsoft.com/office/drawing/2014/main" id="{BF7A0D0E-8184-4BA8-BEDC-8D6B253B3340}"/>
              </a:ext>
            </a:extLst>
          </p:cNvPr>
          <p:cNvSpPr/>
          <p:nvPr/>
        </p:nvSpPr>
        <p:spPr>
          <a:xfrm>
            <a:off x="0" y="1"/>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1799"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12" name="Objet 2" hidden="1">
            <a:extLst>
              <a:ext uri="{FF2B5EF4-FFF2-40B4-BE49-F238E27FC236}">
                <a16:creationId xmlns:a16="http://schemas.microsoft.com/office/drawing/2014/main" id="{11FC0961-4963-4FBC-B89C-6ED1236E84F6}"/>
              </a:ext>
            </a:extLst>
          </p:cNvPr>
          <p:cNvGraphicFramePr>
            <a:graphicFrameLocks noChangeAspect="1"/>
          </p:cNvGraphicFramePr>
          <p:nvPr userDrawn="1">
            <p:custDataLst>
              <p:tags r:id="rId3"/>
            </p:custDataLst>
            <p:extLst>
              <p:ext uri="{D42A27DB-BD31-4B8C-83A1-F6EECF244321}">
                <p14:modId xmlns:p14="http://schemas.microsoft.com/office/powerpoint/2010/main" val="42126040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8" imgW="532" imgH="530" progId="TCLayout.ActiveDocument.1">
                  <p:embed/>
                </p:oleObj>
              </mc:Choice>
              <mc:Fallback>
                <p:oleObj name="Diapositive think-cell" r:id="rId8" imgW="532" imgH="530" progId="TCLayout.ActiveDocument.1">
                  <p:embed/>
                  <p:pic>
                    <p:nvPicPr>
                      <p:cNvPr id="12" name="Objet 2" hidden="1">
                        <a:extLst>
                          <a:ext uri="{FF2B5EF4-FFF2-40B4-BE49-F238E27FC236}">
                            <a16:creationId xmlns:a16="http://schemas.microsoft.com/office/drawing/2014/main" id="{11FC0961-4963-4FBC-B89C-6ED1236E84F6}"/>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3" name="Rectangle 12" hidden="1">
            <a:extLst>
              <a:ext uri="{FF2B5EF4-FFF2-40B4-BE49-F238E27FC236}">
                <a16:creationId xmlns:a16="http://schemas.microsoft.com/office/drawing/2014/main" id="{71B3F740-84FE-4347-A8FD-95DB47138C2B}"/>
              </a:ext>
            </a:extLst>
          </p:cNvPr>
          <p:cNvSpPr/>
          <p:nvPr userDrawn="1">
            <p:custDataLst>
              <p:tags r:id="rId4"/>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grpSp>
        <p:nvGrpSpPr>
          <p:cNvPr id="14" name="Group 10">
            <a:extLst>
              <a:ext uri="{FF2B5EF4-FFF2-40B4-BE49-F238E27FC236}">
                <a16:creationId xmlns:a16="http://schemas.microsoft.com/office/drawing/2014/main" id="{932C80BA-8B28-477D-AA18-4234D0A60127}"/>
              </a:ext>
            </a:extLst>
          </p:cNvPr>
          <p:cNvGrpSpPr>
            <a:grpSpLocks/>
          </p:cNvGrpSpPr>
          <p:nvPr userDrawn="1"/>
        </p:nvGrpSpPr>
        <p:grpSpPr bwMode="auto">
          <a:xfrm rot="10800000" flipH="1">
            <a:off x="701006" y="1494906"/>
            <a:ext cx="1299066" cy="1063368"/>
            <a:chOff x="1033" y="1117"/>
            <a:chExt cx="1907" cy="1561"/>
          </a:xfrm>
          <a:solidFill>
            <a:schemeClr val="tx2"/>
          </a:solidFill>
        </p:grpSpPr>
        <p:sp>
          <p:nvSpPr>
            <p:cNvPr id="15" name="Freeform 11">
              <a:extLst>
                <a:ext uri="{FF2B5EF4-FFF2-40B4-BE49-F238E27FC236}">
                  <a16:creationId xmlns:a16="http://schemas.microsoft.com/office/drawing/2014/main" id="{7D8C6204-1098-4749-9852-1F9688B45C7F}"/>
                </a:ext>
              </a:extLst>
            </p:cNvPr>
            <p:cNvSpPr>
              <a:spLocks/>
            </p:cNvSpPr>
            <p:nvPr userDrawn="1"/>
          </p:nvSpPr>
          <p:spPr bwMode="auto">
            <a:xfrm>
              <a:off x="1033" y="1117"/>
              <a:ext cx="932" cy="1548"/>
            </a:xfrm>
            <a:custGeom>
              <a:avLst/>
              <a:gdLst>
                <a:gd name="T0" fmla="*/ 409 w 444"/>
                <a:gd name="T1" fmla="*/ 324 h 737"/>
                <a:gd name="T2" fmla="*/ 257 w 444"/>
                <a:gd name="T3" fmla="*/ 270 h 737"/>
                <a:gd name="T4" fmla="*/ 130 w 444"/>
                <a:gd name="T5" fmla="*/ 326 h 737"/>
                <a:gd name="T6" fmla="*/ 366 w 444"/>
                <a:gd name="T7" fmla="*/ 45 h 737"/>
                <a:gd name="T8" fmla="*/ 338 w 444"/>
                <a:gd name="T9" fmla="*/ 0 h 737"/>
                <a:gd name="T10" fmla="*/ 19 w 444"/>
                <a:gd name="T11" fmla="*/ 489 h 737"/>
                <a:gd name="T12" fmla="*/ 276 w 444"/>
                <a:gd name="T13" fmla="*/ 730 h 737"/>
                <a:gd name="T14" fmla="*/ 444 w 444"/>
                <a:gd name="T15" fmla="*/ 634 h 737"/>
                <a:gd name="T16" fmla="*/ 391 w 444"/>
                <a:gd name="T17" fmla="*/ 493 h 737"/>
                <a:gd name="T18" fmla="*/ 409 w 444"/>
                <a:gd name="T19" fmla="*/ 324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4" h="737">
                  <a:moveTo>
                    <a:pt x="409" y="324"/>
                  </a:moveTo>
                  <a:cubicBezTo>
                    <a:pt x="369" y="287"/>
                    <a:pt x="316" y="265"/>
                    <a:pt x="257" y="270"/>
                  </a:cubicBezTo>
                  <a:cubicBezTo>
                    <a:pt x="198" y="274"/>
                    <a:pt x="177" y="291"/>
                    <a:pt x="130" y="326"/>
                  </a:cubicBezTo>
                  <a:cubicBezTo>
                    <a:pt x="131" y="213"/>
                    <a:pt x="302" y="76"/>
                    <a:pt x="366" y="45"/>
                  </a:cubicBezTo>
                  <a:cubicBezTo>
                    <a:pt x="366" y="45"/>
                    <a:pt x="350" y="18"/>
                    <a:pt x="338" y="0"/>
                  </a:cubicBezTo>
                  <a:cubicBezTo>
                    <a:pt x="192" y="30"/>
                    <a:pt x="0" y="231"/>
                    <a:pt x="19" y="489"/>
                  </a:cubicBezTo>
                  <a:cubicBezTo>
                    <a:pt x="32" y="657"/>
                    <a:pt x="182" y="737"/>
                    <a:pt x="276" y="730"/>
                  </a:cubicBezTo>
                  <a:cubicBezTo>
                    <a:pt x="332" y="726"/>
                    <a:pt x="401" y="693"/>
                    <a:pt x="444" y="634"/>
                  </a:cubicBezTo>
                  <a:cubicBezTo>
                    <a:pt x="416" y="598"/>
                    <a:pt x="396" y="551"/>
                    <a:pt x="391" y="493"/>
                  </a:cubicBezTo>
                  <a:cubicBezTo>
                    <a:pt x="387" y="433"/>
                    <a:pt x="394" y="376"/>
                    <a:pt x="409" y="3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6" name="Freeform 12">
              <a:extLst>
                <a:ext uri="{FF2B5EF4-FFF2-40B4-BE49-F238E27FC236}">
                  <a16:creationId xmlns:a16="http://schemas.microsoft.com/office/drawing/2014/main" id="{8AF14024-CFF2-48BB-A229-7722D1F86C5A}"/>
                </a:ext>
              </a:extLst>
            </p:cNvPr>
            <p:cNvSpPr>
              <a:spLocks/>
            </p:cNvSpPr>
            <p:nvPr userDrawn="1"/>
          </p:nvSpPr>
          <p:spPr bwMode="auto">
            <a:xfrm>
              <a:off x="1895" y="1130"/>
              <a:ext cx="1045" cy="1548"/>
            </a:xfrm>
            <a:custGeom>
              <a:avLst/>
              <a:gdLst>
                <a:gd name="T0" fmla="*/ 487 w 498"/>
                <a:gd name="T1" fmla="*/ 485 h 737"/>
                <a:gd name="T2" fmla="*/ 257 w 498"/>
                <a:gd name="T3" fmla="*/ 270 h 737"/>
                <a:gd name="T4" fmla="*/ 129 w 498"/>
                <a:gd name="T5" fmla="*/ 326 h 737"/>
                <a:gd name="T6" fmla="*/ 366 w 498"/>
                <a:gd name="T7" fmla="*/ 45 h 737"/>
                <a:gd name="T8" fmla="*/ 337 w 498"/>
                <a:gd name="T9" fmla="*/ 0 h 737"/>
                <a:gd name="T10" fmla="*/ 19 w 498"/>
                <a:gd name="T11" fmla="*/ 488 h 737"/>
                <a:gd name="T12" fmla="*/ 276 w 498"/>
                <a:gd name="T13" fmla="*/ 730 h 737"/>
                <a:gd name="T14" fmla="*/ 487 w 498"/>
                <a:gd name="T15" fmla="*/ 485 h 7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8" h="737">
                  <a:moveTo>
                    <a:pt x="487" y="485"/>
                  </a:moveTo>
                  <a:cubicBezTo>
                    <a:pt x="478" y="369"/>
                    <a:pt x="382" y="260"/>
                    <a:pt x="257" y="270"/>
                  </a:cubicBezTo>
                  <a:cubicBezTo>
                    <a:pt x="197" y="274"/>
                    <a:pt x="177" y="291"/>
                    <a:pt x="129" y="326"/>
                  </a:cubicBezTo>
                  <a:cubicBezTo>
                    <a:pt x="130" y="213"/>
                    <a:pt x="302" y="76"/>
                    <a:pt x="366" y="45"/>
                  </a:cubicBezTo>
                  <a:cubicBezTo>
                    <a:pt x="366" y="45"/>
                    <a:pt x="349" y="18"/>
                    <a:pt x="337" y="0"/>
                  </a:cubicBezTo>
                  <a:cubicBezTo>
                    <a:pt x="192" y="29"/>
                    <a:pt x="0" y="231"/>
                    <a:pt x="19" y="488"/>
                  </a:cubicBezTo>
                  <a:cubicBezTo>
                    <a:pt x="32" y="657"/>
                    <a:pt x="182" y="737"/>
                    <a:pt x="276" y="730"/>
                  </a:cubicBezTo>
                  <a:cubicBezTo>
                    <a:pt x="369" y="723"/>
                    <a:pt x="498" y="635"/>
                    <a:pt x="487" y="4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sp>
        <p:nvSpPr>
          <p:cNvPr id="17" name="Cadre 10">
            <a:extLst>
              <a:ext uri="{FF2B5EF4-FFF2-40B4-BE49-F238E27FC236}">
                <a16:creationId xmlns:a16="http://schemas.microsoft.com/office/drawing/2014/main" id="{06F8BA5B-0DE5-4510-968D-B8B9FC2DA15D}"/>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3644582635"/>
      </p:ext>
    </p:extLst>
  </p:cSld>
  <p:clrMapOvr>
    <a:masterClrMapping/>
  </p:clrMapOvr>
  <p:extLst>
    <p:ext uri="{DCECCB84-F9BA-43D5-87BE-67443E8EF086}">
      <p15:sldGuideLst xmlns:p15="http://schemas.microsoft.com/office/powerpoint/2012/main">
        <p15:guide id="1" pos="185">
          <p15:clr>
            <a:srgbClr val="F26B43"/>
          </p15:clr>
        </p15:guide>
        <p15:guide id="2" pos="5570">
          <p15:clr>
            <a:srgbClr val="F26B43"/>
          </p15:clr>
        </p15:guide>
        <p15:guide id="3" orient="horz" pos="174">
          <p15:clr>
            <a:srgbClr val="F26B43"/>
          </p15:clr>
        </p15:guide>
        <p15:guide id="4" orient="horz" pos="450">
          <p15:clr>
            <a:srgbClr val="F26B43"/>
          </p15:clr>
        </p15:guide>
        <p15:guide id="5" orient="horz" pos="2932">
          <p15:clr>
            <a:srgbClr val="F26B43"/>
          </p15:clr>
        </p15:guide>
        <p15:guide id="6" orient="horz" pos="3120">
          <p15:clr>
            <a:srgbClr val="F26B43"/>
          </p15:clr>
        </p15:guide>
        <p15:guide id="7" orient="horz" pos="232">
          <p15:clr>
            <a:srgbClr val="F26B43"/>
          </p15:clr>
        </p15:guide>
        <p15:guide id="8" orient="horz" pos="3906">
          <p15:clr>
            <a:srgbClr val="F26B43"/>
          </p15:clr>
        </p15:guide>
        <p15:guide id="9" orient="horz" pos="4156">
          <p15:clr>
            <a:srgbClr val="F26B43"/>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1_3 columns with colored box titles [V2]">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16" name="Espace réservé du texte 15">
            <a:extLst>
              <a:ext uri="{FF2B5EF4-FFF2-40B4-BE49-F238E27FC236}">
                <a16:creationId xmlns:a16="http://schemas.microsoft.com/office/drawing/2014/main" id="{2D19A821-9323-436D-9BBA-EF55905E3049}"/>
              </a:ext>
            </a:extLst>
          </p:cNvPr>
          <p:cNvSpPr>
            <a:spLocks noGrp="1"/>
          </p:cNvSpPr>
          <p:nvPr>
            <p:ph type="body" sz="quarter" idx="24" hasCustomPrompt="1"/>
          </p:nvPr>
        </p:nvSpPr>
        <p:spPr>
          <a:xfrm>
            <a:off x="404417" y="3727860"/>
            <a:ext cx="3195011" cy="1844379"/>
          </a:xfrm>
          <a:prstGeom prst="rect">
            <a:avLst/>
          </a:prstGeom>
        </p:spPr>
        <p:txBody>
          <a:bodyPr wrap="square" lIns="0" rIns="0">
            <a:noAutofit/>
          </a:bodyPr>
          <a:lstStyle>
            <a:lvl1pPr>
              <a:defRPr sz="1200"/>
            </a:lvl1pPr>
            <a:lvl2pPr marL="447238" indent="-314019">
              <a:buFontTx/>
              <a:buBlip>
                <a:blip r:embed="rId6"/>
              </a:buBlip>
              <a:defRPr sz="1200"/>
            </a:lvl2pPr>
            <a:lvl3pPr>
              <a:defRPr sz="1100"/>
            </a:lvl3pPr>
            <a:lvl4pPr>
              <a:defRPr sz="1599"/>
            </a:lvl4pPr>
            <a:lvl5pPr>
              <a:defRPr sz="1599"/>
            </a:lvl5pPr>
          </a:lstStyle>
          <a:p>
            <a:pPr lvl="0"/>
            <a:r>
              <a:rPr lang="en-GB" dirty="0"/>
              <a:t>Click to change the text styles on the slide master</a:t>
            </a:r>
          </a:p>
          <a:p>
            <a:pPr lvl="1"/>
            <a:r>
              <a:rPr lang="en-GB" dirty="0"/>
              <a:t>Second level</a:t>
            </a:r>
          </a:p>
          <a:p>
            <a:pPr lvl="2"/>
            <a:r>
              <a:rPr lang="en-GB" dirty="0"/>
              <a:t>Third level</a:t>
            </a:r>
          </a:p>
        </p:txBody>
      </p:sp>
      <p:sp>
        <p:nvSpPr>
          <p:cNvPr id="17" name="Espace réservé du texte 15">
            <a:extLst>
              <a:ext uri="{FF2B5EF4-FFF2-40B4-BE49-F238E27FC236}">
                <a16:creationId xmlns:a16="http://schemas.microsoft.com/office/drawing/2014/main" id="{8F509378-7F96-4CC3-B445-AFDF4E8F71BC}"/>
              </a:ext>
            </a:extLst>
          </p:cNvPr>
          <p:cNvSpPr>
            <a:spLocks noGrp="1"/>
          </p:cNvSpPr>
          <p:nvPr>
            <p:ph type="body" sz="quarter" idx="25" hasCustomPrompt="1"/>
          </p:nvPr>
        </p:nvSpPr>
        <p:spPr>
          <a:xfrm>
            <a:off x="4368787" y="3727860"/>
            <a:ext cx="3195011" cy="1844379"/>
          </a:xfrm>
          <a:prstGeom prst="rect">
            <a:avLst/>
          </a:prstGeom>
        </p:spPr>
        <p:txBody>
          <a:bodyPr wrap="square" lIns="0" rIns="0">
            <a:noAutofit/>
          </a:bodyPr>
          <a:lstStyle>
            <a:lvl1pPr>
              <a:defRPr sz="1200"/>
            </a:lvl1pPr>
            <a:lvl2pPr marL="447238" indent="-314019">
              <a:buFontTx/>
              <a:buBlip>
                <a:blip r:embed="rId7"/>
              </a:buBlip>
              <a:defRPr sz="1200"/>
            </a:lvl2pPr>
            <a:lvl3pPr>
              <a:defRPr sz="1100"/>
            </a:lvl3pPr>
            <a:lvl4pPr>
              <a:defRPr sz="1599"/>
            </a:lvl4pPr>
            <a:lvl5pPr>
              <a:defRPr sz="1599"/>
            </a:lvl5pPr>
          </a:lstStyle>
          <a:p>
            <a:pPr lvl="0"/>
            <a:r>
              <a:rPr lang="en-GB" dirty="0"/>
              <a:t>Click to change the text styles on the slide master</a:t>
            </a:r>
          </a:p>
          <a:p>
            <a:pPr lvl="1"/>
            <a:r>
              <a:rPr lang="en-GB" dirty="0"/>
              <a:t>Second level</a:t>
            </a:r>
          </a:p>
          <a:p>
            <a:pPr lvl="2"/>
            <a:r>
              <a:rPr lang="en-GB" dirty="0"/>
              <a:t>Third level</a:t>
            </a:r>
          </a:p>
        </p:txBody>
      </p:sp>
      <p:sp>
        <p:nvSpPr>
          <p:cNvPr id="18" name="Espace réservé du texte 15">
            <a:extLst>
              <a:ext uri="{FF2B5EF4-FFF2-40B4-BE49-F238E27FC236}">
                <a16:creationId xmlns:a16="http://schemas.microsoft.com/office/drawing/2014/main" id="{FE25E091-C850-4A35-8C6B-48D1A63C1D4F}"/>
              </a:ext>
            </a:extLst>
          </p:cNvPr>
          <p:cNvSpPr>
            <a:spLocks noGrp="1"/>
          </p:cNvSpPr>
          <p:nvPr>
            <p:ph type="body" sz="quarter" idx="26" hasCustomPrompt="1"/>
          </p:nvPr>
        </p:nvSpPr>
        <p:spPr>
          <a:xfrm>
            <a:off x="8335703" y="3727860"/>
            <a:ext cx="3195011" cy="1844379"/>
          </a:xfrm>
          <a:prstGeom prst="rect">
            <a:avLst/>
          </a:prstGeom>
        </p:spPr>
        <p:txBody>
          <a:bodyPr wrap="square" lIns="0" rIns="0">
            <a:noAutofit/>
          </a:bodyPr>
          <a:lstStyle>
            <a:lvl1pPr>
              <a:defRPr sz="1200"/>
            </a:lvl1pPr>
            <a:lvl2pPr marL="447238" indent="-314019">
              <a:buFontTx/>
              <a:buBlip>
                <a:blip r:embed="rId8"/>
              </a:buBlip>
              <a:defRPr sz="1200"/>
            </a:lvl2pPr>
            <a:lvl3pPr>
              <a:defRPr sz="1100"/>
            </a:lvl3pPr>
            <a:lvl4pPr>
              <a:defRPr sz="1599"/>
            </a:lvl4pPr>
            <a:lvl5pPr>
              <a:defRPr sz="1599"/>
            </a:lvl5pPr>
          </a:lstStyle>
          <a:p>
            <a:pPr lvl="0"/>
            <a:r>
              <a:rPr lang="en-GB" dirty="0"/>
              <a:t>Click to change the text styles on the slide master</a:t>
            </a:r>
          </a:p>
          <a:p>
            <a:pPr lvl="1"/>
            <a:r>
              <a:rPr lang="en-GB" dirty="0"/>
              <a:t>Second level</a:t>
            </a:r>
          </a:p>
          <a:p>
            <a:pPr lvl="2"/>
            <a:r>
              <a:rPr lang="en-GB" dirty="0"/>
              <a:t>Third level</a:t>
            </a:r>
          </a:p>
        </p:txBody>
      </p:sp>
      <p:sp>
        <p:nvSpPr>
          <p:cNvPr id="19" name="Espace réservé du texte 4">
            <a:extLst>
              <a:ext uri="{FF2B5EF4-FFF2-40B4-BE49-F238E27FC236}">
                <a16:creationId xmlns:a16="http://schemas.microsoft.com/office/drawing/2014/main" id="{8F53EFDF-586B-4B52-A77B-E7663334D337}"/>
              </a:ext>
            </a:extLst>
          </p:cNvPr>
          <p:cNvSpPr>
            <a:spLocks noGrp="1"/>
          </p:cNvSpPr>
          <p:nvPr>
            <p:ph type="body" sz="quarter" idx="27" hasCustomPrompt="1"/>
          </p:nvPr>
        </p:nvSpPr>
        <p:spPr>
          <a:xfrm>
            <a:off x="404789" y="1700809"/>
            <a:ext cx="3195009" cy="593355"/>
          </a:xfrm>
          <a:prstGeom prst="rect">
            <a:avLst/>
          </a:prstGeom>
          <a:solidFill>
            <a:schemeClr val="bg2"/>
          </a:solidFill>
        </p:spPr>
        <p:txBody>
          <a:bodyPr lIns="91440" rIns="91440" anchor="ctr" anchorCtr="0">
            <a:noAutofit/>
          </a:bodyPr>
          <a:lstStyle>
            <a:lvl1pPr marL="0" indent="0" algn="l">
              <a:buNone/>
              <a:defRPr b="0" cap="all" baseline="0">
                <a:solidFill>
                  <a:schemeClr val="bg1"/>
                </a:solidFill>
              </a:defRPr>
            </a:lvl1pPr>
          </a:lstStyle>
          <a:p>
            <a:pPr lvl="0"/>
            <a:r>
              <a:rPr lang="en-GB" dirty="0"/>
              <a:t>Title</a:t>
            </a:r>
          </a:p>
        </p:txBody>
      </p:sp>
      <p:sp>
        <p:nvSpPr>
          <p:cNvPr id="20" name="Espace réservé du texte 4">
            <a:extLst>
              <a:ext uri="{FF2B5EF4-FFF2-40B4-BE49-F238E27FC236}">
                <a16:creationId xmlns:a16="http://schemas.microsoft.com/office/drawing/2014/main" id="{C9BF9C92-4CA0-4CDA-A4F8-082D2B2EF99F}"/>
              </a:ext>
            </a:extLst>
          </p:cNvPr>
          <p:cNvSpPr>
            <a:spLocks noGrp="1"/>
          </p:cNvSpPr>
          <p:nvPr>
            <p:ph type="body" sz="quarter" idx="28" hasCustomPrompt="1"/>
          </p:nvPr>
        </p:nvSpPr>
        <p:spPr>
          <a:xfrm>
            <a:off x="4368976" y="1700809"/>
            <a:ext cx="3195009" cy="593355"/>
          </a:xfrm>
          <a:prstGeom prst="rect">
            <a:avLst/>
          </a:prstGeom>
          <a:solidFill>
            <a:schemeClr val="tx2"/>
          </a:solidFill>
        </p:spPr>
        <p:txBody>
          <a:bodyPr lIns="91440" rIns="91440" anchor="ctr" anchorCtr="0">
            <a:noAutofit/>
          </a:bodyPr>
          <a:lstStyle>
            <a:lvl1pPr marL="0" indent="0" algn="l">
              <a:buNone/>
              <a:defRPr b="0" cap="all" baseline="0">
                <a:solidFill>
                  <a:schemeClr val="bg1"/>
                </a:solidFill>
              </a:defRPr>
            </a:lvl1pPr>
          </a:lstStyle>
          <a:p>
            <a:pPr lvl="0"/>
            <a:r>
              <a:rPr lang="en-GB" dirty="0"/>
              <a:t>Title</a:t>
            </a:r>
          </a:p>
        </p:txBody>
      </p:sp>
      <p:sp>
        <p:nvSpPr>
          <p:cNvPr id="21" name="Espace réservé du texte 4">
            <a:extLst>
              <a:ext uri="{FF2B5EF4-FFF2-40B4-BE49-F238E27FC236}">
                <a16:creationId xmlns:a16="http://schemas.microsoft.com/office/drawing/2014/main" id="{681CE642-3E81-4565-8966-09C10814A63E}"/>
              </a:ext>
            </a:extLst>
          </p:cNvPr>
          <p:cNvSpPr>
            <a:spLocks noGrp="1"/>
          </p:cNvSpPr>
          <p:nvPr>
            <p:ph type="body" sz="quarter" idx="29"/>
          </p:nvPr>
        </p:nvSpPr>
        <p:spPr>
          <a:xfrm>
            <a:off x="8335708" y="1700809"/>
            <a:ext cx="3195009" cy="593355"/>
          </a:xfrm>
          <a:prstGeom prst="rect">
            <a:avLst/>
          </a:prstGeom>
          <a:solidFill>
            <a:schemeClr val="accent3"/>
          </a:solidFill>
        </p:spPr>
        <p:txBody>
          <a:bodyPr lIns="91440" rIns="91440" anchor="ctr" anchorCtr="0">
            <a:noAutofit/>
          </a:bodyPr>
          <a:lstStyle>
            <a:lvl1pPr marL="0" indent="0" algn="l">
              <a:buNone/>
              <a:defRPr b="0" cap="all" baseline="0">
                <a:solidFill>
                  <a:schemeClr val="bg1"/>
                </a:solidFill>
              </a:defRPr>
            </a:lvl1pPr>
          </a:lstStyle>
          <a:p>
            <a:pPr lvl="0"/>
            <a:r>
              <a:rPr lang="en-US"/>
              <a:t>Click to edit Master text styles</a:t>
            </a:r>
          </a:p>
        </p:txBody>
      </p:sp>
      <p:sp>
        <p:nvSpPr>
          <p:cNvPr id="4" name="Titre 3">
            <a:extLst>
              <a:ext uri="{FF2B5EF4-FFF2-40B4-BE49-F238E27FC236}">
                <a16:creationId xmlns:a16="http://schemas.microsoft.com/office/drawing/2014/main" id="{286C96D8-5D31-4787-ADE2-CBD1DEDCC029}"/>
              </a:ext>
            </a:extLst>
          </p:cNvPr>
          <p:cNvSpPr>
            <a:spLocks noGrp="1"/>
          </p:cNvSpPr>
          <p:nvPr>
            <p:ph type="title" hasCustomPrompt="1"/>
          </p:nvPr>
        </p:nvSpPr>
        <p:spPr>
          <a:xfrm>
            <a:off x="404788" y="382819"/>
            <a:ext cx="11123339" cy="344391"/>
          </a:xfrm>
        </p:spPr>
        <p:txBody>
          <a:bodyPr lIns="0" rIns="0"/>
          <a:lstStyle>
            <a:lvl1pPr>
              <a:defRPr/>
            </a:lvl1pPr>
          </a:lstStyle>
          <a:p>
            <a:r>
              <a:rPr lang="fr-FR" dirty="0" err="1"/>
              <a:t>Title</a:t>
            </a:r>
            <a:r>
              <a:rPr lang="fr-FR" dirty="0"/>
              <a:t> of the slide</a:t>
            </a:r>
          </a:p>
        </p:txBody>
      </p:sp>
      <p:sp>
        <p:nvSpPr>
          <p:cNvPr id="23" name="Text Placeholder 5">
            <a:extLst>
              <a:ext uri="{FF2B5EF4-FFF2-40B4-BE49-F238E27FC236}">
                <a16:creationId xmlns:a16="http://schemas.microsoft.com/office/drawing/2014/main" id="{42C34B12-7FFB-4675-97AD-ADA54ECBE709}"/>
              </a:ext>
            </a:extLst>
          </p:cNvPr>
          <p:cNvSpPr>
            <a:spLocks noGrp="1"/>
          </p:cNvSpPr>
          <p:nvPr>
            <p:ph type="body" sz="quarter" idx="15" hasCustomPrompt="1"/>
          </p:nvPr>
        </p:nvSpPr>
        <p:spPr>
          <a:xfrm>
            <a:off x="407373" y="1067429"/>
            <a:ext cx="11123339" cy="500243"/>
          </a:xfrm>
          <a:prstGeom prst="rect">
            <a:avLst/>
          </a:prstGeom>
          <a:noFill/>
        </p:spPr>
        <p:txBody>
          <a:bodyPr wrap="square" lIns="0" rIns="0" bIns="0">
            <a:noAutofit/>
          </a:bodyPr>
          <a:lstStyle>
            <a:lvl1pPr marL="0" indent="0">
              <a:buNone/>
              <a:defRPr sz="1999">
                <a:solidFill>
                  <a:schemeClr val="tx2"/>
                </a:solidFill>
              </a:defRPr>
            </a:lvl1pPr>
          </a:lstStyle>
          <a:p>
            <a:pPr lvl="0"/>
            <a:r>
              <a:rPr lang="en-GB" dirty="0"/>
              <a:t>Subtitle of the slide</a:t>
            </a:r>
          </a:p>
        </p:txBody>
      </p:sp>
      <p:sp>
        <p:nvSpPr>
          <p:cNvPr id="13" name="Picture Placeholder 6">
            <a:extLst>
              <a:ext uri="{FF2B5EF4-FFF2-40B4-BE49-F238E27FC236}">
                <a16:creationId xmlns:a16="http://schemas.microsoft.com/office/drawing/2014/main" id="{8F329B12-C367-4E37-AC68-34641AFB22E1}"/>
              </a:ext>
            </a:extLst>
          </p:cNvPr>
          <p:cNvSpPr>
            <a:spLocks noGrp="1"/>
          </p:cNvSpPr>
          <p:nvPr>
            <p:ph type="pic" sz="quarter" idx="21" hasCustomPrompt="1"/>
          </p:nvPr>
        </p:nvSpPr>
        <p:spPr>
          <a:xfrm>
            <a:off x="404417" y="2351244"/>
            <a:ext cx="3192464" cy="1310813"/>
          </a:xfrm>
        </p:spPr>
        <p:txBody>
          <a:bodyPr anchor="ctr">
            <a:normAutofit/>
          </a:bodyPr>
          <a:lstStyle>
            <a:lvl1pPr algn="ctr">
              <a:defRPr sz="1467">
                <a:solidFill>
                  <a:schemeClr val="bg1"/>
                </a:solidFill>
              </a:defRPr>
            </a:lvl1pPr>
          </a:lstStyle>
          <a:p>
            <a:r>
              <a:rPr lang="fr-FR" dirty="0"/>
              <a:t>Cliquez sur l'icône pour ajouter une image</a:t>
            </a:r>
            <a:endParaRPr lang="en-GB" dirty="0"/>
          </a:p>
        </p:txBody>
      </p:sp>
      <p:sp>
        <p:nvSpPr>
          <p:cNvPr id="15" name="Picture Placeholder 6">
            <a:extLst>
              <a:ext uri="{FF2B5EF4-FFF2-40B4-BE49-F238E27FC236}">
                <a16:creationId xmlns:a16="http://schemas.microsoft.com/office/drawing/2014/main" id="{5933EBA4-3D43-4B96-98CF-553CFA411F75}"/>
              </a:ext>
            </a:extLst>
          </p:cNvPr>
          <p:cNvSpPr>
            <a:spLocks noGrp="1"/>
          </p:cNvSpPr>
          <p:nvPr>
            <p:ph type="pic" sz="quarter" idx="30" hasCustomPrompt="1"/>
          </p:nvPr>
        </p:nvSpPr>
        <p:spPr>
          <a:xfrm>
            <a:off x="4368604" y="2357259"/>
            <a:ext cx="3192464" cy="1310813"/>
          </a:xfrm>
        </p:spPr>
        <p:txBody>
          <a:bodyPr anchor="ctr">
            <a:normAutofit/>
          </a:bodyPr>
          <a:lstStyle>
            <a:lvl1pPr algn="ctr">
              <a:defRPr sz="1467">
                <a:solidFill>
                  <a:schemeClr val="bg1"/>
                </a:solidFill>
              </a:defRPr>
            </a:lvl1pPr>
          </a:lstStyle>
          <a:p>
            <a:r>
              <a:rPr lang="fr-FR" dirty="0"/>
              <a:t>Cliquez sur l'icône pour ajouter une image</a:t>
            </a:r>
            <a:endParaRPr lang="en-GB" dirty="0"/>
          </a:p>
        </p:txBody>
      </p:sp>
      <p:sp>
        <p:nvSpPr>
          <p:cNvPr id="22" name="Picture Placeholder 6">
            <a:extLst>
              <a:ext uri="{FF2B5EF4-FFF2-40B4-BE49-F238E27FC236}">
                <a16:creationId xmlns:a16="http://schemas.microsoft.com/office/drawing/2014/main" id="{35605609-9E8E-4B82-BEDC-4FE95A8F38A3}"/>
              </a:ext>
            </a:extLst>
          </p:cNvPr>
          <p:cNvSpPr>
            <a:spLocks noGrp="1"/>
          </p:cNvSpPr>
          <p:nvPr>
            <p:ph type="pic" sz="quarter" idx="31" hasCustomPrompt="1"/>
          </p:nvPr>
        </p:nvSpPr>
        <p:spPr>
          <a:xfrm>
            <a:off x="8329877" y="2353952"/>
            <a:ext cx="3200839" cy="1310813"/>
          </a:xfrm>
        </p:spPr>
        <p:txBody>
          <a:bodyPr anchor="ctr">
            <a:normAutofit/>
          </a:bodyPr>
          <a:lstStyle>
            <a:lvl1pPr algn="ctr">
              <a:defRPr sz="1467">
                <a:solidFill>
                  <a:schemeClr val="bg1"/>
                </a:solidFill>
              </a:defRPr>
            </a:lvl1pPr>
          </a:lstStyle>
          <a:p>
            <a:r>
              <a:rPr lang="fr-FR" dirty="0"/>
              <a:t>Cliquez sur l'icône pour ajouter une image</a:t>
            </a:r>
            <a:endParaRPr lang="en-GB" dirty="0"/>
          </a:p>
        </p:txBody>
      </p:sp>
      <p:sp>
        <p:nvSpPr>
          <p:cNvPr id="25" name="Rectangle 24">
            <a:extLst>
              <a:ext uri="{FF2B5EF4-FFF2-40B4-BE49-F238E27FC236}">
                <a16:creationId xmlns:a16="http://schemas.microsoft.com/office/drawing/2014/main" id="{00B6BD77-4B92-4DCF-8996-698748931DDB}"/>
              </a:ext>
            </a:extLst>
          </p:cNvPr>
          <p:cNvSpPr/>
          <p:nvPr/>
        </p:nvSpPr>
        <p:spPr>
          <a:xfrm>
            <a:off x="7926986" y="1844826"/>
            <a:ext cx="18288" cy="3714751"/>
          </a:xfrm>
          <a:prstGeom prst="rect">
            <a:avLst/>
          </a:prstGeom>
          <a:gradFill>
            <a:gsLst>
              <a:gs pos="10000">
                <a:schemeClr val="tx2">
                  <a:alpha val="0"/>
                </a:schemeClr>
              </a:gs>
              <a:gs pos="53800">
                <a:schemeClr val="tx2"/>
              </a:gs>
              <a:gs pos="90000">
                <a:schemeClr val="tx2">
                  <a:alpha val="0"/>
                </a:schemeClr>
              </a:gs>
            </a:gsLst>
            <a:lin ang="5400000" scaled="1"/>
          </a:gradFill>
        </p:spPr>
        <p:txBody>
          <a:bodyPr wrap="square" lIns="182543" tIns="273813" rIns="182543" bIns="91271" rtlCol="0" anchor="ctr">
            <a:noAutofit/>
          </a:bodyPr>
          <a:lstStyle/>
          <a:p>
            <a:pPr marL="228165" marR="0" lvl="0" indent="-228165" algn="l" defTabSz="912931"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397" b="1" i="0" u="none" strike="noStrike" kern="1200" cap="none" spc="0" normalizeH="0" baseline="0" noProof="0" dirty="0">
              <a:ln>
                <a:noFill/>
              </a:ln>
              <a:solidFill>
                <a:prstClr val="black"/>
              </a:solidFill>
              <a:effectLst/>
              <a:uLnTx/>
              <a:uFillTx/>
              <a:latin typeface="Arial"/>
              <a:ea typeface="+mn-ea"/>
              <a:cs typeface="+mn-cs"/>
            </a:endParaRPr>
          </a:p>
        </p:txBody>
      </p:sp>
      <p:sp>
        <p:nvSpPr>
          <p:cNvPr id="26" name="Rectangle 25">
            <a:extLst>
              <a:ext uri="{FF2B5EF4-FFF2-40B4-BE49-F238E27FC236}">
                <a16:creationId xmlns:a16="http://schemas.microsoft.com/office/drawing/2014/main" id="{E6858CB2-B1A2-481F-ADDD-3A8FA8F55109}"/>
              </a:ext>
            </a:extLst>
          </p:cNvPr>
          <p:cNvSpPr/>
          <p:nvPr/>
        </p:nvSpPr>
        <p:spPr>
          <a:xfrm>
            <a:off x="3961527" y="1844826"/>
            <a:ext cx="18288" cy="3714751"/>
          </a:xfrm>
          <a:prstGeom prst="rect">
            <a:avLst/>
          </a:prstGeom>
          <a:gradFill>
            <a:gsLst>
              <a:gs pos="10000">
                <a:schemeClr val="tx2">
                  <a:alpha val="0"/>
                </a:schemeClr>
              </a:gs>
              <a:gs pos="53800">
                <a:schemeClr val="tx2"/>
              </a:gs>
              <a:gs pos="90000">
                <a:schemeClr val="tx2">
                  <a:alpha val="0"/>
                </a:schemeClr>
              </a:gs>
            </a:gsLst>
            <a:lin ang="5400000" scaled="1"/>
          </a:gradFill>
        </p:spPr>
        <p:txBody>
          <a:bodyPr wrap="square" lIns="182543" tIns="273813" rIns="182543" bIns="91271" rtlCol="0" anchor="ctr">
            <a:noAutofit/>
          </a:bodyPr>
          <a:lstStyle/>
          <a:p>
            <a:pPr marL="228165" marR="0" lvl="0" indent="-228165" algn="l" defTabSz="912931"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397" b="1"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248151016"/>
      </p:ext>
    </p:extLst>
  </p:cSld>
  <p:clrMapOvr>
    <a:masterClrMapping/>
  </p:clrMapOvr>
  <p:extLst>
    <p:ext uri="{DCECCB84-F9BA-43D5-87BE-67443E8EF086}">
      <p15:sldGuideLst xmlns:p15="http://schemas.microsoft.com/office/powerpoint/2012/main">
        <p15:guide id="1" pos="185">
          <p15:clr>
            <a:srgbClr val="F26B43"/>
          </p15:clr>
        </p15:guide>
        <p15:guide id="2" pos="5570">
          <p15:clr>
            <a:srgbClr val="F26B43"/>
          </p15:clr>
        </p15:guide>
        <p15:guide id="3" orient="horz" pos="174">
          <p15:clr>
            <a:srgbClr val="F26B43"/>
          </p15:clr>
        </p15:guide>
        <p15:guide id="4" orient="horz" pos="450">
          <p15:clr>
            <a:srgbClr val="F26B43"/>
          </p15:clr>
        </p15:guide>
        <p15:guide id="5" orient="horz" pos="2932">
          <p15:clr>
            <a:srgbClr val="F26B43"/>
          </p15:clr>
        </p15:guide>
        <p15:guide id="6" orient="horz" pos="3120">
          <p15:clr>
            <a:srgbClr val="F26B43"/>
          </p15:clr>
        </p15:guide>
        <p15:guide id="7" pos="230">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Verbatim blue">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6" imgW="532" imgH="530" progId="TCLayout.ActiveDocument.1">
                  <p:embed/>
                </p:oleObj>
              </mc:Choice>
              <mc:Fallback>
                <p:oleObj name="Diapositive think-cell" r:id="rId6"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7"/>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21" name="Espace réservé du texte 20">
            <a:extLst>
              <a:ext uri="{FF2B5EF4-FFF2-40B4-BE49-F238E27FC236}">
                <a16:creationId xmlns:a16="http://schemas.microsoft.com/office/drawing/2014/main" id="{04EB49EF-74A2-4A31-99CF-80E2BAF35EC6}"/>
              </a:ext>
            </a:extLst>
          </p:cNvPr>
          <p:cNvSpPr>
            <a:spLocks noGrp="1"/>
          </p:cNvSpPr>
          <p:nvPr>
            <p:ph type="body" sz="quarter" idx="15" hasCustomPrompt="1"/>
          </p:nvPr>
        </p:nvSpPr>
        <p:spPr>
          <a:xfrm>
            <a:off x="2351091" y="1494909"/>
            <a:ext cx="9436100" cy="2636591"/>
          </a:xfrm>
          <a:prstGeom prst="rect">
            <a:avLst/>
          </a:prstGeom>
        </p:spPr>
        <p:txBody>
          <a:bodyPr anchor="b">
            <a:normAutofit/>
          </a:bodyPr>
          <a:lstStyle>
            <a:lvl1pPr marL="0" indent="0">
              <a:buNone/>
              <a:defRPr sz="2797"/>
            </a:lvl1pPr>
          </a:lstStyle>
          <a:p>
            <a:pPr lvl="0"/>
            <a:r>
              <a:rPr lang="en-GB" dirty="0"/>
              <a:t>Insert your quote here</a:t>
            </a:r>
          </a:p>
        </p:txBody>
      </p:sp>
      <p:sp>
        <p:nvSpPr>
          <p:cNvPr id="24" name="Espace réservé du texte 20">
            <a:extLst>
              <a:ext uri="{FF2B5EF4-FFF2-40B4-BE49-F238E27FC236}">
                <a16:creationId xmlns:a16="http://schemas.microsoft.com/office/drawing/2014/main" id="{6B6F846B-8F0A-42EC-8144-B2B9983BA972}"/>
              </a:ext>
            </a:extLst>
          </p:cNvPr>
          <p:cNvSpPr>
            <a:spLocks noGrp="1"/>
          </p:cNvSpPr>
          <p:nvPr>
            <p:ph type="body" sz="quarter" idx="16" hasCustomPrompt="1"/>
          </p:nvPr>
        </p:nvSpPr>
        <p:spPr>
          <a:xfrm>
            <a:off x="2351091" y="4328623"/>
            <a:ext cx="9436100" cy="246221"/>
          </a:xfrm>
          <a:prstGeom prst="rect">
            <a:avLst/>
          </a:prstGeom>
        </p:spPr>
        <p:txBody>
          <a:bodyPr anchor="b">
            <a:spAutoFit/>
          </a:bodyPr>
          <a:lstStyle>
            <a:lvl1pPr marL="0" indent="0" algn="r">
              <a:buNone/>
              <a:defRPr sz="1599" b="1">
                <a:solidFill>
                  <a:schemeClr val="tx1"/>
                </a:solidFill>
              </a:defRPr>
            </a:lvl1pPr>
          </a:lstStyle>
          <a:p>
            <a:pPr lvl="0"/>
            <a:r>
              <a:rPr lang="en-GB" dirty="0"/>
              <a:t>Name, Position</a:t>
            </a:r>
          </a:p>
        </p:txBody>
      </p:sp>
      <p:grpSp>
        <p:nvGrpSpPr>
          <p:cNvPr id="13" name="Group 10">
            <a:extLst>
              <a:ext uri="{FF2B5EF4-FFF2-40B4-BE49-F238E27FC236}">
                <a16:creationId xmlns:a16="http://schemas.microsoft.com/office/drawing/2014/main" id="{4A038897-2792-4479-8EAB-9A8ABDE74F32}"/>
              </a:ext>
            </a:extLst>
          </p:cNvPr>
          <p:cNvGrpSpPr>
            <a:grpSpLocks/>
          </p:cNvGrpSpPr>
          <p:nvPr/>
        </p:nvGrpSpPr>
        <p:grpSpPr bwMode="auto">
          <a:xfrm rot="10800000" flipH="1">
            <a:off x="701005" y="1494909"/>
            <a:ext cx="1299067" cy="1063369"/>
            <a:chOff x="1033" y="1117"/>
            <a:chExt cx="1907" cy="1561"/>
          </a:xfrm>
          <a:solidFill>
            <a:schemeClr val="bg2"/>
          </a:solidFill>
        </p:grpSpPr>
        <p:sp>
          <p:nvSpPr>
            <p:cNvPr id="14" name="Freeform 11">
              <a:extLst>
                <a:ext uri="{FF2B5EF4-FFF2-40B4-BE49-F238E27FC236}">
                  <a16:creationId xmlns:a16="http://schemas.microsoft.com/office/drawing/2014/main" id="{BECFD5B3-64F4-4C51-A672-EBE7467808F1}"/>
                </a:ext>
              </a:extLst>
            </p:cNvPr>
            <p:cNvSpPr>
              <a:spLocks/>
            </p:cNvSpPr>
            <p:nvPr userDrawn="1"/>
          </p:nvSpPr>
          <p:spPr bwMode="auto">
            <a:xfrm>
              <a:off x="1033" y="1117"/>
              <a:ext cx="932" cy="1548"/>
            </a:xfrm>
            <a:custGeom>
              <a:avLst/>
              <a:gdLst>
                <a:gd name="T0" fmla="*/ 409 w 444"/>
                <a:gd name="T1" fmla="*/ 324 h 737"/>
                <a:gd name="T2" fmla="*/ 257 w 444"/>
                <a:gd name="T3" fmla="*/ 270 h 737"/>
                <a:gd name="T4" fmla="*/ 130 w 444"/>
                <a:gd name="T5" fmla="*/ 326 h 737"/>
                <a:gd name="T6" fmla="*/ 366 w 444"/>
                <a:gd name="T7" fmla="*/ 45 h 737"/>
                <a:gd name="T8" fmla="*/ 338 w 444"/>
                <a:gd name="T9" fmla="*/ 0 h 737"/>
                <a:gd name="T10" fmla="*/ 19 w 444"/>
                <a:gd name="T11" fmla="*/ 489 h 737"/>
                <a:gd name="T12" fmla="*/ 276 w 444"/>
                <a:gd name="T13" fmla="*/ 730 h 737"/>
                <a:gd name="T14" fmla="*/ 444 w 444"/>
                <a:gd name="T15" fmla="*/ 634 h 737"/>
                <a:gd name="T16" fmla="*/ 391 w 444"/>
                <a:gd name="T17" fmla="*/ 493 h 737"/>
                <a:gd name="T18" fmla="*/ 409 w 444"/>
                <a:gd name="T19" fmla="*/ 324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4" h="737">
                  <a:moveTo>
                    <a:pt x="409" y="324"/>
                  </a:moveTo>
                  <a:cubicBezTo>
                    <a:pt x="369" y="287"/>
                    <a:pt x="316" y="265"/>
                    <a:pt x="257" y="270"/>
                  </a:cubicBezTo>
                  <a:cubicBezTo>
                    <a:pt x="198" y="274"/>
                    <a:pt x="177" y="291"/>
                    <a:pt x="130" y="326"/>
                  </a:cubicBezTo>
                  <a:cubicBezTo>
                    <a:pt x="131" y="213"/>
                    <a:pt x="302" y="76"/>
                    <a:pt x="366" y="45"/>
                  </a:cubicBezTo>
                  <a:cubicBezTo>
                    <a:pt x="366" y="45"/>
                    <a:pt x="350" y="18"/>
                    <a:pt x="338" y="0"/>
                  </a:cubicBezTo>
                  <a:cubicBezTo>
                    <a:pt x="192" y="30"/>
                    <a:pt x="0" y="231"/>
                    <a:pt x="19" y="489"/>
                  </a:cubicBezTo>
                  <a:cubicBezTo>
                    <a:pt x="32" y="657"/>
                    <a:pt x="182" y="737"/>
                    <a:pt x="276" y="730"/>
                  </a:cubicBezTo>
                  <a:cubicBezTo>
                    <a:pt x="332" y="726"/>
                    <a:pt x="401" y="693"/>
                    <a:pt x="444" y="634"/>
                  </a:cubicBezTo>
                  <a:cubicBezTo>
                    <a:pt x="416" y="598"/>
                    <a:pt x="396" y="551"/>
                    <a:pt x="391" y="493"/>
                  </a:cubicBezTo>
                  <a:cubicBezTo>
                    <a:pt x="387" y="433"/>
                    <a:pt x="394" y="376"/>
                    <a:pt x="409" y="3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3776" rtl="0" eaLnBrk="1" fontAlgn="auto" latinLnBrk="0" hangingPunct="1">
                <a:lnSpc>
                  <a:spcPct val="100000"/>
                </a:lnSpc>
                <a:spcBef>
                  <a:spcPts val="0"/>
                </a:spcBef>
                <a:spcAft>
                  <a:spcPts val="0"/>
                </a:spcAft>
                <a:buClrTx/>
                <a:buSzTx/>
                <a:buFontTx/>
                <a:buNone/>
                <a:tabLst/>
                <a:defRPr/>
              </a:pPr>
              <a:endParaRPr kumimoji="0" lang="fr-FR" sz="1799" b="0" i="0" u="none" strike="noStrike" kern="1200" cap="none" spc="0" normalizeH="0" baseline="0" noProof="0">
                <a:ln>
                  <a:noFill/>
                </a:ln>
                <a:solidFill>
                  <a:prstClr val="black"/>
                </a:solidFill>
                <a:effectLst/>
                <a:uLnTx/>
                <a:uFillTx/>
                <a:latin typeface="Arial"/>
                <a:ea typeface="+mn-ea"/>
                <a:cs typeface="+mn-cs"/>
              </a:endParaRPr>
            </a:p>
          </p:txBody>
        </p:sp>
        <p:sp>
          <p:nvSpPr>
            <p:cNvPr id="15" name="Freeform 12">
              <a:extLst>
                <a:ext uri="{FF2B5EF4-FFF2-40B4-BE49-F238E27FC236}">
                  <a16:creationId xmlns:a16="http://schemas.microsoft.com/office/drawing/2014/main" id="{099295A6-576A-454D-9A3A-871777688331}"/>
                </a:ext>
              </a:extLst>
            </p:cNvPr>
            <p:cNvSpPr>
              <a:spLocks/>
            </p:cNvSpPr>
            <p:nvPr userDrawn="1"/>
          </p:nvSpPr>
          <p:spPr bwMode="auto">
            <a:xfrm>
              <a:off x="1895" y="1130"/>
              <a:ext cx="1045" cy="1548"/>
            </a:xfrm>
            <a:custGeom>
              <a:avLst/>
              <a:gdLst>
                <a:gd name="T0" fmla="*/ 487 w 498"/>
                <a:gd name="T1" fmla="*/ 485 h 737"/>
                <a:gd name="T2" fmla="*/ 257 w 498"/>
                <a:gd name="T3" fmla="*/ 270 h 737"/>
                <a:gd name="T4" fmla="*/ 129 w 498"/>
                <a:gd name="T5" fmla="*/ 326 h 737"/>
                <a:gd name="T6" fmla="*/ 366 w 498"/>
                <a:gd name="T7" fmla="*/ 45 h 737"/>
                <a:gd name="T8" fmla="*/ 337 w 498"/>
                <a:gd name="T9" fmla="*/ 0 h 737"/>
                <a:gd name="T10" fmla="*/ 19 w 498"/>
                <a:gd name="T11" fmla="*/ 488 h 737"/>
                <a:gd name="T12" fmla="*/ 276 w 498"/>
                <a:gd name="T13" fmla="*/ 730 h 737"/>
                <a:gd name="T14" fmla="*/ 487 w 498"/>
                <a:gd name="T15" fmla="*/ 485 h 7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8" h="737">
                  <a:moveTo>
                    <a:pt x="487" y="485"/>
                  </a:moveTo>
                  <a:cubicBezTo>
                    <a:pt x="478" y="369"/>
                    <a:pt x="382" y="260"/>
                    <a:pt x="257" y="270"/>
                  </a:cubicBezTo>
                  <a:cubicBezTo>
                    <a:pt x="197" y="274"/>
                    <a:pt x="177" y="291"/>
                    <a:pt x="129" y="326"/>
                  </a:cubicBezTo>
                  <a:cubicBezTo>
                    <a:pt x="130" y="213"/>
                    <a:pt x="302" y="76"/>
                    <a:pt x="366" y="45"/>
                  </a:cubicBezTo>
                  <a:cubicBezTo>
                    <a:pt x="366" y="45"/>
                    <a:pt x="349" y="18"/>
                    <a:pt x="337" y="0"/>
                  </a:cubicBezTo>
                  <a:cubicBezTo>
                    <a:pt x="192" y="29"/>
                    <a:pt x="0" y="231"/>
                    <a:pt x="19" y="488"/>
                  </a:cubicBezTo>
                  <a:cubicBezTo>
                    <a:pt x="32" y="657"/>
                    <a:pt x="182" y="737"/>
                    <a:pt x="276" y="730"/>
                  </a:cubicBezTo>
                  <a:cubicBezTo>
                    <a:pt x="369" y="723"/>
                    <a:pt x="498" y="635"/>
                    <a:pt x="487" y="4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3776" rtl="0" eaLnBrk="1" fontAlgn="auto" latinLnBrk="0" hangingPunct="1">
                <a:lnSpc>
                  <a:spcPct val="100000"/>
                </a:lnSpc>
                <a:spcBef>
                  <a:spcPts val="0"/>
                </a:spcBef>
                <a:spcAft>
                  <a:spcPts val="0"/>
                </a:spcAft>
                <a:buClrTx/>
                <a:buSzTx/>
                <a:buFontTx/>
                <a:buNone/>
                <a:tabLst/>
                <a:defRPr/>
              </a:pPr>
              <a:endParaRPr kumimoji="0" lang="fr-FR" sz="1799" b="0" i="0" u="none" strike="noStrike" kern="1200" cap="none" spc="0" normalizeH="0" baseline="0" noProof="0">
                <a:ln>
                  <a:noFill/>
                </a:ln>
                <a:solidFill>
                  <a:prstClr val="black"/>
                </a:solidFill>
                <a:effectLst/>
                <a:uLnTx/>
                <a:uFillTx/>
                <a:latin typeface="Arial"/>
                <a:ea typeface="+mn-ea"/>
                <a:cs typeface="+mn-cs"/>
              </a:endParaRPr>
            </a:p>
          </p:txBody>
        </p:sp>
      </p:grpSp>
      <p:sp>
        <p:nvSpPr>
          <p:cNvPr id="4" name="Titre 3">
            <a:extLst>
              <a:ext uri="{FF2B5EF4-FFF2-40B4-BE49-F238E27FC236}">
                <a16:creationId xmlns:a16="http://schemas.microsoft.com/office/drawing/2014/main" id="{9F4AF75B-C07F-40D0-9789-3B7669A97432}"/>
              </a:ext>
            </a:extLst>
          </p:cNvPr>
          <p:cNvSpPr>
            <a:spLocks noGrp="1"/>
          </p:cNvSpPr>
          <p:nvPr>
            <p:ph type="title" hasCustomPrompt="1"/>
          </p:nvPr>
        </p:nvSpPr>
        <p:spPr/>
        <p:txBody>
          <a:bodyPr/>
          <a:lstStyle>
            <a:lvl1pPr>
              <a:defRPr/>
            </a:lvl1pPr>
          </a:lstStyle>
          <a:p>
            <a:r>
              <a:rPr lang="fr-FR" dirty="0" err="1"/>
              <a:t>Title</a:t>
            </a:r>
            <a:r>
              <a:rPr lang="fr-FR" dirty="0"/>
              <a:t> of the slide</a:t>
            </a:r>
          </a:p>
        </p:txBody>
      </p:sp>
      <p:graphicFrame>
        <p:nvGraphicFramePr>
          <p:cNvPr id="10" name="Objet 2" hidden="1">
            <a:extLst>
              <a:ext uri="{FF2B5EF4-FFF2-40B4-BE49-F238E27FC236}">
                <a16:creationId xmlns:a16="http://schemas.microsoft.com/office/drawing/2014/main" id="{12299BE0-29D8-457A-886C-8531984BB56A}"/>
              </a:ext>
            </a:extLst>
          </p:cNvPr>
          <p:cNvGraphicFramePr>
            <a:graphicFrameLocks noChangeAspect="1"/>
          </p:cNvGraphicFramePr>
          <p:nvPr userDrawn="1">
            <p:custDataLst>
              <p:tags r:id="rId3"/>
            </p:custDataLst>
            <p:extLst>
              <p:ext uri="{D42A27DB-BD31-4B8C-83A1-F6EECF244321}">
                <p14:modId xmlns:p14="http://schemas.microsoft.com/office/powerpoint/2010/main" val="7109462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8" imgW="532" imgH="530" progId="TCLayout.ActiveDocument.1">
                  <p:embed/>
                </p:oleObj>
              </mc:Choice>
              <mc:Fallback>
                <p:oleObj name="Diapositive think-cell" r:id="rId8" imgW="532" imgH="530" progId="TCLayout.ActiveDocument.1">
                  <p:embed/>
                  <p:pic>
                    <p:nvPicPr>
                      <p:cNvPr id="10" name="Objet 2" hidden="1">
                        <a:extLst>
                          <a:ext uri="{FF2B5EF4-FFF2-40B4-BE49-F238E27FC236}">
                            <a16:creationId xmlns:a16="http://schemas.microsoft.com/office/drawing/2014/main" id="{12299BE0-29D8-457A-886C-8531984BB56A}"/>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ED7E9A82-E5D6-4BD8-8F95-6D82EA6ABC6A}"/>
              </a:ext>
            </a:extLst>
          </p:cNvPr>
          <p:cNvSpPr/>
          <p:nvPr userDrawn="1">
            <p:custDataLst>
              <p:tags r:id="rId4"/>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grpSp>
        <p:nvGrpSpPr>
          <p:cNvPr id="12" name="Group 10">
            <a:extLst>
              <a:ext uri="{FF2B5EF4-FFF2-40B4-BE49-F238E27FC236}">
                <a16:creationId xmlns:a16="http://schemas.microsoft.com/office/drawing/2014/main" id="{38D7B7EB-972E-415A-9408-2952D170FE13}"/>
              </a:ext>
            </a:extLst>
          </p:cNvPr>
          <p:cNvGrpSpPr>
            <a:grpSpLocks/>
          </p:cNvGrpSpPr>
          <p:nvPr userDrawn="1"/>
        </p:nvGrpSpPr>
        <p:grpSpPr bwMode="auto">
          <a:xfrm rot="10800000" flipH="1">
            <a:off x="701006" y="1494906"/>
            <a:ext cx="1299066" cy="1063368"/>
            <a:chOff x="1033" y="1117"/>
            <a:chExt cx="1907" cy="1561"/>
          </a:xfrm>
          <a:solidFill>
            <a:schemeClr val="bg2"/>
          </a:solidFill>
        </p:grpSpPr>
        <p:sp>
          <p:nvSpPr>
            <p:cNvPr id="16" name="Freeform 11">
              <a:extLst>
                <a:ext uri="{FF2B5EF4-FFF2-40B4-BE49-F238E27FC236}">
                  <a16:creationId xmlns:a16="http://schemas.microsoft.com/office/drawing/2014/main" id="{0C730455-0CE1-4FC2-AE5C-681A419497DF}"/>
                </a:ext>
              </a:extLst>
            </p:cNvPr>
            <p:cNvSpPr>
              <a:spLocks/>
            </p:cNvSpPr>
            <p:nvPr userDrawn="1"/>
          </p:nvSpPr>
          <p:spPr bwMode="auto">
            <a:xfrm>
              <a:off x="1033" y="1117"/>
              <a:ext cx="932" cy="1548"/>
            </a:xfrm>
            <a:custGeom>
              <a:avLst/>
              <a:gdLst>
                <a:gd name="T0" fmla="*/ 409 w 444"/>
                <a:gd name="T1" fmla="*/ 324 h 737"/>
                <a:gd name="T2" fmla="*/ 257 w 444"/>
                <a:gd name="T3" fmla="*/ 270 h 737"/>
                <a:gd name="T4" fmla="*/ 130 w 444"/>
                <a:gd name="T5" fmla="*/ 326 h 737"/>
                <a:gd name="T6" fmla="*/ 366 w 444"/>
                <a:gd name="T7" fmla="*/ 45 h 737"/>
                <a:gd name="T8" fmla="*/ 338 w 444"/>
                <a:gd name="T9" fmla="*/ 0 h 737"/>
                <a:gd name="T10" fmla="*/ 19 w 444"/>
                <a:gd name="T11" fmla="*/ 489 h 737"/>
                <a:gd name="T12" fmla="*/ 276 w 444"/>
                <a:gd name="T13" fmla="*/ 730 h 737"/>
                <a:gd name="T14" fmla="*/ 444 w 444"/>
                <a:gd name="T15" fmla="*/ 634 h 737"/>
                <a:gd name="T16" fmla="*/ 391 w 444"/>
                <a:gd name="T17" fmla="*/ 493 h 737"/>
                <a:gd name="T18" fmla="*/ 409 w 444"/>
                <a:gd name="T19" fmla="*/ 324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4" h="737">
                  <a:moveTo>
                    <a:pt x="409" y="324"/>
                  </a:moveTo>
                  <a:cubicBezTo>
                    <a:pt x="369" y="287"/>
                    <a:pt x="316" y="265"/>
                    <a:pt x="257" y="270"/>
                  </a:cubicBezTo>
                  <a:cubicBezTo>
                    <a:pt x="198" y="274"/>
                    <a:pt x="177" y="291"/>
                    <a:pt x="130" y="326"/>
                  </a:cubicBezTo>
                  <a:cubicBezTo>
                    <a:pt x="131" y="213"/>
                    <a:pt x="302" y="76"/>
                    <a:pt x="366" y="45"/>
                  </a:cubicBezTo>
                  <a:cubicBezTo>
                    <a:pt x="366" y="45"/>
                    <a:pt x="350" y="18"/>
                    <a:pt x="338" y="0"/>
                  </a:cubicBezTo>
                  <a:cubicBezTo>
                    <a:pt x="192" y="30"/>
                    <a:pt x="0" y="231"/>
                    <a:pt x="19" y="489"/>
                  </a:cubicBezTo>
                  <a:cubicBezTo>
                    <a:pt x="32" y="657"/>
                    <a:pt x="182" y="737"/>
                    <a:pt x="276" y="730"/>
                  </a:cubicBezTo>
                  <a:cubicBezTo>
                    <a:pt x="332" y="726"/>
                    <a:pt x="401" y="693"/>
                    <a:pt x="444" y="634"/>
                  </a:cubicBezTo>
                  <a:cubicBezTo>
                    <a:pt x="416" y="598"/>
                    <a:pt x="396" y="551"/>
                    <a:pt x="391" y="493"/>
                  </a:cubicBezTo>
                  <a:cubicBezTo>
                    <a:pt x="387" y="433"/>
                    <a:pt x="394" y="376"/>
                    <a:pt x="409" y="3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7" name="Freeform 12">
              <a:extLst>
                <a:ext uri="{FF2B5EF4-FFF2-40B4-BE49-F238E27FC236}">
                  <a16:creationId xmlns:a16="http://schemas.microsoft.com/office/drawing/2014/main" id="{7CFD96F8-DDC7-4721-A36B-4CB6D86AF8ED}"/>
                </a:ext>
              </a:extLst>
            </p:cNvPr>
            <p:cNvSpPr>
              <a:spLocks/>
            </p:cNvSpPr>
            <p:nvPr userDrawn="1"/>
          </p:nvSpPr>
          <p:spPr bwMode="auto">
            <a:xfrm>
              <a:off x="1895" y="1130"/>
              <a:ext cx="1045" cy="1548"/>
            </a:xfrm>
            <a:custGeom>
              <a:avLst/>
              <a:gdLst>
                <a:gd name="T0" fmla="*/ 487 w 498"/>
                <a:gd name="T1" fmla="*/ 485 h 737"/>
                <a:gd name="T2" fmla="*/ 257 w 498"/>
                <a:gd name="T3" fmla="*/ 270 h 737"/>
                <a:gd name="T4" fmla="*/ 129 w 498"/>
                <a:gd name="T5" fmla="*/ 326 h 737"/>
                <a:gd name="T6" fmla="*/ 366 w 498"/>
                <a:gd name="T7" fmla="*/ 45 h 737"/>
                <a:gd name="T8" fmla="*/ 337 w 498"/>
                <a:gd name="T9" fmla="*/ 0 h 737"/>
                <a:gd name="T10" fmla="*/ 19 w 498"/>
                <a:gd name="T11" fmla="*/ 488 h 737"/>
                <a:gd name="T12" fmla="*/ 276 w 498"/>
                <a:gd name="T13" fmla="*/ 730 h 737"/>
                <a:gd name="T14" fmla="*/ 487 w 498"/>
                <a:gd name="T15" fmla="*/ 485 h 7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8" h="737">
                  <a:moveTo>
                    <a:pt x="487" y="485"/>
                  </a:moveTo>
                  <a:cubicBezTo>
                    <a:pt x="478" y="369"/>
                    <a:pt x="382" y="260"/>
                    <a:pt x="257" y="270"/>
                  </a:cubicBezTo>
                  <a:cubicBezTo>
                    <a:pt x="197" y="274"/>
                    <a:pt x="177" y="291"/>
                    <a:pt x="129" y="326"/>
                  </a:cubicBezTo>
                  <a:cubicBezTo>
                    <a:pt x="130" y="213"/>
                    <a:pt x="302" y="76"/>
                    <a:pt x="366" y="45"/>
                  </a:cubicBezTo>
                  <a:cubicBezTo>
                    <a:pt x="366" y="45"/>
                    <a:pt x="349" y="18"/>
                    <a:pt x="337" y="0"/>
                  </a:cubicBezTo>
                  <a:cubicBezTo>
                    <a:pt x="192" y="29"/>
                    <a:pt x="0" y="231"/>
                    <a:pt x="19" y="488"/>
                  </a:cubicBezTo>
                  <a:cubicBezTo>
                    <a:pt x="32" y="657"/>
                    <a:pt x="182" y="737"/>
                    <a:pt x="276" y="730"/>
                  </a:cubicBezTo>
                  <a:cubicBezTo>
                    <a:pt x="369" y="723"/>
                    <a:pt x="498" y="635"/>
                    <a:pt x="487" y="4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sp>
        <p:nvSpPr>
          <p:cNvPr id="18" name="Cadre 10">
            <a:extLst>
              <a:ext uri="{FF2B5EF4-FFF2-40B4-BE49-F238E27FC236}">
                <a16:creationId xmlns:a16="http://schemas.microsoft.com/office/drawing/2014/main" id="{C2FB476B-1FC5-4737-AEB0-44503914863D}"/>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2976260577"/>
      </p:ext>
    </p:extLst>
  </p:cSld>
  <p:clrMapOvr>
    <a:masterClrMapping/>
  </p:clrMapOvr>
  <p:extLst>
    <p:ext uri="{DCECCB84-F9BA-43D5-87BE-67443E8EF086}">
      <p15:sldGuideLst xmlns:p15="http://schemas.microsoft.com/office/powerpoint/2012/main">
        <p15:guide id="1" pos="185">
          <p15:clr>
            <a:srgbClr val="F26B43"/>
          </p15:clr>
        </p15:guide>
        <p15:guide id="2" pos="5570">
          <p15:clr>
            <a:srgbClr val="F26B43"/>
          </p15:clr>
        </p15:guide>
        <p15:guide id="3" orient="horz" pos="174">
          <p15:clr>
            <a:srgbClr val="F26B43"/>
          </p15:clr>
        </p15:guide>
        <p15:guide id="4" orient="horz" pos="450">
          <p15:clr>
            <a:srgbClr val="F26B43"/>
          </p15:clr>
        </p15:guide>
        <p15:guide id="5" orient="horz" pos="2932">
          <p15:clr>
            <a:srgbClr val="F26B43"/>
          </p15:clr>
        </p15:guide>
        <p15:guide id="6" orient="horz" pos="3120">
          <p15:clr>
            <a:srgbClr val="F26B43"/>
          </p15:clr>
        </p15:guide>
        <p15:guide id="7" orient="horz" pos="232">
          <p15:clr>
            <a:srgbClr val="F26B43"/>
          </p15:clr>
        </p15:guide>
        <p15:guide id="8" orient="horz" pos="3906">
          <p15:clr>
            <a:srgbClr val="F26B43"/>
          </p15:clr>
        </p15:guide>
        <p15:guide id="9" orient="horz" pos="4156">
          <p15:clr>
            <a:srgbClr val="F26B43"/>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ext &amp; visual">
    <p:spTree>
      <p:nvGrpSpPr>
        <p:cNvPr id="1" name=""/>
        <p:cNvGrpSpPr/>
        <p:nvPr/>
      </p:nvGrpSpPr>
      <p:grpSpPr>
        <a:xfrm>
          <a:off x="0" y="0"/>
          <a:ext cx="0" cy="0"/>
          <a:chOff x="0" y="0"/>
          <a:chExt cx="0" cy="0"/>
        </a:xfrm>
      </p:grpSpPr>
      <p:sp>
        <p:nvSpPr>
          <p:cNvPr id="17" name="Espace réservé pour une image  16">
            <a:extLst>
              <a:ext uri="{FF2B5EF4-FFF2-40B4-BE49-F238E27FC236}">
                <a16:creationId xmlns:a16="http://schemas.microsoft.com/office/drawing/2014/main" id="{ACCC50F6-A13C-4A72-BF1F-65509E750763}"/>
              </a:ext>
            </a:extLst>
          </p:cNvPr>
          <p:cNvSpPr>
            <a:spLocks noGrp="1"/>
          </p:cNvSpPr>
          <p:nvPr>
            <p:ph type="pic" sz="quarter" idx="16" hasCustomPrompt="1"/>
          </p:nvPr>
        </p:nvSpPr>
        <p:spPr>
          <a:xfrm>
            <a:off x="5123893" y="2"/>
            <a:ext cx="7068107" cy="6006967"/>
          </a:xfrm>
          <a:custGeom>
            <a:avLst/>
            <a:gdLst>
              <a:gd name="connsiteX0" fmla="*/ 0 w 6954540"/>
              <a:gd name="connsiteY0" fmla="*/ 0 h 6630864"/>
              <a:gd name="connsiteX1" fmla="*/ 6954540 w 6954540"/>
              <a:gd name="connsiteY1" fmla="*/ 0 h 6630864"/>
              <a:gd name="connsiteX2" fmla="*/ 6954540 w 6954540"/>
              <a:gd name="connsiteY2" fmla="*/ 6630864 h 6630864"/>
              <a:gd name="connsiteX3" fmla="*/ 0 w 6954540"/>
              <a:gd name="connsiteY3" fmla="*/ 6630864 h 6630864"/>
            </a:gdLst>
            <a:ahLst/>
            <a:cxnLst>
              <a:cxn ang="0">
                <a:pos x="connsiteX0" y="connsiteY0"/>
              </a:cxn>
              <a:cxn ang="0">
                <a:pos x="connsiteX1" y="connsiteY1"/>
              </a:cxn>
              <a:cxn ang="0">
                <a:pos x="connsiteX2" y="connsiteY2"/>
              </a:cxn>
              <a:cxn ang="0">
                <a:pos x="connsiteX3" y="connsiteY3"/>
              </a:cxn>
            </a:cxnLst>
            <a:rect l="l" t="t" r="r" b="b"/>
            <a:pathLst>
              <a:path w="6954540" h="6630864">
                <a:moveTo>
                  <a:pt x="0" y="0"/>
                </a:moveTo>
                <a:lnTo>
                  <a:pt x="6954540" y="0"/>
                </a:lnTo>
                <a:lnTo>
                  <a:pt x="6954540" y="6630864"/>
                </a:lnTo>
                <a:lnTo>
                  <a:pt x="0" y="6630864"/>
                </a:lnTo>
                <a:close/>
              </a:path>
            </a:pathLst>
          </a:custGeom>
          <a:solidFill>
            <a:srgbClr val="25728E"/>
          </a:solidFill>
        </p:spPr>
        <p:txBody>
          <a:bodyPr wrap="square" anchor="ctr">
            <a:noAutofit/>
          </a:bodyPr>
          <a:lstStyle>
            <a:lvl1pPr marL="0" indent="0" algn="ctr">
              <a:buNone/>
              <a:defRPr/>
            </a:lvl1pPr>
          </a:lstStyle>
          <a:p>
            <a:r>
              <a:rPr lang="en-GB" dirty="0"/>
              <a:t> </a:t>
            </a:r>
          </a:p>
        </p:txBody>
      </p:sp>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10" name="Content Placeholder 2">
            <a:extLst>
              <a:ext uri="{FF2B5EF4-FFF2-40B4-BE49-F238E27FC236}">
                <a16:creationId xmlns:a16="http://schemas.microsoft.com/office/drawing/2014/main" id="{BC255F4D-0F63-429F-A210-8AB39E1597B6}"/>
              </a:ext>
            </a:extLst>
          </p:cNvPr>
          <p:cNvSpPr>
            <a:spLocks noGrp="1"/>
          </p:cNvSpPr>
          <p:nvPr>
            <p:ph idx="1" hasCustomPrompt="1"/>
          </p:nvPr>
        </p:nvSpPr>
        <p:spPr>
          <a:xfrm>
            <a:off x="404785" y="1808822"/>
            <a:ext cx="4431075" cy="3868079"/>
          </a:xfrm>
          <a:prstGeom prst="rect">
            <a:avLst/>
          </a:prstGeom>
        </p:spPr>
        <p:txBody>
          <a:bodyPr lIns="0" rIns="0">
            <a:normAutofit/>
          </a:bodyPr>
          <a:lstStyle>
            <a:lvl1pPr>
              <a:spcBef>
                <a:spcPts val="400"/>
              </a:spcBef>
              <a:spcAft>
                <a:spcPts val="400"/>
              </a:spcAft>
              <a:defRPr sz="1799">
                <a:solidFill>
                  <a:schemeClr val="tx1"/>
                </a:solidFill>
              </a:defRPr>
            </a:lvl1pPr>
            <a:lvl2pPr>
              <a:spcBef>
                <a:spcPts val="400"/>
              </a:spcBef>
              <a:spcAft>
                <a:spcPts val="400"/>
              </a:spcAft>
              <a:defRPr sz="1599">
                <a:solidFill>
                  <a:schemeClr val="tx1"/>
                </a:solidFill>
              </a:defRPr>
            </a:lvl2pPr>
            <a:lvl3pPr>
              <a:spcBef>
                <a:spcPts val="400"/>
              </a:spcBef>
              <a:spcAft>
                <a:spcPts val="400"/>
              </a:spcAft>
              <a:defRPr sz="1399">
                <a:solidFill>
                  <a:schemeClr val="tx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3" name="Titre 2">
            <a:extLst>
              <a:ext uri="{FF2B5EF4-FFF2-40B4-BE49-F238E27FC236}">
                <a16:creationId xmlns:a16="http://schemas.microsoft.com/office/drawing/2014/main" id="{8F43575F-7025-4100-95D8-AB5D8B996E18}"/>
              </a:ext>
            </a:extLst>
          </p:cNvPr>
          <p:cNvSpPr>
            <a:spLocks noGrp="1"/>
          </p:cNvSpPr>
          <p:nvPr>
            <p:ph type="title" hasCustomPrompt="1"/>
          </p:nvPr>
        </p:nvSpPr>
        <p:spPr>
          <a:xfrm>
            <a:off x="404787" y="382819"/>
            <a:ext cx="4428491" cy="344391"/>
          </a:xfrm>
        </p:spPr>
        <p:txBody>
          <a:bodyPr lIns="0" rIns="0"/>
          <a:lstStyle>
            <a:lvl1pPr>
              <a:defRPr/>
            </a:lvl1pPr>
          </a:lstStyle>
          <a:p>
            <a:r>
              <a:rPr lang="fr-FR" dirty="0" err="1"/>
              <a:t>Title</a:t>
            </a:r>
            <a:r>
              <a:rPr lang="fr-FR" dirty="0"/>
              <a:t> of the slide</a:t>
            </a:r>
          </a:p>
        </p:txBody>
      </p:sp>
      <p:sp>
        <p:nvSpPr>
          <p:cNvPr id="13" name="Text Placeholder 5">
            <a:extLst>
              <a:ext uri="{FF2B5EF4-FFF2-40B4-BE49-F238E27FC236}">
                <a16:creationId xmlns:a16="http://schemas.microsoft.com/office/drawing/2014/main" id="{3EAC0C95-AD9D-4FA2-B736-C3D930C8D9A6}"/>
              </a:ext>
            </a:extLst>
          </p:cNvPr>
          <p:cNvSpPr>
            <a:spLocks noGrp="1"/>
          </p:cNvSpPr>
          <p:nvPr>
            <p:ph type="body" sz="quarter" idx="15" hasCustomPrompt="1"/>
          </p:nvPr>
        </p:nvSpPr>
        <p:spPr>
          <a:xfrm>
            <a:off x="407369" y="1368597"/>
            <a:ext cx="4428491" cy="307776"/>
          </a:xfrm>
          <a:prstGeom prst="rect">
            <a:avLst/>
          </a:prstGeom>
          <a:noFill/>
        </p:spPr>
        <p:txBody>
          <a:bodyPr wrap="square" lIns="0" rIns="0" bIns="0">
            <a:spAutoFit/>
          </a:bodyPr>
          <a:lstStyle>
            <a:lvl1pPr marL="0" indent="0">
              <a:buNone/>
              <a:defRPr sz="1999">
                <a:solidFill>
                  <a:schemeClr val="tx2"/>
                </a:solidFill>
              </a:defRPr>
            </a:lvl1pPr>
          </a:lstStyle>
          <a:p>
            <a:pPr lvl="0"/>
            <a:r>
              <a:rPr lang="en-GB" dirty="0"/>
              <a:t>Subtitle of the slide</a:t>
            </a:r>
          </a:p>
        </p:txBody>
      </p:sp>
    </p:spTree>
    <p:extLst>
      <p:ext uri="{BB962C8B-B14F-4D97-AF65-F5344CB8AC3E}">
        <p14:creationId xmlns:p14="http://schemas.microsoft.com/office/powerpoint/2010/main" val="3740728433"/>
      </p:ext>
    </p:extLst>
  </p:cSld>
  <p:clrMapOvr>
    <a:masterClrMapping/>
  </p:clrMapOvr>
  <p:extLst>
    <p:ext uri="{DCECCB84-F9BA-43D5-87BE-67443E8EF086}">
      <p15:sldGuideLst xmlns:p15="http://schemas.microsoft.com/office/powerpoint/2012/main">
        <p15:guide id="1" pos="186">
          <p15:clr>
            <a:srgbClr val="F26B43"/>
          </p15:clr>
        </p15:guide>
        <p15:guide id="2" pos="5569">
          <p15:clr>
            <a:srgbClr val="F26B43"/>
          </p15:clr>
        </p15:guide>
        <p15:guide id="3" orient="horz" pos="174">
          <p15:clr>
            <a:srgbClr val="F26B43"/>
          </p15:clr>
        </p15:guide>
        <p15:guide id="5" orient="horz" pos="853">
          <p15:clr>
            <a:srgbClr val="F26B43"/>
          </p15:clr>
        </p15:guide>
        <p15:guide id="6" orient="horz" pos="2690">
          <p15:clr>
            <a:srgbClr val="F26B43"/>
          </p15:clr>
        </p15:guide>
        <p15:guide id="7" orient="horz" pos="2932">
          <p15:clr>
            <a:srgbClr val="F26B43"/>
          </p15:clr>
        </p15:guide>
        <p15:guide id="8" orient="horz" pos="3120">
          <p15:clr>
            <a:srgbClr val="F26B43"/>
          </p15:clr>
        </p15:guide>
        <p15:guide id="9" pos="230">
          <p15:clr>
            <a:srgbClr val="A4A3A4"/>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_Text &amp; visual">
    <p:spTree>
      <p:nvGrpSpPr>
        <p:cNvPr id="1" name=""/>
        <p:cNvGrpSpPr/>
        <p:nvPr/>
      </p:nvGrpSpPr>
      <p:grpSpPr>
        <a:xfrm>
          <a:off x="0" y="0"/>
          <a:ext cx="0" cy="0"/>
          <a:chOff x="0" y="0"/>
          <a:chExt cx="0" cy="0"/>
        </a:xfrm>
      </p:grpSpPr>
      <p:sp>
        <p:nvSpPr>
          <p:cNvPr id="17" name="Espace réservé pour une image  16">
            <a:extLst>
              <a:ext uri="{FF2B5EF4-FFF2-40B4-BE49-F238E27FC236}">
                <a16:creationId xmlns:a16="http://schemas.microsoft.com/office/drawing/2014/main" id="{ACCC50F6-A13C-4A72-BF1F-65509E750763}"/>
              </a:ext>
            </a:extLst>
          </p:cNvPr>
          <p:cNvSpPr>
            <a:spLocks noGrp="1"/>
          </p:cNvSpPr>
          <p:nvPr>
            <p:ph type="pic" sz="quarter" idx="16" hasCustomPrompt="1"/>
          </p:nvPr>
        </p:nvSpPr>
        <p:spPr>
          <a:xfrm>
            <a:off x="6725920" y="1109815"/>
            <a:ext cx="5466080" cy="4897151"/>
          </a:xfrm>
          <a:custGeom>
            <a:avLst/>
            <a:gdLst>
              <a:gd name="connsiteX0" fmla="*/ 0 w 6954540"/>
              <a:gd name="connsiteY0" fmla="*/ 0 h 6630864"/>
              <a:gd name="connsiteX1" fmla="*/ 6954540 w 6954540"/>
              <a:gd name="connsiteY1" fmla="*/ 0 h 6630864"/>
              <a:gd name="connsiteX2" fmla="*/ 6954540 w 6954540"/>
              <a:gd name="connsiteY2" fmla="*/ 6630864 h 6630864"/>
              <a:gd name="connsiteX3" fmla="*/ 0 w 6954540"/>
              <a:gd name="connsiteY3" fmla="*/ 6630864 h 6630864"/>
            </a:gdLst>
            <a:ahLst/>
            <a:cxnLst>
              <a:cxn ang="0">
                <a:pos x="connsiteX0" y="connsiteY0"/>
              </a:cxn>
              <a:cxn ang="0">
                <a:pos x="connsiteX1" y="connsiteY1"/>
              </a:cxn>
              <a:cxn ang="0">
                <a:pos x="connsiteX2" y="connsiteY2"/>
              </a:cxn>
              <a:cxn ang="0">
                <a:pos x="connsiteX3" y="connsiteY3"/>
              </a:cxn>
            </a:cxnLst>
            <a:rect l="l" t="t" r="r" b="b"/>
            <a:pathLst>
              <a:path w="6954540" h="6630864">
                <a:moveTo>
                  <a:pt x="0" y="0"/>
                </a:moveTo>
                <a:lnTo>
                  <a:pt x="6954540" y="0"/>
                </a:lnTo>
                <a:lnTo>
                  <a:pt x="6954540" y="6630864"/>
                </a:lnTo>
                <a:lnTo>
                  <a:pt x="0" y="6630864"/>
                </a:lnTo>
                <a:close/>
              </a:path>
            </a:pathLst>
          </a:custGeom>
          <a:solidFill>
            <a:srgbClr val="25728E"/>
          </a:solidFill>
        </p:spPr>
        <p:txBody>
          <a:bodyPr wrap="square" anchor="ctr">
            <a:noAutofit/>
          </a:bodyPr>
          <a:lstStyle>
            <a:lvl1pPr marL="0" indent="0" algn="ctr">
              <a:buNone/>
              <a:defRPr/>
            </a:lvl1pPr>
          </a:lstStyle>
          <a:p>
            <a:r>
              <a:rPr lang="en-GB" dirty="0"/>
              <a:t> </a:t>
            </a:r>
          </a:p>
        </p:txBody>
      </p:sp>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10" name="Content Placeholder 2">
            <a:extLst>
              <a:ext uri="{FF2B5EF4-FFF2-40B4-BE49-F238E27FC236}">
                <a16:creationId xmlns:a16="http://schemas.microsoft.com/office/drawing/2014/main" id="{BC255F4D-0F63-429F-A210-8AB39E1597B6}"/>
              </a:ext>
            </a:extLst>
          </p:cNvPr>
          <p:cNvSpPr>
            <a:spLocks noGrp="1"/>
          </p:cNvSpPr>
          <p:nvPr>
            <p:ph idx="1" hasCustomPrompt="1"/>
          </p:nvPr>
        </p:nvSpPr>
        <p:spPr>
          <a:xfrm>
            <a:off x="404785" y="1676374"/>
            <a:ext cx="6006175" cy="4330594"/>
          </a:xfrm>
          <a:prstGeom prst="rect">
            <a:avLst/>
          </a:prstGeom>
        </p:spPr>
        <p:txBody>
          <a:bodyPr lIns="0" rIns="0">
            <a:normAutofit/>
          </a:bodyPr>
          <a:lstStyle>
            <a:lvl1pPr>
              <a:spcBef>
                <a:spcPts val="400"/>
              </a:spcBef>
              <a:spcAft>
                <a:spcPts val="400"/>
              </a:spcAft>
              <a:defRPr sz="1600">
                <a:solidFill>
                  <a:schemeClr val="tx1"/>
                </a:solidFill>
              </a:defRPr>
            </a:lvl1pPr>
            <a:lvl2pPr>
              <a:spcBef>
                <a:spcPts val="400"/>
              </a:spcBef>
              <a:spcAft>
                <a:spcPts val="400"/>
              </a:spcAft>
              <a:defRPr sz="1400">
                <a:solidFill>
                  <a:schemeClr val="tx1"/>
                </a:solidFill>
              </a:defRPr>
            </a:lvl2pPr>
            <a:lvl3pPr>
              <a:spcBef>
                <a:spcPts val="400"/>
              </a:spcBef>
              <a:spcAft>
                <a:spcPts val="400"/>
              </a:spcAft>
              <a:defRPr sz="1200">
                <a:solidFill>
                  <a:schemeClr val="tx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3" name="Titre 2">
            <a:extLst>
              <a:ext uri="{FF2B5EF4-FFF2-40B4-BE49-F238E27FC236}">
                <a16:creationId xmlns:a16="http://schemas.microsoft.com/office/drawing/2014/main" id="{8F43575F-7025-4100-95D8-AB5D8B996E18}"/>
              </a:ext>
            </a:extLst>
          </p:cNvPr>
          <p:cNvSpPr>
            <a:spLocks noGrp="1"/>
          </p:cNvSpPr>
          <p:nvPr>
            <p:ph type="title" hasCustomPrompt="1"/>
          </p:nvPr>
        </p:nvSpPr>
        <p:spPr/>
        <p:txBody>
          <a:bodyPr lIns="0" rIns="0"/>
          <a:lstStyle>
            <a:lvl1pPr>
              <a:defRPr/>
            </a:lvl1pPr>
          </a:lstStyle>
          <a:p>
            <a:r>
              <a:rPr lang="fr-FR" dirty="0" err="1"/>
              <a:t>Title</a:t>
            </a:r>
            <a:r>
              <a:rPr lang="fr-FR" dirty="0"/>
              <a:t> of the slide</a:t>
            </a:r>
          </a:p>
        </p:txBody>
      </p:sp>
      <p:sp>
        <p:nvSpPr>
          <p:cNvPr id="12" name="Text Placeholder 8">
            <a:extLst>
              <a:ext uri="{FF2B5EF4-FFF2-40B4-BE49-F238E27FC236}">
                <a16:creationId xmlns:a16="http://schemas.microsoft.com/office/drawing/2014/main" id="{E1843EEE-85CE-4470-99A7-7C858A82380C}"/>
              </a:ext>
            </a:extLst>
          </p:cNvPr>
          <p:cNvSpPr>
            <a:spLocks noGrp="1"/>
          </p:cNvSpPr>
          <p:nvPr>
            <p:ph type="body" sz="quarter" idx="18" hasCustomPrompt="1"/>
          </p:nvPr>
        </p:nvSpPr>
        <p:spPr>
          <a:xfrm>
            <a:off x="404790" y="6006967"/>
            <a:ext cx="11463417" cy="123111"/>
          </a:xfrm>
          <a:prstGeom prst="rect">
            <a:avLst/>
          </a:prstGeom>
        </p:spPr>
        <p:txBody>
          <a:bodyPr wrap="square" lIns="72000" anchor="b">
            <a:spAutoFit/>
          </a:bodyPr>
          <a:lstStyle>
            <a:lvl1pPr marL="0" indent="0">
              <a:buNone/>
              <a:defRPr sz="799" b="0" i="1">
                <a:solidFill>
                  <a:schemeClr val="bg1">
                    <a:lumMod val="50000"/>
                  </a:schemeClr>
                </a:solidFill>
              </a:defRPr>
            </a:lvl1pPr>
            <a:lvl2pPr marL="133219" indent="0">
              <a:buNone/>
              <a:defRPr/>
            </a:lvl2pPr>
            <a:lvl3pPr marL="542397" indent="0">
              <a:buNone/>
              <a:defRPr/>
            </a:lvl3pPr>
            <a:lvl4pPr marL="758086" indent="0">
              <a:buNone/>
              <a:defRPr/>
            </a:lvl4pPr>
            <a:lvl5pPr marL="1032456" indent="0">
              <a:buNone/>
              <a:defRPr/>
            </a:lvl5pPr>
          </a:lstStyle>
          <a:p>
            <a:pPr lvl="0"/>
            <a:r>
              <a:rPr lang="en-GB" dirty="0"/>
              <a:t>Sources:</a:t>
            </a:r>
          </a:p>
        </p:txBody>
      </p:sp>
      <p:sp>
        <p:nvSpPr>
          <p:cNvPr id="13" name="Text Placeholder 5">
            <a:extLst>
              <a:ext uri="{FF2B5EF4-FFF2-40B4-BE49-F238E27FC236}">
                <a16:creationId xmlns:a16="http://schemas.microsoft.com/office/drawing/2014/main" id="{3EAC0C95-AD9D-4FA2-B736-C3D930C8D9A6}"/>
              </a:ext>
            </a:extLst>
          </p:cNvPr>
          <p:cNvSpPr>
            <a:spLocks noGrp="1"/>
          </p:cNvSpPr>
          <p:nvPr>
            <p:ph type="body" sz="quarter" idx="15" hasCustomPrompt="1"/>
          </p:nvPr>
        </p:nvSpPr>
        <p:spPr>
          <a:xfrm>
            <a:off x="407369" y="1109814"/>
            <a:ext cx="6002672" cy="307776"/>
          </a:xfrm>
          <a:prstGeom prst="rect">
            <a:avLst/>
          </a:prstGeom>
          <a:noFill/>
        </p:spPr>
        <p:txBody>
          <a:bodyPr wrap="square" lIns="0" rIns="0" bIns="0">
            <a:spAutoFit/>
          </a:bodyPr>
          <a:lstStyle>
            <a:lvl1pPr marL="0" indent="0">
              <a:buNone/>
              <a:defRPr sz="1999">
                <a:solidFill>
                  <a:schemeClr val="tx2"/>
                </a:solidFill>
              </a:defRPr>
            </a:lvl1pPr>
          </a:lstStyle>
          <a:p>
            <a:pPr lvl="0"/>
            <a:r>
              <a:rPr lang="en-GB" dirty="0"/>
              <a:t>Subtitle of the slide</a:t>
            </a:r>
          </a:p>
        </p:txBody>
      </p:sp>
    </p:spTree>
    <p:extLst>
      <p:ext uri="{BB962C8B-B14F-4D97-AF65-F5344CB8AC3E}">
        <p14:creationId xmlns:p14="http://schemas.microsoft.com/office/powerpoint/2010/main" val="169409752"/>
      </p:ext>
    </p:extLst>
  </p:cSld>
  <p:clrMapOvr>
    <a:masterClrMapping/>
  </p:clrMapOvr>
  <p:extLst>
    <p:ext uri="{DCECCB84-F9BA-43D5-87BE-67443E8EF086}">
      <p15:sldGuideLst xmlns:p15="http://schemas.microsoft.com/office/powerpoint/2012/main">
        <p15:guide id="1" pos="186">
          <p15:clr>
            <a:srgbClr val="F26B43"/>
          </p15:clr>
        </p15:guide>
        <p15:guide id="2" pos="5569">
          <p15:clr>
            <a:srgbClr val="F26B43"/>
          </p15:clr>
        </p15:guide>
        <p15:guide id="3" orient="horz" pos="174">
          <p15:clr>
            <a:srgbClr val="F26B43"/>
          </p15:clr>
        </p15:guide>
        <p15:guide id="5" orient="horz" pos="853">
          <p15:clr>
            <a:srgbClr val="F26B43"/>
          </p15:clr>
        </p15:guide>
        <p15:guide id="6" orient="horz" pos="2690">
          <p15:clr>
            <a:srgbClr val="F26B43"/>
          </p15:clr>
        </p15:guide>
        <p15:guide id="7" orient="horz" pos="2932">
          <p15:clr>
            <a:srgbClr val="F26B43"/>
          </p15:clr>
        </p15:guide>
        <p15:guide id="8" orient="horz" pos="3120">
          <p15:clr>
            <a:srgbClr val="F26B43"/>
          </p15:clr>
        </p15:guide>
        <p15:guide id="9" pos="230">
          <p15:clr>
            <a:srgbClr val="A4A3A4"/>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1_Empt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06595BE-8670-4A5F-B6E3-C00B54377605}"/>
              </a:ext>
            </a:extLst>
          </p:cNvPr>
          <p:cNvSpPr/>
          <p:nvPr/>
        </p:nvSpPr>
        <p:spPr>
          <a:xfrm>
            <a:off x="1" y="1"/>
            <a:ext cx="598798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1799" b="0" i="0" u="none" strike="noStrike" kern="1200" cap="none" spc="0" normalizeH="0" baseline="0" noProof="0" dirty="0">
              <a:ln>
                <a:noFill/>
              </a:ln>
              <a:solidFill>
                <a:prstClr val="white"/>
              </a:solidFill>
              <a:effectLst/>
              <a:uLnTx/>
              <a:uFillTx/>
              <a:latin typeface="Arial"/>
              <a:ea typeface="+mn-ea"/>
              <a:cs typeface="+mn-cs"/>
            </a:endParaRPr>
          </a:p>
        </p:txBody>
      </p:sp>
      <p:sp>
        <p:nvSpPr>
          <p:cNvPr id="5" name="TextBox 4">
            <a:extLst>
              <a:ext uri="{FF2B5EF4-FFF2-40B4-BE49-F238E27FC236}">
                <a16:creationId xmlns:a16="http://schemas.microsoft.com/office/drawing/2014/main" id="{47364990-74AD-4600-876F-0E90320CEE8C}"/>
              </a:ext>
            </a:extLst>
          </p:cNvPr>
          <p:cNvSpPr txBox="1"/>
          <p:nvPr/>
        </p:nvSpPr>
        <p:spPr>
          <a:xfrm>
            <a:off x="4043403" y="6249105"/>
            <a:ext cx="409584" cy="317339"/>
          </a:xfrm>
          <a:prstGeom prst="rect">
            <a:avLst/>
          </a:prstGeom>
        </p:spPr>
        <p:txBody>
          <a:bodyPr vert="horz" wrap="none" lIns="0" tIns="0" rIns="0" bIns="0" rtlCol="0" anchor="b">
            <a:normAutofit/>
          </a:bodyPr>
          <a:lstStyle/>
          <a:p>
            <a:pPr marL="0" marR="0" lvl="0" indent="0" algn="l" defTabSz="1231175" rtl="0" eaLnBrk="1" fontAlgn="auto" latinLnBrk="0" hangingPunct="1">
              <a:lnSpc>
                <a:spcPct val="100000"/>
              </a:lnSpc>
              <a:spcBef>
                <a:spcPts val="799"/>
              </a:spcBef>
              <a:spcAft>
                <a:spcPts val="799"/>
              </a:spcAft>
              <a:buClrTx/>
              <a:buSzTx/>
              <a:buFontTx/>
              <a:buNone/>
              <a:tabLst/>
              <a:defRPr/>
            </a:pPr>
            <a:fld id="{01990C03-C3A3-48FE-AF6D-3AE397C89625}" type="slidenum">
              <a:rPr kumimoji="0" lang="en-GB" sz="1099" b="1" i="0" u="none" strike="noStrike" kern="1200" cap="none" spc="0" normalizeH="0" baseline="0" noProof="0" smtClean="0">
                <a:ln>
                  <a:noFill/>
                </a:ln>
                <a:solidFill>
                  <a:schemeClr val="bg1"/>
                </a:solidFill>
                <a:effectLst/>
                <a:uLnTx/>
                <a:uFillTx/>
                <a:latin typeface="Arial"/>
                <a:ea typeface="+mn-ea"/>
                <a:cs typeface="+mn-cs"/>
              </a:rPr>
              <a:pPr marL="0" marR="0" lvl="0" indent="0" algn="l" defTabSz="1231175" rtl="0" eaLnBrk="1" fontAlgn="auto" latinLnBrk="0" hangingPunct="1">
                <a:lnSpc>
                  <a:spcPct val="100000"/>
                </a:lnSpc>
                <a:spcBef>
                  <a:spcPts val="799"/>
                </a:spcBef>
                <a:spcAft>
                  <a:spcPts val="799"/>
                </a:spcAft>
                <a:buClrTx/>
                <a:buSzTx/>
                <a:buFontTx/>
                <a:buNone/>
                <a:tabLst/>
                <a:defRPr/>
              </a:pPr>
              <a:t>‹#›</a:t>
            </a:fld>
            <a:r>
              <a:rPr kumimoji="0" lang="en-GB" sz="1099" b="1" i="0" u="none" strike="noStrike" kern="1200" cap="none" spc="0" normalizeH="0" baseline="0" noProof="0" dirty="0">
                <a:ln>
                  <a:noFill/>
                </a:ln>
                <a:solidFill>
                  <a:schemeClr val="bg1"/>
                </a:solidFill>
                <a:effectLst/>
                <a:uLnTx/>
                <a:uFillTx/>
                <a:latin typeface="Arial"/>
                <a:ea typeface="+mn-ea"/>
                <a:cs typeface="+mn-cs"/>
              </a:rPr>
              <a:t> - </a:t>
            </a:r>
          </a:p>
        </p:txBody>
      </p:sp>
      <p:sp>
        <p:nvSpPr>
          <p:cNvPr id="7" name="TextBox 6">
            <a:extLst>
              <a:ext uri="{FF2B5EF4-FFF2-40B4-BE49-F238E27FC236}">
                <a16:creationId xmlns:a16="http://schemas.microsoft.com/office/drawing/2014/main" id="{0841DDA3-7E85-40FA-9DCC-18F0F6AE7FA7}"/>
              </a:ext>
            </a:extLst>
          </p:cNvPr>
          <p:cNvSpPr txBox="1"/>
          <p:nvPr/>
        </p:nvSpPr>
        <p:spPr>
          <a:xfrm>
            <a:off x="5140611" y="6397168"/>
            <a:ext cx="1910779" cy="138499"/>
          </a:xfrm>
          <a:prstGeom prst="rect">
            <a:avLst/>
          </a:prstGeom>
          <a:noFill/>
        </p:spPr>
        <p:txBody>
          <a:bodyPr wrap="non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chemeClr val="bg1"/>
                </a:solidFill>
                <a:effectLst/>
                <a:uLnTx/>
                <a:uFillTx/>
                <a:latin typeface="Arial"/>
                <a:ea typeface="+mn-ea"/>
                <a:cs typeface="+mn-cs"/>
              </a:rPr>
              <a:t>©2021 Ipsos | Africa Audience Habits</a:t>
            </a:r>
            <a:endParaRPr kumimoji="0" lang="en-GB" sz="900" b="0" i="0" u="none" strike="noStrike" kern="1200" cap="none" spc="0" normalizeH="0" baseline="0" noProof="0" dirty="0">
              <a:ln>
                <a:noFill/>
              </a:ln>
              <a:solidFill>
                <a:srgbClr val="2F469C"/>
              </a:solidFill>
              <a:effectLst/>
              <a:uLnTx/>
              <a:uFillTx/>
              <a:latin typeface="Arial"/>
              <a:ea typeface="+mn-ea"/>
              <a:cs typeface="+mn-cs"/>
            </a:endParaRPr>
          </a:p>
        </p:txBody>
      </p:sp>
      <p:sp>
        <p:nvSpPr>
          <p:cNvPr id="8" name="Rectangle 7">
            <a:extLst>
              <a:ext uri="{FF2B5EF4-FFF2-40B4-BE49-F238E27FC236}">
                <a16:creationId xmlns:a16="http://schemas.microsoft.com/office/drawing/2014/main" id="{0EA7E166-88B1-41CA-93B2-2BEF97FC54EF}"/>
              </a:ext>
            </a:extLst>
          </p:cNvPr>
          <p:cNvSpPr/>
          <p:nvPr userDrawn="1"/>
        </p:nvSpPr>
        <p:spPr>
          <a:xfrm>
            <a:off x="-1" y="0"/>
            <a:ext cx="598798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Espace réservé du pied de page 4">
            <a:extLst>
              <a:ext uri="{FF2B5EF4-FFF2-40B4-BE49-F238E27FC236}">
                <a16:creationId xmlns:a16="http://schemas.microsoft.com/office/drawing/2014/main" id="{2B34DD34-34B4-467F-A777-2160E673420D}"/>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 Ipsos | Africa Audience Habits</a:t>
            </a:r>
          </a:p>
        </p:txBody>
      </p:sp>
    </p:spTree>
    <p:extLst>
      <p:ext uri="{BB962C8B-B14F-4D97-AF65-F5344CB8AC3E}">
        <p14:creationId xmlns:p14="http://schemas.microsoft.com/office/powerpoint/2010/main" val="3024576143"/>
      </p:ext>
    </p:extLst>
  </p:cSld>
  <p:clrMapOvr>
    <a:masterClrMapping/>
  </p:clrMapOvr>
  <p:extLst>
    <p:ext uri="{DCECCB84-F9BA-43D5-87BE-67443E8EF086}">
      <p15:sldGuideLst xmlns:p15="http://schemas.microsoft.com/office/powerpoint/2012/main">
        <p15:guide id="1" orient="horz" pos="2932">
          <p15:clr>
            <a:srgbClr val="F26B43"/>
          </p15:clr>
        </p15:guide>
        <p15:guide id="2" orient="horz" pos="3120">
          <p15:clr>
            <a:srgbClr val="F26B43"/>
          </p15:clr>
        </p15:guide>
        <p15:guide id="3" orient="horz" pos="3906">
          <p15:clr>
            <a:srgbClr val="F26B43"/>
          </p15:clr>
        </p15:guide>
        <p15:guide id="4" orient="horz" pos="4156">
          <p15:clr>
            <a:srgbClr val="F26B43"/>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p:cSld name="Title only_dark blue bg">
    <p:bg>
      <p:bgPr>
        <a:solidFill>
          <a:schemeClr val="accent1"/>
        </a:solidFill>
        <a:effectLst/>
      </p:bgPr>
    </p:bg>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p:custDataLst>
              <p:tags r:id="rId1"/>
            </p:custDataLst>
            <p:extLst>
              <p:ext uri="{D42A27DB-BD31-4B8C-83A1-F6EECF244321}">
                <p14:modId xmlns:p14="http://schemas.microsoft.com/office/powerpoint/2010/main" val="21705043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sp>
        <p:nvSpPr>
          <p:cNvPr id="4" name="Titre 3">
            <a:extLst>
              <a:ext uri="{FF2B5EF4-FFF2-40B4-BE49-F238E27FC236}">
                <a16:creationId xmlns:a16="http://schemas.microsoft.com/office/drawing/2014/main" id="{20156DF7-56BC-40D5-8DA8-2F22C6D867BD}"/>
              </a:ext>
            </a:extLst>
          </p:cNvPr>
          <p:cNvSpPr>
            <a:spLocks noGrp="1"/>
          </p:cNvSpPr>
          <p:nvPr>
            <p:ph type="title" hasCustomPrompt="1"/>
          </p:nvPr>
        </p:nvSpPr>
        <p:spPr/>
        <p:txBody>
          <a:bodyPr/>
          <a:lstStyle>
            <a:lvl1pPr>
              <a:defRPr>
                <a:solidFill>
                  <a:schemeClr val="bg1"/>
                </a:solidFill>
              </a:defRPr>
            </a:lvl1pPr>
          </a:lstStyle>
          <a:p>
            <a:r>
              <a:rPr lang="fr-FR" dirty="0" err="1"/>
              <a:t>Title</a:t>
            </a:r>
            <a:r>
              <a:rPr lang="fr-FR" dirty="0"/>
              <a:t> of the slide</a:t>
            </a:r>
          </a:p>
        </p:txBody>
      </p:sp>
      <p:sp>
        <p:nvSpPr>
          <p:cNvPr id="11" name="Espace réservé du numéro de diapositive 5">
            <a:extLst>
              <a:ext uri="{FF2B5EF4-FFF2-40B4-BE49-F238E27FC236}">
                <a16:creationId xmlns:a16="http://schemas.microsoft.com/office/drawing/2014/main" id="{8C4894E0-1E2D-43F1-AB86-C8101538328F}"/>
              </a:ext>
            </a:extLst>
          </p:cNvPr>
          <p:cNvSpPr txBox="1">
            <a:spLocks/>
          </p:cNvSpPr>
          <p:nvPr/>
        </p:nvSpPr>
        <p:spPr>
          <a:xfrm>
            <a:off x="382932" y="6219234"/>
            <a:ext cx="360037" cy="365125"/>
          </a:xfrm>
          <a:prstGeom prst="rect">
            <a:avLst/>
          </a:prstGeom>
        </p:spPr>
        <p:txBody>
          <a:bodyPr vert="horz" lIns="0" tIns="45720" rIns="0" bIns="45720" rtlCol="0" anchor="ctr"/>
          <a:lstStyle>
            <a:defPPr>
              <a:defRPr lang="fr-FR"/>
            </a:defPPr>
            <a:lvl1pPr marL="0" algn="r" defTabSz="914400" rtl="0" eaLnBrk="1" latinLnBrk="0" hangingPunct="1">
              <a:defRPr sz="900" b="1" kern="1200">
                <a:solidFill>
                  <a:schemeClr val="bg2">
                    <a:lumMod val="7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smtClean="0">
                <a:solidFill>
                  <a:schemeClr val="bg1"/>
                </a:solidFill>
              </a:rPr>
              <a:pPr/>
              <a:t>‹#›</a:t>
            </a:fld>
            <a:r>
              <a:rPr lang="en-GB" dirty="0">
                <a:solidFill>
                  <a:schemeClr val="bg1"/>
                </a:solidFill>
              </a:rPr>
              <a:t> ‒ </a:t>
            </a:r>
          </a:p>
        </p:txBody>
      </p:sp>
      <p:sp>
        <p:nvSpPr>
          <p:cNvPr id="12" name="Espace réservé du pied de page 4">
            <a:extLst>
              <a:ext uri="{FF2B5EF4-FFF2-40B4-BE49-F238E27FC236}">
                <a16:creationId xmlns:a16="http://schemas.microsoft.com/office/drawing/2014/main" id="{DA785B22-667F-4F84-86F3-09D2A3A4511A}"/>
              </a:ext>
            </a:extLst>
          </p:cNvPr>
          <p:cNvSpPr txBox="1">
            <a:spLocks/>
          </p:cNvSpPr>
          <p:nvPr/>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©2021 Ipsos | Africa Audience Habits</a:t>
            </a:r>
          </a:p>
        </p:txBody>
      </p:sp>
      <p:pic>
        <p:nvPicPr>
          <p:cNvPr id="13" name="Graphique 8">
            <a:extLst>
              <a:ext uri="{FF2B5EF4-FFF2-40B4-BE49-F238E27FC236}">
                <a16:creationId xmlns:a16="http://schemas.microsoft.com/office/drawing/2014/main" id="{F8805BDE-C7CA-406E-B6BE-0F5FA75D20E7}"/>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303005" y="6172201"/>
            <a:ext cx="501320" cy="459192"/>
          </a:xfrm>
          <a:prstGeom prst="rect">
            <a:avLst/>
          </a:prstGeom>
        </p:spPr>
      </p:pic>
      <p:sp>
        <p:nvSpPr>
          <p:cNvPr id="6" name="Picture Placeholder 5">
            <a:extLst>
              <a:ext uri="{FF2B5EF4-FFF2-40B4-BE49-F238E27FC236}">
                <a16:creationId xmlns:a16="http://schemas.microsoft.com/office/drawing/2014/main" id="{CC3835CC-1A7B-4B3C-AF63-A4C2E8A0E3CF}"/>
              </a:ext>
            </a:extLst>
          </p:cNvPr>
          <p:cNvSpPr>
            <a:spLocks noGrp="1"/>
          </p:cNvSpPr>
          <p:nvPr>
            <p:ph type="pic" sz="quarter" idx="19"/>
          </p:nvPr>
        </p:nvSpPr>
        <p:spPr>
          <a:xfrm>
            <a:off x="0" y="1368595"/>
            <a:ext cx="5715000" cy="4456879"/>
          </a:xfrm>
        </p:spPr>
        <p:txBody>
          <a:bodyPr anchor="ctr"/>
          <a:lstStyle>
            <a:lvl1pPr marL="0" indent="0" algn="ctr">
              <a:buNone/>
              <a:defRPr>
                <a:solidFill>
                  <a:schemeClr val="bg1"/>
                </a:solidFill>
              </a:defRPr>
            </a:lvl1pPr>
          </a:lstStyle>
          <a:p>
            <a:r>
              <a:rPr lang="en-US"/>
              <a:t>Click icon to add picture</a:t>
            </a:r>
            <a:endParaRPr lang="en-GB"/>
          </a:p>
        </p:txBody>
      </p:sp>
      <p:sp>
        <p:nvSpPr>
          <p:cNvPr id="7" name="Text Placeholder 6">
            <a:extLst>
              <a:ext uri="{FF2B5EF4-FFF2-40B4-BE49-F238E27FC236}">
                <a16:creationId xmlns:a16="http://schemas.microsoft.com/office/drawing/2014/main" id="{0811A237-53ED-4B19-AF56-EB3E68AA899C}"/>
              </a:ext>
            </a:extLst>
          </p:cNvPr>
          <p:cNvSpPr>
            <a:spLocks noGrp="1"/>
          </p:cNvSpPr>
          <p:nvPr>
            <p:ph type="body" sz="quarter" idx="20"/>
          </p:nvPr>
        </p:nvSpPr>
        <p:spPr>
          <a:xfrm>
            <a:off x="6096000" y="1368425"/>
            <a:ext cx="5691187" cy="929656"/>
          </a:xfrm>
        </p:spPr>
        <p:txBody>
          <a:bodyPr lIns="0" anchor="ctr"/>
          <a:lstStyle>
            <a:lvl1pPr marL="0" indent="0" algn="l">
              <a:buNone/>
              <a:defRPr sz="1400">
                <a:solidFill>
                  <a:schemeClr val="bg1"/>
                </a:solidFill>
              </a:defRPr>
            </a:lvl1pPr>
          </a:lstStyle>
          <a:p>
            <a:pPr lvl="0"/>
            <a:r>
              <a:rPr lang="en-US"/>
              <a:t>Click to edit Master text styles</a:t>
            </a:r>
          </a:p>
        </p:txBody>
      </p:sp>
      <p:sp>
        <p:nvSpPr>
          <p:cNvPr id="14" name="Text Placeholder 6">
            <a:extLst>
              <a:ext uri="{FF2B5EF4-FFF2-40B4-BE49-F238E27FC236}">
                <a16:creationId xmlns:a16="http://schemas.microsoft.com/office/drawing/2014/main" id="{FE7D2F65-9C48-4C71-B4D5-B2003933BB10}"/>
              </a:ext>
            </a:extLst>
          </p:cNvPr>
          <p:cNvSpPr>
            <a:spLocks noGrp="1"/>
          </p:cNvSpPr>
          <p:nvPr>
            <p:ph type="body" sz="quarter" idx="21"/>
          </p:nvPr>
        </p:nvSpPr>
        <p:spPr>
          <a:xfrm>
            <a:off x="6096000" y="2544223"/>
            <a:ext cx="5691187" cy="929656"/>
          </a:xfrm>
        </p:spPr>
        <p:txBody>
          <a:bodyPr lIns="0" anchor="ctr"/>
          <a:lstStyle>
            <a:lvl1pPr marL="0" indent="0" algn="l">
              <a:buNone/>
              <a:defRPr sz="1400">
                <a:solidFill>
                  <a:schemeClr val="bg1"/>
                </a:solidFill>
              </a:defRPr>
            </a:lvl1pPr>
          </a:lstStyle>
          <a:p>
            <a:pPr lvl="0"/>
            <a:r>
              <a:rPr lang="en-US"/>
              <a:t>Click to edit Master text styles</a:t>
            </a:r>
          </a:p>
        </p:txBody>
      </p:sp>
      <p:sp>
        <p:nvSpPr>
          <p:cNvPr id="15" name="Text Placeholder 6">
            <a:extLst>
              <a:ext uri="{FF2B5EF4-FFF2-40B4-BE49-F238E27FC236}">
                <a16:creationId xmlns:a16="http://schemas.microsoft.com/office/drawing/2014/main" id="{EA6A23E3-0CFD-4C98-A483-F16EF1514574}"/>
              </a:ext>
            </a:extLst>
          </p:cNvPr>
          <p:cNvSpPr>
            <a:spLocks noGrp="1"/>
          </p:cNvSpPr>
          <p:nvPr>
            <p:ph type="body" sz="quarter" idx="22"/>
          </p:nvPr>
        </p:nvSpPr>
        <p:spPr>
          <a:xfrm>
            <a:off x="6096000" y="3720021"/>
            <a:ext cx="5691187" cy="929656"/>
          </a:xfrm>
        </p:spPr>
        <p:txBody>
          <a:bodyPr lIns="0" anchor="ctr"/>
          <a:lstStyle>
            <a:lvl1pPr marL="0" indent="0" algn="l">
              <a:buNone/>
              <a:defRPr sz="1400">
                <a:solidFill>
                  <a:schemeClr val="bg1"/>
                </a:solidFill>
              </a:defRPr>
            </a:lvl1pPr>
          </a:lstStyle>
          <a:p>
            <a:pPr lvl="0"/>
            <a:r>
              <a:rPr lang="en-US"/>
              <a:t>Click to edit Master text styles</a:t>
            </a:r>
          </a:p>
        </p:txBody>
      </p:sp>
      <p:sp>
        <p:nvSpPr>
          <p:cNvPr id="16" name="Text Placeholder 6">
            <a:extLst>
              <a:ext uri="{FF2B5EF4-FFF2-40B4-BE49-F238E27FC236}">
                <a16:creationId xmlns:a16="http://schemas.microsoft.com/office/drawing/2014/main" id="{A6B20CC8-D93E-4471-9335-0EB49796C777}"/>
              </a:ext>
            </a:extLst>
          </p:cNvPr>
          <p:cNvSpPr>
            <a:spLocks noGrp="1"/>
          </p:cNvSpPr>
          <p:nvPr>
            <p:ph type="body" sz="quarter" idx="23"/>
          </p:nvPr>
        </p:nvSpPr>
        <p:spPr>
          <a:xfrm>
            <a:off x="6096000" y="4895818"/>
            <a:ext cx="5691187" cy="929656"/>
          </a:xfrm>
        </p:spPr>
        <p:txBody>
          <a:bodyPr lIns="0" anchor="ctr"/>
          <a:lstStyle>
            <a:lvl1pPr marL="0" indent="0" algn="l">
              <a:buNone/>
              <a:defRPr sz="14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2540756262"/>
      </p:ext>
    </p:extLst>
  </p:cSld>
  <p:clrMapOvr>
    <a:masterClrMapping/>
  </p:clrMapOvr>
  <p:extLst>
    <p:ext uri="{DCECCB84-F9BA-43D5-87BE-67443E8EF086}">
      <p15:sldGuideLst xmlns:p15="http://schemas.microsoft.com/office/powerpoint/2012/main">
        <p15:guide id="1" pos="247">
          <p15:clr>
            <a:srgbClr val="F26B43"/>
          </p15:clr>
        </p15:guide>
        <p15:guide id="2" pos="7423">
          <p15:clr>
            <a:srgbClr val="F26B43"/>
          </p15:clr>
        </p15:guide>
        <p15:guide id="3" orient="horz" pos="232">
          <p15:clr>
            <a:srgbClr val="F26B43"/>
          </p15:clr>
        </p15:guide>
        <p15:guide id="4" orient="horz" pos="600">
          <p15:clr>
            <a:srgbClr val="F26B43"/>
          </p15:clr>
        </p15:guide>
        <p15:guide id="5" orient="horz" pos="3906">
          <p15:clr>
            <a:srgbClr val="F26B43"/>
          </p15:clr>
        </p15:guide>
        <p15:guide id="6" orient="horz" pos="4156">
          <p15:clr>
            <a:srgbClr val="F26B43"/>
          </p15:clr>
        </p15:guide>
        <p15:guide id="7" pos="306">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3 Column Image Slide">
    <p:spTree>
      <p:nvGrpSpPr>
        <p:cNvPr id="1" name=""/>
        <p:cNvGrpSpPr/>
        <p:nvPr/>
      </p:nvGrpSpPr>
      <p:grpSpPr>
        <a:xfrm>
          <a:off x="0" y="0"/>
          <a:ext cx="0" cy="0"/>
          <a:chOff x="0" y="0"/>
          <a:chExt cx="0" cy="0"/>
        </a:xfrm>
      </p:grpSpPr>
      <p:sp>
        <p:nvSpPr>
          <p:cNvPr id="11" name="Text Placeholder 10"/>
          <p:cNvSpPr>
            <a:spLocks noGrp="1"/>
          </p:cNvSpPr>
          <p:nvPr>
            <p:ph type="body" sz="quarter" idx="14"/>
          </p:nvPr>
        </p:nvSpPr>
        <p:spPr>
          <a:xfrm>
            <a:off x="326044" y="4191000"/>
            <a:ext cx="3488617" cy="1752600"/>
          </a:xfrm>
          <a:noFill/>
        </p:spPr>
        <p:txBody>
          <a:bodyPr lIns="91440" tIns="182880" rIns="91440" bIns="91440"/>
          <a:lstStyle>
            <a:lvl1pPr>
              <a:defRPr lang="en-US" sz="1400" kern="1200" cap="none" baseline="0" dirty="0" smtClean="0">
                <a:solidFill>
                  <a:schemeClr val="tx1"/>
                </a:solidFill>
                <a:latin typeface="+mn-lt"/>
                <a:ea typeface="+mn-ea"/>
                <a:cs typeface="+mn-cs"/>
              </a:defRPr>
            </a:lvl1pPr>
            <a:lvl2pPr marL="263459" indent="-182838">
              <a:buFont typeface="Arial" panose="020B0604020202020204" pitchFamily="34" charset="0"/>
              <a:buChar char="•"/>
              <a:defRPr sz="1400">
                <a:solidFill>
                  <a:schemeClr val="tx1"/>
                </a:solidFill>
              </a:defRPr>
            </a:lvl2pPr>
          </a:lstStyle>
          <a:p>
            <a:pPr lvl="0"/>
            <a:r>
              <a:rPr lang="en-US"/>
              <a:t>Click to edit Master text styles</a:t>
            </a:r>
          </a:p>
          <a:p>
            <a:pPr lvl="1"/>
            <a:r>
              <a:rPr lang="en-US"/>
              <a:t>Second level</a:t>
            </a:r>
          </a:p>
        </p:txBody>
      </p:sp>
      <p:sp>
        <p:nvSpPr>
          <p:cNvPr id="9" name="Text Placeholder 10"/>
          <p:cNvSpPr>
            <a:spLocks noGrp="1"/>
          </p:cNvSpPr>
          <p:nvPr>
            <p:ph type="body" sz="quarter" idx="15"/>
          </p:nvPr>
        </p:nvSpPr>
        <p:spPr>
          <a:xfrm>
            <a:off x="4161454" y="4191000"/>
            <a:ext cx="3654306" cy="1752600"/>
          </a:xfrm>
          <a:noFill/>
        </p:spPr>
        <p:txBody>
          <a:bodyPr lIns="91440" tIns="182880" rIns="91440" bIns="91440"/>
          <a:lstStyle>
            <a:lvl1pPr>
              <a:defRPr lang="en-US" sz="1400" kern="1200" cap="none" baseline="0" dirty="0" smtClean="0">
                <a:solidFill>
                  <a:schemeClr val="tx1"/>
                </a:solidFill>
                <a:latin typeface="+mn-lt"/>
                <a:ea typeface="+mn-ea"/>
                <a:cs typeface="+mn-cs"/>
              </a:defRPr>
            </a:lvl1pPr>
            <a:lvl2pPr marL="263459" indent="-182838">
              <a:buFont typeface="Arial" panose="020B0604020202020204" pitchFamily="34" charset="0"/>
              <a:buChar char="•"/>
              <a:defRPr sz="1400">
                <a:solidFill>
                  <a:schemeClr val="tx1"/>
                </a:solidFill>
              </a:defRPr>
            </a:lvl2pPr>
          </a:lstStyle>
          <a:p>
            <a:pPr lvl="0"/>
            <a:r>
              <a:rPr lang="en-US"/>
              <a:t>Click to edit Master text styles</a:t>
            </a:r>
          </a:p>
          <a:p>
            <a:pPr lvl="1"/>
            <a:r>
              <a:rPr lang="en-US"/>
              <a:t>Second level</a:t>
            </a:r>
          </a:p>
        </p:txBody>
      </p:sp>
      <p:sp>
        <p:nvSpPr>
          <p:cNvPr id="7" name="Picture Placeholder 6"/>
          <p:cNvSpPr>
            <a:spLocks noGrp="1"/>
          </p:cNvSpPr>
          <p:nvPr>
            <p:ph type="pic" sz="quarter" idx="16"/>
          </p:nvPr>
        </p:nvSpPr>
        <p:spPr>
          <a:xfrm>
            <a:off x="326044" y="2486149"/>
            <a:ext cx="3488617" cy="1603365"/>
          </a:xfrm>
        </p:spPr>
        <p:txBody>
          <a:bodyPr anchor="ctr">
            <a:normAutofit/>
          </a:bodyPr>
          <a:lstStyle>
            <a:lvl1pPr marL="0" indent="0" algn="ctr">
              <a:buNone/>
              <a:defRPr sz="1467">
                <a:solidFill>
                  <a:schemeClr val="bg2"/>
                </a:solidFill>
              </a:defRPr>
            </a:lvl1pPr>
          </a:lstStyle>
          <a:p>
            <a:r>
              <a:rPr lang="en-US"/>
              <a:t>Click icon to add picture</a:t>
            </a:r>
            <a:endParaRPr lang="en-GB"/>
          </a:p>
        </p:txBody>
      </p:sp>
      <p:sp>
        <p:nvSpPr>
          <p:cNvPr id="12" name="Picture Placeholder 6"/>
          <p:cNvSpPr>
            <a:spLocks noGrp="1"/>
          </p:cNvSpPr>
          <p:nvPr>
            <p:ph type="pic" sz="quarter" idx="17"/>
          </p:nvPr>
        </p:nvSpPr>
        <p:spPr>
          <a:xfrm>
            <a:off x="4161454" y="2486149"/>
            <a:ext cx="3654306" cy="1603365"/>
          </a:xfrm>
        </p:spPr>
        <p:txBody>
          <a:bodyPr anchor="ctr">
            <a:normAutofit/>
          </a:bodyPr>
          <a:lstStyle>
            <a:lvl1pPr marL="0" indent="0" algn="ctr">
              <a:buNone/>
              <a:defRPr sz="1467">
                <a:solidFill>
                  <a:schemeClr val="bg2"/>
                </a:solidFill>
              </a:defRPr>
            </a:lvl1pPr>
          </a:lstStyle>
          <a:p>
            <a:r>
              <a:rPr lang="en-US"/>
              <a:t>Click icon to add picture</a:t>
            </a:r>
            <a:endParaRPr lang="en-GB"/>
          </a:p>
        </p:txBody>
      </p:sp>
      <p:sp>
        <p:nvSpPr>
          <p:cNvPr id="13" name="Text Placeholder 10"/>
          <p:cNvSpPr>
            <a:spLocks noGrp="1"/>
          </p:cNvSpPr>
          <p:nvPr>
            <p:ph type="body" sz="quarter" idx="18"/>
          </p:nvPr>
        </p:nvSpPr>
        <p:spPr>
          <a:xfrm>
            <a:off x="326044" y="1651114"/>
            <a:ext cx="3488617" cy="835038"/>
          </a:xfrm>
          <a:solidFill>
            <a:schemeClr val="bg2"/>
          </a:solidFill>
        </p:spPr>
        <p:txBody>
          <a:bodyPr lIns="182880" rIns="91440" anchor="ctr">
            <a:normAutofit/>
          </a:bodyPr>
          <a:lstStyle>
            <a:lvl1pPr marL="0" indent="0">
              <a:lnSpc>
                <a:spcPct val="80000"/>
              </a:lnSpc>
              <a:spcBef>
                <a:spcPts val="1088"/>
              </a:spcBef>
              <a:buNone/>
              <a:defRPr lang="en-US" sz="2000" kern="1200" cap="all" baseline="0" dirty="0" smtClean="0">
                <a:solidFill>
                  <a:schemeClr val="bg1"/>
                </a:solidFill>
                <a:latin typeface="+mn-lt"/>
                <a:ea typeface="+mn-ea"/>
                <a:cs typeface="+mn-cs"/>
              </a:defRPr>
            </a:lvl1pPr>
            <a:lvl2pPr marL="263459" indent="-182838">
              <a:buFont typeface="Arial" panose="020B0604020202020204" pitchFamily="34" charset="0"/>
              <a:buChar char="•"/>
              <a:defRPr>
                <a:solidFill>
                  <a:schemeClr val="bg1"/>
                </a:solidFill>
              </a:defRPr>
            </a:lvl2pPr>
          </a:lstStyle>
          <a:p>
            <a:pPr lvl="0"/>
            <a:r>
              <a:rPr lang="en-US"/>
              <a:t>Click to edit Master text styles</a:t>
            </a:r>
          </a:p>
        </p:txBody>
      </p:sp>
      <p:sp>
        <p:nvSpPr>
          <p:cNvPr id="14" name="Text Placeholder 10"/>
          <p:cNvSpPr>
            <a:spLocks noGrp="1"/>
          </p:cNvSpPr>
          <p:nvPr>
            <p:ph type="body" sz="quarter" idx="19"/>
          </p:nvPr>
        </p:nvSpPr>
        <p:spPr>
          <a:xfrm>
            <a:off x="4161454" y="1651114"/>
            <a:ext cx="3654306" cy="835038"/>
          </a:xfrm>
          <a:solidFill>
            <a:schemeClr val="tx2"/>
          </a:solidFill>
        </p:spPr>
        <p:txBody>
          <a:bodyPr lIns="182880" rIns="91440" anchor="ctr">
            <a:normAutofit/>
          </a:bodyPr>
          <a:lstStyle>
            <a:lvl1pPr marL="0" indent="0">
              <a:lnSpc>
                <a:spcPct val="80000"/>
              </a:lnSpc>
              <a:spcBef>
                <a:spcPts val="1088"/>
              </a:spcBef>
              <a:buNone/>
              <a:defRPr lang="en-US" sz="2000" kern="1200" cap="all" baseline="0" dirty="0" smtClean="0">
                <a:solidFill>
                  <a:schemeClr val="bg1"/>
                </a:solidFill>
                <a:latin typeface="+mn-lt"/>
                <a:ea typeface="+mn-ea"/>
                <a:cs typeface="+mn-cs"/>
              </a:defRPr>
            </a:lvl1pPr>
            <a:lvl2pPr marL="263459" indent="-182838">
              <a:buFont typeface="Arial" panose="020B0604020202020204" pitchFamily="34" charset="0"/>
              <a:buChar char="•"/>
              <a:defRPr>
                <a:solidFill>
                  <a:schemeClr val="bg1"/>
                </a:solidFill>
              </a:defRPr>
            </a:lvl2pPr>
          </a:lstStyle>
          <a:p>
            <a:pPr lvl="0"/>
            <a:r>
              <a:rPr lang="en-US"/>
              <a:t>Click to edit Master text styles</a:t>
            </a:r>
          </a:p>
        </p:txBody>
      </p:sp>
      <p:sp>
        <p:nvSpPr>
          <p:cNvPr id="15" name="Text Placeholder 10"/>
          <p:cNvSpPr>
            <a:spLocks noGrp="1"/>
          </p:cNvSpPr>
          <p:nvPr>
            <p:ph type="body" sz="quarter" idx="20"/>
          </p:nvPr>
        </p:nvSpPr>
        <p:spPr>
          <a:xfrm>
            <a:off x="8162554" y="4191000"/>
            <a:ext cx="3654304" cy="1752600"/>
          </a:xfrm>
          <a:noFill/>
        </p:spPr>
        <p:txBody>
          <a:bodyPr lIns="91440" tIns="182880" rIns="91440" bIns="91440"/>
          <a:lstStyle>
            <a:lvl1pPr>
              <a:defRPr lang="en-US" sz="1400" kern="1200" cap="none" baseline="0" dirty="0" smtClean="0">
                <a:solidFill>
                  <a:schemeClr val="tx1"/>
                </a:solidFill>
                <a:latin typeface="+mn-lt"/>
                <a:ea typeface="+mn-ea"/>
                <a:cs typeface="+mn-cs"/>
              </a:defRPr>
            </a:lvl1pPr>
            <a:lvl2pPr marL="263459" indent="-182838">
              <a:buFont typeface="Arial" panose="020B0604020202020204" pitchFamily="34" charset="0"/>
              <a:buChar char="•"/>
              <a:defRPr sz="1400">
                <a:solidFill>
                  <a:schemeClr val="tx1"/>
                </a:solidFill>
              </a:defRPr>
            </a:lvl2pPr>
          </a:lstStyle>
          <a:p>
            <a:pPr lvl="0"/>
            <a:r>
              <a:rPr lang="en-US"/>
              <a:t>Click to edit Master text styles</a:t>
            </a:r>
          </a:p>
          <a:p>
            <a:pPr lvl="1"/>
            <a:r>
              <a:rPr lang="en-US"/>
              <a:t>Second level</a:t>
            </a:r>
          </a:p>
        </p:txBody>
      </p:sp>
      <p:sp>
        <p:nvSpPr>
          <p:cNvPr id="16" name="Picture Placeholder 6"/>
          <p:cNvSpPr>
            <a:spLocks noGrp="1"/>
          </p:cNvSpPr>
          <p:nvPr>
            <p:ph type="pic" sz="quarter" idx="21"/>
          </p:nvPr>
        </p:nvSpPr>
        <p:spPr>
          <a:xfrm>
            <a:off x="8162554" y="2486149"/>
            <a:ext cx="3654304" cy="1603365"/>
          </a:xfrm>
        </p:spPr>
        <p:txBody>
          <a:bodyPr anchor="ctr">
            <a:normAutofit/>
          </a:bodyPr>
          <a:lstStyle>
            <a:lvl1pPr marL="0" indent="0" algn="ctr">
              <a:buNone/>
              <a:defRPr sz="1467">
                <a:solidFill>
                  <a:schemeClr val="bg2"/>
                </a:solidFill>
              </a:defRPr>
            </a:lvl1pPr>
          </a:lstStyle>
          <a:p>
            <a:r>
              <a:rPr lang="en-US"/>
              <a:t>Click icon to add picture</a:t>
            </a:r>
            <a:endParaRPr lang="en-GB"/>
          </a:p>
        </p:txBody>
      </p:sp>
      <p:sp>
        <p:nvSpPr>
          <p:cNvPr id="17" name="Text Placeholder 10"/>
          <p:cNvSpPr>
            <a:spLocks noGrp="1"/>
          </p:cNvSpPr>
          <p:nvPr>
            <p:ph type="body" sz="quarter" idx="22"/>
          </p:nvPr>
        </p:nvSpPr>
        <p:spPr>
          <a:xfrm>
            <a:off x="8162554" y="1651114"/>
            <a:ext cx="3654304" cy="835038"/>
          </a:xfrm>
          <a:solidFill>
            <a:schemeClr val="accent1"/>
          </a:solidFill>
        </p:spPr>
        <p:txBody>
          <a:bodyPr lIns="182880" rIns="91440" anchor="ctr">
            <a:normAutofit/>
          </a:bodyPr>
          <a:lstStyle>
            <a:lvl1pPr marL="0" indent="0">
              <a:lnSpc>
                <a:spcPct val="80000"/>
              </a:lnSpc>
              <a:spcBef>
                <a:spcPts val="1088"/>
              </a:spcBef>
              <a:buNone/>
              <a:defRPr lang="en-US" sz="2000" kern="1200" cap="all" baseline="0" dirty="0" smtClean="0">
                <a:solidFill>
                  <a:schemeClr val="bg1"/>
                </a:solidFill>
                <a:latin typeface="+mn-lt"/>
                <a:ea typeface="+mn-ea"/>
                <a:cs typeface="+mn-cs"/>
              </a:defRPr>
            </a:lvl1pPr>
            <a:lvl2pPr marL="263459" indent="-182838">
              <a:buFont typeface="Arial" panose="020B0604020202020204" pitchFamily="34" charset="0"/>
              <a:buChar char="•"/>
              <a:defRPr>
                <a:solidFill>
                  <a:schemeClr val="bg1"/>
                </a:solidFill>
              </a:defRPr>
            </a:lvl2pPr>
          </a:lstStyle>
          <a:p>
            <a:pPr lvl="0"/>
            <a:r>
              <a:rPr lang="en-US"/>
              <a:t>Click to edit Master text styles</a:t>
            </a:r>
          </a:p>
        </p:txBody>
      </p:sp>
      <p:sp>
        <p:nvSpPr>
          <p:cNvPr id="3" name="Title 2">
            <a:extLst>
              <a:ext uri="{FF2B5EF4-FFF2-40B4-BE49-F238E27FC236}">
                <a16:creationId xmlns:a16="http://schemas.microsoft.com/office/drawing/2014/main" id="{90D4951A-886C-44E5-A3A6-074EE6FCF0E6}"/>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5818058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Visual on the right">
    <p:spTree>
      <p:nvGrpSpPr>
        <p:cNvPr id="1" name=""/>
        <p:cNvGrpSpPr/>
        <p:nvPr/>
      </p:nvGrpSpPr>
      <p:grpSpPr>
        <a:xfrm>
          <a:off x="0" y="0"/>
          <a:ext cx="0" cy="0"/>
          <a:chOff x="0" y="0"/>
          <a:chExt cx="0" cy="0"/>
        </a:xfrm>
      </p:grpSpPr>
      <p:sp>
        <p:nvSpPr>
          <p:cNvPr id="7" name="Espace réservé pour une image  6">
            <a:extLst>
              <a:ext uri="{FF2B5EF4-FFF2-40B4-BE49-F238E27FC236}">
                <a16:creationId xmlns:a16="http://schemas.microsoft.com/office/drawing/2014/main" id="{7B4C045D-983E-4F2B-8857-9216B119E081}"/>
              </a:ext>
            </a:extLst>
          </p:cNvPr>
          <p:cNvSpPr>
            <a:spLocks noGrp="1"/>
          </p:cNvSpPr>
          <p:nvPr>
            <p:ph type="pic" sz="quarter" idx="13" hasCustomPrompt="1"/>
          </p:nvPr>
        </p:nvSpPr>
        <p:spPr>
          <a:xfrm>
            <a:off x="5123895" y="113569"/>
            <a:ext cx="6954540" cy="6630864"/>
          </a:xfrm>
          <a:custGeom>
            <a:avLst/>
            <a:gdLst>
              <a:gd name="connsiteX0" fmla="*/ 0 w 6954540"/>
              <a:gd name="connsiteY0" fmla="*/ 0 h 6630864"/>
              <a:gd name="connsiteX1" fmla="*/ 6954540 w 6954540"/>
              <a:gd name="connsiteY1" fmla="*/ 0 h 6630864"/>
              <a:gd name="connsiteX2" fmla="*/ 6954540 w 6954540"/>
              <a:gd name="connsiteY2" fmla="*/ 6630864 h 6630864"/>
              <a:gd name="connsiteX3" fmla="*/ 0 w 6954540"/>
              <a:gd name="connsiteY3" fmla="*/ 6630864 h 6630864"/>
            </a:gdLst>
            <a:ahLst/>
            <a:cxnLst>
              <a:cxn ang="0">
                <a:pos x="connsiteX0" y="connsiteY0"/>
              </a:cxn>
              <a:cxn ang="0">
                <a:pos x="connsiteX1" y="connsiteY1"/>
              </a:cxn>
              <a:cxn ang="0">
                <a:pos x="connsiteX2" y="connsiteY2"/>
              </a:cxn>
              <a:cxn ang="0">
                <a:pos x="connsiteX3" y="connsiteY3"/>
              </a:cxn>
            </a:cxnLst>
            <a:rect l="l" t="t" r="r" b="b"/>
            <a:pathLst>
              <a:path w="6954540" h="6630864">
                <a:moveTo>
                  <a:pt x="0" y="0"/>
                </a:moveTo>
                <a:lnTo>
                  <a:pt x="6954540" y="0"/>
                </a:lnTo>
                <a:lnTo>
                  <a:pt x="6954540" y="6630864"/>
                </a:lnTo>
                <a:lnTo>
                  <a:pt x="0" y="6630864"/>
                </a:lnTo>
                <a:close/>
              </a:path>
            </a:pathLst>
          </a:custGeom>
          <a:solidFill>
            <a:schemeClr val="bg1">
              <a:lumMod val="95000"/>
            </a:schemeClr>
          </a:solidFill>
        </p:spPr>
        <p:txBody>
          <a:bodyPr wrap="square">
            <a:noAutofit/>
          </a:bodyPr>
          <a:lstStyle>
            <a:lvl1pPr marL="0" indent="0">
              <a:buNone/>
              <a:defRPr/>
            </a:lvl1pPr>
          </a:lstStyle>
          <a:p>
            <a:r>
              <a:rPr lang="en-GB" dirty="0"/>
              <a:t> </a:t>
            </a:r>
          </a:p>
        </p:txBody>
      </p:sp>
      <p:sp>
        <p:nvSpPr>
          <p:cNvPr id="5" name="Text Placeholder 8">
            <a:extLst>
              <a:ext uri="{FF2B5EF4-FFF2-40B4-BE49-F238E27FC236}">
                <a16:creationId xmlns:a16="http://schemas.microsoft.com/office/drawing/2014/main" id="{0FDE419E-CB0C-43DC-A5A5-526480C8B10D}"/>
              </a:ext>
            </a:extLst>
          </p:cNvPr>
          <p:cNvSpPr>
            <a:spLocks noGrp="1"/>
          </p:cNvSpPr>
          <p:nvPr>
            <p:ph type="body" sz="quarter" idx="24" hasCustomPrompt="1"/>
          </p:nvPr>
        </p:nvSpPr>
        <p:spPr>
          <a:xfrm>
            <a:off x="404790" y="6006967"/>
            <a:ext cx="11463417" cy="123111"/>
          </a:xfrm>
          <a:prstGeom prst="rect">
            <a:avLst/>
          </a:prstGeom>
        </p:spPr>
        <p:txBody>
          <a:bodyPr wrap="square" lIns="72000" anchor="b">
            <a:spAutoFit/>
          </a:bodyPr>
          <a:lstStyle>
            <a:lvl1pPr marL="0" indent="0">
              <a:buNone/>
              <a:defRPr sz="799" b="0" i="1">
                <a:solidFill>
                  <a:schemeClr val="bg1">
                    <a:lumMod val="50000"/>
                  </a:schemeClr>
                </a:solidFill>
              </a:defRPr>
            </a:lvl1pPr>
            <a:lvl2pPr marL="133219" indent="0">
              <a:buNone/>
              <a:defRPr/>
            </a:lvl2pPr>
            <a:lvl3pPr marL="542397" indent="0">
              <a:buNone/>
              <a:defRPr/>
            </a:lvl3pPr>
            <a:lvl4pPr marL="758086" indent="0">
              <a:buNone/>
              <a:defRPr/>
            </a:lvl4pPr>
            <a:lvl5pPr marL="1032456" indent="0">
              <a:buNone/>
              <a:defRPr/>
            </a:lvl5pPr>
          </a:lstStyle>
          <a:p>
            <a:pPr lvl="0"/>
            <a:r>
              <a:rPr lang="en-GB" dirty="0"/>
              <a:t>Sources:</a:t>
            </a:r>
          </a:p>
        </p:txBody>
      </p:sp>
    </p:spTree>
    <p:extLst>
      <p:ext uri="{BB962C8B-B14F-4D97-AF65-F5344CB8AC3E}">
        <p14:creationId xmlns:p14="http://schemas.microsoft.com/office/powerpoint/2010/main" val="1854455437"/>
      </p:ext>
    </p:extLst>
  </p:cSld>
  <p:clrMapOvr>
    <a:masterClrMapping/>
  </p:clrMapOvr>
  <p:extLst>
    <p:ext uri="{DCECCB84-F9BA-43D5-87BE-67443E8EF086}">
      <p15:sldGuideLst xmlns:p15="http://schemas.microsoft.com/office/powerpoint/2012/main">
        <p15:guide id="1" orient="horz" pos="2932">
          <p15:clr>
            <a:srgbClr val="F26B43"/>
          </p15:clr>
        </p15:guide>
        <p15:guide id="2" orient="horz" pos="3120">
          <p15:clr>
            <a:srgbClr val="F26B43"/>
          </p15:clr>
        </p15:guide>
        <p15:guide id="3" orient="horz" pos="3906">
          <p15:clr>
            <a:srgbClr val="F26B43"/>
          </p15:clr>
        </p15:guide>
        <p15:guide id="4" orient="horz" pos="4156">
          <p15:clr>
            <a:srgbClr val="F26B43"/>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ontent">
    <p:spTree>
      <p:nvGrpSpPr>
        <p:cNvPr id="1" name=""/>
        <p:cNvGrpSpPr/>
        <p:nvPr/>
      </p:nvGrpSpPr>
      <p:grpSpPr>
        <a:xfrm>
          <a:off x="0" y="0"/>
          <a:ext cx="0" cy="0"/>
          <a:chOff x="0" y="0"/>
          <a:chExt cx="0" cy="0"/>
        </a:xfrm>
      </p:grpSpPr>
      <p:sp>
        <p:nvSpPr>
          <p:cNvPr id="8" name="Titre 7">
            <a:extLst>
              <a:ext uri="{FF2B5EF4-FFF2-40B4-BE49-F238E27FC236}">
                <a16:creationId xmlns:a16="http://schemas.microsoft.com/office/drawing/2014/main" id="{E05915BF-F664-49DE-8489-CADDC55CA228}"/>
              </a:ext>
            </a:extLst>
          </p:cNvPr>
          <p:cNvSpPr>
            <a:spLocks noGrp="1"/>
          </p:cNvSpPr>
          <p:nvPr>
            <p:ph type="title" hasCustomPrompt="1"/>
          </p:nvPr>
        </p:nvSpPr>
        <p:spPr>
          <a:xfrm>
            <a:off x="404786" y="382816"/>
            <a:ext cx="11382428" cy="387798"/>
          </a:xfrm>
        </p:spPr>
        <p:txBody>
          <a:bodyPr lIns="0" tIns="0" rIns="0" bIns="0"/>
          <a:lstStyle>
            <a:lvl1pPr>
              <a:defRPr/>
            </a:lvl1pPr>
          </a:lstStyle>
          <a:p>
            <a:r>
              <a:rPr lang="fr-FR" dirty="0"/>
              <a:t>TITLE OF THE SLIDE</a:t>
            </a:r>
          </a:p>
        </p:txBody>
      </p:sp>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41882121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04786" y="1738519"/>
            <a:ext cx="11382428" cy="3938381"/>
          </a:xfrm>
          <a:prstGeom prst="rect">
            <a:avLst/>
          </a:prstGeom>
        </p:spPr>
        <p:txBody>
          <a:bodyPr lIns="0" tIns="0" rIns="0" bIns="0">
            <a:noAutofit/>
          </a:bodyPr>
          <a:lstStyle>
            <a:lvl1pPr marL="171450" indent="-171450">
              <a:spcBef>
                <a:spcPts val="1800"/>
              </a:spcBef>
              <a:buSzPct val="100000"/>
              <a:buFont typeface="Arial" panose="020B0604020202020204" pitchFamily="34" charset="0"/>
              <a:buChar char="•"/>
              <a:defRPr sz="1600">
                <a:solidFill>
                  <a:schemeClr val="tx1"/>
                </a:solidFill>
              </a:defRPr>
            </a:lvl1pPr>
            <a:lvl2pPr>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
        <p:nvSpPr>
          <p:cNvPr id="6" name="Text Placeholder 5">
            <a:extLst>
              <a:ext uri="{FF2B5EF4-FFF2-40B4-BE49-F238E27FC236}">
                <a16:creationId xmlns:a16="http://schemas.microsoft.com/office/drawing/2014/main" id="{77735C07-2264-401E-9223-98C1CA429B7F}"/>
              </a:ext>
            </a:extLst>
          </p:cNvPr>
          <p:cNvSpPr>
            <a:spLocks noGrp="1"/>
          </p:cNvSpPr>
          <p:nvPr>
            <p:ph type="body" sz="quarter" idx="15" hasCustomPrompt="1"/>
          </p:nvPr>
        </p:nvSpPr>
        <p:spPr>
          <a:xfrm>
            <a:off x="404786" y="1100678"/>
            <a:ext cx="11382428" cy="307777"/>
          </a:xfrm>
          <a:prstGeom prst="rect">
            <a:avLst/>
          </a:prstGeom>
          <a:noFill/>
        </p:spPr>
        <p:txBody>
          <a:bodyPr wrap="square" lIns="0" tIns="0" rIns="0" bIns="0">
            <a:spAutoFit/>
          </a:bodyPr>
          <a:lstStyle>
            <a:lvl1pPr marL="0" indent="0">
              <a:buNone/>
              <a:defRPr sz="2000">
                <a:solidFill>
                  <a:schemeClr val="tx2"/>
                </a:solidFill>
              </a:defRPr>
            </a:lvl1pPr>
          </a:lstStyle>
          <a:p>
            <a:pPr lvl="0"/>
            <a:r>
              <a:rPr lang="en-GB" dirty="0"/>
              <a:t>Subtitle of the slide</a:t>
            </a:r>
          </a:p>
        </p:txBody>
      </p:sp>
      <p:sp>
        <p:nvSpPr>
          <p:cNvPr id="10" name="Text Placeholder 8">
            <a:extLst>
              <a:ext uri="{FF2B5EF4-FFF2-40B4-BE49-F238E27FC236}">
                <a16:creationId xmlns:a16="http://schemas.microsoft.com/office/drawing/2014/main" id="{A72C4E26-BE79-4277-9CB6-37B313081844}"/>
              </a:ext>
            </a:extLst>
          </p:cNvPr>
          <p:cNvSpPr>
            <a:spLocks noGrp="1"/>
          </p:cNvSpPr>
          <p:nvPr>
            <p:ph type="body" sz="quarter" idx="17" hasCustomPrompt="1"/>
          </p:nvPr>
        </p:nvSpPr>
        <p:spPr>
          <a:xfrm>
            <a:off x="404787" y="6006964"/>
            <a:ext cx="11382428" cy="123111"/>
          </a:xfrm>
          <a:prstGeom prst="rect">
            <a:avLst/>
          </a:prstGeom>
        </p:spPr>
        <p:txBody>
          <a:bodyPr wrap="square" lIns="0" tIns="0" rIns="0" bIns="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 IPSOS AUM</a:t>
            </a:r>
          </a:p>
        </p:txBody>
      </p:sp>
    </p:spTree>
    <p:extLst>
      <p:ext uri="{BB962C8B-B14F-4D97-AF65-F5344CB8AC3E}">
        <p14:creationId xmlns:p14="http://schemas.microsoft.com/office/powerpoint/2010/main" val="2029098140"/>
      </p:ext>
    </p:extLst>
  </p:cSld>
  <p:clrMapOvr>
    <a:masterClrMapping/>
  </p:clrMapOvr>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p:cSld name="End">
    <p:bg>
      <p:bgPr>
        <a:solidFill>
          <a:schemeClr val="bg2"/>
        </a:solidFill>
        <a:effectLst/>
      </p:bgPr>
    </p:bg>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8866C9DA-1390-4B1C-A5FA-DA3341B9216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3" name="Objet 2" hidden="1">
                        <a:extLst>
                          <a:ext uri="{FF2B5EF4-FFF2-40B4-BE49-F238E27FC236}">
                            <a16:creationId xmlns:a16="http://schemas.microsoft.com/office/drawing/2014/main" id="{8866C9DA-1390-4B1C-A5FA-DA3341B9216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9" name="Forme libre : forme 28">
            <a:extLst>
              <a:ext uri="{FF2B5EF4-FFF2-40B4-BE49-F238E27FC236}">
                <a16:creationId xmlns:a16="http://schemas.microsoft.com/office/drawing/2014/main" id="{7F299C1D-1251-47CF-8DC0-0B896E12FCE0}"/>
              </a:ext>
            </a:extLst>
          </p:cNvPr>
          <p:cNvSpPr/>
          <p:nvPr/>
        </p:nvSpPr>
        <p:spPr>
          <a:xfrm rot="18932423">
            <a:off x="2101013" y="2821245"/>
            <a:ext cx="11030123"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1799" b="0" i="0" u="none" strike="noStrike" kern="1200" cap="none" spc="0" normalizeH="0" baseline="0" noProof="0" dirty="0">
              <a:ln>
                <a:noFill/>
              </a:ln>
              <a:solidFill>
                <a:prstClr val="white"/>
              </a:solidFill>
              <a:effectLst/>
              <a:uLnTx/>
              <a:uFillTx/>
              <a:latin typeface="Arial"/>
              <a:ea typeface="+mn-ea"/>
              <a:cs typeface="+mn-cs"/>
            </a:endParaRPr>
          </a:p>
        </p:txBody>
      </p:sp>
      <p:sp>
        <p:nvSpPr>
          <p:cNvPr id="31" name="Forme libre : forme 30">
            <a:extLst>
              <a:ext uri="{FF2B5EF4-FFF2-40B4-BE49-F238E27FC236}">
                <a16:creationId xmlns:a16="http://schemas.microsoft.com/office/drawing/2014/main" id="{C687F725-9BAA-4FDE-BF5B-B39EF6EA033C}"/>
              </a:ext>
            </a:extLst>
          </p:cNvPr>
          <p:cNvSpPr/>
          <p:nvPr/>
        </p:nvSpPr>
        <p:spPr>
          <a:xfrm rot="18932423">
            <a:off x="4731457" y="3460935"/>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1799"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Image 8" descr="Une image contenant objet&#10;&#10;Description générée automatiquement">
            <a:extLst>
              <a:ext uri="{FF2B5EF4-FFF2-40B4-BE49-F238E27FC236}">
                <a16:creationId xmlns:a16="http://schemas.microsoft.com/office/drawing/2014/main" id="{7AB34238-B7E0-4612-92CE-C4989B35C07E}"/>
              </a:ext>
            </a:extLst>
          </p:cNvPr>
          <p:cNvPicPr>
            <a:picLocks noChangeAspect="1"/>
          </p:cNvPicPr>
          <p:nvPr/>
        </p:nvPicPr>
        <p:blipFill rotWithShape="1">
          <a:blip r:embed="rId6" cstate="screen">
            <a:biLevel thresh="25000"/>
            <a:extLst>
              <a:ext uri="{28A0092B-C50C-407E-A947-70E740481C1C}">
                <a14:useLocalDpi xmlns:a14="http://schemas.microsoft.com/office/drawing/2010/main"/>
              </a:ext>
            </a:extLst>
          </a:blip>
          <a:srcRect/>
          <a:stretch/>
        </p:blipFill>
        <p:spPr>
          <a:xfrm>
            <a:off x="7680176" y="5467582"/>
            <a:ext cx="2802864" cy="649975"/>
          </a:xfrm>
          <a:prstGeom prst="rect">
            <a:avLst/>
          </a:prstGeom>
        </p:spPr>
      </p:pic>
      <p:pic>
        <p:nvPicPr>
          <p:cNvPr id="7" name="Graphique 12">
            <a:extLst>
              <a:ext uri="{FF2B5EF4-FFF2-40B4-BE49-F238E27FC236}">
                <a16:creationId xmlns:a16="http://schemas.microsoft.com/office/drawing/2014/main" id="{4A97E8AF-E7A3-48CB-93FA-FB7ABD189EEE}"/>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0730265" y="5358934"/>
            <a:ext cx="863743" cy="791159"/>
          </a:xfrm>
          <a:prstGeom prst="rect">
            <a:avLst/>
          </a:prstGeom>
        </p:spPr>
      </p:pic>
      <p:graphicFrame>
        <p:nvGraphicFramePr>
          <p:cNvPr id="8" name="Objet 2" hidden="1">
            <a:extLst>
              <a:ext uri="{FF2B5EF4-FFF2-40B4-BE49-F238E27FC236}">
                <a16:creationId xmlns:a16="http://schemas.microsoft.com/office/drawing/2014/main" id="{E4E00C8B-3C42-4042-97EE-BE3429575389}"/>
              </a:ext>
            </a:extLst>
          </p:cNvPr>
          <p:cNvGraphicFramePr>
            <a:graphicFrameLocks noChangeAspect="1"/>
          </p:cNvGraphicFramePr>
          <p:nvPr userDrawn="1">
            <p:custDataLst>
              <p:tags r:id="rId2"/>
            </p:custDataLst>
            <p:extLst>
              <p:ext uri="{D42A27DB-BD31-4B8C-83A1-F6EECF244321}">
                <p14:modId xmlns:p14="http://schemas.microsoft.com/office/powerpoint/2010/main" val="21210454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8" imgW="532" imgH="530" progId="TCLayout.ActiveDocument.1">
                  <p:embed/>
                </p:oleObj>
              </mc:Choice>
              <mc:Fallback>
                <p:oleObj name="Diapositive think-cell" r:id="rId8" imgW="532" imgH="530" progId="TCLayout.ActiveDocument.1">
                  <p:embed/>
                  <p:pic>
                    <p:nvPicPr>
                      <p:cNvPr id="8" name="Objet 2" hidden="1">
                        <a:extLst>
                          <a:ext uri="{FF2B5EF4-FFF2-40B4-BE49-F238E27FC236}">
                            <a16:creationId xmlns:a16="http://schemas.microsoft.com/office/drawing/2014/main" id="{E4E00C8B-3C42-4042-97EE-BE342957538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 name="Forme libre : forme 28">
            <a:extLst>
              <a:ext uri="{FF2B5EF4-FFF2-40B4-BE49-F238E27FC236}">
                <a16:creationId xmlns:a16="http://schemas.microsoft.com/office/drawing/2014/main" id="{24CF939B-C7C5-4926-9215-EADC211AAA9C}"/>
              </a:ext>
            </a:extLst>
          </p:cNvPr>
          <p:cNvSpPr/>
          <p:nvPr userDrawn="1"/>
        </p:nvSpPr>
        <p:spPr>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Forme libre : forme 30">
            <a:extLst>
              <a:ext uri="{FF2B5EF4-FFF2-40B4-BE49-F238E27FC236}">
                <a16:creationId xmlns:a16="http://schemas.microsoft.com/office/drawing/2014/main" id="{0C768C17-B383-464E-A667-E776E300E860}"/>
              </a:ext>
            </a:extLst>
          </p:cNvPr>
          <p:cNvSpPr/>
          <p:nvPr userDrawn="1"/>
        </p:nvSpPr>
        <p:spPr>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2" name="Image 8" descr="Une image contenant objet&#10;&#10;Description générée automatiquement">
            <a:extLst>
              <a:ext uri="{FF2B5EF4-FFF2-40B4-BE49-F238E27FC236}">
                <a16:creationId xmlns:a16="http://schemas.microsoft.com/office/drawing/2014/main" id="{3DCD68D3-7946-454B-8E9F-513F58374565}"/>
              </a:ext>
            </a:extLst>
          </p:cNvPr>
          <p:cNvPicPr>
            <a:picLocks noChangeAspect="1"/>
          </p:cNvPicPr>
          <p:nvPr userDrawn="1"/>
        </p:nvPicPr>
        <p:blipFill rotWithShape="1">
          <a:blip r:embed="rId9" cstate="screen">
            <a:biLevel thresh="25000"/>
            <a:extLst>
              <a:ext uri="{28A0092B-C50C-407E-A947-70E740481C1C}">
                <a14:useLocalDpi xmlns:a14="http://schemas.microsoft.com/office/drawing/2010/main" val="0"/>
              </a:ext>
            </a:extLst>
          </a:blip>
          <a:srcRect r="23242"/>
          <a:stretch/>
        </p:blipFill>
        <p:spPr>
          <a:xfrm>
            <a:off x="7680176" y="5467579"/>
            <a:ext cx="2802864" cy="649976"/>
          </a:xfrm>
          <a:prstGeom prst="rect">
            <a:avLst/>
          </a:prstGeom>
        </p:spPr>
      </p:pic>
      <p:pic>
        <p:nvPicPr>
          <p:cNvPr id="13" name="Graphique 12">
            <a:extLst>
              <a:ext uri="{FF2B5EF4-FFF2-40B4-BE49-F238E27FC236}">
                <a16:creationId xmlns:a16="http://schemas.microsoft.com/office/drawing/2014/main" id="{81CB9B1B-C3EF-494E-9883-589B05528204}"/>
              </a:ext>
            </a:extLst>
          </p:cNvPr>
          <p:cNvPicPr>
            <a:picLocks noChangeAspect="1"/>
          </p:cNvPicPr>
          <p:nvPr userDrawn="1"/>
        </p:nvPicPr>
        <p:blipFill>
          <a:blip r:embed="rId10" cstate="screen">
            <a:extLst>
              <a:ext uri="{28A0092B-C50C-407E-A947-70E740481C1C}">
                <a14:useLocalDpi xmlns:a14="http://schemas.microsoft.com/office/drawing/2010/main" val="0"/>
              </a:ext>
            </a:extLst>
          </a:blip>
          <a:srcRect/>
          <a:stretch/>
        </p:blipFill>
        <p:spPr>
          <a:xfrm>
            <a:off x="10730260" y="5358931"/>
            <a:ext cx="863743" cy="791160"/>
          </a:xfrm>
          <a:prstGeom prst="rect">
            <a:avLst/>
          </a:prstGeom>
        </p:spPr>
      </p:pic>
    </p:spTree>
    <p:extLst>
      <p:ext uri="{BB962C8B-B14F-4D97-AF65-F5344CB8AC3E}">
        <p14:creationId xmlns:p14="http://schemas.microsoft.com/office/powerpoint/2010/main" val="400674840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p:cSld name="Thanks 2">
    <p:bg>
      <p:bgPr>
        <a:solidFill>
          <a:schemeClr val="bg2"/>
        </a:solidFill>
        <a:effectLst/>
      </p:bgPr>
    </p:bg>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8866C9DA-1390-4B1C-A5FA-DA3341B9216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3" name="Objet 2" hidden="1">
                        <a:extLst>
                          <a:ext uri="{FF2B5EF4-FFF2-40B4-BE49-F238E27FC236}">
                            <a16:creationId xmlns:a16="http://schemas.microsoft.com/office/drawing/2014/main" id="{8866C9DA-1390-4B1C-A5FA-DA3341B9216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9" name="Forme libre : forme 28">
            <a:extLst>
              <a:ext uri="{FF2B5EF4-FFF2-40B4-BE49-F238E27FC236}">
                <a16:creationId xmlns:a16="http://schemas.microsoft.com/office/drawing/2014/main" id="{7F299C1D-1251-47CF-8DC0-0B896E12FCE0}"/>
              </a:ext>
            </a:extLst>
          </p:cNvPr>
          <p:cNvSpPr/>
          <p:nvPr/>
        </p:nvSpPr>
        <p:spPr>
          <a:xfrm rot="18932423">
            <a:off x="2101013" y="2821245"/>
            <a:ext cx="11030123"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1799" b="0" i="0" u="none" strike="noStrike" kern="1200" cap="none" spc="0" normalizeH="0" baseline="0" noProof="0" dirty="0">
              <a:ln>
                <a:noFill/>
              </a:ln>
              <a:solidFill>
                <a:prstClr val="white"/>
              </a:solidFill>
              <a:effectLst/>
              <a:uLnTx/>
              <a:uFillTx/>
              <a:latin typeface="Arial"/>
              <a:ea typeface="+mn-ea"/>
              <a:cs typeface="+mn-cs"/>
            </a:endParaRPr>
          </a:p>
        </p:txBody>
      </p:sp>
      <p:sp>
        <p:nvSpPr>
          <p:cNvPr id="31" name="Forme libre : forme 30">
            <a:extLst>
              <a:ext uri="{FF2B5EF4-FFF2-40B4-BE49-F238E27FC236}">
                <a16:creationId xmlns:a16="http://schemas.microsoft.com/office/drawing/2014/main" id="{C687F725-9BAA-4FDE-BF5B-B39EF6EA033C}"/>
              </a:ext>
            </a:extLst>
          </p:cNvPr>
          <p:cNvSpPr/>
          <p:nvPr/>
        </p:nvSpPr>
        <p:spPr>
          <a:xfrm rot="18932423">
            <a:off x="4731457" y="3460935"/>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1799" b="0" i="0" u="none" strike="noStrike" kern="1200" cap="none" spc="0" normalizeH="0" baseline="0" noProof="0" dirty="0">
              <a:ln>
                <a:noFill/>
              </a:ln>
              <a:solidFill>
                <a:prstClr val="white"/>
              </a:solidFill>
              <a:effectLst/>
              <a:uLnTx/>
              <a:uFillTx/>
              <a:latin typeface="Arial"/>
              <a:ea typeface="+mn-ea"/>
              <a:cs typeface="+mn-cs"/>
            </a:endParaRPr>
          </a:p>
        </p:txBody>
      </p:sp>
      <p:pic>
        <p:nvPicPr>
          <p:cNvPr id="14" name="Image 13" descr="Une image contenant objet&#10;&#10;Description générée automatiquement">
            <a:extLst>
              <a:ext uri="{FF2B5EF4-FFF2-40B4-BE49-F238E27FC236}">
                <a16:creationId xmlns:a16="http://schemas.microsoft.com/office/drawing/2014/main" id="{99BF86A5-F0B8-42C9-A87E-16C8B6F68080}"/>
              </a:ext>
            </a:extLst>
          </p:cNvPr>
          <p:cNvPicPr>
            <a:picLocks noChangeAspect="1"/>
          </p:cNvPicPr>
          <p:nvPr/>
        </p:nvPicPr>
        <p:blipFill rotWithShape="1">
          <a:blip r:embed="rId6" cstate="screen">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a:ext>
            </a:extLst>
          </a:blip>
          <a:srcRect/>
          <a:stretch/>
        </p:blipFill>
        <p:spPr>
          <a:xfrm>
            <a:off x="7680176" y="5467582"/>
            <a:ext cx="2802864" cy="649975"/>
          </a:xfrm>
          <a:prstGeom prst="rect">
            <a:avLst/>
          </a:prstGeom>
        </p:spPr>
      </p:pic>
      <p:sp>
        <p:nvSpPr>
          <p:cNvPr id="33" name="Rectangle 32">
            <a:extLst>
              <a:ext uri="{FF2B5EF4-FFF2-40B4-BE49-F238E27FC236}">
                <a16:creationId xmlns:a16="http://schemas.microsoft.com/office/drawing/2014/main" id="{F679F638-3664-4A3D-B3CC-1AE9AB09B32C}"/>
              </a:ext>
            </a:extLst>
          </p:cNvPr>
          <p:cNvSpPr/>
          <p:nvPr/>
        </p:nvSpPr>
        <p:spPr>
          <a:xfrm>
            <a:off x="613347" y="2022491"/>
            <a:ext cx="2628292" cy="11161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1799" b="0" i="0" u="none" strike="noStrike" kern="1200" cap="none" spc="0" normalizeH="0" baseline="0" noProof="0">
              <a:ln>
                <a:noFill/>
              </a:ln>
              <a:solidFill>
                <a:prstClr val="white"/>
              </a:solidFill>
              <a:effectLst/>
              <a:uLnTx/>
              <a:uFillTx/>
              <a:latin typeface="Arial"/>
              <a:ea typeface="+mn-ea"/>
              <a:cs typeface="+mn-cs"/>
            </a:endParaRPr>
          </a:p>
        </p:txBody>
      </p:sp>
      <p:grpSp>
        <p:nvGrpSpPr>
          <p:cNvPr id="34" name="Groupe 33">
            <a:extLst>
              <a:ext uri="{FF2B5EF4-FFF2-40B4-BE49-F238E27FC236}">
                <a16:creationId xmlns:a16="http://schemas.microsoft.com/office/drawing/2014/main" id="{113FDBA7-5D27-421C-85B6-3FA82D4FF202}"/>
              </a:ext>
            </a:extLst>
          </p:cNvPr>
          <p:cNvGrpSpPr/>
          <p:nvPr/>
        </p:nvGrpSpPr>
        <p:grpSpPr>
          <a:xfrm>
            <a:off x="697171" y="1903449"/>
            <a:ext cx="2376783" cy="1354217"/>
            <a:chOff x="794460" y="1664804"/>
            <a:chExt cx="2376783" cy="1354217"/>
          </a:xfrm>
        </p:grpSpPr>
        <p:sp>
          <p:nvSpPr>
            <p:cNvPr id="36" name="TextBox 12">
              <a:extLst>
                <a:ext uri="{FF2B5EF4-FFF2-40B4-BE49-F238E27FC236}">
                  <a16:creationId xmlns:a16="http://schemas.microsoft.com/office/drawing/2014/main" id="{6DBE849B-11CF-4A64-8448-70B62EB6CF22}"/>
                </a:ext>
              </a:extLst>
            </p:cNvPr>
            <p:cNvSpPr txBox="1">
              <a:spLocks/>
            </p:cNvSpPr>
            <p:nvPr userDrawn="1"/>
          </p:nvSpPr>
          <p:spPr>
            <a:xfrm>
              <a:off x="794460" y="1664804"/>
              <a:ext cx="814325" cy="1354217"/>
            </a:xfrm>
            <a:prstGeom prst="rect">
              <a:avLst/>
            </a:prstGeom>
            <a:noFill/>
          </p:spPr>
          <p:txBody>
            <a:bodyPr wrap="none" lIns="0" tIns="0" rIns="0" bIns="0" rtlCol="0" anchor="ctr">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r>
                <a:rPr kumimoji="0" lang="en-GB" sz="7993" b="1" i="0" u="none" strike="noStrike" kern="1200" cap="none" spc="0" normalizeH="0" baseline="0" noProof="0" dirty="0">
                  <a:ln>
                    <a:noFill/>
                  </a:ln>
                  <a:blipFill>
                    <a:blip r:embed="rId8"/>
                    <a:stretch>
                      <a:fillRect/>
                    </a:stretch>
                  </a:blipFill>
                  <a:effectLst/>
                  <a:uLnTx/>
                  <a:uFillTx/>
                  <a:latin typeface="Arial"/>
                  <a:ea typeface="+mn-ea"/>
                  <a:cs typeface="+mn-cs"/>
                </a:rPr>
                <a:t>Y</a:t>
              </a:r>
            </a:p>
          </p:txBody>
        </p:sp>
        <p:sp>
          <p:nvSpPr>
            <p:cNvPr id="37" name="TextBox 12">
              <a:extLst>
                <a:ext uri="{FF2B5EF4-FFF2-40B4-BE49-F238E27FC236}">
                  <a16:creationId xmlns:a16="http://schemas.microsoft.com/office/drawing/2014/main" id="{A243C84E-50CC-4C5F-B7D5-5A14645EA45A}"/>
                </a:ext>
              </a:extLst>
            </p:cNvPr>
            <p:cNvSpPr txBox="1">
              <a:spLocks/>
            </p:cNvSpPr>
            <p:nvPr userDrawn="1"/>
          </p:nvSpPr>
          <p:spPr>
            <a:xfrm>
              <a:off x="1550687" y="1664804"/>
              <a:ext cx="814325" cy="1354217"/>
            </a:xfrm>
            <a:prstGeom prst="rect">
              <a:avLst/>
            </a:prstGeom>
            <a:noFill/>
          </p:spPr>
          <p:txBody>
            <a:bodyPr wrap="none" lIns="0" tIns="0" rIns="0" bIns="0" rtlCol="0" anchor="ctr">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r>
                <a:rPr kumimoji="0" lang="en-GB" sz="7993" b="1" i="0" u="none" strike="noStrike" kern="1200" cap="none" spc="0" normalizeH="0" baseline="0" noProof="0" dirty="0">
                  <a:ln>
                    <a:noFill/>
                  </a:ln>
                  <a:blipFill>
                    <a:blip r:embed="rId8"/>
                    <a:stretch>
                      <a:fillRect/>
                    </a:stretch>
                  </a:blipFill>
                  <a:effectLst/>
                  <a:uLnTx/>
                  <a:uFillTx/>
                  <a:latin typeface="Arial"/>
                  <a:ea typeface="+mn-ea"/>
                  <a:cs typeface="+mn-cs"/>
                </a:rPr>
                <a:t>O</a:t>
              </a:r>
            </a:p>
          </p:txBody>
        </p:sp>
        <p:sp>
          <p:nvSpPr>
            <p:cNvPr id="38" name="TextBox 12">
              <a:extLst>
                <a:ext uri="{FF2B5EF4-FFF2-40B4-BE49-F238E27FC236}">
                  <a16:creationId xmlns:a16="http://schemas.microsoft.com/office/drawing/2014/main" id="{4DE2360C-0138-43FB-88B6-A916D5FF6C06}"/>
                </a:ext>
              </a:extLst>
            </p:cNvPr>
            <p:cNvSpPr txBox="1">
              <a:spLocks/>
            </p:cNvSpPr>
            <p:nvPr userDrawn="1"/>
          </p:nvSpPr>
          <p:spPr>
            <a:xfrm>
              <a:off x="2356918" y="1664804"/>
              <a:ext cx="814325" cy="1354217"/>
            </a:xfrm>
            <a:prstGeom prst="rect">
              <a:avLst/>
            </a:prstGeom>
            <a:noFill/>
          </p:spPr>
          <p:txBody>
            <a:bodyPr wrap="none" lIns="0" tIns="0" rIns="0" bIns="0" rtlCol="0" anchor="ctr">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r>
                <a:rPr kumimoji="0" lang="en-GB" sz="7993" b="1" i="0" u="none" strike="noStrike" kern="1200" cap="none" spc="0" normalizeH="0" baseline="0" noProof="0" dirty="0">
                  <a:ln>
                    <a:noFill/>
                  </a:ln>
                  <a:blipFill>
                    <a:blip r:embed="rId8"/>
                    <a:stretch>
                      <a:fillRect/>
                    </a:stretch>
                  </a:blipFill>
                  <a:effectLst/>
                  <a:uLnTx/>
                  <a:uFillTx/>
                  <a:latin typeface="Arial"/>
                  <a:ea typeface="+mn-ea"/>
                  <a:cs typeface="+mn-cs"/>
                </a:rPr>
                <a:t>U</a:t>
              </a:r>
            </a:p>
          </p:txBody>
        </p:sp>
      </p:grpSp>
      <p:sp>
        <p:nvSpPr>
          <p:cNvPr id="40" name="ZoneTexte 39">
            <a:extLst>
              <a:ext uri="{FF2B5EF4-FFF2-40B4-BE49-F238E27FC236}">
                <a16:creationId xmlns:a16="http://schemas.microsoft.com/office/drawing/2014/main" id="{63612154-01AA-4A44-9626-0CEFBE31DD80}"/>
              </a:ext>
            </a:extLst>
          </p:cNvPr>
          <p:cNvSpPr txBox="1"/>
          <p:nvPr/>
        </p:nvSpPr>
        <p:spPr>
          <a:xfrm>
            <a:off x="515380" y="944728"/>
            <a:ext cx="3416320" cy="1199239"/>
          </a:xfrm>
          <a:prstGeom prst="rect">
            <a:avLst/>
          </a:prstGeom>
          <a:noFill/>
        </p:spPr>
        <p:txBody>
          <a:bodyPr wrap="none" rtlCol="0">
            <a:spAutoFit/>
          </a:bodyPr>
          <a:lstStyle/>
          <a:p>
            <a:pPr marL="0" marR="0" lvl="0" indent="0" algn="l" defTabSz="913776" rtl="0" eaLnBrk="1" fontAlgn="auto" latinLnBrk="0" hangingPunct="1">
              <a:lnSpc>
                <a:spcPct val="100000"/>
              </a:lnSpc>
              <a:spcBef>
                <a:spcPts val="0"/>
              </a:spcBef>
              <a:spcAft>
                <a:spcPts val="0"/>
              </a:spcAft>
              <a:buClrTx/>
              <a:buSzTx/>
              <a:buFontTx/>
              <a:buNone/>
              <a:tabLst/>
              <a:defRPr/>
            </a:pPr>
            <a:r>
              <a:rPr kumimoji="0" lang="fr-FR" sz="7193" b="1" i="0" u="none" strike="noStrike" kern="1200" cap="none" spc="0" normalizeH="0" baseline="0" noProof="0" dirty="0">
                <a:ln>
                  <a:noFill/>
                </a:ln>
                <a:solidFill>
                  <a:prstClr val="white"/>
                </a:solidFill>
                <a:effectLst/>
                <a:uLnTx/>
                <a:uFillTx/>
                <a:latin typeface="Arial"/>
                <a:ea typeface="+mn-ea"/>
                <a:cs typeface="+mn-cs"/>
              </a:rPr>
              <a:t>THANK</a:t>
            </a:r>
          </a:p>
        </p:txBody>
      </p:sp>
      <p:pic>
        <p:nvPicPr>
          <p:cNvPr id="15" name="Graphique 12">
            <a:extLst>
              <a:ext uri="{FF2B5EF4-FFF2-40B4-BE49-F238E27FC236}">
                <a16:creationId xmlns:a16="http://schemas.microsoft.com/office/drawing/2014/main" id="{9A6E24CF-8D33-4CD9-8F42-13A4AED0D589}"/>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10730265" y="5358934"/>
            <a:ext cx="863743" cy="791159"/>
          </a:xfrm>
          <a:prstGeom prst="rect">
            <a:avLst/>
          </a:prstGeom>
        </p:spPr>
      </p:pic>
      <p:graphicFrame>
        <p:nvGraphicFramePr>
          <p:cNvPr id="13" name="Objet 2" hidden="1">
            <a:extLst>
              <a:ext uri="{FF2B5EF4-FFF2-40B4-BE49-F238E27FC236}">
                <a16:creationId xmlns:a16="http://schemas.microsoft.com/office/drawing/2014/main" id="{F8A89D1C-110A-4B05-AF1F-74EA63656C32}"/>
              </a:ext>
            </a:extLst>
          </p:cNvPr>
          <p:cNvGraphicFramePr>
            <a:graphicFrameLocks noChangeAspect="1"/>
          </p:cNvGraphicFramePr>
          <p:nvPr userDrawn="1">
            <p:custDataLst>
              <p:tags r:id="rId2"/>
            </p:custDataLst>
            <p:extLst>
              <p:ext uri="{D42A27DB-BD31-4B8C-83A1-F6EECF244321}">
                <p14:modId xmlns:p14="http://schemas.microsoft.com/office/powerpoint/2010/main" val="11924121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10" imgW="532" imgH="530" progId="TCLayout.ActiveDocument.1">
                  <p:embed/>
                </p:oleObj>
              </mc:Choice>
              <mc:Fallback>
                <p:oleObj name="Diapositive think-cell" r:id="rId10" imgW="532" imgH="530" progId="TCLayout.ActiveDocument.1">
                  <p:embed/>
                  <p:pic>
                    <p:nvPicPr>
                      <p:cNvPr id="13" name="Objet 2" hidden="1">
                        <a:extLst>
                          <a:ext uri="{FF2B5EF4-FFF2-40B4-BE49-F238E27FC236}">
                            <a16:creationId xmlns:a16="http://schemas.microsoft.com/office/drawing/2014/main" id="{F8A89D1C-110A-4B05-AF1F-74EA63656C3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6" name="Forme libre : forme 28">
            <a:extLst>
              <a:ext uri="{FF2B5EF4-FFF2-40B4-BE49-F238E27FC236}">
                <a16:creationId xmlns:a16="http://schemas.microsoft.com/office/drawing/2014/main" id="{22BC1DBD-EBE9-45AE-850B-A2EA4090E5C6}"/>
              </a:ext>
            </a:extLst>
          </p:cNvPr>
          <p:cNvSpPr/>
          <p:nvPr userDrawn="1"/>
        </p:nvSpPr>
        <p:spPr>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Forme libre : forme 30">
            <a:extLst>
              <a:ext uri="{FF2B5EF4-FFF2-40B4-BE49-F238E27FC236}">
                <a16:creationId xmlns:a16="http://schemas.microsoft.com/office/drawing/2014/main" id="{8DDAFA5E-91E7-4770-8775-5897536FA54B}"/>
              </a:ext>
            </a:extLst>
          </p:cNvPr>
          <p:cNvSpPr/>
          <p:nvPr userDrawn="1"/>
        </p:nvSpPr>
        <p:spPr>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8" name="Image 13" descr="Une image contenant objet&#10;&#10;Description générée automatiquement">
            <a:extLst>
              <a:ext uri="{FF2B5EF4-FFF2-40B4-BE49-F238E27FC236}">
                <a16:creationId xmlns:a16="http://schemas.microsoft.com/office/drawing/2014/main" id="{858E044A-4E40-441B-BF37-82BAF9DDE70C}"/>
              </a:ext>
            </a:extLst>
          </p:cNvPr>
          <p:cNvPicPr>
            <a:picLocks noChangeAspect="1"/>
          </p:cNvPicPr>
          <p:nvPr userDrawn="1"/>
        </p:nvPicPr>
        <p:blipFill rotWithShape="1">
          <a:blip r:embed="rId11" cstate="screen">
            <a:extLst>
              <a:ext uri="{BEBA8EAE-BF5A-486C-A8C5-ECC9F3942E4B}">
                <a14:imgProps xmlns:a14="http://schemas.microsoft.com/office/drawing/2010/main">
                  <a14:imgLayer r:embed="rId12">
                    <a14:imgEffect>
                      <a14:brightnessContrast bright="100000"/>
                    </a14:imgEffect>
                  </a14:imgLayer>
                </a14:imgProps>
              </a:ext>
              <a:ext uri="{28A0092B-C50C-407E-A947-70E740481C1C}">
                <a14:useLocalDpi xmlns:a14="http://schemas.microsoft.com/office/drawing/2010/main" val="0"/>
              </a:ext>
            </a:extLst>
          </a:blip>
          <a:srcRect r="23242"/>
          <a:stretch/>
        </p:blipFill>
        <p:spPr>
          <a:xfrm>
            <a:off x="7680176" y="5467579"/>
            <a:ext cx="2802864" cy="649976"/>
          </a:xfrm>
          <a:prstGeom prst="rect">
            <a:avLst/>
          </a:prstGeom>
        </p:spPr>
      </p:pic>
      <p:sp>
        <p:nvSpPr>
          <p:cNvPr id="19" name="Rectangle 18">
            <a:extLst>
              <a:ext uri="{FF2B5EF4-FFF2-40B4-BE49-F238E27FC236}">
                <a16:creationId xmlns:a16="http://schemas.microsoft.com/office/drawing/2014/main" id="{4D97592D-830B-4B5A-B074-4504251CAD9D}"/>
              </a:ext>
            </a:extLst>
          </p:cNvPr>
          <p:cNvSpPr/>
          <p:nvPr userDrawn="1"/>
        </p:nvSpPr>
        <p:spPr>
          <a:xfrm>
            <a:off x="613347" y="2022491"/>
            <a:ext cx="2628292" cy="11161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0" name="Groupe 33">
            <a:extLst>
              <a:ext uri="{FF2B5EF4-FFF2-40B4-BE49-F238E27FC236}">
                <a16:creationId xmlns:a16="http://schemas.microsoft.com/office/drawing/2014/main" id="{0C74494A-3BA1-4507-BDE0-4D0098419756}"/>
              </a:ext>
            </a:extLst>
          </p:cNvPr>
          <p:cNvGrpSpPr/>
          <p:nvPr userDrawn="1"/>
        </p:nvGrpSpPr>
        <p:grpSpPr>
          <a:xfrm>
            <a:off x="697167" y="1903445"/>
            <a:ext cx="2376783" cy="1354217"/>
            <a:chOff x="794460" y="1664804"/>
            <a:chExt cx="2376783" cy="1354217"/>
          </a:xfrm>
        </p:grpSpPr>
        <p:sp>
          <p:nvSpPr>
            <p:cNvPr id="21" name="TextBox 12">
              <a:extLst>
                <a:ext uri="{FF2B5EF4-FFF2-40B4-BE49-F238E27FC236}">
                  <a16:creationId xmlns:a16="http://schemas.microsoft.com/office/drawing/2014/main" id="{1FECFC8B-3D13-44BC-919F-1874E3598658}"/>
                </a:ext>
              </a:extLst>
            </p:cNvPr>
            <p:cNvSpPr txBox="1">
              <a:spLocks/>
            </p:cNvSpPr>
            <p:nvPr userDrawn="1"/>
          </p:nvSpPr>
          <p:spPr>
            <a:xfrm>
              <a:off x="794460" y="1664804"/>
              <a:ext cx="814325" cy="1354217"/>
            </a:xfrm>
            <a:prstGeom prst="rect">
              <a:avLst/>
            </a:prstGeom>
            <a:noFill/>
          </p:spPr>
          <p:txBody>
            <a:bodyPr wrap="none" lIns="0" tIns="0" rIns="0" bIns="0" rtlCol="0" anchor="ctr">
              <a:noAutofit/>
            </a:bodyPr>
            <a:lstStyle/>
            <a:p>
              <a:pPr algn="ctr"/>
              <a:r>
                <a:rPr lang="en-GB" sz="8000" b="1" dirty="0">
                  <a:blipFill>
                    <a:blip r:embed="rId8"/>
                    <a:stretch>
                      <a:fillRect/>
                    </a:stretch>
                  </a:blipFill>
                </a:rPr>
                <a:t>Y</a:t>
              </a:r>
            </a:p>
          </p:txBody>
        </p:sp>
        <p:sp>
          <p:nvSpPr>
            <p:cNvPr id="22" name="TextBox 12">
              <a:extLst>
                <a:ext uri="{FF2B5EF4-FFF2-40B4-BE49-F238E27FC236}">
                  <a16:creationId xmlns:a16="http://schemas.microsoft.com/office/drawing/2014/main" id="{6CE39EED-4665-40E5-BAE7-E7F18F20F098}"/>
                </a:ext>
              </a:extLst>
            </p:cNvPr>
            <p:cNvSpPr txBox="1">
              <a:spLocks/>
            </p:cNvSpPr>
            <p:nvPr userDrawn="1"/>
          </p:nvSpPr>
          <p:spPr>
            <a:xfrm>
              <a:off x="1550687" y="1664804"/>
              <a:ext cx="814325" cy="1354217"/>
            </a:xfrm>
            <a:prstGeom prst="rect">
              <a:avLst/>
            </a:prstGeom>
            <a:noFill/>
          </p:spPr>
          <p:txBody>
            <a:bodyPr wrap="none" lIns="0" tIns="0" rIns="0" bIns="0" rtlCol="0" anchor="ctr">
              <a:noAutofit/>
            </a:bodyPr>
            <a:lstStyle/>
            <a:p>
              <a:pPr algn="ctr"/>
              <a:r>
                <a:rPr lang="en-GB" sz="8000" b="1" dirty="0">
                  <a:blipFill>
                    <a:blip r:embed="rId8"/>
                    <a:stretch>
                      <a:fillRect/>
                    </a:stretch>
                  </a:blipFill>
                </a:rPr>
                <a:t>O</a:t>
              </a:r>
            </a:p>
          </p:txBody>
        </p:sp>
        <p:sp>
          <p:nvSpPr>
            <p:cNvPr id="23" name="TextBox 12">
              <a:extLst>
                <a:ext uri="{FF2B5EF4-FFF2-40B4-BE49-F238E27FC236}">
                  <a16:creationId xmlns:a16="http://schemas.microsoft.com/office/drawing/2014/main" id="{3AECC69D-C3EE-4B04-85DC-D9A4F10921CD}"/>
                </a:ext>
              </a:extLst>
            </p:cNvPr>
            <p:cNvSpPr txBox="1">
              <a:spLocks/>
            </p:cNvSpPr>
            <p:nvPr userDrawn="1"/>
          </p:nvSpPr>
          <p:spPr>
            <a:xfrm>
              <a:off x="2356918" y="1664804"/>
              <a:ext cx="814325" cy="1354217"/>
            </a:xfrm>
            <a:prstGeom prst="rect">
              <a:avLst/>
            </a:prstGeom>
            <a:noFill/>
          </p:spPr>
          <p:txBody>
            <a:bodyPr wrap="none" lIns="0" tIns="0" rIns="0" bIns="0" rtlCol="0" anchor="ctr">
              <a:noAutofit/>
            </a:bodyPr>
            <a:lstStyle/>
            <a:p>
              <a:pPr algn="ctr"/>
              <a:r>
                <a:rPr lang="en-GB" sz="8000" b="1" dirty="0">
                  <a:blipFill>
                    <a:blip r:embed="rId8"/>
                    <a:stretch>
                      <a:fillRect/>
                    </a:stretch>
                  </a:blipFill>
                </a:rPr>
                <a:t>U</a:t>
              </a:r>
            </a:p>
          </p:txBody>
        </p:sp>
      </p:grpSp>
      <p:sp>
        <p:nvSpPr>
          <p:cNvPr id="24" name="ZoneTexte 39">
            <a:extLst>
              <a:ext uri="{FF2B5EF4-FFF2-40B4-BE49-F238E27FC236}">
                <a16:creationId xmlns:a16="http://schemas.microsoft.com/office/drawing/2014/main" id="{B56EC987-2D60-4FB5-9EC6-292458EA875F}"/>
              </a:ext>
            </a:extLst>
          </p:cNvPr>
          <p:cNvSpPr txBox="1"/>
          <p:nvPr userDrawn="1"/>
        </p:nvSpPr>
        <p:spPr>
          <a:xfrm>
            <a:off x="515380" y="944724"/>
            <a:ext cx="3416320" cy="1200329"/>
          </a:xfrm>
          <a:prstGeom prst="rect">
            <a:avLst/>
          </a:prstGeom>
          <a:noFill/>
        </p:spPr>
        <p:txBody>
          <a:bodyPr wrap="none" rtlCol="0">
            <a:spAutoFit/>
          </a:bodyPr>
          <a:lstStyle/>
          <a:p>
            <a:r>
              <a:rPr lang="fr-FR" sz="7200" b="1" dirty="0">
                <a:solidFill>
                  <a:schemeClr val="bg1"/>
                </a:solidFill>
                <a:latin typeface="+mn-lt"/>
              </a:rPr>
              <a:t>THANK</a:t>
            </a:r>
          </a:p>
        </p:txBody>
      </p:sp>
      <p:pic>
        <p:nvPicPr>
          <p:cNvPr id="25" name="Graphique 12">
            <a:extLst>
              <a:ext uri="{FF2B5EF4-FFF2-40B4-BE49-F238E27FC236}">
                <a16:creationId xmlns:a16="http://schemas.microsoft.com/office/drawing/2014/main" id="{87C18B4A-8D90-46A8-8320-CA7B87FD4D49}"/>
              </a:ext>
            </a:extLst>
          </p:cNvPr>
          <p:cNvPicPr>
            <a:picLocks noChangeAspect="1"/>
          </p:cNvPicPr>
          <p:nvPr userDrawn="1"/>
        </p:nvPicPr>
        <p:blipFill>
          <a:blip r:embed="rId13" cstate="screen">
            <a:extLst>
              <a:ext uri="{28A0092B-C50C-407E-A947-70E740481C1C}">
                <a14:useLocalDpi xmlns:a14="http://schemas.microsoft.com/office/drawing/2010/main" val="0"/>
              </a:ext>
            </a:extLst>
          </a:blip>
          <a:srcRect/>
          <a:stretch/>
        </p:blipFill>
        <p:spPr>
          <a:xfrm>
            <a:off x="10730260" y="5358931"/>
            <a:ext cx="863743" cy="791160"/>
          </a:xfrm>
          <a:prstGeom prst="rect">
            <a:avLst/>
          </a:prstGeom>
        </p:spPr>
      </p:pic>
    </p:spTree>
    <p:extLst>
      <p:ext uri="{BB962C8B-B14F-4D97-AF65-F5344CB8AC3E}">
        <p14:creationId xmlns:p14="http://schemas.microsoft.com/office/powerpoint/2010/main" val="2652537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3_Empty_Dark Blue Bg">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499D69A6-14D1-108E-1CF5-C71EE9E03261}"/>
              </a:ext>
            </a:extLst>
          </p:cNvPr>
          <p:cNvSpPr>
            <a:spLocks noGrp="1"/>
          </p:cNvSpPr>
          <p:nvPr>
            <p:ph type="pic" sz="quarter" idx="16"/>
          </p:nvPr>
        </p:nvSpPr>
        <p:spPr>
          <a:xfrm>
            <a:off x="5131297" y="4"/>
            <a:ext cx="7057772" cy="6857996"/>
          </a:xfrm>
          <a:custGeom>
            <a:avLst/>
            <a:gdLst>
              <a:gd name="connsiteX0" fmla="*/ 2341119 w 7057772"/>
              <a:gd name="connsiteY0" fmla="*/ 0 h 6857996"/>
              <a:gd name="connsiteX1" fmla="*/ 7057772 w 7057772"/>
              <a:gd name="connsiteY1" fmla="*/ 0 h 6857996"/>
              <a:gd name="connsiteX2" fmla="*/ 7057772 w 7057772"/>
              <a:gd name="connsiteY2" fmla="*/ 6857996 h 6857996"/>
              <a:gd name="connsiteX3" fmla="*/ 990597 w 7057772"/>
              <a:gd name="connsiteY3" fmla="*/ 6857996 h 6857996"/>
              <a:gd name="connsiteX4" fmla="*/ 755147 w 7057772"/>
              <a:gd name="connsiteY4" fmla="*/ 6563075 h 6857996"/>
              <a:gd name="connsiteX5" fmla="*/ 0 w 7057772"/>
              <a:gd name="connsiteY5" fmla="*/ 4690618 h 6857996"/>
              <a:gd name="connsiteX6" fmla="*/ 2341119 w 7057772"/>
              <a:gd name="connsiteY6" fmla="*/ 0 h 6857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57772" h="6857996">
                <a:moveTo>
                  <a:pt x="2341119" y="0"/>
                </a:moveTo>
                <a:lnTo>
                  <a:pt x="7057772" y="0"/>
                </a:lnTo>
                <a:lnTo>
                  <a:pt x="7057772" y="6857996"/>
                </a:lnTo>
                <a:lnTo>
                  <a:pt x="990597" y="6857996"/>
                </a:lnTo>
                <a:lnTo>
                  <a:pt x="755147" y="6563075"/>
                </a:lnTo>
                <a:cubicBezTo>
                  <a:pt x="244059" y="5887226"/>
                  <a:pt x="0" y="5293249"/>
                  <a:pt x="0" y="4690618"/>
                </a:cubicBezTo>
                <a:cubicBezTo>
                  <a:pt x="127" y="3287014"/>
                  <a:pt x="1519937" y="1086739"/>
                  <a:pt x="2341119" y="0"/>
                </a:cubicBezTo>
                <a:close/>
              </a:path>
            </a:pathLst>
          </a:custGeom>
          <a:solidFill>
            <a:schemeClr val="bg1"/>
          </a:solidFill>
        </p:spPr>
        <p:txBody>
          <a:bodyPr wrap="square" anchor="ctr">
            <a:noAutofit/>
          </a:bodyPr>
          <a:lstStyle>
            <a:lvl1pPr algn="ctr">
              <a:defRPr/>
            </a:lvl1pPr>
          </a:lstStyle>
          <a:p>
            <a:endParaRPr lang="en-US"/>
          </a:p>
        </p:txBody>
      </p:sp>
      <p:sp>
        <p:nvSpPr>
          <p:cNvPr id="13" name="Text Placeholder 5">
            <a:extLst>
              <a:ext uri="{FF2B5EF4-FFF2-40B4-BE49-F238E27FC236}">
                <a16:creationId xmlns:a16="http://schemas.microsoft.com/office/drawing/2014/main" id="{CE811145-30D4-4346-98CA-B97A784975AD}"/>
              </a:ext>
            </a:extLst>
          </p:cNvPr>
          <p:cNvSpPr>
            <a:spLocks noGrp="1"/>
          </p:cNvSpPr>
          <p:nvPr>
            <p:ph type="body" sz="quarter" idx="15" hasCustomPrompt="1"/>
          </p:nvPr>
        </p:nvSpPr>
        <p:spPr>
          <a:xfrm>
            <a:off x="407373" y="1196752"/>
            <a:ext cx="5688627" cy="307456"/>
          </a:xfrm>
          <a:prstGeom prst="rect">
            <a:avLst/>
          </a:prstGeom>
          <a:noFill/>
        </p:spPr>
        <p:txBody>
          <a:bodyPr wrap="square" lIns="0" rIns="0" bIns="0">
            <a:spAutoFit/>
          </a:bodyPr>
          <a:lstStyle>
            <a:lvl1pPr marL="0" indent="0">
              <a:buNone/>
              <a:defRPr sz="1999">
                <a:solidFill>
                  <a:schemeClr val="tx2"/>
                </a:solidFill>
              </a:defRPr>
            </a:lvl1pPr>
          </a:lstStyle>
          <a:p>
            <a:pPr lvl="0"/>
            <a:r>
              <a:rPr lang="en-GB" dirty="0"/>
              <a:t>Subtitle of the slide</a:t>
            </a:r>
          </a:p>
        </p:txBody>
      </p:sp>
      <p:sp>
        <p:nvSpPr>
          <p:cNvPr id="12" name="Title 11">
            <a:extLst>
              <a:ext uri="{FF2B5EF4-FFF2-40B4-BE49-F238E27FC236}">
                <a16:creationId xmlns:a16="http://schemas.microsoft.com/office/drawing/2014/main" id="{8FD76208-5925-FE16-5EC2-B53239887F6C}"/>
              </a:ext>
            </a:extLst>
          </p:cNvPr>
          <p:cNvSpPr>
            <a:spLocks noGrp="1"/>
          </p:cNvSpPr>
          <p:nvPr>
            <p:ph type="title"/>
          </p:nvPr>
        </p:nvSpPr>
        <p:spPr>
          <a:xfrm>
            <a:off x="404787" y="382819"/>
            <a:ext cx="5691213" cy="344391"/>
          </a:xfrm>
        </p:spPr>
        <p:txBody>
          <a:bodyPr/>
          <a:lstStyle/>
          <a:p>
            <a:r>
              <a:rPr lang="en-US" dirty="0"/>
              <a:t>Click to edit Master title style</a:t>
            </a:r>
          </a:p>
        </p:txBody>
      </p:sp>
    </p:spTree>
    <p:extLst>
      <p:ext uri="{BB962C8B-B14F-4D97-AF65-F5344CB8AC3E}">
        <p14:creationId xmlns:p14="http://schemas.microsoft.com/office/powerpoint/2010/main" val="2096032733"/>
      </p:ext>
    </p:extLst>
  </p:cSld>
  <p:clrMapOvr>
    <a:masterClrMapping/>
  </p:clrMapOvr>
  <p:extLst>
    <p:ext uri="{DCECCB84-F9BA-43D5-87BE-67443E8EF086}">
      <p15:sldGuideLst xmlns:p15="http://schemas.microsoft.com/office/powerpoint/2012/main"/>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1_3 columns">
    <p:bg>
      <p:bgPr>
        <a:blipFill dpi="0" rotWithShape="1">
          <a:blip r:embed="rId4">
            <a:lum/>
            <a:extLst>
              <a:ext uri="{96DAC541-7B7A-43D3-8B79-37D633B846F1}">
                <asvg:svgBlip xmlns:asvg="http://schemas.microsoft.com/office/drawing/2016/SVG/main" r:embed="rId5"/>
              </a:ext>
            </a:extLst>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04786" y="1808820"/>
            <a:ext cx="7508124" cy="3868080"/>
          </a:xfrm>
          <a:prstGeom prst="rect">
            <a:avLst/>
          </a:prstGeom>
        </p:spPr>
        <p:txBody>
          <a:bodyPr>
            <a:noAutofit/>
          </a:bodyPr>
          <a:lstStyle>
            <a:lvl1pPr>
              <a:spcBef>
                <a:spcPts val="1800"/>
              </a:spcBef>
              <a:defRPr sz="1600">
                <a:solidFill>
                  <a:schemeClr val="tx1"/>
                </a:solidFill>
              </a:defRPr>
            </a:lvl1pPr>
            <a:lvl2pPr marL="447675" indent="-314325">
              <a:buFontTx/>
              <a:buBlip>
                <a:blip r:embed="rId6"/>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US" dirty="0"/>
              <a:t>Click to change the text styles on the slide master</a:t>
            </a:r>
          </a:p>
          <a:p>
            <a:pPr lvl="1"/>
            <a:r>
              <a:rPr lang="en-GB" dirty="0"/>
              <a:t>Second level</a:t>
            </a:r>
          </a:p>
          <a:p>
            <a:pPr lvl="2"/>
            <a:r>
              <a:rPr lang="en-GB" dirty="0"/>
              <a:t>Third level</a:t>
            </a:r>
          </a:p>
        </p:txBody>
      </p:sp>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10120468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7" imgW="532" imgH="530" progId="TCLayout.ActiveDocument.1">
                  <p:embed/>
                </p:oleObj>
              </mc:Choice>
              <mc:Fallback>
                <p:oleObj name="Diapositive think-cell" r:id="rId7"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sp>
        <p:nvSpPr>
          <p:cNvPr id="12" name="Content Placeholder 2">
            <a:extLst>
              <a:ext uri="{FF2B5EF4-FFF2-40B4-BE49-F238E27FC236}">
                <a16:creationId xmlns:a16="http://schemas.microsoft.com/office/drawing/2014/main" id="{DACE61B7-02B5-4E0A-8D96-29AA5F2E9A05}"/>
              </a:ext>
            </a:extLst>
          </p:cNvPr>
          <p:cNvSpPr>
            <a:spLocks noGrp="1"/>
          </p:cNvSpPr>
          <p:nvPr>
            <p:ph idx="16" hasCustomPrompt="1"/>
          </p:nvPr>
        </p:nvSpPr>
        <p:spPr>
          <a:xfrm>
            <a:off x="8432799" y="1808820"/>
            <a:ext cx="3430481"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US" dirty="0"/>
              <a:t>Click to change the text styles on the slide master</a:t>
            </a:r>
          </a:p>
          <a:p>
            <a:pPr lvl="1"/>
            <a:r>
              <a:rPr lang="en-GB" dirty="0"/>
              <a:t>Second level </a:t>
            </a:r>
          </a:p>
          <a:p>
            <a:pPr lvl="2"/>
            <a:r>
              <a:rPr lang="en-GB" dirty="0"/>
              <a:t>Third level</a:t>
            </a:r>
          </a:p>
        </p:txBody>
      </p:sp>
      <p:sp>
        <p:nvSpPr>
          <p:cNvPr id="6" name="Titre 5">
            <a:extLst>
              <a:ext uri="{FF2B5EF4-FFF2-40B4-BE49-F238E27FC236}">
                <a16:creationId xmlns:a16="http://schemas.microsoft.com/office/drawing/2014/main" id="{826B9503-2AC4-450D-A0D4-5019A3085BE9}"/>
              </a:ext>
            </a:extLst>
          </p:cNvPr>
          <p:cNvSpPr>
            <a:spLocks noGrp="1"/>
          </p:cNvSpPr>
          <p:nvPr>
            <p:ph type="title" hasCustomPrompt="1"/>
          </p:nvPr>
        </p:nvSpPr>
        <p:spPr>
          <a:xfrm>
            <a:off x="404786" y="382816"/>
            <a:ext cx="7503203" cy="387798"/>
          </a:xfrm>
        </p:spPr>
        <p:txBody>
          <a:bodyPr/>
          <a:lstStyle>
            <a:lvl1pPr>
              <a:defRPr/>
            </a:lvl1pPr>
          </a:lstStyle>
          <a:p>
            <a:r>
              <a:rPr lang="fr-FR" dirty="0" err="1"/>
              <a:t>Title</a:t>
            </a:r>
            <a:r>
              <a:rPr lang="fr-FR" dirty="0"/>
              <a:t> of the slide</a:t>
            </a:r>
          </a:p>
        </p:txBody>
      </p:sp>
      <p:sp>
        <p:nvSpPr>
          <p:cNvPr id="14" name="Text Placeholder 8">
            <a:extLst>
              <a:ext uri="{FF2B5EF4-FFF2-40B4-BE49-F238E27FC236}">
                <a16:creationId xmlns:a16="http://schemas.microsoft.com/office/drawing/2014/main" id="{20B967EF-526B-42DF-870F-C27D85C3749D}"/>
              </a:ext>
            </a:extLst>
          </p:cNvPr>
          <p:cNvSpPr>
            <a:spLocks noGrp="1"/>
          </p:cNvSpPr>
          <p:nvPr>
            <p:ph type="body" sz="quarter" idx="18" hasCustomPrompt="1"/>
          </p:nvPr>
        </p:nvSpPr>
        <p:spPr>
          <a:xfrm>
            <a:off x="404786" y="6006965"/>
            <a:ext cx="7498080" cy="123111"/>
          </a:xfrm>
          <a:prstGeom prst="rect">
            <a:avLst/>
          </a:prstGeom>
        </p:spPr>
        <p:txBody>
          <a:bodyPr wrap="square" lIns="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a:t>
            </a:r>
          </a:p>
        </p:txBody>
      </p:sp>
      <p:sp>
        <p:nvSpPr>
          <p:cNvPr id="13" name="Text Placeholder 5">
            <a:extLst>
              <a:ext uri="{FF2B5EF4-FFF2-40B4-BE49-F238E27FC236}">
                <a16:creationId xmlns:a16="http://schemas.microsoft.com/office/drawing/2014/main" id="{6996802E-D8E8-4CD9-9D0F-27D6D824F54B}"/>
              </a:ext>
            </a:extLst>
          </p:cNvPr>
          <p:cNvSpPr>
            <a:spLocks noGrp="1"/>
          </p:cNvSpPr>
          <p:nvPr>
            <p:ph type="body" sz="quarter" idx="19" hasCustomPrompt="1"/>
          </p:nvPr>
        </p:nvSpPr>
        <p:spPr>
          <a:xfrm>
            <a:off x="399865" y="1027211"/>
            <a:ext cx="7508124" cy="307777"/>
          </a:xfrm>
          <a:prstGeom prst="rect">
            <a:avLst/>
          </a:prstGeom>
          <a:noFill/>
        </p:spPr>
        <p:txBody>
          <a:bodyPr wrap="square" lIns="0" rIns="0" bIns="0">
            <a:spAutoFit/>
          </a:bodyPr>
          <a:lstStyle>
            <a:lvl1pPr marL="0" indent="0">
              <a:buNone/>
              <a:defRPr sz="2000">
                <a:solidFill>
                  <a:schemeClr val="tx2"/>
                </a:solidFill>
              </a:defRPr>
            </a:lvl1pPr>
          </a:lstStyle>
          <a:p>
            <a:pPr lvl="0"/>
            <a:r>
              <a:rPr lang="en-GB" dirty="0"/>
              <a:t>Subtitle of the slide</a:t>
            </a:r>
          </a:p>
        </p:txBody>
      </p:sp>
    </p:spTree>
    <p:extLst>
      <p:ext uri="{BB962C8B-B14F-4D97-AF65-F5344CB8AC3E}">
        <p14:creationId xmlns:p14="http://schemas.microsoft.com/office/powerpoint/2010/main" val="3812188957"/>
      </p:ext>
    </p:extLst>
  </p:cSld>
  <p:clrMapOvr>
    <a:masterClrMapping/>
  </p:clrMapOvr>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cSld name="1_Empty_Dark Blue Bg">
    <p:bg>
      <p:bgPr>
        <a:solidFill>
          <a:schemeClr val="accent1"/>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5" name="Titre 4">
            <a:extLst>
              <a:ext uri="{FF2B5EF4-FFF2-40B4-BE49-F238E27FC236}">
                <a16:creationId xmlns:a16="http://schemas.microsoft.com/office/drawing/2014/main" id="{DC39ED46-ACD4-4140-8AE3-6EA8A681DA9A}"/>
              </a:ext>
            </a:extLst>
          </p:cNvPr>
          <p:cNvSpPr>
            <a:spLocks noGrp="1"/>
          </p:cNvSpPr>
          <p:nvPr>
            <p:ph type="title" hasCustomPrompt="1"/>
          </p:nvPr>
        </p:nvSpPr>
        <p:spPr/>
        <p:txBody>
          <a:bodyPr lIns="0" rIns="0"/>
          <a:lstStyle>
            <a:lvl1pPr>
              <a:defRPr>
                <a:solidFill>
                  <a:schemeClr val="bg1"/>
                </a:solidFill>
              </a:defRPr>
            </a:lvl1pPr>
          </a:lstStyle>
          <a:p>
            <a:r>
              <a:rPr lang="fr-FR" dirty="0" err="1"/>
              <a:t>Title</a:t>
            </a:r>
            <a:r>
              <a:rPr lang="fr-FR" dirty="0"/>
              <a:t> of the slide</a:t>
            </a:r>
          </a:p>
        </p:txBody>
      </p:sp>
      <p:sp>
        <p:nvSpPr>
          <p:cNvPr id="13" name="Text Placeholder 5">
            <a:extLst>
              <a:ext uri="{FF2B5EF4-FFF2-40B4-BE49-F238E27FC236}">
                <a16:creationId xmlns:a16="http://schemas.microsoft.com/office/drawing/2014/main" id="{CE811145-30D4-4346-98CA-B97A784975AD}"/>
              </a:ext>
            </a:extLst>
          </p:cNvPr>
          <p:cNvSpPr>
            <a:spLocks noGrp="1"/>
          </p:cNvSpPr>
          <p:nvPr>
            <p:ph type="body" sz="quarter" idx="15" hasCustomPrompt="1"/>
          </p:nvPr>
        </p:nvSpPr>
        <p:spPr>
          <a:xfrm>
            <a:off x="407373" y="1196752"/>
            <a:ext cx="11379843" cy="307456"/>
          </a:xfrm>
          <a:prstGeom prst="rect">
            <a:avLst/>
          </a:prstGeom>
          <a:noFill/>
        </p:spPr>
        <p:txBody>
          <a:bodyPr wrap="square" lIns="0" rIns="0" bIns="0">
            <a:spAutoFit/>
          </a:bodyPr>
          <a:lstStyle>
            <a:lvl1pPr marL="0" indent="0">
              <a:buNone/>
              <a:defRPr sz="1999">
                <a:solidFill>
                  <a:schemeClr val="bg1"/>
                </a:solidFill>
              </a:defRPr>
            </a:lvl1pPr>
          </a:lstStyle>
          <a:p>
            <a:pPr lvl="0"/>
            <a:r>
              <a:rPr lang="en-GB" dirty="0"/>
              <a:t>Subtitle of the slide</a:t>
            </a:r>
          </a:p>
        </p:txBody>
      </p:sp>
      <p:pic>
        <p:nvPicPr>
          <p:cNvPr id="14" name="Graphique 8">
            <a:extLst>
              <a:ext uri="{FF2B5EF4-FFF2-40B4-BE49-F238E27FC236}">
                <a16:creationId xmlns:a16="http://schemas.microsoft.com/office/drawing/2014/main" id="{CDD5D887-7F71-41A3-B421-E0F23301B12C}"/>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303005" y="6172201"/>
            <a:ext cx="501320" cy="459192"/>
          </a:xfrm>
          <a:prstGeom prst="rect">
            <a:avLst/>
          </a:prstGeom>
        </p:spPr>
      </p:pic>
      <p:sp>
        <p:nvSpPr>
          <p:cNvPr id="10" name="Espace réservé du numéro de diapositive 5">
            <a:extLst>
              <a:ext uri="{FF2B5EF4-FFF2-40B4-BE49-F238E27FC236}">
                <a16:creationId xmlns:a16="http://schemas.microsoft.com/office/drawing/2014/main" id="{50E4E78D-EAC8-4B3F-B222-12673ACF4AAE}"/>
              </a:ext>
            </a:extLst>
          </p:cNvPr>
          <p:cNvSpPr txBox="1">
            <a:spLocks/>
          </p:cNvSpPr>
          <p:nvPr/>
        </p:nvSpPr>
        <p:spPr>
          <a:xfrm>
            <a:off x="382932" y="6219234"/>
            <a:ext cx="360037" cy="365125"/>
          </a:xfrm>
          <a:prstGeom prst="rect">
            <a:avLst/>
          </a:prstGeom>
        </p:spPr>
        <p:txBody>
          <a:bodyPr vert="horz" lIns="0" tIns="45720" rIns="0" bIns="45720" rtlCol="0" anchor="ctr"/>
          <a:lstStyle>
            <a:defPPr>
              <a:defRPr lang="fr-FR"/>
            </a:defPPr>
            <a:lvl1pPr marL="0" algn="r" defTabSz="914400" rtl="0" eaLnBrk="1" latinLnBrk="0" hangingPunct="1">
              <a:defRPr sz="900" b="1" kern="1200">
                <a:solidFill>
                  <a:schemeClr val="bg2">
                    <a:lumMod val="7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smtClean="0">
                <a:solidFill>
                  <a:schemeClr val="bg1"/>
                </a:solidFill>
              </a:rPr>
              <a:pPr/>
              <a:t>‹#›</a:t>
            </a:fld>
            <a:r>
              <a:rPr lang="en-GB" dirty="0">
                <a:solidFill>
                  <a:schemeClr val="bg1"/>
                </a:solidFill>
              </a:rPr>
              <a:t> ‒ </a:t>
            </a:r>
          </a:p>
        </p:txBody>
      </p:sp>
      <p:sp>
        <p:nvSpPr>
          <p:cNvPr id="11" name="Espace réservé du pied de page 4">
            <a:extLst>
              <a:ext uri="{FF2B5EF4-FFF2-40B4-BE49-F238E27FC236}">
                <a16:creationId xmlns:a16="http://schemas.microsoft.com/office/drawing/2014/main" id="{1C5D4483-AFF0-4E01-BFE9-4CBF38C70390}"/>
              </a:ext>
            </a:extLst>
          </p:cNvPr>
          <p:cNvSpPr txBox="1">
            <a:spLocks/>
          </p:cNvSpPr>
          <p:nvPr/>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©2022 Ipsos |</a:t>
            </a:r>
          </a:p>
        </p:txBody>
      </p:sp>
    </p:spTree>
    <p:extLst>
      <p:ext uri="{BB962C8B-B14F-4D97-AF65-F5344CB8AC3E}">
        <p14:creationId xmlns:p14="http://schemas.microsoft.com/office/powerpoint/2010/main" val="2542175029"/>
      </p:ext>
    </p:extLst>
  </p:cSld>
  <p:clrMapOvr>
    <a:masterClrMapping/>
  </p:clrMapOvr>
  <p:extLst>
    <p:ext uri="{DCECCB84-F9BA-43D5-87BE-67443E8EF086}">
      <p15:sldGuideLst xmlns:p15="http://schemas.microsoft.com/office/powerpoint/2012/main">
        <p15:guide id="1" pos="186">
          <p15:clr>
            <a:srgbClr val="F26B43"/>
          </p15:clr>
        </p15:guide>
        <p15:guide id="2" pos="5571">
          <p15:clr>
            <a:srgbClr val="F26B43"/>
          </p15:clr>
        </p15:guide>
        <p15:guide id="3" orient="horz" pos="174">
          <p15:clr>
            <a:srgbClr val="F26B43"/>
          </p15:clr>
        </p15:guide>
        <p15:guide id="5" orient="horz" pos="853">
          <p15:clr>
            <a:srgbClr val="F26B43"/>
          </p15:clr>
        </p15:guide>
        <p15:guide id="6" orient="horz" pos="2690">
          <p15:clr>
            <a:srgbClr val="F26B43"/>
          </p15:clr>
        </p15:guide>
        <p15:guide id="7" orient="horz" pos="2932">
          <p15:clr>
            <a:srgbClr val="F26B43"/>
          </p15:clr>
        </p15:guide>
        <p15:guide id="8" orient="horz" pos="3120">
          <p15:clr>
            <a:srgbClr val="F26B43"/>
          </p15:clr>
        </p15:guide>
        <p15:guide id="9" pos="230">
          <p15:clr>
            <a:srgbClr val="A4A3A4"/>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large_diagram_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D43FA-3336-4415-A3A6-54EA3C9BB987}"/>
              </a:ext>
            </a:extLst>
          </p:cNvPr>
          <p:cNvSpPr>
            <a:spLocks noGrp="1"/>
          </p:cNvSpPr>
          <p:nvPr>
            <p:ph type="title"/>
          </p:nvPr>
        </p:nvSpPr>
        <p:spPr>
          <a:xfrm>
            <a:off x="450000" y="450000"/>
            <a:ext cx="3526688" cy="1116250"/>
          </a:xfrm>
        </p:spPr>
        <p:txBody>
          <a:bodyPr/>
          <a:lstStyle>
            <a:lvl1pPr>
              <a:defRPr sz="2400"/>
            </a:lvl1p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p:txBody>
          <a:bodyPr/>
          <a:lstStyle/>
          <a:p>
            <a:fld id="{D61AABEC-672F-4B68-B914-690DA978312C}" type="slidenum">
              <a:rPr lang="en-GB" smtClean="0"/>
              <a:pPr/>
              <a:t>‹#›</a:t>
            </a:fld>
            <a:r>
              <a:rPr lang="en-GB"/>
              <a:t>  </a:t>
            </a:r>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p:nvPr>
        </p:nvSpPr>
        <p:spPr>
          <a:xfrm>
            <a:off x="442913" y="2362200"/>
            <a:ext cx="3527425" cy="3298825"/>
          </a:xfrm>
        </p:spPr>
        <p:txBody>
          <a:bodyPr/>
          <a:lstStyle/>
          <a:p>
            <a:pPr lvl="0"/>
            <a:r>
              <a:rPr lang="en-US"/>
              <a:t>Click to edit Master text styles</a:t>
            </a:r>
          </a:p>
          <a:p>
            <a:pPr lvl="1"/>
            <a:r>
              <a:rPr lang="en-US"/>
              <a:t>Second level</a:t>
            </a:r>
          </a:p>
          <a:p>
            <a:pPr lvl="2"/>
            <a:r>
              <a:rPr lang="en-US"/>
              <a:t>Third level</a:t>
            </a:r>
          </a:p>
        </p:txBody>
      </p:sp>
      <p:sp>
        <p:nvSpPr>
          <p:cNvPr id="8" name="Content Placeholder 5">
            <a:extLst>
              <a:ext uri="{FF2B5EF4-FFF2-40B4-BE49-F238E27FC236}">
                <a16:creationId xmlns:a16="http://schemas.microsoft.com/office/drawing/2014/main" id="{F20073CF-87BF-427F-936A-47B5E1B160CF}"/>
              </a:ext>
            </a:extLst>
          </p:cNvPr>
          <p:cNvSpPr>
            <a:spLocks noGrp="1"/>
          </p:cNvSpPr>
          <p:nvPr>
            <p:ph sz="quarter" idx="13" hasCustomPrompt="1"/>
          </p:nvPr>
        </p:nvSpPr>
        <p:spPr>
          <a:xfrm>
            <a:off x="4332288" y="449263"/>
            <a:ext cx="7416800" cy="5211762"/>
          </a:xfrm>
          <a:solidFill>
            <a:srgbClr val="E8E8E8"/>
          </a:solidFill>
        </p:spPr>
        <p:txBody>
          <a:bodyPr/>
          <a:lstStyle>
            <a:lvl1pPr>
              <a:defRPr/>
            </a:lvl1pPr>
          </a:lstStyle>
          <a:p>
            <a:pPr lvl="0"/>
            <a:r>
              <a:rPr lang="en-US"/>
              <a:t>Area for diagram/chart</a:t>
            </a:r>
            <a:endParaRPr lang="en-GB"/>
          </a:p>
        </p:txBody>
      </p:sp>
    </p:spTree>
    <p:extLst>
      <p:ext uri="{BB962C8B-B14F-4D97-AF65-F5344CB8AC3E}">
        <p14:creationId xmlns:p14="http://schemas.microsoft.com/office/powerpoint/2010/main" val="142545541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Cover_1">
    <p:bg>
      <p:bgPr>
        <a:solidFill>
          <a:schemeClr val="bg2"/>
        </a:solidFill>
        <a:effectLst/>
      </p:bgPr>
    </p:bg>
    <p:spTree>
      <p:nvGrpSpPr>
        <p:cNvPr id="1" name=""/>
        <p:cNvGrpSpPr/>
        <p:nvPr/>
      </p:nvGrpSpPr>
      <p:grpSpPr>
        <a:xfrm>
          <a:off x="0" y="0"/>
          <a:ext cx="0" cy="0"/>
          <a:chOff x="0" y="0"/>
          <a:chExt cx="0" cy="0"/>
        </a:xfrm>
      </p:grpSpPr>
      <p:graphicFrame>
        <p:nvGraphicFramePr>
          <p:cNvPr id="5" name="Objet 4" hidden="1">
            <a:extLst>
              <a:ext uri="{FF2B5EF4-FFF2-40B4-BE49-F238E27FC236}">
                <a16:creationId xmlns:a16="http://schemas.microsoft.com/office/drawing/2014/main" id="{E03E893C-6741-453F-AB83-3BF7E47452D4}"/>
              </a:ext>
            </a:extLst>
          </p:cNvPr>
          <p:cNvGraphicFramePr>
            <a:graphicFrameLocks noChangeAspect="1"/>
          </p:cNvGraphicFramePr>
          <p:nvPr userDrawn="1">
            <p:custDataLst>
              <p:tags r:id="rId1"/>
            </p:custDataLst>
            <p:extLst>
              <p:ext uri="{D42A27DB-BD31-4B8C-83A1-F6EECF244321}">
                <p14:modId xmlns:p14="http://schemas.microsoft.com/office/powerpoint/2010/main" val="37887890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E03E893C-6741-453F-AB83-3BF7E47452D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94607D74-F512-4FC3-A30B-919D76C6342E}"/>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29" name="Forme libre : forme 28">
            <a:extLst>
              <a:ext uri="{FF2B5EF4-FFF2-40B4-BE49-F238E27FC236}">
                <a16:creationId xmlns:a16="http://schemas.microsoft.com/office/drawing/2014/main" id="{7F299C1D-1251-47CF-8DC0-0B896E12FCE0}"/>
              </a:ext>
            </a:extLst>
          </p:cNvPr>
          <p:cNvSpPr/>
          <p:nvPr userDrawn="1"/>
        </p:nvSpPr>
        <p:spPr>
          <a:xfrm rot="18932424">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orme libre : forme 30">
            <a:extLst>
              <a:ext uri="{FF2B5EF4-FFF2-40B4-BE49-F238E27FC236}">
                <a16:creationId xmlns:a16="http://schemas.microsoft.com/office/drawing/2014/main" id="{C687F725-9BAA-4FDE-BF5B-B39EF6EA033C}"/>
              </a:ext>
            </a:extLst>
          </p:cNvPr>
          <p:cNvSpPr/>
          <p:nvPr userDrawn="1"/>
        </p:nvSpPr>
        <p:spPr>
          <a:xfrm rot="18932424">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7" name="Connecteur droit 16">
            <a:extLst>
              <a:ext uri="{FF2B5EF4-FFF2-40B4-BE49-F238E27FC236}">
                <a16:creationId xmlns:a16="http://schemas.microsoft.com/office/drawing/2014/main" id="{79935D5E-B7ED-4F9D-A894-6B0811A25EEF}"/>
              </a:ext>
            </a:extLst>
          </p:cNvPr>
          <p:cNvCxnSpPr/>
          <p:nvPr userDrawn="1"/>
        </p:nvCxnSpPr>
        <p:spPr>
          <a:xfrm>
            <a:off x="571500" y="3933056"/>
            <a:ext cx="66396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3" name="Titre 1">
            <a:extLst>
              <a:ext uri="{FF2B5EF4-FFF2-40B4-BE49-F238E27FC236}">
                <a16:creationId xmlns:a16="http://schemas.microsoft.com/office/drawing/2014/main" id="{0720AE2E-312C-4683-8989-D798355BADAA}"/>
              </a:ext>
            </a:extLst>
          </p:cNvPr>
          <p:cNvSpPr>
            <a:spLocks noGrp="1"/>
          </p:cNvSpPr>
          <p:nvPr>
            <p:ph type="ctrTitle" hasCustomPrompt="1"/>
          </p:nvPr>
        </p:nvSpPr>
        <p:spPr>
          <a:xfrm>
            <a:off x="459207" y="521852"/>
            <a:ext cx="7551997" cy="2475348"/>
          </a:xfrm>
        </p:spPr>
        <p:txBody>
          <a:bodyPr lIns="72000" anchor="t">
            <a:normAutofit/>
          </a:bodyPr>
          <a:lstStyle>
            <a:lvl1pPr algn="l">
              <a:lnSpc>
                <a:spcPct val="80000"/>
              </a:lnSpc>
              <a:defRPr sz="6000" b="1" cap="all" spc="-200" baseline="0">
                <a:solidFill>
                  <a:schemeClr val="bg1"/>
                </a:solidFill>
                <a:latin typeface="Arial Black" panose="020B0A04020102020204" pitchFamily="34" charset="0"/>
              </a:defRPr>
            </a:lvl1pPr>
          </a:lstStyle>
          <a:p>
            <a:r>
              <a:rPr lang="en-GB"/>
              <a:t>TITLE OF THE SLIDE</a:t>
            </a:r>
          </a:p>
        </p:txBody>
      </p:sp>
      <p:sp>
        <p:nvSpPr>
          <p:cNvPr id="24" name="Sous-titre 2">
            <a:extLst>
              <a:ext uri="{FF2B5EF4-FFF2-40B4-BE49-F238E27FC236}">
                <a16:creationId xmlns:a16="http://schemas.microsoft.com/office/drawing/2014/main" id="{65680EBE-7995-4156-B622-28E72E20628F}"/>
              </a:ext>
            </a:extLst>
          </p:cNvPr>
          <p:cNvSpPr>
            <a:spLocks noGrp="1"/>
          </p:cNvSpPr>
          <p:nvPr>
            <p:ph type="subTitle" idx="1" hasCustomPrompt="1"/>
          </p:nvPr>
        </p:nvSpPr>
        <p:spPr>
          <a:xfrm>
            <a:off x="459131" y="3001503"/>
            <a:ext cx="7551997" cy="424732"/>
          </a:xfrm>
        </p:spPr>
        <p:txBody>
          <a:bodyPr wrap="square" lIns="108000" rIns="180000">
            <a:spAutoFit/>
          </a:bodyPr>
          <a:lstStyle>
            <a:lvl1pPr marL="0" indent="0" algn="l">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of the presentation</a:t>
            </a:r>
          </a:p>
        </p:txBody>
      </p:sp>
      <p:sp>
        <p:nvSpPr>
          <p:cNvPr id="15" name="Espace réservé de la date 3">
            <a:extLst>
              <a:ext uri="{FF2B5EF4-FFF2-40B4-BE49-F238E27FC236}">
                <a16:creationId xmlns:a16="http://schemas.microsoft.com/office/drawing/2014/main" id="{40509EFD-4C7C-4D04-B91B-72E1A430F01B}"/>
              </a:ext>
            </a:extLst>
          </p:cNvPr>
          <p:cNvSpPr>
            <a:spLocks noGrp="1"/>
          </p:cNvSpPr>
          <p:nvPr>
            <p:ph type="dt" sz="half" idx="10"/>
          </p:nvPr>
        </p:nvSpPr>
        <p:spPr>
          <a:xfrm>
            <a:off x="459132" y="4402897"/>
            <a:ext cx="1361105" cy="215444"/>
          </a:xfrm>
          <a:prstGeom prst="rect">
            <a:avLst/>
          </a:prstGeom>
        </p:spPr>
        <p:txBody>
          <a:bodyPr wrap="none" lIns="108000" tIns="0" rIns="180000" bIns="0">
            <a:spAutoFit/>
          </a:bodyPr>
          <a:lstStyle>
            <a:lvl1pPr>
              <a:defRPr sz="1400">
                <a:solidFill>
                  <a:schemeClr val="bg1"/>
                </a:solidFill>
              </a:defRPr>
            </a:lvl1pPr>
          </a:lstStyle>
          <a:p>
            <a:fld id="{BC882573-CF8D-477B-8EF6-9CF97BBEDB1A}" type="datetime3">
              <a:rPr lang="en-GB" smtClean="0"/>
              <a:t>28 February, 2024</a:t>
            </a:fld>
            <a:endParaRPr lang="en-GB"/>
          </a:p>
        </p:txBody>
      </p:sp>
      <p:sp>
        <p:nvSpPr>
          <p:cNvPr id="16" name="Espace réservé du texte 8">
            <a:extLst>
              <a:ext uri="{FF2B5EF4-FFF2-40B4-BE49-F238E27FC236}">
                <a16:creationId xmlns:a16="http://schemas.microsoft.com/office/drawing/2014/main" id="{E6E47F53-A22F-4C3B-A907-D28F75530F2B}"/>
              </a:ext>
            </a:extLst>
          </p:cNvPr>
          <p:cNvSpPr>
            <a:spLocks noGrp="1"/>
          </p:cNvSpPr>
          <p:nvPr>
            <p:ph type="body" sz="quarter" idx="12" hasCustomPrompt="1"/>
          </p:nvPr>
        </p:nvSpPr>
        <p:spPr>
          <a:xfrm>
            <a:off x="459132" y="4014515"/>
            <a:ext cx="2578642" cy="369332"/>
          </a:xfrm>
        </p:spPr>
        <p:txBody>
          <a:bodyPr wrap="none" lIns="108000">
            <a:sp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Name of the speaker</a:t>
            </a:r>
          </a:p>
        </p:txBody>
      </p:sp>
      <p:grpSp>
        <p:nvGrpSpPr>
          <p:cNvPr id="3" name="Group 2">
            <a:extLst>
              <a:ext uri="{FF2B5EF4-FFF2-40B4-BE49-F238E27FC236}">
                <a16:creationId xmlns:a16="http://schemas.microsoft.com/office/drawing/2014/main" id="{02583FAD-1759-4ADB-805B-6A473E86910D}"/>
              </a:ext>
            </a:extLst>
          </p:cNvPr>
          <p:cNvGrpSpPr/>
          <p:nvPr userDrawn="1"/>
        </p:nvGrpSpPr>
        <p:grpSpPr>
          <a:xfrm>
            <a:off x="7680176" y="5358931"/>
            <a:ext cx="3913827" cy="791160"/>
            <a:chOff x="7680176" y="5358931"/>
            <a:chExt cx="3913827" cy="791160"/>
          </a:xfrm>
        </p:grpSpPr>
        <p:pic>
          <p:nvPicPr>
            <p:cNvPr id="33" name="Image 32" descr="Une image contenant objet&#10;&#10;Description générée automatiquement">
              <a:extLst>
                <a:ext uri="{FF2B5EF4-FFF2-40B4-BE49-F238E27FC236}">
                  <a16:creationId xmlns:a16="http://schemas.microsoft.com/office/drawing/2014/main" id="{EDBF095C-490F-455B-8877-BE70651A9100}"/>
                </a:ext>
              </a:extLst>
            </p:cNvPr>
            <p:cNvPicPr>
              <a:picLocks noChangeAspect="1"/>
            </p:cNvPicPr>
            <p:nvPr userDrawn="1"/>
          </p:nvPicPr>
          <p:blipFill>
            <a:blip r:embed="rId6">
              <a:biLevel thresh="25000"/>
              <a:extLst>
                <a:ext uri="{28A0092B-C50C-407E-A947-70E740481C1C}">
                  <a14:useLocalDpi xmlns:a14="http://schemas.microsoft.com/office/drawing/2010/main" val="0"/>
                </a:ext>
              </a:extLst>
            </a:blip>
            <a:srcRect r="23242"/>
            <a:stretch>
              <a:fillRect/>
            </a:stretch>
          </p:blipFill>
          <p:spPr>
            <a:xfrm>
              <a:off x="7680176" y="5467579"/>
              <a:ext cx="2802864" cy="649976"/>
            </a:xfrm>
            <a:prstGeom prst="rect">
              <a:avLst/>
            </a:prstGeom>
          </p:spPr>
        </p:pic>
        <p:pic>
          <p:nvPicPr>
            <p:cNvPr id="14" name="Graphique 12">
              <a:extLst>
                <a:ext uri="{FF2B5EF4-FFF2-40B4-BE49-F238E27FC236}">
                  <a16:creationId xmlns:a16="http://schemas.microsoft.com/office/drawing/2014/main" id="{EDC392AE-DD2C-4A4A-B7EE-4301D02F1617}"/>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0730260" y="5358931"/>
              <a:ext cx="863743" cy="791160"/>
            </a:xfrm>
            <a:prstGeom prst="rect">
              <a:avLst/>
            </a:prstGeom>
          </p:spPr>
        </p:pic>
      </p:grpSp>
    </p:spTree>
    <p:extLst>
      <p:ext uri="{BB962C8B-B14F-4D97-AF65-F5344CB8AC3E}">
        <p14:creationId xmlns:p14="http://schemas.microsoft.com/office/powerpoint/2010/main" val="1924474373"/>
      </p:ext>
    </p:extLst>
  </p:cSld>
  <p:clrMapOvr>
    <a:masterClrMapping/>
  </p:clrMapOvr>
  <p:transition/>
  <p:extLst>
    <p:ext uri="{DCECCB84-F9BA-43D5-87BE-67443E8EF086}">
      <p15:sldGuideLst xmlns:p15="http://schemas.microsoft.com/office/powerpoint/2012/main">
        <p15:guide id="1" orient="horz" pos="329">
          <p15:clr>
            <a:srgbClr val="F26B43"/>
          </p15:clr>
        </p15:guide>
        <p15:guide id="2" orient="horz" pos="1886">
          <p15:clr>
            <a:srgbClr val="F26B43"/>
          </p15:clr>
        </p15:guide>
        <p15:guide id="4" orient="horz" pos="3317">
          <p15:clr>
            <a:srgbClr val="F26B43"/>
          </p15:clr>
        </p15:guide>
        <p15:guide id="5" orient="horz" pos="3917">
          <p15:clr>
            <a:srgbClr val="F26B43"/>
          </p15:clr>
        </p15:guide>
        <p15:guide id="6" pos="288">
          <p15:clr>
            <a:srgbClr val="F26B43"/>
          </p15:clr>
        </p15:guide>
        <p15:guide id="7" pos="357">
          <p15:clr>
            <a:srgbClr val="A4A3A4"/>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145103640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04786" y="1808820"/>
            <a:ext cx="7584906" cy="3868080"/>
          </a:xfrm>
        </p:spPr>
        <p:txBody>
          <a:bodyPr>
            <a:noAutofit/>
          </a:bodyPr>
          <a:lstStyle>
            <a:lvl1pPr>
              <a:spcBef>
                <a:spcPts val="1800"/>
              </a:spcBef>
              <a:defRPr sz="1600">
                <a:solidFill>
                  <a:schemeClr val="tx1"/>
                </a:solidFill>
              </a:defRPr>
            </a:lvl1pPr>
            <a:lvl2pPr>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r>
              <a:rPr lang="en-GB"/>
              <a:t>Your text here</a:t>
            </a:r>
          </a:p>
          <a:p>
            <a:pPr lvl="1"/>
            <a:r>
              <a:rPr lang="en-GB"/>
              <a:t>Text level 1</a:t>
            </a:r>
          </a:p>
          <a:p>
            <a:pPr lvl="2"/>
            <a:r>
              <a:rPr lang="en-GB"/>
              <a:t>Text level 2</a:t>
            </a:r>
          </a:p>
        </p:txBody>
      </p:sp>
      <p:sp>
        <p:nvSpPr>
          <p:cNvPr id="6" name="Text Placeholder 5">
            <a:extLst>
              <a:ext uri="{FF2B5EF4-FFF2-40B4-BE49-F238E27FC236}">
                <a16:creationId xmlns:a16="http://schemas.microsoft.com/office/drawing/2014/main" id="{77735C07-2264-401E-9223-98C1CA429B7F}"/>
              </a:ext>
            </a:extLst>
          </p:cNvPr>
          <p:cNvSpPr>
            <a:spLocks noGrp="1"/>
          </p:cNvSpPr>
          <p:nvPr>
            <p:ph type="body" sz="quarter" idx="15" hasCustomPrompt="1"/>
          </p:nvPr>
        </p:nvSpPr>
        <p:spPr>
          <a:xfrm>
            <a:off x="404786" y="1096741"/>
            <a:ext cx="2094658" cy="323165"/>
          </a:xfrm>
          <a:noFill/>
        </p:spPr>
        <p:txBody>
          <a:bodyPr wrap="none" lIns="72000" rIns="72000" bIns="0">
            <a:spAutoFit/>
          </a:bodyPr>
          <a:lstStyle>
            <a:lvl1pPr marL="0" indent="0">
              <a:buNone/>
              <a:defRPr sz="1800">
                <a:solidFill>
                  <a:schemeClr val="tx2"/>
                </a:solidFill>
              </a:defRPr>
            </a:lvl1pPr>
          </a:lstStyle>
          <a:p>
            <a:pPr lvl="0"/>
            <a:r>
              <a:rPr lang="en-GB"/>
              <a:t>Subtitle of the slide</a:t>
            </a:r>
          </a:p>
        </p:txBody>
      </p:sp>
      <p:sp>
        <p:nvSpPr>
          <p:cNvPr id="10" name="Text Placeholder 8">
            <a:extLst>
              <a:ext uri="{FF2B5EF4-FFF2-40B4-BE49-F238E27FC236}">
                <a16:creationId xmlns:a16="http://schemas.microsoft.com/office/drawing/2014/main" id="{A72C4E26-BE79-4277-9CB6-37B313081844}"/>
              </a:ext>
            </a:extLst>
          </p:cNvPr>
          <p:cNvSpPr>
            <a:spLocks noGrp="1"/>
          </p:cNvSpPr>
          <p:nvPr>
            <p:ph type="body" sz="quarter" idx="17" hasCustomPrompt="1"/>
          </p:nvPr>
        </p:nvSpPr>
        <p:spPr>
          <a:xfrm>
            <a:off x="404786" y="5914632"/>
            <a:ext cx="11463417" cy="215444"/>
          </a:xfr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7" name="Espace réservé du numéro de diapositive 6">
            <a:extLst>
              <a:ext uri="{FF2B5EF4-FFF2-40B4-BE49-F238E27FC236}">
                <a16:creationId xmlns:a16="http://schemas.microsoft.com/office/drawing/2014/main" id="{6426E006-4F5B-402C-916F-29E383EE0863}"/>
              </a:ext>
            </a:extLst>
          </p:cNvPr>
          <p:cNvSpPr>
            <a:spLocks noGrp="1"/>
          </p:cNvSpPr>
          <p:nvPr>
            <p:ph type="sldNum" sz="quarter" idx="18"/>
          </p:nvPr>
        </p:nvSpPr>
        <p:spPr/>
        <p:txBody>
          <a:bodyPr/>
          <a:lstStyle/>
          <a:p>
            <a:fld id="{D61AABEC-672F-4B68-B914-690DA978312C}" type="slidenum">
              <a:rPr lang="en-GB" smtClean="0"/>
              <a:t>‹#›</a:t>
            </a:fld>
            <a:r>
              <a:rPr lang="en-GB"/>
              <a:t> ‒ </a:t>
            </a:r>
          </a:p>
        </p:txBody>
      </p:sp>
      <p:sp>
        <p:nvSpPr>
          <p:cNvPr id="8" name="Titre 7">
            <a:extLst>
              <a:ext uri="{FF2B5EF4-FFF2-40B4-BE49-F238E27FC236}">
                <a16:creationId xmlns:a16="http://schemas.microsoft.com/office/drawing/2014/main" id="{E05915BF-F664-49DE-8489-CADDC55CA228}"/>
              </a:ext>
            </a:extLst>
          </p:cNvPr>
          <p:cNvSpPr>
            <a:spLocks noGrp="1"/>
          </p:cNvSpPr>
          <p:nvPr>
            <p:ph type="title" hasCustomPrompt="1"/>
          </p:nvPr>
        </p:nvSpPr>
        <p:spPr>
          <a:xfrm>
            <a:off x="404786" y="382816"/>
            <a:ext cx="11382428" cy="480131"/>
          </a:xfrm>
        </p:spPr>
        <p:txBody>
          <a:bodyPr/>
          <a:lstStyle>
            <a:lvl1pPr>
              <a:defRPr/>
            </a:lvl1pPr>
          </a:lstStyle>
          <a:p>
            <a:r>
              <a:rPr lang="fr-FR"/>
              <a:t>TITLE OF THE SLIDE</a:t>
            </a:r>
          </a:p>
        </p:txBody>
      </p:sp>
    </p:spTree>
    <p:extLst>
      <p:ext uri="{BB962C8B-B14F-4D97-AF65-F5344CB8AC3E}">
        <p14:creationId xmlns:p14="http://schemas.microsoft.com/office/powerpoint/2010/main" val="49271621"/>
      </p:ext>
    </p:extLst>
  </p:cSld>
  <p:clrMapOvr>
    <a:masterClrMapping/>
  </p:clrMapOvr>
  <p:transition/>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_Content">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7735C07-2264-401E-9223-98C1CA429B7F}"/>
              </a:ext>
            </a:extLst>
          </p:cNvPr>
          <p:cNvSpPr>
            <a:spLocks noGrp="1"/>
          </p:cNvSpPr>
          <p:nvPr>
            <p:ph type="body" sz="quarter" idx="15" hasCustomPrompt="1"/>
          </p:nvPr>
        </p:nvSpPr>
        <p:spPr>
          <a:xfrm>
            <a:off x="404786" y="1096741"/>
            <a:ext cx="2094658" cy="323165"/>
          </a:xfrm>
          <a:noFill/>
        </p:spPr>
        <p:txBody>
          <a:bodyPr wrap="none" lIns="72000" rIns="72000" bIns="0">
            <a:spAutoFit/>
          </a:bodyPr>
          <a:lstStyle>
            <a:lvl1pPr marL="0" indent="0">
              <a:buNone/>
              <a:defRPr sz="1800">
                <a:solidFill>
                  <a:schemeClr val="tx2"/>
                </a:solidFill>
              </a:defRPr>
            </a:lvl1pPr>
          </a:lstStyle>
          <a:p>
            <a:pPr lvl="0"/>
            <a:r>
              <a:rPr lang="en-GB"/>
              <a:t>Subtitle of the slide</a:t>
            </a:r>
          </a:p>
        </p:txBody>
      </p:sp>
      <p:sp>
        <p:nvSpPr>
          <p:cNvPr id="5" name="Rectangle 4">
            <a:extLst>
              <a:ext uri="{FF2B5EF4-FFF2-40B4-BE49-F238E27FC236}">
                <a16:creationId xmlns:a16="http://schemas.microsoft.com/office/drawing/2014/main" id="{59A7DCEF-92A7-4395-B2AB-42956D92006B}"/>
              </a:ext>
            </a:extLst>
          </p:cNvPr>
          <p:cNvSpPr/>
          <p:nvPr userDrawn="1"/>
        </p:nvSpPr>
        <p:spPr>
          <a:xfrm>
            <a:off x="9408368" y="0"/>
            <a:ext cx="278363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40041771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04786" y="1808820"/>
            <a:ext cx="7584906" cy="3868080"/>
          </a:xfrm>
        </p:spPr>
        <p:txBody>
          <a:bodyPr>
            <a:noAutofit/>
          </a:bodyPr>
          <a:lstStyle>
            <a:lvl1pPr>
              <a:spcBef>
                <a:spcPts val="1800"/>
              </a:spcBef>
              <a:defRPr sz="1600">
                <a:solidFill>
                  <a:schemeClr val="tx1"/>
                </a:solidFill>
              </a:defRPr>
            </a:lvl1pPr>
            <a:lvl2pPr>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r>
              <a:rPr lang="en-GB"/>
              <a:t>Your text here</a:t>
            </a:r>
          </a:p>
          <a:p>
            <a:pPr lvl="1"/>
            <a:r>
              <a:rPr lang="en-GB"/>
              <a:t>Text level 1</a:t>
            </a:r>
          </a:p>
          <a:p>
            <a:pPr lvl="2"/>
            <a:r>
              <a:rPr lang="en-GB"/>
              <a:t>Text level 2</a:t>
            </a:r>
          </a:p>
        </p:txBody>
      </p:sp>
      <p:sp>
        <p:nvSpPr>
          <p:cNvPr id="10" name="Text Placeholder 8">
            <a:extLst>
              <a:ext uri="{FF2B5EF4-FFF2-40B4-BE49-F238E27FC236}">
                <a16:creationId xmlns:a16="http://schemas.microsoft.com/office/drawing/2014/main" id="{A72C4E26-BE79-4277-9CB6-37B313081844}"/>
              </a:ext>
            </a:extLst>
          </p:cNvPr>
          <p:cNvSpPr>
            <a:spLocks noGrp="1"/>
          </p:cNvSpPr>
          <p:nvPr>
            <p:ph type="body" sz="quarter" idx="17" hasCustomPrompt="1"/>
          </p:nvPr>
        </p:nvSpPr>
        <p:spPr>
          <a:xfrm>
            <a:off x="404786" y="5914632"/>
            <a:ext cx="11463417" cy="215444"/>
          </a:xfr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7" name="Espace réservé du numéro de diapositive 6">
            <a:extLst>
              <a:ext uri="{FF2B5EF4-FFF2-40B4-BE49-F238E27FC236}">
                <a16:creationId xmlns:a16="http://schemas.microsoft.com/office/drawing/2014/main" id="{6426E006-4F5B-402C-916F-29E383EE0863}"/>
              </a:ext>
            </a:extLst>
          </p:cNvPr>
          <p:cNvSpPr>
            <a:spLocks noGrp="1"/>
          </p:cNvSpPr>
          <p:nvPr>
            <p:ph type="sldNum" sz="quarter" idx="18"/>
          </p:nvPr>
        </p:nvSpPr>
        <p:spPr/>
        <p:txBody>
          <a:bodyPr/>
          <a:lstStyle/>
          <a:p>
            <a:fld id="{D61AABEC-672F-4B68-B914-690DA978312C}" type="slidenum">
              <a:rPr lang="en-GB" smtClean="0"/>
              <a:t>‹#›</a:t>
            </a:fld>
            <a:r>
              <a:rPr lang="en-GB"/>
              <a:t> ‒ </a:t>
            </a:r>
          </a:p>
        </p:txBody>
      </p:sp>
      <p:sp>
        <p:nvSpPr>
          <p:cNvPr id="8" name="Titre 7">
            <a:extLst>
              <a:ext uri="{FF2B5EF4-FFF2-40B4-BE49-F238E27FC236}">
                <a16:creationId xmlns:a16="http://schemas.microsoft.com/office/drawing/2014/main" id="{E05915BF-F664-49DE-8489-CADDC55CA228}"/>
              </a:ext>
            </a:extLst>
          </p:cNvPr>
          <p:cNvSpPr>
            <a:spLocks noGrp="1"/>
          </p:cNvSpPr>
          <p:nvPr>
            <p:ph type="title" hasCustomPrompt="1"/>
          </p:nvPr>
        </p:nvSpPr>
        <p:spPr>
          <a:xfrm>
            <a:off x="404786" y="382816"/>
            <a:ext cx="11382428" cy="480131"/>
          </a:xfrm>
        </p:spPr>
        <p:txBody>
          <a:bodyPr/>
          <a:lstStyle>
            <a:lvl1pPr>
              <a:defRPr/>
            </a:lvl1pPr>
          </a:lstStyle>
          <a:p>
            <a:r>
              <a:rPr lang="fr-FR"/>
              <a:t>TITLE OF THE SLIDE</a:t>
            </a:r>
          </a:p>
        </p:txBody>
      </p:sp>
      <p:pic>
        <p:nvPicPr>
          <p:cNvPr id="11" name="Graphique 8">
            <a:extLst>
              <a:ext uri="{FF2B5EF4-FFF2-40B4-BE49-F238E27FC236}">
                <a16:creationId xmlns:a16="http://schemas.microsoft.com/office/drawing/2014/main" id="{CA686547-863A-4477-ABA9-3E29DF7B43A8}"/>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303005" y="6172200"/>
            <a:ext cx="501320" cy="459192"/>
          </a:xfrm>
          <a:prstGeom prst="rect">
            <a:avLst/>
          </a:prstGeom>
        </p:spPr>
      </p:pic>
    </p:spTree>
    <p:extLst>
      <p:ext uri="{BB962C8B-B14F-4D97-AF65-F5344CB8AC3E}">
        <p14:creationId xmlns:p14="http://schemas.microsoft.com/office/powerpoint/2010/main" val="2653668884"/>
      </p:ext>
    </p:extLst>
  </p:cSld>
  <p:clrMapOvr>
    <a:masterClrMapping/>
  </p:clrMapOvr>
  <p:transition/>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Cover_2">
    <p:bg>
      <p:bgPr>
        <a:solidFill>
          <a:schemeClr val="bg2"/>
        </a:solidFill>
        <a:effectLst/>
      </p:bgPr>
    </p:bg>
    <p:spTree>
      <p:nvGrpSpPr>
        <p:cNvPr id="1" name=""/>
        <p:cNvGrpSpPr/>
        <p:nvPr/>
      </p:nvGrpSpPr>
      <p:grpSpPr>
        <a:xfrm>
          <a:off x="0" y="0"/>
          <a:ext cx="0" cy="0"/>
          <a:chOff x="0" y="0"/>
          <a:chExt cx="0" cy="0"/>
        </a:xfrm>
      </p:grpSpPr>
      <p:graphicFrame>
        <p:nvGraphicFramePr>
          <p:cNvPr id="5" name="Objet 4" hidden="1">
            <a:extLst>
              <a:ext uri="{FF2B5EF4-FFF2-40B4-BE49-F238E27FC236}">
                <a16:creationId xmlns:a16="http://schemas.microsoft.com/office/drawing/2014/main" id="{075C7A91-CC93-4B69-84A3-D6E6299E1C1C}"/>
              </a:ext>
            </a:extLst>
          </p:cNvPr>
          <p:cNvGraphicFramePr>
            <a:graphicFrameLocks noChangeAspect="1"/>
          </p:cNvGraphicFramePr>
          <p:nvPr userDrawn="1">
            <p:custDataLst>
              <p:tags r:id="rId1"/>
            </p:custDataLst>
            <p:extLst>
              <p:ext uri="{D42A27DB-BD31-4B8C-83A1-F6EECF244321}">
                <p14:modId xmlns:p14="http://schemas.microsoft.com/office/powerpoint/2010/main" val="39520474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075C7A91-CC93-4B69-84A3-D6E6299E1C1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4455627D-8E54-4A37-802B-8C427B3EB1B5}"/>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23" name="Forme libre : forme 22">
            <a:extLst>
              <a:ext uri="{FF2B5EF4-FFF2-40B4-BE49-F238E27FC236}">
                <a16:creationId xmlns:a16="http://schemas.microsoft.com/office/drawing/2014/main" id="{66AEBE2B-012F-42BB-A823-995DB0D71DD2}"/>
              </a:ext>
            </a:extLst>
          </p:cNvPr>
          <p:cNvSpPr/>
          <p:nvPr userDrawn="1"/>
        </p:nvSpPr>
        <p:spPr>
          <a:xfrm rot="18932424">
            <a:off x="-954765" y="1427043"/>
            <a:ext cx="5372804" cy="530454"/>
          </a:xfrm>
          <a:custGeom>
            <a:avLst/>
            <a:gdLst>
              <a:gd name="connsiteX0" fmla="*/ 4832249 w 5372804"/>
              <a:gd name="connsiteY0" fmla="*/ 0 h 530454"/>
              <a:gd name="connsiteX1" fmla="*/ 5372804 w 5372804"/>
              <a:gd name="connsiteY1" fmla="*/ 530454 h 530454"/>
              <a:gd name="connsiteX2" fmla="*/ 0 w 5372804"/>
              <a:gd name="connsiteY2" fmla="*/ 530454 h 530454"/>
              <a:gd name="connsiteX3" fmla="*/ 520541 w 5372804"/>
              <a:gd name="connsiteY3" fmla="*/ 0 h 530454"/>
            </a:gdLst>
            <a:ahLst/>
            <a:cxnLst>
              <a:cxn ang="0">
                <a:pos x="connsiteX0" y="connsiteY0"/>
              </a:cxn>
              <a:cxn ang="0">
                <a:pos x="connsiteX1" y="connsiteY1"/>
              </a:cxn>
              <a:cxn ang="0">
                <a:pos x="connsiteX2" y="connsiteY2"/>
              </a:cxn>
              <a:cxn ang="0">
                <a:pos x="connsiteX3" y="connsiteY3"/>
              </a:cxn>
            </a:cxnLst>
            <a:rect l="l" t="t" r="r" b="b"/>
            <a:pathLst>
              <a:path w="5372804" h="530454">
                <a:moveTo>
                  <a:pt x="4832249" y="0"/>
                </a:moveTo>
                <a:lnTo>
                  <a:pt x="5372804" y="530454"/>
                </a:lnTo>
                <a:lnTo>
                  <a:pt x="0" y="530454"/>
                </a:lnTo>
                <a:lnTo>
                  <a:pt x="520541"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1" name="Forme libre : forme 20">
            <a:extLst>
              <a:ext uri="{FF2B5EF4-FFF2-40B4-BE49-F238E27FC236}">
                <a16:creationId xmlns:a16="http://schemas.microsoft.com/office/drawing/2014/main" id="{534AE452-7F08-4FA5-B95D-44688A32E41E}"/>
              </a:ext>
            </a:extLst>
          </p:cNvPr>
          <p:cNvSpPr/>
          <p:nvPr userDrawn="1"/>
        </p:nvSpPr>
        <p:spPr>
          <a:xfrm rot="18932424">
            <a:off x="-735098" y="889565"/>
            <a:ext cx="3838044" cy="530454"/>
          </a:xfrm>
          <a:custGeom>
            <a:avLst/>
            <a:gdLst>
              <a:gd name="connsiteX0" fmla="*/ 3297489 w 3838044"/>
              <a:gd name="connsiteY0" fmla="*/ 0 h 530454"/>
              <a:gd name="connsiteX1" fmla="*/ 3838044 w 3838044"/>
              <a:gd name="connsiteY1" fmla="*/ 530454 h 530454"/>
              <a:gd name="connsiteX2" fmla="*/ 0 w 3838044"/>
              <a:gd name="connsiteY2" fmla="*/ 530454 h 530454"/>
              <a:gd name="connsiteX3" fmla="*/ 520541 w 3838044"/>
              <a:gd name="connsiteY3" fmla="*/ 0 h 530454"/>
            </a:gdLst>
            <a:ahLst/>
            <a:cxnLst>
              <a:cxn ang="0">
                <a:pos x="connsiteX0" y="connsiteY0"/>
              </a:cxn>
              <a:cxn ang="0">
                <a:pos x="connsiteX1" y="connsiteY1"/>
              </a:cxn>
              <a:cxn ang="0">
                <a:pos x="connsiteX2" y="connsiteY2"/>
              </a:cxn>
              <a:cxn ang="0">
                <a:pos x="connsiteX3" y="connsiteY3"/>
              </a:cxn>
            </a:cxnLst>
            <a:rect l="l" t="t" r="r" b="b"/>
            <a:pathLst>
              <a:path w="3838043" h="530454">
                <a:moveTo>
                  <a:pt x="3297489" y="0"/>
                </a:moveTo>
                <a:lnTo>
                  <a:pt x="3838044" y="530454"/>
                </a:lnTo>
                <a:lnTo>
                  <a:pt x="0" y="530454"/>
                </a:lnTo>
                <a:lnTo>
                  <a:pt x="520541"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3" name="Sous-titre 2">
            <a:extLst>
              <a:ext uri="{FF2B5EF4-FFF2-40B4-BE49-F238E27FC236}">
                <a16:creationId xmlns:a16="http://schemas.microsoft.com/office/drawing/2014/main" id="{E9CCE011-2916-434D-A5D2-7A96A56EDFB2}"/>
              </a:ext>
            </a:extLst>
          </p:cNvPr>
          <p:cNvSpPr>
            <a:spLocks noGrp="1"/>
          </p:cNvSpPr>
          <p:nvPr>
            <p:ph type="subTitle" idx="1" hasCustomPrompt="1"/>
          </p:nvPr>
        </p:nvSpPr>
        <p:spPr>
          <a:xfrm>
            <a:off x="459131" y="3001503"/>
            <a:ext cx="7551997" cy="424732"/>
          </a:xfrm>
        </p:spPr>
        <p:txBody>
          <a:bodyPr wrap="square" lIns="108000" rIns="180000">
            <a:spAutoFit/>
          </a:bodyPr>
          <a:lstStyle>
            <a:lvl1pPr marL="0" indent="0" algn="l">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of the presentation</a:t>
            </a:r>
          </a:p>
        </p:txBody>
      </p:sp>
      <p:sp>
        <p:nvSpPr>
          <p:cNvPr id="19" name="Espace réservé de la date 3">
            <a:extLst>
              <a:ext uri="{FF2B5EF4-FFF2-40B4-BE49-F238E27FC236}">
                <a16:creationId xmlns:a16="http://schemas.microsoft.com/office/drawing/2014/main" id="{11CD5301-9586-45EF-BD7D-6FD0A6A5B078}"/>
              </a:ext>
            </a:extLst>
          </p:cNvPr>
          <p:cNvSpPr>
            <a:spLocks noGrp="1"/>
          </p:cNvSpPr>
          <p:nvPr>
            <p:ph type="dt" sz="half" idx="10"/>
          </p:nvPr>
        </p:nvSpPr>
        <p:spPr>
          <a:xfrm>
            <a:off x="459132" y="4402897"/>
            <a:ext cx="1361105" cy="215444"/>
          </a:xfrm>
          <a:prstGeom prst="rect">
            <a:avLst/>
          </a:prstGeom>
        </p:spPr>
        <p:txBody>
          <a:bodyPr wrap="none" lIns="108000" tIns="0" rIns="180000" bIns="0">
            <a:spAutoFit/>
          </a:bodyPr>
          <a:lstStyle>
            <a:lvl1pPr>
              <a:defRPr sz="1400">
                <a:solidFill>
                  <a:schemeClr val="bg1"/>
                </a:solidFill>
              </a:defRPr>
            </a:lvl1pPr>
          </a:lstStyle>
          <a:p>
            <a:fld id="{BC882573-CF8D-477B-8EF6-9CF97BBEDB1A}" type="datetime3">
              <a:rPr lang="en-GB" smtClean="0"/>
              <a:t>28 February, 2024</a:t>
            </a:fld>
            <a:endParaRPr lang="en-GB"/>
          </a:p>
        </p:txBody>
      </p:sp>
      <p:sp>
        <p:nvSpPr>
          <p:cNvPr id="24" name="Titre 1">
            <a:extLst>
              <a:ext uri="{FF2B5EF4-FFF2-40B4-BE49-F238E27FC236}">
                <a16:creationId xmlns:a16="http://schemas.microsoft.com/office/drawing/2014/main" id="{282677E1-E7D7-461C-9F6D-B1708372F571}"/>
              </a:ext>
            </a:extLst>
          </p:cNvPr>
          <p:cNvSpPr>
            <a:spLocks noGrp="1"/>
          </p:cNvSpPr>
          <p:nvPr>
            <p:ph type="ctrTitle" hasCustomPrompt="1"/>
          </p:nvPr>
        </p:nvSpPr>
        <p:spPr>
          <a:xfrm>
            <a:off x="459207" y="521852"/>
            <a:ext cx="7551997" cy="2475348"/>
          </a:xfrm>
        </p:spPr>
        <p:txBody>
          <a:bodyPr lIns="72000" anchor="t">
            <a:noAutofit/>
          </a:bodyPr>
          <a:lstStyle>
            <a:lvl1pPr algn="l">
              <a:lnSpc>
                <a:spcPct val="80000"/>
              </a:lnSpc>
              <a:defRPr sz="6000" b="1" cap="all" spc="-200" baseline="0">
                <a:solidFill>
                  <a:schemeClr val="bg1"/>
                </a:solidFill>
                <a:latin typeface="Arial Black" panose="020B0A04020102020204" pitchFamily="34" charset="0"/>
              </a:defRPr>
            </a:lvl1pPr>
          </a:lstStyle>
          <a:p>
            <a:r>
              <a:rPr lang="en-GB"/>
              <a:t>TITLE OF THE SLIDE</a:t>
            </a:r>
          </a:p>
        </p:txBody>
      </p:sp>
      <p:sp>
        <p:nvSpPr>
          <p:cNvPr id="26" name="Espace réservé du texte 8">
            <a:extLst>
              <a:ext uri="{FF2B5EF4-FFF2-40B4-BE49-F238E27FC236}">
                <a16:creationId xmlns:a16="http://schemas.microsoft.com/office/drawing/2014/main" id="{0BD763C4-0BC2-41C5-BDBA-5850D945CFF6}"/>
              </a:ext>
            </a:extLst>
          </p:cNvPr>
          <p:cNvSpPr>
            <a:spLocks noGrp="1"/>
          </p:cNvSpPr>
          <p:nvPr>
            <p:ph type="body" sz="quarter" idx="12" hasCustomPrompt="1"/>
          </p:nvPr>
        </p:nvSpPr>
        <p:spPr>
          <a:xfrm>
            <a:off x="459132" y="4014515"/>
            <a:ext cx="2578642" cy="369332"/>
          </a:xfrm>
        </p:spPr>
        <p:txBody>
          <a:bodyPr wrap="none" lIns="108000">
            <a:sp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Name of the speaker</a:t>
            </a:r>
          </a:p>
        </p:txBody>
      </p:sp>
      <p:cxnSp>
        <p:nvCxnSpPr>
          <p:cNvPr id="27" name="Connecteur droit 26">
            <a:extLst>
              <a:ext uri="{FF2B5EF4-FFF2-40B4-BE49-F238E27FC236}">
                <a16:creationId xmlns:a16="http://schemas.microsoft.com/office/drawing/2014/main" id="{55C72328-61FF-4531-AF88-298161BE3728}"/>
              </a:ext>
            </a:extLst>
          </p:cNvPr>
          <p:cNvCxnSpPr/>
          <p:nvPr userDrawn="1"/>
        </p:nvCxnSpPr>
        <p:spPr>
          <a:xfrm>
            <a:off x="571500" y="3933056"/>
            <a:ext cx="66396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6" name="Image 15" descr="Une image contenant objet&#10;&#10;Description générée automatiquement">
            <a:extLst>
              <a:ext uri="{FF2B5EF4-FFF2-40B4-BE49-F238E27FC236}">
                <a16:creationId xmlns:a16="http://schemas.microsoft.com/office/drawing/2014/main" id="{5919B4CD-5E7E-4686-8385-C8E06F74C4D8}"/>
              </a:ext>
            </a:extLst>
          </p:cNvPr>
          <p:cNvPicPr>
            <a:picLocks noChangeAspect="1"/>
          </p:cNvPicPr>
          <p:nvPr userDrawn="1"/>
        </p:nvPicPr>
        <p:blipFill>
          <a:blip r:embed="rId6">
            <a:biLevel thresh="25000"/>
            <a:extLst>
              <a:ext uri="{28A0092B-C50C-407E-A947-70E740481C1C}">
                <a14:useLocalDpi xmlns:a14="http://schemas.microsoft.com/office/drawing/2010/main" val="0"/>
              </a:ext>
            </a:extLst>
          </a:blip>
          <a:srcRect r="23242"/>
          <a:stretch>
            <a:fillRect/>
          </a:stretch>
        </p:blipFill>
        <p:spPr>
          <a:xfrm>
            <a:off x="7680176" y="5467579"/>
            <a:ext cx="2802864" cy="649976"/>
          </a:xfrm>
          <a:prstGeom prst="rect">
            <a:avLst/>
          </a:prstGeom>
        </p:spPr>
      </p:pic>
      <p:pic>
        <p:nvPicPr>
          <p:cNvPr id="14" name="Graphique 12">
            <a:extLst>
              <a:ext uri="{FF2B5EF4-FFF2-40B4-BE49-F238E27FC236}">
                <a16:creationId xmlns:a16="http://schemas.microsoft.com/office/drawing/2014/main" id="{33FF114A-8E2E-4078-8447-E6672F2878CC}"/>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0730260" y="5358931"/>
            <a:ext cx="863743" cy="791160"/>
          </a:xfrm>
          <a:prstGeom prst="rect">
            <a:avLst/>
          </a:prstGeom>
        </p:spPr>
      </p:pic>
    </p:spTree>
    <p:extLst>
      <p:ext uri="{BB962C8B-B14F-4D97-AF65-F5344CB8AC3E}">
        <p14:creationId xmlns:p14="http://schemas.microsoft.com/office/powerpoint/2010/main" val="894295813"/>
      </p:ext>
    </p:extLst>
  </p:cSld>
  <p:clrMapOvr>
    <a:masterClrMapping/>
  </p:clrMapOvr>
  <p:transition/>
  <p:extLst>
    <p:ext uri="{DCECCB84-F9BA-43D5-87BE-67443E8EF086}">
      <p15:sldGuideLst xmlns:p15="http://schemas.microsoft.com/office/powerpoint/2012/main">
        <p15:guide id="1" pos="288">
          <p15:clr>
            <a:srgbClr val="F26B43"/>
          </p15:clr>
        </p15:guide>
        <p15:guide id="2" pos="360">
          <p15:clr>
            <a:srgbClr val="A4A3A4"/>
          </p15:clr>
        </p15:guide>
        <p15:guide id="3" orient="horz" pos="329">
          <p15:clr>
            <a:srgbClr val="F26B43"/>
          </p15:clr>
        </p15:guide>
        <p15:guide id="4" orient="horz" pos="1888">
          <p15:clr>
            <a:srgbClr val="F26B43"/>
          </p15:clr>
        </p15:guide>
        <p15:guide id="5" orient="horz" pos="3317">
          <p15:clr>
            <a:srgbClr val="F26B43"/>
          </p15:clr>
        </p15:guide>
        <p15:guide id="6" orient="horz" pos="3929">
          <p15:clr>
            <a:srgbClr val="F26B43"/>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ontent">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35314968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043772" y="2924944"/>
            <a:ext cx="2377440" cy="3168352"/>
          </a:xfrm>
          <a:prstGeom prst="rect">
            <a:avLst/>
          </a:prstGeom>
          <a:solidFill>
            <a:schemeClr val="bg2"/>
          </a:solidFill>
        </p:spPr>
        <p:txBody>
          <a:bodyPr lIns="91440" tIns="1463040" rIns="91440">
            <a:noAutofit/>
          </a:bodyPr>
          <a:lstStyle>
            <a:lvl1pPr marL="0" indent="0">
              <a:spcBef>
                <a:spcPts val="1800"/>
              </a:spcBef>
              <a:buNone/>
              <a:defRPr sz="2400">
                <a:solidFill>
                  <a:schemeClr val="bg1"/>
                </a:solidFill>
              </a:defRPr>
            </a:lvl1pPr>
            <a:lvl2pPr>
              <a:defRPr sz="2400">
                <a:solidFill>
                  <a:schemeClr val="bg1"/>
                </a:solidFill>
              </a:defRPr>
            </a:lvl2pPr>
            <a:lvl3pPr>
              <a:defRPr sz="2000">
                <a:solidFill>
                  <a:schemeClr val="bg1"/>
                </a:solidFill>
              </a:defRPr>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
        <p:nvSpPr>
          <p:cNvPr id="8" name="Titre 7">
            <a:extLst>
              <a:ext uri="{FF2B5EF4-FFF2-40B4-BE49-F238E27FC236}">
                <a16:creationId xmlns:a16="http://schemas.microsoft.com/office/drawing/2014/main" id="{E05915BF-F664-49DE-8489-CADDC55CA228}"/>
              </a:ext>
            </a:extLst>
          </p:cNvPr>
          <p:cNvSpPr>
            <a:spLocks noGrp="1"/>
          </p:cNvSpPr>
          <p:nvPr>
            <p:ph type="title" hasCustomPrompt="1"/>
          </p:nvPr>
        </p:nvSpPr>
        <p:spPr>
          <a:xfrm>
            <a:off x="404786" y="1484784"/>
            <a:ext cx="3350954" cy="3888432"/>
          </a:xfrm>
        </p:spPr>
        <p:txBody>
          <a:bodyPr lIns="0" tIns="0" rIns="0" bIns="0">
            <a:noAutofit/>
          </a:bodyPr>
          <a:lstStyle>
            <a:lvl1pPr>
              <a:lnSpc>
                <a:spcPct val="70000"/>
              </a:lnSpc>
              <a:defRPr sz="4000" spc="-300">
                <a:latin typeface="+mj-lt"/>
              </a:defRPr>
            </a:lvl1pPr>
          </a:lstStyle>
          <a:p>
            <a:r>
              <a:rPr lang="fr-FR" dirty="0"/>
              <a:t>TITLE OF THE SLIDE</a:t>
            </a:r>
          </a:p>
        </p:txBody>
      </p:sp>
      <p:sp>
        <p:nvSpPr>
          <p:cNvPr id="11" name="Content Placeholder 2">
            <a:extLst>
              <a:ext uri="{FF2B5EF4-FFF2-40B4-BE49-F238E27FC236}">
                <a16:creationId xmlns:a16="http://schemas.microsoft.com/office/drawing/2014/main" id="{F8F22A29-5997-490C-962C-92C87D94F077}"/>
              </a:ext>
            </a:extLst>
          </p:cNvPr>
          <p:cNvSpPr>
            <a:spLocks noGrp="1"/>
          </p:cNvSpPr>
          <p:nvPr>
            <p:ph idx="19" hasCustomPrompt="1"/>
          </p:nvPr>
        </p:nvSpPr>
        <p:spPr>
          <a:xfrm>
            <a:off x="6724401" y="2924944"/>
            <a:ext cx="2377440" cy="3168352"/>
          </a:xfrm>
          <a:prstGeom prst="rect">
            <a:avLst/>
          </a:prstGeom>
          <a:solidFill>
            <a:schemeClr val="bg2"/>
          </a:solidFill>
        </p:spPr>
        <p:txBody>
          <a:bodyPr lIns="91440" tIns="1463040" rIns="91440">
            <a:noAutofit/>
          </a:bodyPr>
          <a:lstStyle>
            <a:lvl1pPr marL="0" indent="0">
              <a:spcBef>
                <a:spcPts val="1800"/>
              </a:spcBef>
              <a:buNone/>
              <a:defRPr sz="2400">
                <a:solidFill>
                  <a:schemeClr val="bg1"/>
                </a:solidFill>
              </a:defRPr>
            </a:lvl1pPr>
            <a:lvl2pPr>
              <a:defRPr sz="2400">
                <a:solidFill>
                  <a:schemeClr val="bg1"/>
                </a:solidFill>
              </a:defRPr>
            </a:lvl2pPr>
            <a:lvl3pPr>
              <a:defRPr sz="2000">
                <a:solidFill>
                  <a:schemeClr val="bg1"/>
                </a:solidFill>
              </a:defRPr>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
        <p:nvSpPr>
          <p:cNvPr id="12" name="Content Placeholder 2">
            <a:extLst>
              <a:ext uri="{FF2B5EF4-FFF2-40B4-BE49-F238E27FC236}">
                <a16:creationId xmlns:a16="http://schemas.microsoft.com/office/drawing/2014/main" id="{589402C6-E584-4B1E-AAF1-F61EAA31D720}"/>
              </a:ext>
            </a:extLst>
          </p:cNvPr>
          <p:cNvSpPr>
            <a:spLocks noGrp="1"/>
          </p:cNvSpPr>
          <p:nvPr>
            <p:ph idx="20" hasCustomPrompt="1"/>
          </p:nvPr>
        </p:nvSpPr>
        <p:spPr>
          <a:xfrm>
            <a:off x="9405029" y="2924944"/>
            <a:ext cx="2377440" cy="3168352"/>
          </a:xfrm>
          <a:prstGeom prst="rect">
            <a:avLst/>
          </a:prstGeom>
          <a:solidFill>
            <a:schemeClr val="bg2"/>
          </a:solidFill>
        </p:spPr>
        <p:txBody>
          <a:bodyPr lIns="91440" tIns="1463040" rIns="91440">
            <a:noAutofit/>
          </a:bodyPr>
          <a:lstStyle>
            <a:lvl1pPr marL="0" indent="0">
              <a:spcBef>
                <a:spcPts val="1800"/>
              </a:spcBef>
              <a:buNone/>
              <a:defRPr sz="2400">
                <a:solidFill>
                  <a:schemeClr val="bg1"/>
                </a:solidFill>
              </a:defRPr>
            </a:lvl1pPr>
            <a:lvl2pPr>
              <a:defRPr sz="2400">
                <a:solidFill>
                  <a:schemeClr val="bg1"/>
                </a:solidFill>
              </a:defRPr>
            </a:lvl2pPr>
            <a:lvl3pPr>
              <a:defRPr sz="2000">
                <a:solidFill>
                  <a:schemeClr val="bg1"/>
                </a:solidFill>
              </a:defRPr>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
        <p:nvSpPr>
          <p:cNvPr id="13" name="Picture Placeholder 12">
            <a:extLst>
              <a:ext uri="{FF2B5EF4-FFF2-40B4-BE49-F238E27FC236}">
                <a16:creationId xmlns:a16="http://schemas.microsoft.com/office/drawing/2014/main" id="{9C32C97A-708F-4C97-85BE-4D4321C76FC4}"/>
              </a:ext>
            </a:extLst>
          </p:cNvPr>
          <p:cNvSpPr>
            <a:spLocks noGrp="1"/>
          </p:cNvSpPr>
          <p:nvPr>
            <p:ph type="pic" sz="quarter" idx="21"/>
          </p:nvPr>
        </p:nvSpPr>
        <p:spPr>
          <a:xfrm>
            <a:off x="4043772" y="0"/>
            <a:ext cx="2377666" cy="2924944"/>
          </a:xfrm>
        </p:spPr>
        <p:txBody>
          <a:bodyPr anchor="ctr"/>
          <a:lstStyle>
            <a:lvl1pPr marL="0" indent="0" algn="ctr">
              <a:buNone/>
              <a:defRPr/>
            </a:lvl1pPr>
          </a:lstStyle>
          <a:p>
            <a:endParaRPr lang="en-GB"/>
          </a:p>
        </p:txBody>
      </p:sp>
      <p:sp>
        <p:nvSpPr>
          <p:cNvPr id="14" name="Picture Placeholder 12">
            <a:extLst>
              <a:ext uri="{FF2B5EF4-FFF2-40B4-BE49-F238E27FC236}">
                <a16:creationId xmlns:a16="http://schemas.microsoft.com/office/drawing/2014/main" id="{A8F7630D-17F5-4C5B-B774-070C16496C07}"/>
              </a:ext>
            </a:extLst>
          </p:cNvPr>
          <p:cNvSpPr>
            <a:spLocks noGrp="1"/>
          </p:cNvSpPr>
          <p:nvPr>
            <p:ph type="pic" sz="quarter" idx="22"/>
          </p:nvPr>
        </p:nvSpPr>
        <p:spPr>
          <a:xfrm>
            <a:off x="6724174" y="0"/>
            <a:ext cx="2377666" cy="2924944"/>
          </a:xfrm>
        </p:spPr>
        <p:txBody>
          <a:bodyPr anchor="ctr"/>
          <a:lstStyle>
            <a:lvl1pPr marL="0" indent="0" algn="ctr">
              <a:buNone/>
              <a:defRPr/>
            </a:lvl1pPr>
          </a:lstStyle>
          <a:p>
            <a:endParaRPr lang="en-GB"/>
          </a:p>
        </p:txBody>
      </p:sp>
      <p:sp>
        <p:nvSpPr>
          <p:cNvPr id="15" name="Picture Placeholder 12">
            <a:extLst>
              <a:ext uri="{FF2B5EF4-FFF2-40B4-BE49-F238E27FC236}">
                <a16:creationId xmlns:a16="http://schemas.microsoft.com/office/drawing/2014/main" id="{44B388A1-31A2-4B67-BF22-F33B1B07EF9D}"/>
              </a:ext>
            </a:extLst>
          </p:cNvPr>
          <p:cNvSpPr>
            <a:spLocks noGrp="1"/>
          </p:cNvSpPr>
          <p:nvPr>
            <p:ph type="pic" sz="quarter" idx="23"/>
          </p:nvPr>
        </p:nvSpPr>
        <p:spPr>
          <a:xfrm>
            <a:off x="9404576" y="0"/>
            <a:ext cx="2377666" cy="2924944"/>
          </a:xfrm>
        </p:spPr>
        <p:txBody>
          <a:bodyPr anchor="ctr"/>
          <a:lstStyle>
            <a:lvl1pPr marL="0" indent="0" algn="ctr">
              <a:buNone/>
              <a:defRPr/>
            </a:lvl1pPr>
          </a:lstStyle>
          <a:p>
            <a:endParaRPr lang="en-GB"/>
          </a:p>
        </p:txBody>
      </p:sp>
    </p:spTree>
    <p:extLst>
      <p:ext uri="{BB962C8B-B14F-4D97-AF65-F5344CB8AC3E}">
        <p14:creationId xmlns:p14="http://schemas.microsoft.com/office/powerpoint/2010/main" val="13073051"/>
      </p:ext>
    </p:extLst>
  </p:cSld>
  <p:clrMapOvr>
    <a:masterClrMapping/>
  </p:clrMapOvr>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Summary">
    <p:bg>
      <p:bgPr>
        <a:solidFill>
          <a:schemeClr val="bg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7CED06AF-D77F-40B5-AC37-133B89CE02D4}"/>
              </a:ext>
            </a:extLst>
          </p:cNvPr>
          <p:cNvGraphicFramePr>
            <a:graphicFrameLocks noChangeAspect="1"/>
          </p:cNvGraphicFramePr>
          <p:nvPr userDrawn="1">
            <p:custDataLst>
              <p:tags r:id="rId1"/>
            </p:custDataLst>
            <p:extLst>
              <p:ext uri="{D42A27DB-BD31-4B8C-83A1-F6EECF244321}">
                <p14:modId xmlns:p14="http://schemas.microsoft.com/office/powerpoint/2010/main" val="12326662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532" imgH="530" progId="TCLayout.ActiveDocument.1">
                  <p:embed/>
                </p:oleObj>
              </mc:Choice>
              <mc:Fallback>
                <p:oleObj name="Diapositive think-cell" r:id="rId3" imgW="532" imgH="530" progId="TCLayout.ActiveDocument.1">
                  <p:embed/>
                  <p:pic>
                    <p:nvPicPr>
                      <p:cNvPr id="4" name="Objet 3" hidden="1">
                        <a:extLst>
                          <a:ext uri="{FF2B5EF4-FFF2-40B4-BE49-F238E27FC236}">
                            <a16:creationId xmlns:a16="http://schemas.microsoft.com/office/drawing/2014/main" id="{7CED06AF-D77F-40B5-AC37-133B89CE02D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Forme libre : forme 12">
            <a:extLst>
              <a:ext uri="{FF2B5EF4-FFF2-40B4-BE49-F238E27FC236}">
                <a16:creationId xmlns:a16="http://schemas.microsoft.com/office/drawing/2014/main" id="{F64F9793-BC9C-4454-9F7F-5BB60A70AEED}"/>
              </a:ext>
            </a:extLst>
          </p:cNvPr>
          <p:cNvSpPr/>
          <p:nvPr userDrawn="1"/>
        </p:nvSpPr>
        <p:spPr>
          <a:xfrm rot="18932424">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orme libre : forme 13">
            <a:extLst>
              <a:ext uri="{FF2B5EF4-FFF2-40B4-BE49-F238E27FC236}">
                <a16:creationId xmlns:a16="http://schemas.microsoft.com/office/drawing/2014/main" id="{D42A29F8-8B81-4FB1-8852-D3129D82F2F7}"/>
              </a:ext>
            </a:extLst>
          </p:cNvPr>
          <p:cNvSpPr/>
          <p:nvPr userDrawn="1"/>
        </p:nvSpPr>
        <p:spPr>
          <a:xfrm rot="18932424">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68F1563-018F-44B3-B1BA-431C2F106E20}"/>
              </a:ext>
            </a:extLst>
          </p:cNvPr>
          <p:cNvSpPr>
            <a:spLocks noGrp="1"/>
          </p:cNvSpPr>
          <p:nvPr>
            <p:ph type="title" hasCustomPrompt="1"/>
          </p:nvPr>
        </p:nvSpPr>
        <p:spPr>
          <a:xfrm>
            <a:off x="459207" y="425366"/>
            <a:ext cx="7551996" cy="923330"/>
          </a:xfrm>
        </p:spPr>
        <p:txBody>
          <a:bodyPr lIns="72000" anchor="b">
            <a:spAutoFit/>
          </a:bodyPr>
          <a:lstStyle>
            <a:lvl1pPr>
              <a:defRPr sz="6000" spc="-200" baseline="0">
                <a:solidFill>
                  <a:schemeClr val="bg1"/>
                </a:solidFill>
              </a:defRPr>
            </a:lvl1pPr>
          </a:lstStyle>
          <a:p>
            <a:r>
              <a:rPr lang="en-GB"/>
              <a:t>SUMMARY</a:t>
            </a:r>
          </a:p>
        </p:txBody>
      </p:sp>
      <p:sp>
        <p:nvSpPr>
          <p:cNvPr id="9" name="Espace réservé du texte 8">
            <a:extLst>
              <a:ext uri="{FF2B5EF4-FFF2-40B4-BE49-F238E27FC236}">
                <a16:creationId xmlns:a16="http://schemas.microsoft.com/office/drawing/2014/main" id="{A137A81A-F5D3-4438-B99F-AC1EABFB6631}"/>
              </a:ext>
            </a:extLst>
          </p:cNvPr>
          <p:cNvSpPr>
            <a:spLocks noGrp="1"/>
          </p:cNvSpPr>
          <p:nvPr>
            <p:ph type="body" sz="quarter" idx="13" hasCustomPrompt="1"/>
          </p:nvPr>
        </p:nvSpPr>
        <p:spPr>
          <a:xfrm>
            <a:off x="464988" y="1649866"/>
            <a:ext cx="7546216" cy="661720"/>
          </a:xfrm>
        </p:spPr>
        <p:txBody>
          <a:bodyPr wrap="square" lIns="108000" rIns="180000">
            <a:spAutoFit/>
          </a:bodyPr>
          <a:lstStyle>
            <a:lvl1pPr marL="450850" indent="-450850">
              <a:lnSpc>
                <a:spcPct val="100000"/>
              </a:lnSpc>
              <a:spcBef>
                <a:spcPts val="1800"/>
              </a:spcBef>
              <a:buSzTx/>
              <a:buFont typeface="+mj-lt"/>
              <a:buAutoNum type="arabicPeriod"/>
              <a:defRPr sz="1600">
                <a:solidFill>
                  <a:schemeClr val="bg1"/>
                </a:solidFill>
                <a:latin typeface="+mn-lt"/>
              </a:defRPr>
            </a:lvl1pPr>
            <a:lvl2pPr marL="447675" indent="-314325">
              <a:lnSpc>
                <a:spcPct val="100000"/>
              </a:lnSpc>
              <a:buFont typeface="Arial" panose="020B0604020202020204" pitchFamily="34" charset="0"/>
              <a:buChar char=" "/>
              <a:defRPr sz="1600">
                <a:solidFill>
                  <a:schemeClr val="bg1"/>
                </a:solidFill>
              </a:defRPr>
            </a:lvl2pPr>
            <a:lvl3pPr marL="542925" indent="0">
              <a:buNone/>
              <a:defRPr>
                <a:solidFill>
                  <a:schemeClr val="bg1"/>
                </a:solidFill>
              </a:defRPr>
            </a:lvl3pPr>
            <a:lvl4pPr>
              <a:defRPr>
                <a:solidFill>
                  <a:schemeClr val="bg1"/>
                </a:solidFill>
              </a:defRPr>
            </a:lvl4pPr>
            <a:lvl5pPr>
              <a:defRPr>
                <a:solidFill>
                  <a:schemeClr val="bg1"/>
                </a:solidFill>
              </a:defRPr>
            </a:lvl5pPr>
          </a:lstStyle>
          <a:p>
            <a:pPr lvl="0"/>
            <a:r>
              <a:rPr lang="en-GB"/>
              <a:t>Your text here</a:t>
            </a:r>
          </a:p>
          <a:p>
            <a:pPr lvl="1"/>
            <a:r>
              <a:rPr lang="en-GB"/>
              <a:t>Text level 2</a:t>
            </a:r>
          </a:p>
        </p:txBody>
      </p:sp>
      <p:pic>
        <p:nvPicPr>
          <p:cNvPr id="10" name="Graphique 8">
            <a:extLst>
              <a:ext uri="{FF2B5EF4-FFF2-40B4-BE49-F238E27FC236}">
                <a16:creationId xmlns:a16="http://schemas.microsoft.com/office/drawing/2014/main" id="{9A9743B7-8D0B-4F4B-900B-FE6932488C3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303005" y="6172200"/>
            <a:ext cx="501320" cy="459192"/>
          </a:xfrm>
          <a:prstGeom prst="rect">
            <a:avLst/>
          </a:prstGeom>
        </p:spPr>
      </p:pic>
      <p:sp>
        <p:nvSpPr>
          <p:cNvPr id="3" name="Espace réservé du numéro de diapositive 2">
            <a:extLst>
              <a:ext uri="{FF2B5EF4-FFF2-40B4-BE49-F238E27FC236}">
                <a16:creationId xmlns:a16="http://schemas.microsoft.com/office/drawing/2014/main" id="{0DC99564-1E2A-412E-A628-7BCE8232D5EA}"/>
              </a:ext>
            </a:extLst>
          </p:cNvPr>
          <p:cNvSpPr>
            <a:spLocks noGrp="1"/>
          </p:cNvSpPr>
          <p:nvPr>
            <p:ph type="sldNum" sz="quarter" idx="14"/>
          </p:nvPr>
        </p:nvSpPr>
        <p:spPr/>
        <p:txBody>
          <a:bodyPr/>
          <a:lstStyle>
            <a:lvl1pPr>
              <a:defRPr>
                <a:solidFill>
                  <a:schemeClr val="bg1"/>
                </a:solidFill>
              </a:defRPr>
            </a:lvl1pPr>
          </a:lstStyle>
          <a:p>
            <a:fld id="{D61AABEC-672F-4B68-B914-690DA978312C}" type="slidenum">
              <a:rPr lang="en-GB" smtClean="0"/>
              <a:t>‹#›</a:t>
            </a:fld>
            <a:r>
              <a:rPr lang="en-GB"/>
              <a:t> ‒ </a:t>
            </a:r>
          </a:p>
        </p:txBody>
      </p:sp>
      <p:sp>
        <p:nvSpPr>
          <p:cNvPr id="12" name="Espace réservé du pied de page 4">
            <a:extLst>
              <a:ext uri="{FF2B5EF4-FFF2-40B4-BE49-F238E27FC236}">
                <a16:creationId xmlns:a16="http://schemas.microsoft.com/office/drawing/2014/main" id="{26F3B280-A751-4795-8CA3-6E2A172C029E}"/>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Tree>
    <p:extLst>
      <p:ext uri="{BB962C8B-B14F-4D97-AF65-F5344CB8AC3E}">
        <p14:creationId xmlns:p14="http://schemas.microsoft.com/office/powerpoint/2010/main" val="1882276605"/>
      </p:ext>
    </p:extLst>
  </p:cSld>
  <p:clrMapOvr>
    <a:masterClrMapping/>
  </p:clrMapOvr>
  <p:transition/>
  <p:extLst>
    <p:ext uri="{DCECCB84-F9BA-43D5-87BE-67443E8EF086}">
      <p15:sldGuideLst xmlns:p15="http://schemas.microsoft.com/office/powerpoint/2012/main">
        <p15:guide id="1" pos="288">
          <p15:clr>
            <a:srgbClr val="F26B43"/>
          </p15:clr>
        </p15:guide>
        <p15:guide id="2" pos="360">
          <p15:clr>
            <a:srgbClr val="A4A3A4"/>
          </p15:clr>
        </p15:guide>
        <p15:guide id="3" orient="horz" pos="3906">
          <p15:clr>
            <a:srgbClr val="F26B43"/>
          </p15:clr>
        </p15:guide>
        <p15:guide id="4" orient="horz" pos="4156">
          <p15:clr>
            <a:srgbClr val="F26B43"/>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Chapter_1">
    <p:bg>
      <p:bgPr>
        <a:solidFill>
          <a:schemeClr val="bg2"/>
        </a:solidFill>
        <a:effectLst/>
      </p:bgPr>
    </p:bg>
    <p:spTree>
      <p:nvGrpSpPr>
        <p:cNvPr id="1" name=""/>
        <p:cNvGrpSpPr/>
        <p:nvPr/>
      </p:nvGrpSpPr>
      <p:grpSpPr>
        <a:xfrm>
          <a:off x="0" y="0"/>
          <a:ext cx="0" cy="0"/>
          <a:chOff x="0" y="0"/>
          <a:chExt cx="0" cy="0"/>
        </a:xfrm>
      </p:grpSpPr>
      <p:graphicFrame>
        <p:nvGraphicFramePr>
          <p:cNvPr id="5" name="Objet 4" hidden="1">
            <a:extLst>
              <a:ext uri="{FF2B5EF4-FFF2-40B4-BE49-F238E27FC236}">
                <a16:creationId xmlns:a16="http://schemas.microsoft.com/office/drawing/2014/main" id="{60ABFA1E-B316-436E-9376-68EB419FC111}"/>
              </a:ext>
            </a:extLst>
          </p:cNvPr>
          <p:cNvGraphicFramePr>
            <a:graphicFrameLocks noChangeAspect="1"/>
          </p:cNvGraphicFramePr>
          <p:nvPr userDrawn="1">
            <p:custDataLst>
              <p:tags r:id="rId1"/>
            </p:custDataLst>
            <p:extLst>
              <p:ext uri="{D42A27DB-BD31-4B8C-83A1-F6EECF244321}">
                <p14:modId xmlns:p14="http://schemas.microsoft.com/office/powerpoint/2010/main" val="2575327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60ABFA1E-B316-436E-9376-68EB419FC11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090B98A0-6801-4768-B6F7-29BDCE8AEFAF}"/>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13" name="Forme libre : forme 12">
            <a:extLst>
              <a:ext uri="{FF2B5EF4-FFF2-40B4-BE49-F238E27FC236}">
                <a16:creationId xmlns:a16="http://schemas.microsoft.com/office/drawing/2014/main" id="{F64F9793-BC9C-4454-9F7F-5BB60A70AEED}"/>
              </a:ext>
            </a:extLst>
          </p:cNvPr>
          <p:cNvSpPr/>
          <p:nvPr userDrawn="1"/>
        </p:nvSpPr>
        <p:spPr>
          <a:xfrm rot="18932424">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orme libre : forme 13">
            <a:extLst>
              <a:ext uri="{FF2B5EF4-FFF2-40B4-BE49-F238E27FC236}">
                <a16:creationId xmlns:a16="http://schemas.microsoft.com/office/drawing/2014/main" id="{D42A29F8-8B81-4FB1-8852-D3129D82F2F7}"/>
              </a:ext>
            </a:extLst>
          </p:cNvPr>
          <p:cNvSpPr/>
          <p:nvPr userDrawn="1"/>
        </p:nvSpPr>
        <p:spPr>
          <a:xfrm rot="18932424">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Espace réservé du texte 11">
            <a:extLst>
              <a:ext uri="{FF2B5EF4-FFF2-40B4-BE49-F238E27FC236}">
                <a16:creationId xmlns:a16="http://schemas.microsoft.com/office/drawing/2014/main" id="{EBE94776-9B87-471E-83E1-9924DF80A377}"/>
              </a:ext>
            </a:extLst>
          </p:cNvPr>
          <p:cNvSpPr>
            <a:spLocks noGrp="1"/>
          </p:cNvSpPr>
          <p:nvPr>
            <p:ph type="body" sz="quarter" idx="13" hasCustomPrompt="1"/>
          </p:nvPr>
        </p:nvSpPr>
        <p:spPr>
          <a:xfrm>
            <a:off x="9828892" y="3287"/>
            <a:ext cx="2231701" cy="4067267"/>
          </a:xfrm>
        </p:spPr>
        <p:txBody>
          <a:bodyPr wrap="none">
            <a:spAutoFit/>
          </a:bodyPr>
          <a:lstStyle>
            <a:lvl1pPr marL="0" indent="0">
              <a:buNone/>
              <a:defRPr sz="28700" b="1">
                <a:solidFill>
                  <a:schemeClr val="bg1"/>
                </a:solidFill>
              </a:defRPr>
            </a:lvl1pPr>
          </a:lstStyle>
          <a:p>
            <a:pPr lvl="0"/>
            <a:r>
              <a:rPr lang="en-GB"/>
              <a:t>0</a:t>
            </a:r>
          </a:p>
        </p:txBody>
      </p:sp>
      <p:sp>
        <p:nvSpPr>
          <p:cNvPr id="15" name="Title 1">
            <a:extLst>
              <a:ext uri="{FF2B5EF4-FFF2-40B4-BE49-F238E27FC236}">
                <a16:creationId xmlns:a16="http://schemas.microsoft.com/office/drawing/2014/main" id="{6C4BB860-E9E5-4315-9166-BE3A6F99D541}"/>
              </a:ext>
            </a:extLst>
          </p:cNvPr>
          <p:cNvSpPr>
            <a:spLocks noGrp="1"/>
          </p:cNvSpPr>
          <p:nvPr>
            <p:ph type="title" hasCustomPrompt="1"/>
          </p:nvPr>
        </p:nvSpPr>
        <p:spPr>
          <a:xfrm>
            <a:off x="459207" y="546021"/>
            <a:ext cx="7551996" cy="1587679"/>
          </a:xfrm>
        </p:spPr>
        <p:txBody>
          <a:bodyPr lIns="72000" anchor="t">
            <a:spAutoFit/>
          </a:bodyPr>
          <a:lstStyle>
            <a:lvl1pPr>
              <a:lnSpc>
                <a:spcPct val="80000"/>
              </a:lnSpc>
              <a:defRPr sz="6000">
                <a:solidFill>
                  <a:schemeClr val="bg1"/>
                </a:solidFill>
                <a:latin typeface="+mj-lt"/>
              </a:defRPr>
            </a:lvl1pPr>
          </a:lstStyle>
          <a:p>
            <a:r>
              <a:rPr lang="en-GB"/>
              <a:t>TITLE OF THE CHAPTER</a:t>
            </a:r>
          </a:p>
        </p:txBody>
      </p:sp>
      <p:sp>
        <p:nvSpPr>
          <p:cNvPr id="19" name="Espace réservé du texte 2">
            <a:extLst>
              <a:ext uri="{FF2B5EF4-FFF2-40B4-BE49-F238E27FC236}">
                <a16:creationId xmlns:a16="http://schemas.microsoft.com/office/drawing/2014/main" id="{9D0DDBF5-15A9-48AF-8154-A223158BFEC2}"/>
              </a:ext>
            </a:extLst>
          </p:cNvPr>
          <p:cNvSpPr>
            <a:spLocks noGrp="1"/>
          </p:cNvSpPr>
          <p:nvPr>
            <p:ph type="body" idx="1" hasCustomPrompt="1"/>
          </p:nvPr>
        </p:nvSpPr>
        <p:spPr>
          <a:xfrm>
            <a:off x="452215" y="2816932"/>
            <a:ext cx="7551996" cy="461665"/>
          </a:xfrm>
        </p:spPr>
        <p:txBody>
          <a:bodyPr lIns="108000" rIns="180000">
            <a:spAutoFit/>
          </a:bodyPr>
          <a:lstStyle>
            <a:lvl1pPr marL="0" indent="0">
              <a:buNone/>
              <a:defRPr sz="24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Subtitle of the chapter</a:t>
            </a:r>
          </a:p>
        </p:txBody>
      </p:sp>
      <p:pic>
        <p:nvPicPr>
          <p:cNvPr id="16" name="Graphique 8">
            <a:extLst>
              <a:ext uri="{FF2B5EF4-FFF2-40B4-BE49-F238E27FC236}">
                <a16:creationId xmlns:a16="http://schemas.microsoft.com/office/drawing/2014/main" id="{E4759D16-3C68-46E4-914B-85AEC88CBD33}"/>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303005" y="6172200"/>
            <a:ext cx="501320" cy="459192"/>
          </a:xfrm>
          <a:prstGeom prst="rect">
            <a:avLst/>
          </a:prstGeom>
        </p:spPr>
      </p:pic>
      <p:sp>
        <p:nvSpPr>
          <p:cNvPr id="17" name="Espace réservé du numéro de diapositive 2">
            <a:extLst>
              <a:ext uri="{FF2B5EF4-FFF2-40B4-BE49-F238E27FC236}">
                <a16:creationId xmlns:a16="http://schemas.microsoft.com/office/drawing/2014/main" id="{3DEA2039-7C0C-4137-BC63-7489537E8A7B}"/>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t>‹#›</a:t>
            </a:fld>
            <a:r>
              <a:rPr lang="en-GB"/>
              <a:t> ‒ </a:t>
            </a:r>
          </a:p>
        </p:txBody>
      </p:sp>
      <p:sp>
        <p:nvSpPr>
          <p:cNvPr id="18" name="Espace réservé du pied de page 4">
            <a:extLst>
              <a:ext uri="{FF2B5EF4-FFF2-40B4-BE49-F238E27FC236}">
                <a16:creationId xmlns:a16="http://schemas.microsoft.com/office/drawing/2014/main" id="{6F0D60AE-1577-4008-9F3D-2335AB963E1E}"/>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Tree>
    <p:extLst>
      <p:ext uri="{BB962C8B-B14F-4D97-AF65-F5344CB8AC3E}">
        <p14:creationId xmlns:p14="http://schemas.microsoft.com/office/powerpoint/2010/main" val="2906147696"/>
      </p:ext>
    </p:extLst>
  </p:cSld>
  <p:clrMapOvr>
    <a:masterClrMapping/>
  </p:clrMapOvr>
  <p:transition/>
  <p:extLst>
    <p:ext uri="{DCECCB84-F9BA-43D5-87BE-67443E8EF086}">
      <p15:sldGuideLst xmlns:p15="http://schemas.microsoft.com/office/powerpoint/2012/main">
        <p15:guide id="1" pos="288">
          <p15:clr>
            <a:srgbClr val="F26B43"/>
          </p15:clr>
        </p15:guide>
        <p15:guide id="2" pos="360">
          <p15:clr>
            <a:srgbClr val="A4A3A4"/>
          </p15:clr>
        </p15:guide>
        <p15:guide id="3" orient="horz" pos="3906">
          <p15:clr>
            <a:srgbClr val="F26B43"/>
          </p15:clr>
        </p15:guide>
        <p15:guide id="4" orient="horz" pos="4156">
          <p15:clr>
            <a:srgbClr val="F26B43"/>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Chapter_2">
    <p:bg>
      <p:bgPr>
        <a:solidFill>
          <a:schemeClr val="bg1"/>
        </a:solidFill>
        <a:effectLst/>
      </p:bgPr>
    </p:bg>
    <p:spTree>
      <p:nvGrpSpPr>
        <p:cNvPr id="1" name=""/>
        <p:cNvGrpSpPr/>
        <p:nvPr/>
      </p:nvGrpSpPr>
      <p:grpSpPr>
        <a:xfrm>
          <a:off x="0" y="0"/>
          <a:ext cx="0" cy="0"/>
          <a:chOff x="0" y="0"/>
          <a:chExt cx="0" cy="0"/>
        </a:xfrm>
      </p:grpSpPr>
      <p:graphicFrame>
        <p:nvGraphicFramePr>
          <p:cNvPr id="7" name="Objet 6" hidden="1">
            <a:extLst>
              <a:ext uri="{FF2B5EF4-FFF2-40B4-BE49-F238E27FC236}">
                <a16:creationId xmlns:a16="http://schemas.microsoft.com/office/drawing/2014/main" id="{56B4929C-8011-4179-8CDE-3FB8CD201206}"/>
              </a:ext>
            </a:extLst>
          </p:cNvPr>
          <p:cNvGraphicFramePr>
            <a:graphicFrameLocks noChangeAspect="1"/>
          </p:cNvGraphicFramePr>
          <p:nvPr userDrawn="1">
            <p:custDataLst>
              <p:tags r:id="rId1"/>
            </p:custDataLst>
            <p:extLst>
              <p:ext uri="{D42A27DB-BD31-4B8C-83A1-F6EECF244321}">
                <p14:modId xmlns:p14="http://schemas.microsoft.com/office/powerpoint/2010/main" val="30607521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7" name="Objet 6" hidden="1">
                        <a:extLst>
                          <a:ext uri="{FF2B5EF4-FFF2-40B4-BE49-F238E27FC236}">
                            <a16:creationId xmlns:a16="http://schemas.microsoft.com/office/drawing/2014/main" id="{56B4929C-8011-4179-8CDE-3FB8CD20120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070C4FA2-C5EC-49E1-8C35-04867997158C}"/>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3" name="Espace réservé du texte 2">
            <a:extLst>
              <a:ext uri="{FF2B5EF4-FFF2-40B4-BE49-F238E27FC236}">
                <a16:creationId xmlns:a16="http://schemas.microsoft.com/office/drawing/2014/main" id="{35825EF1-A063-4BA8-A114-9FEFB36C88BB}"/>
              </a:ext>
            </a:extLst>
          </p:cNvPr>
          <p:cNvSpPr>
            <a:spLocks noGrp="1"/>
          </p:cNvSpPr>
          <p:nvPr>
            <p:ph type="body" idx="1" hasCustomPrompt="1"/>
          </p:nvPr>
        </p:nvSpPr>
        <p:spPr>
          <a:xfrm>
            <a:off x="459207" y="2816932"/>
            <a:ext cx="7551996" cy="461665"/>
          </a:xfrm>
        </p:spPr>
        <p:txBody>
          <a:bodyPr lIns="108000" rIns="180000">
            <a:spAutoFit/>
          </a:bodyPr>
          <a:lstStyle>
            <a:lvl1pPr marL="0" indent="0">
              <a:buNone/>
              <a:defRPr sz="2400" b="1">
                <a:solidFill>
                  <a:schemeClr val="bg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Subtitle of the chapter</a:t>
            </a:r>
          </a:p>
        </p:txBody>
      </p:sp>
      <p:sp>
        <p:nvSpPr>
          <p:cNvPr id="12" name="Text Placeholder 11">
            <a:extLst>
              <a:ext uri="{FF2B5EF4-FFF2-40B4-BE49-F238E27FC236}">
                <a16:creationId xmlns:a16="http://schemas.microsoft.com/office/drawing/2014/main" id="{EBE94776-9B87-471E-83E1-9924DF80A377}"/>
              </a:ext>
            </a:extLst>
          </p:cNvPr>
          <p:cNvSpPr>
            <a:spLocks noGrp="1"/>
          </p:cNvSpPr>
          <p:nvPr>
            <p:ph type="body" sz="quarter" idx="13" hasCustomPrompt="1"/>
          </p:nvPr>
        </p:nvSpPr>
        <p:spPr>
          <a:xfrm>
            <a:off x="9828892" y="3287"/>
            <a:ext cx="2231701" cy="4067267"/>
          </a:xfrm>
        </p:spPr>
        <p:txBody>
          <a:bodyPr wrap="none">
            <a:spAutoFit/>
          </a:bodyPr>
          <a:lstStyle>
            <a:lvl1pPr marL="0" indent="0">
              <a:buNone/>
              <a:defRPr sz="28700" b="1">
                <a:blipFill>
                  <a:blip r:embed="rId6"/>
                  <a:stretch>
                    <a:fillRect/>
                  </a:stretch>
                </a:blipFill>
              </a:defRPr>
            </a:lvl1pPr>
          </a:lstStyle>
          <a:p>
            <a:pPr lvl="0"/>
            <a:r>
              <a:rPr lang="en-GB"/>
              <a:t>0</a:t>
            </a:r>
          </a:p>
        </p:txBody>
      </p:sp>
      <p:sp>
        <p:nvSpPr>
          <p:cNvPr id="11" name="Title 1">
            <a:extLst>
              <a:ext uri="{FF2B5EF4-FFF2-40B4-BE49-F238E27FC236}">
                <a16:creationId xmlns:a16="http://schemas.microsoft.com/office/drawing/2014/main" id="{6C15C0FE-1109-48F3-B89A-6248AC1CCB74}"/>
              </a:ext>
            </a:extLst>
          </p:cNvPr>
          <p:cNvSpPr>
            <a:spLocks noGrp="1"/>
          </p:cNvSpPr>
          <p:nvPr>
            <p:ph type="title" hasCustomPrompt="1"/>
          </p:nvPr>
        </p:nvSpPr>
        <p:spPr>
          <a:xfrm>
            <a:off x="459207" y="546021"/>
            <a:ext cx="7551996" cy="1587679"/>
          </a:xfrm>
        </p:spPr>
        <p:txBody>
          <a:bodyPr lIns="72000" anchor="t">
            <a:spAutoFit/>
          </a:bodyPr>
          <a:lstStyle>
            <a:lvl1pPr>
              <a:lnSpc>
                <a:spcPct val="80000"/>
              </a:lnSpc>
              <a:defRPr sz="6000">
                <a:solidFill>
                  <a:schemeClr val="bg2"/>
                </a:solidFill>
                <a:latin typeface="+mj-lt"/>
              </a:defRPr>
            </a:lvl1pPr>
          </a:lstStyle>
          <a:p>
            <a:r>
              <a:rPr lang="en-GB"/>
              <a:t>TITLE OF THE CHAPTER</a:t>
            </a:r>
          </a:p>
        </p:txBody>
      </p:sp>
      <p:sp>
        <p:nvSpPr>
          <p:cNvPr id="2" name="Espace réservé du numéro de diapositive 1">
            <a:extLst>
              <a:ext uri="{FF2B5EF4-FFF2-40B4-BE49-F238E27FC236}">
                <a16:creationId xmlns:a16="http://schemas.microsoft.com/office/drawing/2014/main" id="{CC92D6CF-FE8C-42F7-BBBC-FC11531533BE}"/>
              </a:ext>
            </a:extLst>
          </p:cNvPr>
          <p:cNvSpPr>
            <a:spLocks noGrp="1"/>
          </p:cNvSpPr>
          <p:nvPr>
            <p:ph type="sldNum" sz="quarter" idx="14"/>
          </p:nvPr>
        </p:nvSpPr>
        <p:spPr/>
        <p:txBody>
          <a:bodyPr/>
          <a:lstStyle/>
          <a:p>
            <a:fld id="{D61AABEC-672F-4B68-B914-690DA978312C}" type="slidenum">
              <a:rPr lang="en-GB" smtClean="0"/>
              <a:t>‹#›</a:t>
            </a:fld>
            <a:r>
              <a:rPr lang="en-GB"/>
              <a:t> ‒ </a:t>
            </a:r>
          </a:p>
        </p:txBody>
      </p:sp>
    </p:spTree>
    <p:extLst>
      <p:ext uri="{BB962C8B-B14F-4D97-AF65-F5344CB8AC3E}">
        <p14:creationId xmlns:p14="http://schemas.microsoft.com/office/powerpoint/2010/main" val="2950671830"/>
      </p:ext>
    </p:extLst>
  </p:cSld>
  <p:clrMapOvr>
    <a:masterClrMapping/>
  </p:clrMapOvr>
  <p:transition/>
  <p:extLst>
    <p:ext uri="{DCECCB84-F9BA-43D5-87BE-67443E8EF086}">
      <p15:sldGuideLst xmlns:p15="http://schemas.microsoft.com/office/powerpoint/2012/main">
        <p15:guide id="1" pos="288">
          <p15:clr>
            <a:srgbClr val="F26B43"/>
          </p15:clr>
        </p15:guide>
        <p15:guide id="2" pos="360">
          <p15:clr>
            <a:srgbClr val="A4A3A4"/>
          </p15:clr>
        </p15:guide>
        <p15:guide id="3" orient="horz" pos="3906">
          <p15:clr>
            <a:srgbClr val="F26B43"/>
          </p15:clr>
        </p15:guide>
        <p15:guide id="4" orient="horz" pos="4156">
          <p15:clr>
            <a:srgbClr val="F26B43"/>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Chapter_3">
    <p:bg>
      <p:bgPr>
        <a:blipFill dpi="0" rotWithShape="1">
          <a:blip r:embed="rId4">
            <a:lum/>
          </a:blip>
          <a:stretch>
            <a:fillRect/>
          </a:stretch>
        </a:blipFill>
        <a:effectLst/>
      </p:bgPr>
    </p:bg>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0FC6D31B-8418-47E2-BEC8-4C4D884AEE25}"/>
              </a:ext>
            </a:extLst>
          </p:cNvPr>
          <p:cNvGraphicFramePr>
            <a:graphicFrameLocks noChangeAspect="1"/>
          </p:cNvGraphicFramePr>
          <p:nvPr userDrawn="1">
            <p:custDataLst>
              <p:tags r:id="rId1"/>
            </p:custDataLst>
            <p:extLst>
              <p:ext uri="{D42A27DB-BD31-4B8C-83A1-F6EECF244321}">
                <p14:modId xmlns:p14="http://schemas.microsoft.com/office/powerpoint/2010/main" val="11539686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5" imgW="532" imgH="530" progId="TCLayout.ActiveDocument.1">
                  <p:embed/>
                </p:oleObj>
              </mc:Choice>
              <mc:Fallback>
                <p:oleObj name="Diapositive think-cell" r:id="rId5" imgW="532" imgH="530" progId="TCLayout.ActiveDocument.1">
                  <p:embed/>
                  <p:pic>
                    <p:nvPicPr>
                      <p:cNvPr id="3" name="Objet 2" hidden="1">
                        <a:extLst>
                          <a:ext uri="{FF2B5EF4-FFF2-40B4-BE49-F238E27FC236}">
                            <a16:creationId xmlns:a16="http://schemas.microsoft.com/office/drawing/2014/main" id="{0FC6D31B-8418-47E2-BEC8-4C4D884AEE2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BFC7BE2-5BD4-49F5-A3FC-FE37C1AC9667}"/>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12" name="Espace réservé du texte 11">
            <a:extLst>
              <a:ext uri="{FF2B5EF4-FFF2-40B4-BE49-F238E27FC236}">
                <a16:creationId xmlns:a16="http://schemas.microsoft.com/office/drawing/2014/main" id="{EBE94776-9B87-471E-83E1-9924DF80A377}"/>
              </a:ext>
            </a:extLst>
          </p:cNvPr>
          <p:cNvSpPr>
            <a:spLocks noGrp="1"/>
          </p:cNvSpPr>
          <p:nvPr>
            <p:ph type="body" sz="quarter" idx="13" hasCustomPrompt="1"/>
          </p:nvPr>
        </p:nvSpPr>
        <p:spPr>
          <a:xfrm>
            <a:off x="9828892" y="3287"/>
            <a:ext cx="2231701" cy="4067267"/>
          </a:xfrm>
        </p:spPr>
        <p:txBody>
          <a:bodyPr wrap="none">
            <a:spAutoFit/>
          </a:bodyPr>
          <a:lstStyle>
            <a:lvl1pPr marL="0" indent="0">
              <a:buNone/>
              <a:defRPr sz="28700" b="1">
                <a:solidFill>
                  <a:schemeClr val="bg1"/>
                </a:solidFill>
              </a:defRPr>
            </a:lvl1pPr>
          </a:lstStyle>
          <a:p>
            <a:pPr lvl="0"/>
            <a:r>
              <a:rPr lang="en-GB"/>
              <a:t>0</a:t>
            </a:r>
          </a:p>
        </p:txBody>
      </p:sp>
      <p:sp>
        <p:nvSpPr>
          <p:cNvPr id="18" name="Title 1">
            <a:extLst>
              <a:ext uri="{FF2B5EF4-FFF2-40B4-BE49-F238E27FC236}">
                <a16:creationId xmlns:a16="http://schemas.microsoft.com/office/drawing/2014/main" id="{A7CC7BB1-2504-412F-9361-BB77A4C0663B}"/>
              </a:ext>
            </a:extLst>
          </p:cNvPr>
          <p:cNvSpPr>
            <a:spLocks noGrp="1"/>
          </p:cNvSpPr>
          <p:nvPr>
            <p:ph type="title" hasCustomPrompt="1"/>
          </p:nvPr>
        </p:nvSpPr>
        <p:spPr>
          <a:xfrm>
            <a:off x="459207" y="546021"/>
            <a:ext cx="7551996" cy="1587679"/>
          </a:xfrm>
        </p:spPr>
        <p:txBody>
          <a:bodyPr lIns="72000" anchor="t">
            <a:spAutoFit/>
          </a:bodyPr>
          <a:lstStyle>
            <a:lvl1pPr>
              <a:lnSpc>
                <a:spcPct val="80000"/>
              </a:lnSpc>
              <a:defRPr sz="6000">
                <a:solidFill>
                  <a:schemeClr val="bg1"/>
                </a:solidFill>
                <a:latin typeface="+mj-lt"/>
              </a:defRPr>
            </a:lvl1pPr>
          </a:lstStyle>
          <a:p>
            <a:r>
              <a:rPr lang="en-GB"/>
              <a:t>TITLE OF THE CHAPTER</a:t>
            </a:r>
          </a:p>
        </p:txBody>
      </p:sp>
      <p:sp>
        <p:nvSpPr>
          <p:cNvPr id="19" name="Espace réservé du texte 2">
            <a:extLst>
              <a:ext uri="{FF2B5EF4-FFF2-40B4-BE49-F238E27FC236}">
                <a16:creationId xmlns:a16="http://schemas.microsoft.com/office/drawing/2014/main" id="{C8046952-CF6F-4606-B04F-66EE0742EF9E}"/>
              </a:ext>
            </a:extLst>
          </p:cNvPr>
          <p:cNvSpPr>
            <a:spLocks noGrp="1"/>
          </p:cNvSpPr>
          <p:nvPr>
            <p:ph type="body" idx="1" hasCustomPrompt="1"/>
          </p:nvPr>
        </p:nvSpPr>
        <p:spPr>
          <a:xfrm>
            <a:off x="452215" y="2816932"/>
            <a:ext cx="7551996" cy="461665"/>
          </a:xfrm>
        </p:spPr>
        <p:txBody>
          <a:bodyPr lIns="108000" rIns="180000">
            <a:spAutoFit/>
          </a:bodyPr>
          <a:lstStyle>
            <a:lvl1pPr marL="0" indent="0">
              <a:buNone/>
              <a:defRPr sz="24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Subtitle of the chapter</a:t>
            </a:r>
          </a:p>
        </p:txBody>
      </p:sp>
      <p:pic>
        <p:nvPicPr>
          <p:cNvPr id="10" name="Graphique 8">
            <a:extLst>
              <a:ext uri="{FF2B5EF4-FFF2-40B4-BE49-F238E27FC236}">
                <a16:creationId xmlns:a16="http://schemas.microsoft.com/office/drawing/2014/main" id="{12566D07-C10F-4149-9D24-43409582809E}"/>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303005" y="6172200"/>
            <a:ext cx="501320" cy="459192"/>
          </a:xfrm>
          <a:prstGeom prst="rect">
            <a:avLst/>
          </a:prstGeom>
        </p:spPr>
      </p:pic>
      <p:sp>
        <p:nvSpPr>
          <p:cNvPr id="11" name="Espace réservé du numéro de diapositive 2">
            <a:extLst>
              <a:ext uri="{FF2B5EF4-FFF2-40B4-BE49-F238E27FC236}">
                <a16:creationId xmlns:a16="http://schemas.microsoft.com/office/drawing/2014/main" id="{DA7B4581-DBF3-4675-85A2-573E4F1A22CB}"/>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t>‹#›</a:t>
            </a:fld>
            <a:r>
              <a:rPr lang="en-GB"/>
              <a:t> ‒ </a:t>
            </a:r>
          </a:p>
        </p:txBody>
      </p:sp>
      <p:sp>
        <p:nvSpPr>
          <p:cNvPr id="14" name="Espace réservé du pied de page 4">
            <a:extLst>
              <a:ext uri="{FF2B5EF4-FFF2-40B4-BE49-F238E27FC236}">
                <a16:creationId xmlns:a16="http://schemas.microsoft.com/office/drawing/2014/main" id="{9E7FCC28-2779-438A-83C5-F5B120BFA1BE}"/>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Tree>
    <p:extLst>
      <p:ext uri="{BB962C8B-B14F-4D97-AF65-F5344CB8AC3E}">
        <p14:creationId xmlns:p14="http://schemas.microsoft.com/office/powerpoint/2010/main" val="3994376808"/>
      </p:ext>
    </p:extLst>
  </p:cSld>
  <p:clrMapOvr>
    <a:masterClrMapping/>
  </p:clrMapOvr>
  <p:transition/>
  <p:extLst>
    <p:ext uri="{DCECCB84-F9BA-43D5-87BE-67443E8EF086}">
      <p15:sldGuideLst xmlns:p15="http://schemas.microsoft.com/office/powerpoint/2012/main">
        <p15:guide id="1" orient="horz" pos="4156">
          <p15:clr>
            <a:srgbClr val="F26B43"/>
          </p15:clr>
        </p15:guide>
        <p15:guide id="2" orient="horz" pos="3906">
          <p15:clr>
            <a:srgbClr val="F26B43"/>
          </p15:clr>
        </p15:guide>
        <p15:guide id="3" pos="288">
          <p15:clr>
            <a:srgbClr val="F26B43"/>
          </p15:clr>
        </p15:guide>
        <p15:guide id="4" pos="360">
          <p15:clr>
            <a:srgbClr val="A4A3A4"/>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Visual in bg">
    <p:bg>
      <p:bgPr>
        <a:blipFill dpi="0" rotWithShape="1">
          <a:blip r:embed="rId2">
            <a:lum/>
          </a:blip>
          <a:stretch>
            <a:fillRect/>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809EBE8-0C7E-4ABF-B776-8E09915DB959}"/>
              </a:ext>
            </a:extLst>
          </p:cNvPr>
          <p:cNvSpPr/>
          <p:nvPr userDrawn="1"/>
        </p:nvSpPr>
        <p:spPr>
          <a:xfrm>
            <a:off x="1931" y="2101"/>
            <a:ext cx="10097918" cy="6852677"/>
          </a:xfrm>
          <a:prstGeom prst="rect">
            <a:avLst/>
          </a:prstGeom>
          <a:gradFill flip="none" rotWithShape="1">
            <a:gsLst>
              <a:gs pos="0">
                <a:schemeClr val="tx1">
                  <a:alpha val="60000"/>
                </a:schemeClr>
              </a:gs>
              <a:gs pos="50000">
                <a:srgbClr val="000000">
                  <a:alpha val="0"/>
                </a:srgbClr>
              </a:gs>
              <a:gs pos="100000">
                <a:schemeClr val="tx1">
                  <a:alpha val="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orme libre : forme 12">
            <a:extLst>
              <a:ext uri="{FF2B5EF4-FFF2-40B4-BE49-F238E27FC236}">
                <a16:creationId xmlns:a16="http://schemas.microsoft.com/office/drawing/2014/main" id="{63F05E0D-3D04-4017-9808-762862E50409}"/>
              </a:ext>
            </a:extLst>
          </p:cNvPr>
          <p:cNvSpPr/>
          <p:nvPr userDrawn="1"/>
        </p:nvSpPr>
        <p:spPr>
          <a:xfrm rot="18932424">
            <a:off x="-954765" y="1427043"/>
            <a:ext cx="5372804" cy="530454"/>
          </a:xfrm>
          <a:custGeom>
            <a:avLst/>
            <a:gdLst>
              <a:gd name="connsiteX0" fmla="*/ 4832249 w 5372804"/>
              <a:gd name="connsiteY0" fmla="*/ 0 h 530454"/>
              <a:gd name="connsiteX1" fmla="*/ 5372804 w 5372804"/>
              <a:gd name="connsiteY1" fmla="*/ 530454 h 530454"/>
              <a:gd name="connsiteX2" fmla="*/ 0 w 5372804"/>
              <a:gd name="connsiteY2" fmla="*/ 530454 h 530454"/>
              <a:gd name="connsiteX3" fmla="*/ 520541 w 5372804"/>
              <a:gd name="connsiteY3" fmla="*/ 0 h 530454"/>
            </a:gdLst>
            <a:ahLst/>
            <a:cxnLst>
              <a:cxn ang="0">
                <a:pos x="connsiteX0" y="connsiteY0"/>
              </a:cxn>
              <a:cxn ang="0">
                <a:pos x="connsiteX1" y="connsiteY1"/>
              </a:cxn>
              <a:cxn ang="0">
                <a:pos x="connsiteX2" y="connsiteY2"/>
              </a:cxn>
              <a:cxn ang="0">
                <a:pos x="connsiteX3" y="connsiteY3"/>
              </a:cxn>
            </a:cxnLst>
            <a:rect l="l" t="t" r="r" b="b"/>
            <a:pathLst>
              <a:path w="5372804" h="530454">
                <a:moveTo>
                  <a:pt x="4832249" y="0"/>
                </a:moveTo>
                <a:lnTo>
                  <a:pt x="5372804" y="530454"/>
                </a:lnTo>
                <a:lnTo>
                  <a:pt x="0" y="530454"/>
                </a:lnTo>
                <a:lnTo>
                  <a:pt x="520541"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4" name="Forme libre : forme 13">
            <a:extLst>
              <a:ext uri="{FF2B5EF4-FFF2-40B4-BE49-F238E27FC236}">
                <a16:creationId xmlns:a16="http://schemas.microsoft.com/office/drawing/2014/main" id="{FD65DF1D-0D1A-471B-8283-644A0E829D66}"/>
              </a:ext>
            </a:extLst>
          </p:cNvPr>
          <p:cNvSpPr/>
          <p:nvPr userDrawn="1"/>
        </p:nvSpPr>
        <p:spPr>
          <a:xfrm rot="18932424">
            <a:off x="-735098" y="889565"/>
            <a:ext cx="3838044" cy="530454"/>
          </a:xfrm>
          <a:custGeom>
            <a:avLst/>
            <a:gdLst>
              <a:gd name="connsiteX0" fmla="*/ 3297489 w 3838044"/>
              <a:gd name="connsiteY0" fmla="*/ 0 h 530454"/>
              <a:gd name="connsiteX1" fmla="*/ 3838044 w 3838044"/>
              <a:gd name="connsiteY1" fmla="*/ 530454 h 530454"/>
              <a:gd name="connsiteX2" fmla="*/ 0 w 3838044"/>
              <a:gd name="connsiteY2" fmla="*/ 530454 h 530454"/>
              <a:gd name="connsiteX3" fmla="*/ 520541 w 3838044"/>
              <a:gd name="connsiteY3" fmla="*/ 0 h 530454"/>
            </a:gdLst>
            <a:ahLst/>
            <a:cxnLst>
              <a:cxn ang="0">
                <a:pos x="connsiteX0" y="connsiteY0"/>
              </a:cxn>
              <a:cxn ang="0">
                <a:pos x="connsiteX1" y="connsiteY1"/>
              </a:cxn>
              <a:cxn ang="0">
                <a:pos x="connsiteX2" y="connsiteY2"/>
              </a:cxn>
              <a:cxn ang="0">
                <a:pos x="connsiteX3" y="connsiteY3"/>
              </a:cxn>
            </a:cxnLst>
            <a:rect l="l" t="t" r="r" b="b"/>
            <a:pathLst>
              <a:path w="3838043" h="530454">
                <a:moveTo>
                  <a:pt x="3297489" y="0"/>
                </a:moveTo>
                <a:lnTo>
                  <a:pt x="3838044" y="530454"/>
                </a:lnTo>
                <a:lnTo>
                  <a:pt x="0" y="530454"/>
                </a:lnTo>
                <a:lnTo>
                  <a:pt x="520541"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10" name="Graphique 8">
            <a:extLst>
              <a:ext uri="{FF2B5EF4-FFF2-40B4-BE49-F238E27FC236}">
                <a16:creationId xmlns:a16="http://schemas.microsoft.com/office/drawing/2014/main" id="{55CF31FB-0777-4002-8B91-D7D76860398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303005" y="6172200"/>
            <a:ext cx="501320" cy="459192"/>
          </a:xfrm>
          <a:prstGeom prst="rect">
            <a:avLst/>
          </a:prstGeom>
        </p:spPr>
      </p:pic>
      <p:sp>
        <p:nvSpPr>
          <p:cNvPr id="12" name="Espace réservé du numéro de diapositive 2">
            <a:extLst>
              <a:ext uri="{FF2B5EF4-FFF2-40B4-BE49-F238E27FC236}">
                <a16:creationId xmlns:a16="http://schemas.microsoft.com/office/drawing/2014/main" id="{5E6B0BDD-2859-4F0A-A7E1-A44BEFADC163}"/>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t>‹#›</a:t>
            </a:fld>
            <a:r>
              <a:rPr lang="en-GB"/>
              <a:t> ‒ </a:t>
            </a:r>
          </a:p>
        </p:txBody>
      </p:sp>
      <p:sp>
        <p:nvSpPr>
          <p:cNvPr id="15" name="Espace réservé du pied de page 4">
            <a:extLst>
              <a:ext uri="{FF2B5EF4-FFF2-40B4-BE49-F238E27FC236}">
                <a16:creationId xmlns:a16="http://schemas.microsoft.com/office/drawing/2014/main" id="{F5A26E8D-D486-4A59-828C-BE9E51CDB5D2}"/>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3" name="Titre 2">
            <a:extLst>
              <a:ext uri="{FF2B5EF4-FFF2-40B4-BE49-F238E27FC236}">
                <a16:creationId xmlns:a16="http://schemas.microsoft.com/office/drawing/2014/main" id="{6838E746-8C0D-4144-AC8E-FA9CF117C223}"/>
              </a:ext>
            </a:extLst>
          </p:cNvPr>
          <p:cNvSpPr>
            <a:spLocks noGrp="1"/>
          </p:cNvSpPr>
          <p:nvPr>
            <p:ph type="title" hasCustomPrompt="1"/>
          </p:nvPr>
        </p:nvSpPr>
        <p:spPr/>
        <p:txBody>
          <a:bodyPr/>
          <a:lstStyle>
            <a:lvl1pPr>
              <a:defRPr>
                <a:solidFill>
                  <a:schemeClr val="bg1"/>
                </a:solidFill>
              </a:defRPr>
            </a:lvl1pPr>
          </a:lstStyle>
          <a:p>
            <a:r>
              <a:rPr lang="fr-FR" err="1"/>
              <a:t>Title/TEXT OF THE SLIDE</a:t>
            </a:r>
          </a:p>
        </p:txBody>
      </p:sp>
    </p:spTree>
    <p:extLst>
      <p:ext uri="{BB962C8B-B14F-4D97-AF65-F5344CB8AC3E}">
        <p14:creationId xmlns:p14="http://schemas.microsoft.com/office/powerpoint/2010/main" val="3180434163"/>
      </p:ext>
    </p:extLst>
  </p:cSld>
  <p:clrMapOvr>
    <a:masterClrMapping/>
  </p:clrMapOvr>
  <p:transition/>
  <p:extLst>
    <p:ext uri="{DCECCB84-F9BA-43D5-87BE-67443E8EF086}">
      <p15:sldGuideLst xmlns:p15="http://schemas.microsoft.com/office/powerpoint/2012/main">
        <p15:guide id="1" pos="248">
          <p15:clr>
            <a:srgbClr val="F26B43"/>
          </p15:clr>
        </p15:guide>
        <p15:guide id="2" pos="306">
          <p15:clr>
            <a:srgbClr val="A4A3A4"/>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Chapter_Dark Blue Bg">
    <p:bg>
      <p:bgPr>
        <a:solidFill>
          <a:schemeClr val="accent1"/>
        </a:solidFill>
        <a:effectLst/>
      </p:bgPr>
    </p:bg>
    <p:spTree>
      <p:nvGrpSpPr>
        <p:cNvPr id="1" name=""/>
        <p:cNvGrpSpPr/>
        <p:nvPr/>
      </p:nvGrpSpPr>
      <p:grpSpPr>
        <a:xfrm>
          <a:off x="0" y="0"/>
          <a:ext cx="0" cy="0"/>
          <a:chOff x="0" y="0"/>
          <a:chExt cx="0" cy="0"/>
        </a:xfrm>
      </p:grpSpPr>
      <p:graphicFrame>
        <p:nvGraphicFramePr>
          <p:cNvPr id="5" name="Objet 4" hidden="1">
            <a:extLst>
              <a:ext uri="{FF2B5EF4-FFF2-40B4-BE49-F238E27FC236}">
                <a16:creationId xmlns:a16="http://schemas.microsoft.com/office/drawing/2014/main" id="{60ABFA1E-B316-436E-9376-68EB419FC111}"/>
              </a:ext>
            </a:extLst>
          </p:cNvPr>
          <p:cNvGraphicFramePr>
            <a:graphicFrameLocks noChangeAspect="1"/>
          </p:cNvGraphicFramePr>
          <p:nvPr userDrawn="1">
            <p:custDataLst>
              <p:tags r:id="rId1"/>
            </p:custDataLst>
            <p:extLst>
              <p:ext uri="{D42A27DB-BD31-4B8C-83A1-F6EECF244321}">
                <p14:modId xmlns:p14="http://schemas.microsoft.com/office/powerpoint/2010/main" val="25992842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60ABFA1E-B316-436E-9376-68EB419FC11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090B98A0-6801-4768-B6F7-29BDCE8AEFAF}"/>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13" name="Forme libre : forme 12">
            <a:extLst>
              <a:ext uri="{FF2B5EF4-FFF2-40B4-BE49-F238E27FC236}">
                <a16:creationId xmlns:a16="http://schemas.microsoft.com/office/drawing/2014/main" id="{F64F9793-BC9C-4454-9F7F-5BB60A70AEED}"/>
              </a:ext>
            </a:extLst>
          </p:cNvPr>
          <p:cNvSpPr/>
          <p:nvPr userDrawn="1"/>
        </p:nvSpPr>
        <p:spPr>
          <a:xfrm rot="18932424">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14" name="Forme libre : forme 13">
            <a:extLst>
              <a:ext uri="{FF2B5EF4-FFF2-40B4-BE49-F238E27FC236}">
                <a16:creationId xmlns:a16="http://schemas.microsoft.com/office/drawing/2014/main" id="{D42A29F8-8B81-4FB1-8852-D3129D82F2F7}"/>
              </a:ext>
            </a:extLst>
          </p:cNvPr>
          <p:cNvSpPr/>
          <p:nvPr userDrawn="1"/>
        </p:nvSpPr>
        <p:spPr>
          <a:xfrm rot="18932424">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12" name="Espace réservé du texte 11">
            <a:extLst>
              <a:ext uri="{FF2B5EF4-FFF2-40B4-BE49-F238E27FC236}">
                <a16:creationId xmlns:a16="http://schemas.microsoft.com/office/drawing/2014/main" id="{EBE94776-9B87-471E-83E1-9924DF80A377}"/>
              </a:ext>
            </a:extLst>
          </p:cNvPr>
          <p:cNvSpPr>
            <a:spLocks noGrp="1"/>
          </p:cNvSpPr>
          <p:nvPr>
            <p:ph type="body" sz="quarter" idx="13" hasCustomPrompt="1"/>
          </p:nvPr>
        </p:nvSpPr>
        <p:spPr>
          <a:xfrm>
            <a:off x="9828892" y="3287"/>
            <a:ext cx="2231701" cy="4067267"/>
          </a:xfrm>
        </p:spPr>
        <p:txBody>
          <a:bodyPr wrap="none">
            <a:spAutoFit/>
          </a:bodyPr>
          <a:lstStyle>
            <a:lvl1pPr marL="0" indent="0">
              <a:buNone/>
              <a:defRPr sz="28700" b="1">
                <a:solidFill>
                  <a:schemeClr val="bg1"/>
                </a:solidFill>
              </a:defRPr>
            </a:lvl1pPr>
          </a:lstStyle>
          <a:p>
            <a:pPr lvl="0"/>
            <a:r>
              <a:rPr lang="en-GB"/>
              <a:t>0</a:t>
            </a:r>
          </a:p>
        </p:txBody>
      </p:sp>
      <p:sp>
        <p:nvSpPr>
          <p:cNvPr id="15" name="Title 1">
            <a:extLst>
              <a:ext uri="{FF2B5EF4-FFF2-40B4-BE49-F238E27FC236}">
                <a16:creationId xmlns:a16="http://schemas.microsoft.com/office/drawing/2014/main" id="{6C4BB860-E9E5-4315-9166-BE3A6F99D541}"/>
              </a:ext>
            </a:extLst>
          </p:cNvPr>
          <p:cNvSpPr>
            <a:spLocks noGrp="1"/>
          </p:cNvSpPr>
          <p:nvPr>
            <p:ph type="title" hasCustomPrompt="1"/>
          </p:nvPr>
        </p:nvSpPr>
        <p:spPr>
          <a:xfrm>
            <a:off x="459207" y="546021"/>
            <a:ext cx="7551996" cy="1587679"/>
          </a:xfrm>
        </p:spPr>
        <p:txBody>
          <a:bodyPr lIns="72000" anchor="t">
            <a:spAutoFit/>
          </a:bodyPr>
          <a:lstStyle>
            <a:lvl1pPr>
              <a:lnSpc>
                <a:spcPct val="80000"/>
              </a:lnSpc>
              <a:defRPr sz="6000">
                <a:solidFill>
                  <a:schemeClr val="bg1"/>
                </a:solidFill>
                <a:latin typeface="+mj-lt"/>
              </a:defRPr>
            </a:lvl1pPr>
          </a:lstStyle>
          <a:p>
            <a:r>
              <a:rPr lang="en-GB"/>
              <a:t>TITLE OF THE CHAPTER</a:t>
            </a:r>
          </a:p>
        </p:txBody>
      </p:sp>
      <p:sp>
        <p:nvSpPr>
          <p:cNvPr id="19" name="Espace réservé du texte 2">
            <a:extLst>
              <a:ext uri="{FF2B5EF4-FFF2-40B4-BE49-F238E27FC236}">
                <a16:creationId xmlns:a16="http://schemas.microsoft.com/office/drawing/2014/main" id="{9D0DDBF5-15A9-48AF-8154-A223158BFEC2}"/>
              </a:ext>
            </a:extLst>
          </p:cNvPr>
          <p:cNvSpPr>
            <a:spLocks noGrp="1"/>
          </p:cNvSpPr>
          <p:nvPr>
            <p:ph type="body" idx="1" hasCustomPrompt="1"/>
          </p:nvPr>
        </p:nvSpPr>
        <p:spPr>
          <a:xfrm>
            <a:off x="452215" y="2816932"/>
            <a:ext cx="7551996" cy="461665"/>
          </a:xfrm>
        </p:spPr>
        <p:txBody>
          <a:bodyPr lIns="108000" rIns="180000">
            <a:spAutoFit/>
          </a:bodyPr>
          <a:lstStyle>
            <a:lvl1pPr marL="0" indent="0">
              <a:buNone/>
              <a:defRPr sz="24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Subtitle of the chapter</a:t>
            </a:r>
          </a:p>
        </p:txBody>
      </p:sp>
      <p:pic>
        <p:nvPicPr>
          <p:cNvPr id="18" name="Graphique 8">
            <a:extLst>
              <a:ext uri="{FF2B5EF4-FFF2-40B4-BE49-F238E27FC236}">
                <a16:creationId xmlns:a16="http://schemas.microsoft.com/office/drawing/2014/main" id="{44FFDEA7-E33B-4F69-A94F-C24D4C06C366}"/>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303005" y="6172200"/>
            <a:ext cx="501320" cy="459192"/>
          </a:xfrm>
          <a:prstGeom prst="rect">
            <a:avLst/>
          </a:prstGeom>
        </p:spPr>
      </p:pic>
      <p:sp>
        <p:nvSpPr>
          <p:cNvPr id="21" name="Espace réservé du numéro de diapositive 2">
            <a:extLst>
              <a:ext uri="{FF2B5EF4-FFF2-40B4-BE49-F238E27FC236}">
                <a16:creationId xmlns:a16="http://schemas.microsoft.com/office/drawing/2014/main" id="{55EF3A58-D397-4CE4-A40D-2D27231A07FB}"/>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t>‹#›</a:t>
            </a:fld>
            <a:r>
              <a:rPr lang="en-GB"/>
              <a:t> ‒ </a:t>
            </a:r>
          </a:p>
        </p:txBody>
      </p:sp>
      <p:sp>
        <p:nvSpPr>
          <p:cNvPr id="22" name="Espace réservé du pied de page 4">
            <a:extLst>
              <a:ext uri="{FF2B5EF4-FFF2-40B4-BE49-F238E27FC236}">
                <a16:creationId xmlns:a16="http://schemas.microsoft.com/office/drawing/2014/main" id="{87E7F813-4752-4D6D-9FC9-975E797C55BA}"/>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Tree>
    <p:extLst>
      <p:ext uri="{BB962C8B-B14F-4D97-AF65-F5344CB8AC3E}">
        <p14:creationId xmlns:p14="http://schemas.microsoft.com/office/powerpoint/2010/main" val="1536216220"/>
      </p:ext>
    </p:extLst>
  </p:cSld>
  <p:clrMapOvr>
    <a:masterClrMapping/>
  </p:clrMapOvr>
  <p:transition/>
  <p:extLst>
    <p:ext uri="{DCECCB84-F9BA-43D5-87BE-67443E8EF086}">
      <p15:sldGuideLst xmlns:p15="http://schemas.microsoft.com/office/powerpoint/2012/main">
        <p15:guide id="1" pos="288">
          <p15:clr>
            <a:srgbClr val="F26B43"/>
          </p15:clr>
        </p15:guide>
        <p15:guide id="2" pos="360">
          <p15:clr>
            <a:srgbClr val="A4A3A4"/>
          </p15:clr>
        </p15:guide>
        <p15:guide id="3" orient="horz" pos="3906">
          <p15:clr>
            <a:srgbClr val="F26B43"/>
          </p15:clr>
        </p15:guide>
        <p15:guide id="4" orient="horz" pos="4156">
          <p15:clr>
            <a:srgbClr val="F26B43"/>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1_Chapter_Dark Blue Bg">
    <p:bg>
      <p:bgPr>
        <a:solidFill>
          <a:schemeClr val="accent1"/>
        </a:solidFill>
        <a:effectLst/>
      </p:bgPr>
    </p:bg>
    <p:spTree>
      <p:nvGrpSpPr>
        <p:cNvPr id="1" name=""/>
        <p:cNvGrpSpPr/>
        <p:nvPr/>
      </p:nvGrpSpPr>
      <p:grpSpPr>
        <a:xfrm>
          <a:off x="0" y="0"/>
          <a:ext cx="0" cy="0"/>
          <a:chOff x="0" y="0"/>
          <a:chExt cx="0" cy="0"/>
        </a:xfrm>
      </p:grpSpPr>
      <p:graphicFrame>
        <p:nvGraphicFramePr>
          <p:cNvPr id="5" name="Objet 4" hidden="1">
            <a:extLst>
              <a:ext uri="{FF2B5EF4-FFF2-40B4-BE49-F238E27FC236}">
                <a16:creationId xmlns:a16="http://schemas.microsoft.com/office/drawing/2014/main" id="{60ABFA1E-B316-436E-9376-68EB419FC111}"/>
              </a:ext>
            </a:extLst>
          </p:cNvPr>
          <p:cNvGraphicFramePr>
            <a:graphicFrameLocks noChangeAspect="1"/>
          </p:cNvGraphicFramePr>
          <p:nvPr userDrawn="1">
            <p:custDataLst>
              <p:tags r:id="rId1"/>
            </p:custDataLst>
            <p:extLst>
              <p:ext uri="{D42A27DB-BD31-4B8C-83A1-F6EECF244321}">
                <p14:modId xmlns:p14="http://schemas.microsoft.com/office/powerpoint/2010/main" val="136762804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60ABFA1E-B316-436E-9376-68EB419FC11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090B98A0-6801-4768-B6F7-29BDCE8AEFAF}"/>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15" name="Title 1">
            <a:extLst>
              <a:ext uri="{FF2B5EF4-FFF2-40B4-BE49-F238E27FC236}">
                <a16:creationId xmlns:a16="http://schemas.microsoft.com/office/drawing/2014/main" id="{6C4BB860-E9E5-4315-9166-BE3A6F99D541}"/>
              </a:ext>
            </a:extLst>
          </p:cNvPr>
          <p:cNvSpPr>
            <a:spLocks noGrp="1"/>
          </p:cNvSpPr>
          <p:nvPr>
            <p:ph type="title" hasCustomPrompt="1"/>
          </p:nvPr>
        </p:nvSpPr>
        <p:spPr>
          <a:xfrm>
            <a:off x="459207" y="546021"/>
            <a:ext cx="7551996" cy="1587679"/>
          </a:xfrm>
        </p:spPr>
        <p:txBody>
          <a:bodyPr lIns="72000" anchor="t">
            <a:spAutoFit/>
          </a:bodyPr>
          <a:lstStyle>
            <a:lvl1pPr>
              <a:lnSpc>
                <a:spcPct val="80000"/>
              </a:lnSpc>
              <a:defRPr sz="6000">
                <a:solidFill>
                  <a:schemeClr val="bg1"/>
                </a:solidFill>
                <a:latin typeface="+mj-lt"/>
              </a:defRPr>
            </a:lvl1pPr>
          </a:lstStyle>
          <a:p>
            <a:r>
              <a:rPr lang="en-GB"/>
              <a:t>TITLE OF THE CHAPTER</a:t>
            </a:r>
          </a:p>
        </p:txBody>
      </p:sp>
      <p:sp>
        <p:nvSpPr>
          <p:cNvPr id="19" name="Espace réservé du texte 2">
            <a:extLst>
              <a:ext uri="{FF2B5EF4-FFF2-40B4-BE49-F238E27FC236}">
                <a16:creationId xmlns:a16="http://schemas.microsoft.com/office/drawing/2014/main" id="{9D0DDBF5-15A9-48AF-8154-A223158BFEC2}"/>
              </a:ext>
            </a:extLst>
          </p:cNvPr>
          <p:cNvSpPr>
            <a:spLocks noGrp="1"/>
          </p:cNvSpPr>
          <p:nvPr>
            <p:ph type="body" idx="1" hasCustomPrompt="1"/>
          </p:nvPr>
        </p:nvSpPr>
        <p:spPr>
          <a:xfrm>
            <a:off x="452215" y="2816932"/>
            <a:ext cx="7551996" cy="461665"/>
          </a:xfrm>
        </p:spPr>
        <p:txBody>
          <a:bodyPr lIns="108000" rIns="180000">
            <a:spAutoFit/>
          </a:bodyPr>
          <a:lstStyle>
            <a:lvl1pPr marL="0" indent="0">
              <a:buNone/>
              <a:defRPr sz="24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Subtitle of the chapter</a:t>
            </a:r>
          </a:p>
        </p:txBody>
      </p:sp>
      <p:pic>
        <p:nvPicPr>
          <p:cNvPr id="18" name="Graphique 8">
            <a:extLst>
              <a:ext uri="{FF2B5EF4-FFF2-40B4-BE49-F238E27FC236}">
                <a16:creationId xmlns:a16="http://schemas.microsoft.com/office/drawing/2014/main" id="{44FFDEA7-E33B-4F69-A94F-C24D4C06C366}"/>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303005" y="6172200"/>
            <a:ext cx="501320" cy="459192"/>
          </a:xfrm>
          <a:prstGeom prst="rect">
            <a:avLst/>
          </a:prstGeom>
        </p:spPr>
      </p:pic>
      <p:sp>
        <p:nvSpPr>
          <p:cNvPr id="21" name="Espace réservé du numéro de diapositive 2">
            <a:extLst>
              <a:ext uri="{FF2B5EF4-FFF2-40B4-BE49-F238E27FC236}">
                <a16:creationId xmlns:a16="http://schemas.microsoft.com/office/drawing/2014/main" id="{55EF3A58-D397-4CE4-A40D-2D27231A07FB}"/>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t>‹#›</a:t>
            </a:fld>
            <a:r>
              <a:rPr lang="en-GB"/>
              <a:t> ‒ </a:t>
            </a:r>
          </a:p>
        </p:txBody>
      </p:sp>
      <p:sp>
        <p:nvSpPr>
          <p:cNvPr id="22" name="Espace réservé du pied de page 4">
            <a:extLst>
              <a:ext uri="{FF2B5EF4-FFF2-40B4-BE49-F238E27FC236}">
                <a16:creationId xmlns:a16="http://schemas.microsoft.com/office/drawing/2014/main" id="{87E7F813-4752-4D6D-9FC9-975E797C55BA}"/>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What Worries the World</a:t>
            </a:r>
          </a:p>
        </p:txBody>
      </p:sp>
    </p:spTree>
    <p:extLst>
      <p:ext uri="{BB962C8B-B14F-4D97-AF65-F5344CB8AC3E}">
        <p14:creationId xmlns:p14="http://schemas.microsoft.com/office/powerpoint/2010/main" val="3370481260"/>
      </p:ext>
    </p:extLst>
  </p:cSld>
  <p:clrMapOvr>
    <a:masterClrMapping/>
  </p:clrMapOvr>
  <p:transition/>
  <p:extLst>
    <p:ext uri="{DCECCB84-F9BA-43D5-87BE-67443E8EF086}">
      <p15:sldGuideLst xmlns:p15="http://schemas.microsoft.com/office/powerpoint/2012/main">
        <p15:guide id="1" pos="288">
          <p15:clr>
            <a:srgbClr val="F26B43"/>
          </p15:clr>
        </p15:guide>
        <p15:guide id="2" pos="360">
          <p15:clr>
            <a:srgbClr val="A4A3A4"/>
          </p15:clr>
        </p15:guide>
        <p15:guide id="3" orient="horz" pos="3906">
          <p15:clr>
            <a:srgbClr val="F26B43"/>
          </p15:clr>
        </p15:guide>
        <p15:guide id="4" orient="horz" pos="4156">
          <p15:clr>
            <a:srgbClr val="F26B43"/>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Chapter_Blue Bg">
    <p:bg>
      <p:bgPr>
        <a:solidFill>
          <a:schemeClr val="bg2"/>
        </a:solidFill>
        <a:effectLst/>
      </p:bgPr>
    </p:bg>
    <p:spTree>
      <p:nvGrpSpPr>
        <p:cNvPr id="1" name=""/>
        <p:cNvGrpSpPr/>
        <p:nvPr/>
      </p:nvGrpSpPr>
      <p:grpSpPr>
        <a:xfrm>
          <a:off x="0" y="0"/>
          <a:ext cx="0" cy="0"/>
          <a:chOff x="0" y="0"/>
          <a:chExt cx="0" cy="0"/>
        </a:xfrm>
      </p:grpSpPr>
      <p:graphicFrame>
        <p:nvGraphicFramePr>
          <p:cNvPr id="5" name="Objet 4" hidden="1">
            <a:extLst>
              <a:ext uri="{FF2B5EF4-FFF2-40B4-BE49-F238E27FC236}">
                <a16:creationId xmlns:a16="http://schemas.microsoft.com/office/drawing/2014/main" id="{60ABFA1E-B316-436E-9376-68EB419FC111}"/>
              </a:ext>
            </a:extLst>
          </p:cNvPr>
          <p:cNvGraphicFramePr>
            <a:graphicFrameLocks noChangeAspect="1"/>
          </p:cNvGraphicFramePr>
          <p:nvPr userDrawn="1">
            <p:custDataLst>
              <p:tags r:id="rId1"/>
            </p:custDataLst>
            <p:extLst>
              <p:ext uri="{D42A27DB-BD31-4B8C-83A1-F6EECF244321}">
                <p14:modId xmlns:p14="http://schemas.microsoft.com/office/powerpoint/2010/main" val="38098050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60ABFA1E-B316-436E-9376-68EB419FC11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090B98A0-6801-4768-B6F7-29BDCE8AEFAF}"/>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13" name="Forme libre : forme 12">
            <a:extLst>
              <a:ext uri="{FF2B5EF4-FFF2-40B4-BE49-F238E27FC236}">
                <a16:creationId xmlns:a16="http://schemas.microsoft.com/office/drawing/2014/main" id="{F64F9793-BC9C-4454-9F7F-5BB60A70AEED}"/>
              </a:ext>
            </a:extLst>
          </p:cNvPr>
          <p:cNvSpPr/>
          <p:nvPr userDrawn="1"/>
        </p:nvSpPr>
        <p:spPr>
          <a:xfrm rot="18932424">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14" name="Forme libre : forme 13">
            <a:extLst>
              <a:ext uri="{FF2B5EF4-FFF2-40B4-BE49-F238E27FC236}">
                <a16:creationId xmlns:a16="http://schemas.microsoft.com/office/drawing/2014/main" id="{D42A29F8-8B81-4FB1-8852-D3129D82F2F7}"/>
              </a:ext>
            </a:extLst>
          </p:cNvPr>
          <p:cNvSpPr/>
          <p:nvPr userDrawn="1"/>
        </p:nvSpPr>
        <p:spPr>
          <a:xfrm rot="18932424">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12" name="Espace réservé du texte 11">
            <a:extLst>
              <a:ext uri="{FF2B5EF4-FFF2-40B4-BE49-F238E27FC236}">
                <a16:creationId xmlns:a16="http://schemas.microsoft.com/office/drawing/2014/main" id="{EBE94776-9B87-471E-83E1-9924DF80A377}"/>
              </a:ext>
            </a:extLst>
          </p:cNvPr>
          <p:cNvSpPr>
            <a:spLocks noGrp="1"/>
          </p:cNvSpPr>
          <p:nvPr>
            <p:ph type="body" sz="quarter" idx="13" hasCustomPrompt="1"/>
          </p:nvPr>
        </p:nvSpPr>
        <p:spPr>
          <a:xfrm>
            <a:off x="9828892" y="3287"/>
            <a:ext cx="2231701" cy="4067267"/>
          </a:xfrm>
        </p:spPr>
        <p:txBody>
          <a:bodyPr wrap="none">
            <a:spAutoFit/>
          </a:bodyPr>
          <a:lstStyle>
            <a:lvl1pPr marL="0" indent="0">
              <a:buNone/>
              <a:defRPr sz="28700" b="1">
                <a:solidFill>
                  <a:schemeClr val="bg1"/>
                </a:solidFill>
              </a:defRPr>
            </a:lvl1pPr>
          </a:lstStyle>
          <a:p>
            <a:pPr lvl="0"/>
            <a:r>
              <a:rPr lang="en-GB"/>
              <a:t>0</a:t>
            </a:r>
          </a:p>
        </p:txBody>
      </p:sp>
      <p:sp>
        <p:nvSpPr>
          <p:cNvPr id="15" name="Title 1">
            <a:extLst>
              <a:ext uri="{FF2B5EF4-FFF2-40B4-BE49-F238E27FC236}">
                <a16:creationId xmlns:a16="http://schemas.microsoft.com/office/drawing/2014/main" id="{6C4BB860-E9E5-4315-9166-BE3A6F99D541}"/>
              </a:ext>
            </a:extLst>
          </p:cNvPr>
          <p:cNvSpPr>
            <a:spLocks noGrp="1"/>
          </p:cNvSpPr>
          <p:nvPr>
            <p:ph type="title" hasCustomPrompt="1"/>
          </p:nvPr>
        </p:nvSpPr>
        <p:spPr>
          <a:xfrm>
            <a:off x="459207" y="546021"/>
            <a:ext cx="7551996" cy="1587679"/>
          </a:xfrm>
        </p:spPr>
        <p:txBody>
          <a:bodyPr lIns="72000" anchor="t">
            <a:spAutoFit/>
          </a:bodyPr>
          <a:lstStyle>
            <a:lvl1pPr>
              <a:lnSpc>
                <a:spcPct val="80000"/>
              </a:lnSpc>
              <a:defRPr sz="6000">
                <a:solidFill>
                  <a:schemeClr val="bg1"/>
                </a:solidFill>
                <a:latin typeface="+mj-lt"/>
              </a:defRPr>
            </a:lvl1pPr>
          </a:lstStyle>
          <a:p>
            <a:r>
              <a:rPr lang="en-GB"/>
              <a:t>TITLE OF THE CHAPTER</a:t>
            </a:r>
          </a:p>
        </p:txBody>
      </p:sp>
      <p:sp>
        <p:nvSpPr>
          <p:cNvPr id="19" name="Espace réservé du texte 2">
            <a:extLst>
              <a:ext uri="{FF2B5EF4-FFF2-40B4-BE49-F238E27FC236}">
                <a16:creationId xmlns:a16="http://schemas.microsoft.com/office/drawing/2014/main" id="{9D0DDBF5-15A9-48AF-8154-A223158BFEC2}"/>
              </a:ext>
            </a:extLst>
          </p:cNvPr>
          <p:cNvSpPr>
            <a:spLocks noGrp="1"/>
          </p:cNvSpPr>
          <p:nvPr>
            <p:ph type="body" idx="1" hasCustomPrompt="1"/>
          </p:nvPr>
        </p:nvSpPr>
        <p:spPr>
          <a:xfrm>
            <a:off x="452215" y="2816932"/>
            <a:ext cx="7551996" cy="461665"/>
          </a:xfrm>
        </p:spPr>
        <p:txBody>
          <a:bodyPr lIns="108000" rIns="180000">
            <a:spAutoFit/>
          </a:bodyPr>
          <a:lstStyle>
            <a:lvl1pPr marL="0" indent="0">
              <a:buNone/>
              <a:defRPr sz="24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Subtitle of the chapter</a:t>
            </a:r>
          </a:p>
        </p:txBody>
      </p:sp>
      <p:pic>
        <p:nvPicPr>
          <p:cNvPr id="18" name="Graphique 8">
            <a:extLst>
              <a:ext uri="{FF2B5EF4-FFF2-40B4-BE49-F238E27FC236}">
                <a16:creationId xmlns:a16="http://schemas.microsoft.com/office/drawing/2014/main" id="{D3C70FEB-0084-4E37-8AC4-3A50B2EA0562}"/>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303005" y="6172200"/>
            <a:ext cx="501320" cy="459192"/>
          </a:xfrm>
          <a:prstGeom prst="rect">
            <a:avLst/>
          </a:prstGeom>
        </p:spPr>
      </p:pic>
      <p:sp>
        <p:nvSpPr>
          <p:cNvPr id="21" name="Espace réservé du numéro de diapositive 2">
            <a:extLst>
              <a:ext uri="{FF2B5EF4-FFF2-40B4-BE49-F238E27FC236}">
                <a16:creationId xmlns:a16="http://schemas.microsoft.com/office/drawing/2014/main" id="{97928A40-4AA3-49EF-9556-BDB555D654B8}"/>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t>‹#›</a:t>
            </a:fld>
            <a:r>
              <a:rPr lang="en-GB"/>
              <a:t> ‒ </a:t>
            </a:r>
          </a:p>
        </p:txBody>
      </p:sp>
      <p:sp>
        <p:nvSpPr>
          <p:cNvPr id="22" name="Espace réservé du pied de page 4">
            <a:extLst>
              <a:ext uri="{FF2B5EF4-FFF2-40B4-BE49-F238E27FC236}">
                <a16:creationId xmlns:a16="http://schemas.microsoft.com/office/drawing/2014/main" id="{F59241AE-0D4A-4924-9503-149B6B5F1252}"/>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Tree>
    <p:extLst>
      <p:ext uri="{BB962C8B-B14F-4D97-AF65-F5344CB8AC3E}">
        <p14:creationId xmlns:p14="http://schemas.microsoft.com/office/powerpoint/2010/main" val="2109034736"/>
      </p:ext>
    </p:extLst>
  </p:cSld>
  <p:clrMapOvr>
    <a:masterClrMapping/>
  </p:clrMapOvr>
  <p:transition/>
  <p:extLst>
    <p:ext uri="{DCECCB84-F9BA-43D5-87BE-67443E8EF086}">
      <p15:sldGuideLst xmlns:p15="http://schemas.microsoft.com/office/powerpoint/2012/main">
        <p15:guide id="1" pos="288">
          <p15:clr>
            <a:srgbClr val="F26B43"/>
          </p15:clr>
        </p15:guide>
        <p15:guide id="2" pos="360">
          <p15:clr>
            <a:srgbClr val="A4A3A4"/>
          </p15:clr>
        </p15:guide>
        <p15:guide id="3" orient="horz" pos="3906">
          <p15:clr>
            <a:srgbClr val="F26B43"/>
          </p15:clr>
        </p15:guide>
        <p15:guide id="4" orient="horz" pos="4156">
          <p15:clr>
            <a:srgbClr val="F26B43"/>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Chapter_Turquoise Bg">
    <p:bg>
      <p:bgPr>
        <a:solidFill>
          <a:schemeClr val="tx2"/>
        </a:solidFill>
        <a:effectLst/>
      </p:bgPr>
    </p:bg>
    <p:spTree>
      <p:nvGrpSpPr>
        <p:cNvPr id="1" name=""/>
        <p:cNvGrpSpPr/>
        <p:nvPr/>
      </p:nvGrpSpPr>
      <p:grpSpPr>
        <a:xfrm>
          <a:off x="0" y="0"/>
          <a:ext cx="0" cy="0"/>
          <a:chOff x="0" y="0"/>
          <a:chExt cx="0" cy="0"/>
        </a:xfrm>
      </p:grpSpPr>
      <p:graphicFrame>
        <p:nvGraphicFramePr>
          <p:cNvPr id="5" name="Objet 4" hidden="1">
            <a:extLst>
              <a:ext uri="{FF2B5EF4-FFF2-40B4-BE49-F238E27FC236}">
                <a16:creationId xmlns:a16="http://schemas.microsoft.com/office/drawing/2014/main" id="{60ABFA1E-B316-436E-9376-68EB419FC111}"/>
              </a:ext>
            </a:extLst>
          </p:cNvPr>
          <p:cNvGraphicFramePr>
            <a:graphicFrameLocks noChangeAspect="1"/>
          </p:cNvGraphicFramePr>
          <p:nvPr userDrawn="1">
            <p:custDataLst>
              <p:tags r:id="rId1"/>
            </p:custDataLst>
            <p:extLst>
              <p:ext uri="{D42A27DB-BD31-4B8C-83A1-F6EECF244321}">
                <p14:modId xmlns:p14="http://schemas.microsoft.com/office/powerpoint/2010/main" val="22424810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60ABFA1E-B316-436E-9376-68EB419FC11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090B98A0-6801-4768-B6F7-29BDCE8AEFAF}"/>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13" name="Forme libre : forme 12">
            <a:extLst>
              <a:ext uri="{FF2B5EF4-FFF2-40B4-BE49-F238E27FC236}">
                <a16:creationId xmlns:a16="http://schemas.microsoft.com/office/drawing/2014/main" id="{F64F9793-BC9C-4454-9F7F-5BB60A70AEED}"/>
              </a:ext>
            </a:extLst>
          </p:cNvPr>
          <p:cNvSpPr/>
          <p:nvPr userDrawn="1"/>
        </p:nvSpPr>
        <p:spPr>
          <a:xfrm rot="18932424">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14" name="Forme libre : forme 13">
            <a:extLst>
              <a:ext uri="{FF2B5EF4-FFF2-40B4-BE49-F238E27FC236}">
                <a16:creationId xmlns:a16="http://schemas.microsoft.com/office/drawing/2014/main" id="{D42A29F8-8B81-4FB1-8852-D3129D82F2F7}"/>
              </a:ext>
            </a:extLst>
          </p:cNvPr>
          <p:cNvSpPr/>
          <p:nvPr userDrawn="1"/>
        </p:nvSpPr>
        <p:spPr>
          <a:xfrm rot="18932424">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12" name="Espace réservé du texte 11">
            <a:extLst>
              <a:ext uri="{FF2B5EF4-FFF2-40B4-BE49-F238E27FC236}">
                <a16:creationId xmlns:a16="http://schemas.microsoft.com/office/drawing/2014/main" id="{EBE94776-9B87-471E-83E1-9924DF80A377}"/>
              </a:ext>
            </a:extLst>
          </p:cNvPr>
          <p:cNvSpPr>
            <a:spLocks noGrp="1"/>
          </p:cNvSpPr>
          <p:nvPr>
            <p:ph type="body" sz="quarter" idx="13" hasCustomPrompt="1"/>
          </p:nvPr>
        </p:nvSpPr>
        <p:spPr>
          <a:xfrm>
            <a:off x="9828892" y="3287"/>
            <a:ext cx="2231701" cy="4067267"/>
          </a:xfrm>
        </p:spPr>
        <p:txBody>
          <a:bodyPr wrap="none">
            <a:spAutoFit/>
          </a:bodyPr>
          <a:lstStyle>
            <a:lvl1pPr marL="0" indent="0">
              <a:buNone/>
              <a:defRPr sz="28700" b="1">
                <a:solidFill>
                  <a:schemeClr val="bg1"/>
                </a:solidFill>
              </a:defRPr>
            </a:lvl1pPr>
          </a:lstStyle>
          <a:p>
            <a:pPr lvl="0"/>
            <a:r>
              <a:rPr lang="en-GB"/>
              <a:t>0</a:t>
            </a:r>
          </a:p>
        </p:txBody>
      </p:sp>
      <p:sp>
        <p:nvSpPr>
          <p:cNvPr id="15" name="Title 1">
            <a:extLst>
              <a:ext uri="{FF2B5EF4-FFF2-40B4-BE49-F238E27FC236}">
                <a16:creationId xmlns:a16="http://schemas.microsoft.com/office/drawing/2014/main" id="{6C4BB860-E9E5-4315-9166-BE3A6F99D541}"/>
              </a:ext>
            </a:extLst>
          </p:cNvPr>
          <p:cNvSpPr>
            <a:spLocks noGrp="1"/>
          </p:cNvSpPr>
          <p:nvPr>
            <p:ph type="title" hasCustomPrompt="1"/>
          </p:nvPr>
        </p:nvSpPr>
        <p:spPr>
          <a:xfrm>
            <a:off x="459207" y="546021"/>
            <a:ext cx="7551996" cy="1587679"/>
          </a:xfrm>
        </p:spPr>
        <p:txBody>
          <a:bodyPr lIns="72000" anchor="t">
            <a:spAutoFit/>
          </a:bodyPr>
          <a:lstStyle>
            <a:lvl1pPr>
              <a:lnSpc>
                <a:spcPct val="80000"/>
              </a:lnSpc>
              <a:defRPr sz="6000">
                <a:solidFill>
                  <a:schemeClr val="bg1"/>
                </a:solidFill>
                <a:latin typeface="+mj-lt"/>
              </a:defRPr>
            </a:lvl1pPr>
          </a:lstStyle>
          <a:p>
            <a:r>
              <a:rPr lang="en-GB"/>
              <a:t>TITLE OF THE CHAPTER</a:t>
            </a:r>
          </a:p>
        </p:txBody>
      </p:sp>
      <p:sp>
        <p:nvSpPr>
          <p:cNvPr id="19" name="Espace réservé du texte 2">
            <a:extLst>
              <a:ext uri="{FF2B5EF4-FFF2-40B4-BE49-F238E27FC236}">
                <a16:creationId xmlns:a16="http://schemas.microsoft.com/office/drawing/2014/main" id="{9D0DDBF5-15A9-48AF-8154-A223158BFEC2}"/>
              </a:ext>
            </a:extLst>
          </p:cNvPr>
          <p:cNvSpPr>
            <a:spLocks noGrp="1"/>
          </p:cNvSpPr>
          <p:nvPr>
            <p:ph type="body" idx="1" hasCustomPrompt="1"/>
          </p:nvPr>
        </p:nvSpPr>
        <p:spPr>
          <a:xfrm>
            <a:off x="452215" y="2816932"/>
            <a:ext cx="7551996" cy="461665"/>
          </a:xfrm>
        </p:spPr>
        <p:txBody>
          <a:bodyPr lIns="108000" rIns="180000">
            <a:spAutoFit/>
          </a:bodyPr>
          <a:lstStyle>
            <a:lvl1pPr marL="0" indent="0">
              <a:buNone/>
              <a:defRPr sz="24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Subtitle of the chapter</a:t>
            </a:r>
          </a:p>
        </p:txBody>
      </p:sp>
      <p:pic>
        <p:nvPicPr>
          <p:cNvPr id="20" name="Graphique 8">
            <a:extLst>
              <a:ext uri="{FF2B5EF4-FFF2-40B4-BE49-F238E27FC236}">
                <a16:creationId xmlns:a16="http://schemas.microsoft.com/office/drawing/2014/main" id="{45E8C3F4-2490-401C-BFA7-37816AAE0F9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303005" y="6172200"/>
            <a:ext cx="501320" cy="459192"/>
          </a:xfrm>
          <a:prstGeom prst="rect">
            <a:avLst/>
          </a:prstGeom>
        </p:spPr>
      </p:pic>
      <p:sp>
        <p:nvSpPr>
          <p:cNvPr id="21" name="Espace réservé du numéro de diapositive 2">
            <a:extLst>
              <a:ext uri="{FF2B5EF4-FFF2-40B4-BE49-F238E27FC236}">
                <a16:creationId xmlns:a16="http://schemas.microsoft.com/office/drawing/2014/main" id="{D1EEABA1-A797-42A3-88FC-A0BE2A9BB982}"/>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t>‹#›</a:t>
            </a:fld>
            <a:r>
              <a:rPr lang="en-GB"/>
              <a:t> ‒ </a:t>
            </a:r>
          </a:p>
        </p:txBody>
      </p:sp>
      <p:sp>
        <p:nvSpPr>
          <p:cNvPr id="22" name="Espace réservé du pied de page 4">
            <a:extLst>
              <a:ext uri="{FF2B5EF4-FFF2-40B4-BE49-F238E27FC236}">
                <a16:creationId xmlns:a16="http://schemas.microsoft.com/office/drawing/2014/main" id="{8E0CC66F-2823-4F24-845C-C4CBB5EDF455}"/>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Tree>
    <p:extLst>
      <p:ext uri="{BB962C8B-B14F-4D97-AF65-F5344CB8AC3E}">
        <p14:creationId xmlns:p14="http://schemas.microsoft.com/office/powerpoint/2010/main" val="2447847464"/>
      </p:ext>
    </p:extLst>
  </p:cSld>
  <p:clrMapOvr>
    <a:masterClrMapping/>
  </p:clrMapOvr>
  <p:transition/>
  <p:extLst>
    <p:ext uri="{DCECCB84-F9BA-43D5-87BE-67443E8EF086}">
      <p15:sldGuideLst xmlns:p15="http://schemas.microsoft.com/office/powerpoint/2012/main">
        <p15:guide id="1" pos="288">
          <p15:clr>
            <a:srgbClr val="F26B43"/>
          </p15:clr>
        </p15:guide>
        <p15:guide id="2" pos="360">
          <p15:clr>
            <a:srgbClr val="A4A3A4"/>
          </p15:clr>
        </p15:guide>
        <p15:guide id="3" orient="horz" pos="3906">
          <p15:clr>
            <a:srgbClr val="F26B43"/>
          </p15:clr>
        </p15:guide>
        <p15:guide id="4" orient="horz" pos="4156">
          <p15:clr>
            <a:srgbClr val="F26B43"/>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Chapter_Violet Bg">
    <p:bg>
      <p:bgPr>
        <a:solidFill>
          <a:schemeClr val="accent4"/>
        </a:solidFill>
        <a:effectLst/>
      </p:bgPr>
    </p:bg>
    <p:spTree>
      <p:nvGrpSpPr>
        <p:cNvPr id="1" name=""/>
        <p:cNvGrpSpPr/>
        <p:nvPr/>
      </p:nvGrpSpPr>
      <p:grpSpPr>
        <a:xfrm>
          <a:off x="0" y="0"/>
          <a:ext cx="0" cy="0"/>
          <a:chOff x="0" y="0"/>
          <a:chExt cx="0" cy="0"/>
        </a:xfrm>
      </p:grpSpPr>
      <p:graphicFrame>
        <p:nvGraphicFramePr>
          <p:cNvPr id="5" name="Objet 4" hidden="1">
            <a:extLst>
              <a:ext uri="{FF2B5EF4-FFF2-40B4-BE49-F238E27FC236}">
                <a16:creationId xmlns:a16="http://schemas.microsoft.com/office/drawing/2014/main" id="{60ABFA1E-B316-436E-9376-68EB419FC111}"/>
              </a:ext>
            </a:extLst>
          </p:cNvPr>
          <p:cNvGraphicFramePr>
            <a:graphicFrameLocks noChangeAspect="1"/>
          </p:cNvGraphicFramePr>
          <p:nvPr userDrawn="1">
            <p:custDataLst>
              <p:tags r:id="rId1"/>
            </p:custDataLst>
            <p:extLst>
              <p:ext uri="{D42A27DB-BD31-4B8C-83A1-F6EECF244321}">
                <p14:modId xmlns:p14="http://schemas.microsoft.com/office/powerpoint/2010/main" val="5627698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60ABFA1E-B316-436E-9376-68EB419FC11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090B98A0-6801-4768-B6F7-29BDCE8AEFAF}"/>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13" name="Forme libre : forme 12">
            <a:extLst>
              <a:ext uri="{FF2B5EF4-FFF2-40B4-BE49-F238E27FC236}">
                <a16:creationId xmlns:a16="http://schemas.microsoft.com/office/drawing/2014/main" id="{F64F9793-BC9C-4454-9F7F-5BB60A70AEED}"/>
              </a:ext>
            </a:extLst>
          </p:cNvPr>
          <p:cNvSpPr/>
          <p:nvPr userDrawn="1"/>
        </p:nvSpPr>
        <p:spPr>
          <a:xfrm rot="18932424">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14" name="Forme libre : forme 13">
            <a:extLst>
              <a:ext uri="{FF2B5EF4-FFF2-40B4-BE49-F238E27FC236}">
                <a16:creationId xmlns:a16="http://schemas.microsoft.com/office/drawing/2014/main" id="{D42A29F8-8B81-4FB1-8852-D3129D82F2F7}"/>
              </a:ext>
            </a:extLst>
          </p:cNvPr>
          <p:cNvSpPr/>
          <p:nvPr userDrawn="1"/>
        </p:nvSpPr>
        <p:spPr>
          <a:xfrm rot="18932424">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12" name="Espace réservé du texte 11">
            <a:extLst>
              <a:ext uri="{FF2B5EF4-FFF2-40B4-BE49-F238E27FC236}">
                <a16:creationId xmlns:a16="http://schemas.microsoft.com/office/drawing/2014/main" id="{EBE94776-9B87-471E-83E1-9924DF80A377}"/>
              </a:ext>
            </a:extLst>
          </p:cNvPr>
          <p:cNvSpPr>
            <a:spLocks noGrp="1"/>
          </p:cNvSpPr>
          <p:nvPr>
            <p:ph type="body" sz="quarter" idx="13" hasCustomPrompt="1"/>
          </p:nvPr>
        </p:nvSpPr>
        <p:spPr>
          <a:xfrm>
            <a:off x="9828892" y="3287"/>
            <a:ext cx="2231701" cy="4067267"/>
          </a:xfrm>
        </p:spPr>
        <p:txBody>
          <a:bodyPr wrap="none">
            <a:spAutoFit/>
          </a:bodyPr>
          <a:lstStyle>
            <a:lvl1pPr marL="0" indent="0">
              <a:buNone/>
              <a:defRPr sz="28700" b="1">
                <a:solidFill>
                  <a:schemeClr val="bg1"/>
                </a:solidFill>
              </a:defRPr>
            </a:lvl1pPr>
          </a:lstStyle>
          <a:p>
            <a:pPr lvl="0"/>
            <a:r>
              <a:rPr lang="en-GB"/>
              <a:t>0</a:t>
            </a:r>
          </a:p>
        </p:txBody>
      </p:sp>
      <p:sp>
        <p:nvSpPr>
          <p:cNvPr id="15" name="Title 1">
            <a:extLst>
              <a:ext uri="{FF2B5EF4-FFF2-40B4-BE49-F238E27FC236}">
                <a16:creationId xmlns:a16="http://schemas.microsoft.com/office/drawing/2014/main" id="{6C4BB860-E9E5-4315-9166-BE3A6F99D541}"/>
              </a:ext>
            </a:extLst>
          </p:cNvPr>
          <p:cNvSpPr>
            <a:spLocks noGrp="1"/>
          </p:cNvSpPr>
          <p:nvPr>
            <p:ph type="title" hasCustomPrompt="1"/>
          </p:nvPr>
        </p:nvSpPr>
        <p:spPr>
          <a:xfrm>
            <a:off x="459207" y="546021"/>
            <a:ext cx="7551996" cy="1587679"/>
          </a:xfrm>
        </p:spPr>
        <p:txBody>
          <a:bodyPr lIns="72000" anchor="t">
            <a:spAutoFit/>
          </a:bodyPr>
          <a:lstStyle>
            <a:lvl1pPr>
              <a:lnSpc>
                <a:spcPct val="80000"/>
              </a:lnSpc>
              <a:defRPr sz="6000">
                <a:solidFill>
                  <a:schemeClr val="bg1"/>
                </a:solidFill>
                <a:latin typeface="+mj-lt"/>
              </a:defRPr>
            </a:lvl1pPr>
          </a:lstStyle>
          <a:p>
            <a:r>
              <a:rPr lang="en-GB"/>
              <a:t>TITLE OF THE CHAPTER</a:t>
            </a:r>
          </a:p>
        </p:txBody>
      </p:sp>
      <p:sp>
        <p:nvSpPr>
          <p:cNvPr id="19" name="Espace réservé du texte 2">
            <a:extLst>
              <a:ext uri="{FF2B5EF4-FFF2-40B4-BE49-F238E27FC236}">
                <a16:creationId xmlns:a16="http://schemas.microsoft.com/office/drawing/2014/main" id="{9D0DDBF5-15A9-48AF-8154-A223158BFEC2}"/>
              </a:ext>
            </a:extLst>
          </p:cNvPr>
          <p:cNvSpPr>
            <a:spLocks noGrp="1"/>
          </p:cNvSpPr>
          <p:nvPr>
            <p:ph type="body" idx="1" hasCustomPrompt="1"/>
          </p:nvPr>
        </p:nvSpPr>
        <p:spPr>
          <a:xfrm>
            <a:off x="452215" y="2816932"/>
            <a:ext cx="7551996" cy="461665"/>
          </a:xfrm>
        </p:spPr>
        <p:txBody>
          <a:bodyPr lIns="108000" rIns="180000">
            <a:spAutoFit/>
          </a:bodyPr>
          <a:lstStyle>
            <a:lvl1pPr marL="0" indent="0">
              <a:buNone/>
              <a:defRPr sz="24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Subtitle of the chapter</a:t>
            </a:r>
          </a:p>
        </p:txBody>
      </p:sp>
      <p:pic>
        <p:nvPicPr>
          <p:cNvPr id="21" name="Graphique 8">
            <a:extLst>
              <a:ext uri="{FF2B5EF4-FFF2-40B4-BE49-F238E27FC236}">
                <a16:creationId xmlns:a16="http://schemas.microsoft.com/office/drawing/2014/main" id="{18AF53AA-F64F-40A2-BA18-E39CF0E6D61F}"/>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303005" y="6172200"/>
            <a:ext cx="501320" cy="459192"/>
          </a:xfrm>
          <a:prstGeom prst="rect">
            <a:avLst/>
          </a:prstGeom>
        </p:spPr>
      </p:pic>
      <p:sp>
        <p:nvSpPr>
          <p:cNvPr id="22" name="Espace réservé du numéro de diapositive 2">
            <a:extLst>
              <a:ext uri="{FF2B5EF4-FFF2-40B4-BE49-F238E27FC236}">
                <a16:creationId xmlns:a16="http://schemas.microsoft.com/office/drawing/2014/main" id="{99124B2E-7D5F-43EA-BA8E-51CF5BE916BE}"/>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t>‹#›</a:t>
            </a:fld>
            <a:r>
              <a:rPr lang="en-GB"/>
              <a:t> ‒ </a:t>
            </a:r>
          </a:p>
        </p:txBody>
      </p:sp>
      <p:sp>
        <p:nvSpPr>
          <p:cNvPr id="23" name="Espace réservé du pied de page 4">
            <a:extLst>
              <a:ext uri="{FF2B5EF4-FFF2-40B4-BE49-F238E27FC236}">
                <a16:creationId xmlns:a16="http://schemas.microsoft.com/office/drawing/2014/main" id="{F420F713-7CBA-4B47-8081-8B5D8C3FEF76}"/>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Tree>
    <p:extLst>
      <p:ext uri="{BB962C8B-B14F-4D97-AF65-F5344CB8AC3E}">
        <p14:creationId xmlns:p14="http://schemas.microsoft.com/office/powerpoint/2010/main" val="2846969990"/>
      </p:ext>
    </p:extLst>
  </p:cSld>
  <p:clrMapOvr>
    <a:masterClrMapping/>
  </p:clrMapOvr>
  <p:transition/>
  <p:extLst>
    <p:ext uri="{DCECCB84-F9BA-43D5-87BE-67443E8EF086}">
      <p15:sldGuideLst xmlns:p15="http://schemas.microsoft.com/office/powerpoint/2012/main">
        <p15:guide id="1" pos="288">
          <p15:clr>
            <a:srgbClr val="F26B43"/>
          </p15:clr>
        </p15:guide>
        <p15:guide id="2" pos="360">
          <p15:clr>
            <a:srgbClr val="A4A3A4"/>
          </p15:clr>
        </p15:guide>
        <p15:guide id="3" orient="horz" pos="3906">
          <p15:clr>
            <a:srgbClr val="F26B43"/>
          </p15:clr>
        </p15:guide>
        <p15:guide id="4" orient="horz" pos="4156">
          <p15:clr>
            <a:srgbClr val="F26B43"/>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8" name="Titre 7">
            <a:extLst>
              <a:ext uri="{FF2B5EF4-FFF2-40B4-BE49-F238E27FC236}">
                <a16:creationId xmlns:a16="http://schemas.microsoft.com/office/drawing/2014/main" id="{E05915BF-F664-49DE-8489-CADDC55CA228}"/>
              </a:ext>
            </a:extLst>
          </p:cNvPr>
          <p:cNvSpPr>
            <a:spLocks noGrp="1"/>
          </p:cNvSpPr>
          <p:nvPr>
            <p:ph type="title" hasCustomPrompt="1"/>
          </p:nvPr>
        </p:nvSpPr>
        <p:spPr>
          <a:xfrm>
            <a:off x="404786" y="382816"/>
            <a:ext cx="11382428" cy="387798"/>
          </a:xfrm>
        </p:spPr>
        <p:txBody>
          <a:bodyPr lIns="0" tIns="0" rIns="0" bIns="0"/>
          <a:lstStyle>
            <a:lvl1pPr>
              <a:defRPr/>
            </a:lvl1pPr>
          </a:lstStyle>
          <a:p>
            <a:r>
              <a:rPr lang="fr-FR" dirty="0"/>
              <a:t>TITLE OF THE SLIDE</a:t>
            </a:r>
          </a:p>
        </p:txBody>
      </p:sp>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145103640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sp>
        <p:nvSpPr>
          <p:cNvPr id="6" name="Text Placeholder 5">
            <a:extLst>
              <a:ext uri="{FF2B5EF4-FFF2-40B4-BE49-F238E27FC236}">
                <a16:creationId xmlns:a16="http://schemas.microsoft.com/office/drawing/2014/main" id="{77735C07-2264-401E-9223-98C1CA429B7F}"/>
              </a:ext>
            </a:extLst>
          </p:cNvPr>
          <p:cNvSpPr>
            <a:spLocks noGrp="1"/>
          </p:cNvSpPr>
          <p:nvPr>
            <p:ph type="body" sz="quarter" idx="15" hasCustomPrompt="1"/>
          </p:nvPr>
        </p:nvSpPr>
        <p:spPr>
          <a:xfrm>
            <a:off x="404786" y="1100678"/>
            <a:ext cx="11382428" cy="307777"/>
          </a:xfrm>
          <a:prstGeom prst="rect">
            <a:avLst/>
          </a:prstGeom>
          <a:noFill/>
        </p:spPr>
        <p:txBody>
          <a:bodyPr wrap="square" lIns="0" tIns="0" rIns="0" bIns="0">
            <a:spAutoFit/>
          </a:bodyPr>
          <a:lstStyle>
            <a:lvl1pPr marL="0" indent="0">
              <a:buNone/>
              <a:defRPr sz="2000">
                <a:solidFill>
                  <a:schemeClr val="tx2"/>
                </a:solidFill>
              </a:defRPr>
            </a:lvl1pPr>
          </a:lstStyle>
          <a:p>
            <a:pPr lvl="0"/>
            <a:r>
              <a:rPr lang="en-GB" dirty="0"/>
              <a:t>Subtitle of the slide</a:t>
            </a:r>
          </a:p>
        </p:txBody>
      </p:sp>
    </p:spTree>
    <p:extLst>
      <p:ext uri="{BB962C8B-B14F-4D97-AF65-F5344CB8AC3E}">
        <p14:creationId xmlns:p14="http://schemas.microsoft.com/office/powerpoint/2010/main" val="4181237121"/>
      </p:ext>
    </p:extLst>
  </p:cSld>
  <p:clrMapOvr>
    <a:masterClrMapping/>
  </p:clrMapOvr>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16666614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04786" y="1808820"/>
            <a:ext cx="5511194" cy="3868080"/>
          </a:xfrm>
        </p:spPr>
        <p:txBody>
          <a:bodyPr>
            <a:noAutofit/>
          </a:bodyPr>
          <a:lstStyle>
            <a:lvl1pPr>
              <a:spcBef>
                <a:spcPts val="1800"/>
              </a:spcBef>
              <a:defRPr sz="1600">
                <a:solidFill>
                  <a:schemeClr val="tx1"/>
                </a:solidFill>
              </a:defRPr>
            </a:lvl1pPr>
            <a:lvl2pPr>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0" name="Content Placeholder 2">
            <a:extLst>
              <a:ext uri="{FF2B5EF4-FFF2-40B4-BE49-F238E27FC236}">
                <a16:creationId xmlns:a16="http://schemas.microsoft.com/office/drawing/2014/main" id="{58EBDB8A-A132-411F-B6B9-59DC085B79E1}"/>
              </a:ext>
            </a:extLst>
          </p:cNvPr>
          <p:cNvSpPr>
            <a:spLocks noGrp="1"/>
          </p:cNvSpPr>
          <p:nvPr>
            <p:ph idx="15" hasCustomPrompt="1"/>
          </p:nvPr>
        </p:nvSpPr>
        <p:spPr>
          <a:xfrm>
            <a:off x="6280958" y="1808820"/>
            <a:ext cx="5511194" cy="3868080"/>
          </a:xfrm>
        </p:spPr>
        <p:txBody>
          <a:bodyPr>
            <a:noAutofit/>
          </a:bodyPr>
          <a:lstStyle>
            <a:lvl1pPr>
              <a:spcBef>
                <a:spcPts val="1800"/>
              </a:spcBef>
              <a:defRPr sz="1600">
                <a:solidFill>
                  <a:schemeClr val="tx1"/>
                </a:solidFill>
              </a:defRPr>
            </a:lvl1pPr>
            <a:lvl2pPr>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3" name="Text Placeholder 5">
            <a:extLst>
              <a:ext uri="{FF2B5EF4-FFF2-40B4-BE49-F238E27FC236}">
                <a16:creationId xmlns:a16="http://schemas.microsoft.com/office/drawing/2014/main" id="{4A8A9AC5-0E79-4DE0-B2FD-4BEFE45E6DD0}"/>
              </a:ext>
            </a:extLst>
          </p:cNvPr>
          <p:cNvSpPr>
            <a:spLocks noGrp="1"/>
          </p:cNvSpPr>
          <p:nvPr>
            <p:ph type="body" sz="quarter" idx="16" hasCustomPrompt="1"/>
          </p:nvPr>
        </p:nvSpPr>
        <p:spPr>
          <a:xfrm>
            <a:off x="404786" y="1368596"/>
            <a:ext cx="2311064" cy="353943"/>
          </a:xfrm>
          <a:noFill/>
        </p:spPr>
        <p:txBody>
          <a:bodyPr wrap="none" lIns="72000" rIns="72000" bIns="0">
            <a:spAutoFit/>
          </a:bodyPr>
          <a:lstStyle>
            <a:lvl1pPr marL="0" indent="0">
              <a:buNone/>
              <a:defRPr sz="2000">
                <a:solidFill>
                  <a:schemeClr val="tx2"/>
                </a:solidFill>
              </a:defRPr>
            </a:lvl1pPr>
          </a:lstStyle>
          <a:p>
            <a:pPr lvl="0"/>
            <a:r>
              <a:rPr lang="en-GB"/>
              <a:t>Subtitle of the slide</a:t>
            </a:r>
          </a:p>
        </p:txBody>
      </p:sp>
      <p:sp>
        <p:nvSpPr>
          <p:cNvPr id="6" name="Espace réservé du numéro de diapositive 5">
            <a:extLst>
              <a:ext uri="{FF2B5EF4-FFF2-40B4-BE49-F238E27FC236}">
                <a16:creationId xmlns:a16="http://schemas.microsoft.com/office/drawing/2014/main" id="{84B133EB-BD49-4C88-BF23-773A2466DB44}"/>
              </a:ext>
            </a:extLst>
          </p:cNvPr>
          <p:cNvSpPr>
            <a:spLocks noGrp="1"/>
          </p:cNvSpPr>
          <p:nvPr>
            <p:ph type="sldNum" sz="quarter" idx="17"/>
          </p:nvPr>
        </p:nvSpPr>
        <p:spPr/>
        <p:txBody>
          <a:bodyPr/>
          <a:lstStyle/>
          <a:p>
            <a:fld id="{D61AABEC-672F-4B68-B914-690DA978312C}" type="slidenum">
              <a:rPr lang="en-GB" smtClean="0"/>
              <a:t>‹#›</a:t>
            </a:fld>
            <a:r>
              <a:rPr lang="en-GB"/>
              <a:t> ‒ </a:t>
            </a:r>
          </a:p>
        </p:txBody>
      </p:sp>
      <p:sp>
        <p:nvSpPr>
          <p:cNvPr id="7" name="Titre 6">
            <a:extLst>
              <a:ext uri="{FF2B5EF4-FFF2-40B4-BE49-F238E27FC236}">
                <a16:creationId xmlns:a16="http://schemas.microsoft.com/office/drawing/2014/main" id="{A8E7ED9E-A328-4987-9140-8AE92695412D}"/>
              </a:ext>
            </a:extLst>
          </p:cNvPr>
          <p:cNvSpPr>
            <a:spLocks noGrp="1"/>
          </p:cNvSpPr>
          <p:nvPr>
            <p:ph type="title" hasCustomPrompt="1"/>
          </p:nvPr>
        </p:nvSpPr>
        <p:spPr/>
        <p:txBody>
          <a:bodyPr/>
          <a:lstStyle>
            <a:lvl1pPr>
              <a:defRPr/>
            </a:lvl1pPr>
          </a:lstStyle>
          <a:p>
            <a:r>
              <a:rPr lang="fr-FR" err="1"/>
              <a:t>Title of the slide</a:t>
            </a:r>
          </a:p>
        </p:txBody>
      </p:sp>
      <p:sp>
        <p:nvSpPr>
          <p:cNvPr id="11" name="Text Placeholder 8">
            <a:extLst>
              <a:ext uri="{FF2B5EF4-FFF2-40B4-BE49-F238E27FC236}">
                <a16:creationId xmlns:a16="http://schemas.microsoft.com/office/drawing/2014/main" id="{1280ACD6-00A9-4C39-A87C-3E9B0191EBEA}"/>
              </a:ext>
            </a:extLst>
          </p:cNvPr>
          <p:cNvSpPr>
            <a:spLocks noGrp="1"/>
          </p:cNvSpPr>
          <p:nvPr>
            <p:ph type="body" sz="quarter" idx="18" hasCustomPrompt="1"/>
          </p:nvPr>
        </p:nvSpPr>
        <p:spPr>
          <a:xfrm>
            <a:off x="404786" y="5914632"/>
            <a:ext cx="11463417" cy="215444"/>
          </a:xfr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Tree>
    <p:extLst>
      <p:ext uri="{BB962C8B-B14F-4D97-AF65-F5344CB8AC3E}">
        <p14:creationId xmlns:p14="http://schemas.microsoft.com/office/powerpoint/2010/main" val="2890184858"/>
      </p:ext>
    </p:extLst>
  </p:cSld>
  <p:clrMapOvr>
    <a:masterClrMapping/>
  </p:clrMapOvr>
  <p:transition/>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2 columns with divider">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40484926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04786" y="1808820"/>
            <a:ext cx="5511194" cy="3868080"/>
          </a:xfrm>
        </p:spPr>
        <p:txBody>
          <a:bodyPr>
            <a:noAutofit/>
          </a:bodyPr>
          <a:lstStyle>
            <a:lvl1pPr>
              <a:spcBef>
                <a:spcPts val="1800"/>
              </a:spcBef>
              <a:defRPr sz="1600">
                <a:solidFill>
                  <a:schemeClr val="tx1"/>
                </a:solidFill>
              </a:defRPr>
            </a:lvl1pPr>
            <a:lvl2pPr>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0" name="Content Placeholder 2">
            <a:extLst>
              <a:ext uri="{FF2B5EF4-FFF2-40B4-BE49-F238E27FC236}">
                <a16:creationId xmlns:a16="http://schemas.microsoft.com/office/drawing/2014/main" id="{58EBDB8A-A132-411F-B6B9-59DC085B79E1}"/>
              </a:ext>
            </a:extLst>
          </p:cNvPr>
          <p:cNvSpPr>
            <a:spLocks noGrp="1"/>
          </p:cNvSpPr>
          <p:nvPr>
            <p:ph idx="15" hasCustomPrompt="1"/>
          </p:nvPr>
        </p:nvSpPr>
        <p:spPr>
          <a:xfrm>
            <a:off x="6280958" y="1808820"/>
            <a:ext cx="5511194" cy="3868080"/>
          </a:xfrm>
        </p:spPr>
        <p:txBody>
          <a:bodyPr>
            <a:noAutofit/>
          </a:bodyPr>
          <a:lstStyle>
            <a:lvl1pPr>
              <a:spcBef>
                <a:spcPts val="1800"/>
              </a:spcBef>
              <a:defRPr sz="1600">
                <a:solidFill>
                  <a:schemeClr val="tx1"/>
                </a:solidFill>
              </a:defRPr>
            </a:lvl1pPr>
            <a:lvl2pPr>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3" name="Text Placeholder 5">
            <a:extLst>
              <a:ext uri="{FF2B5EF4-FFF2-40B4-BE49-F238E27FC236}">
                <a16:creationId xmlns:a16="http://schemas.microsoft.com/office/drawing/2014/main" id="{4A8A9AC5-0E79-4DE0-B2FD-4BEFE45E6DD0}"/>
              </a:ext>
            </a:extLst>
          </p:cNvPr>
          <p:cNvSpPr>
            <a:spLocks noGrp="1"/>
          </p:cNvSpPr>
          <p:nvPr>
            <p:ph type="body" sz="quarter" idx="16" hasCustomPrompt="1"/>
          </p:nvPr>
        </p:nvSpPr>
        <p:spPr>
          <a:xfrm>
            <a:off x="404786" y="1368596"/>
            <a:ext cx="2311064" cy="353943"/>
          </a:xfrm>
          <a:noFill/>
        </p:spPr>
        <p:txBody>
          <a:bodyPr wrap="none" lIns="72000" rIns="72000" bIns="0">
            <a:spAutoFit/>
          </a:bodyPr>
          <a:lstStyle>
            <a:lvl1pPr marL="0" indent="0">
              <a:buNone/>
              <a:defRPr sz="2000">
                <a:solidFill>
                  <a:schemeClr val="tx2"/>
                </a:solidFill>
              </a:defRPr>
            </a:lvl1pPr>
          </a:lstStyle>
          <a:p>
            <a:pPr lvl="0"/>
            <a:r>
              <a:rPr lang="en-GB"/>
              <a:t>Subtitle of the slide</a:t>
            </a:r>
          </a:p>
        </p:txBody>
      </p:sp>
      <p:sp>
        <p:nvSpPr>
          <p:cNvPr id="6" name="Espace réservé du numéro de diapositive 5">
            <a:extLst>
              <a:ext uri="{FF2B5EF4-FFF2-40B4-BE49-F238E27FC236}">
                <a16:creationId xmlns:a16="http://schemas.microsoft.com/office/drawing/2014/main" id="{84B133EB-BD49-4C88-BF23-773A2466DB44}"/>
              </a:ext>
            </a:extLst>
          </p:cNvPr>
          <p:cNvSpPr>
            <a:spLocks noGrp="1"/>
          </p:cNvSpPr>
          <p:nvPr>
            <p:ph type="sldNum" sz="quarter" idx="17"/>
          </p:nvPr>
        </p:nvSpPr>
        <p:spPr/>
        <p:txBody>
          <a:bodyPr/>
          <a:lstStyle/>
          <a:p>
            <a:fld id="{D61AABEC-672F-4B68-B914-690DA978312C}" type="slidenum">
              <a:rPr lang="en-GB" smtClean="0"/>
              <a:t>‹#›</a:t>
            </a:fld>
            <a:r>
              <a:rPr lang="en-GB"/>
              <a:t> ‒ </a:t>
            </a:r>
          </a:p>
        </p:txBody>
      </p:sp>
      <p:sp>
        <p:nvSpPr>
          <p:cNvPr id="7" name="Titre 6">
            <a:extLst>
              <a:ext uri="{FF2B5EF4-FFF2-40B4-BE49-F238E27FC236}">
                <a16:creationId xmlns:a16="http://schemas.microsoft.com/office/drawing/2014/main" id="{A8E7ED9E-A328-4987-9140-8AE92695412D}"/>
              </a:ext>
            </a:extLst>
          </p:cNvPr>
          <p:cNvSpPr>
            <a:spLocks noGrp="1"/>
          </p:cNvSpPr>
          <p:nvPr>
            <p:ph type="title" hasCustomPrompt="1"/>
          </p:nvPr>
        </p:nvSpPr>
        <p:spPr/>
        <p:txBody>
          <a:bodyPr/>
          <a:lstStyle>
            <a:lvl1pPr>
              <a:defRPr/>
            </a:lvl1pPr>
          </a:lstStyle>
          <a:p>
            <a:r>
              <a:rPr lang="fr-FR" err="1"/>
              <a:t>Title of the slide</a:t>
            </a:r>
          </a:p>
        </p:txBody>
      </p:sp>
      <p:sp>
        <p:nvSpPr>
          <p:cNvPr id="11" name="Text Placeholder 8">
            <a:extLst>
              <a:ext uri="{FF2B5EF4-FFF2-40B4-BE49-F238E27FC236}">
                <a16:creationId xmlns:a16="http://schemas.microsoft.com/office/drawing/2014/main" id="{1280ACD6-00A9-4C39-A87C-3E9B0191EBEA}"/>
              </a:ext>
            </a:extLst>
          </p:cNvPr>
          <p:cNvSpPr>
            <a:spLocks noGrp="1"/>
          </p:cNvSpPr>
          <p:nvPr>
            <p:ph type="body" sz="quarter" idx="18" hasCustomPrompt="1"/>
          </p:nvPr>
        </p:nvSpPr>
        <p:spPr>
          <a:xfrm>
            <a:off x="404786" y="5914632"/>
            <a:ext cx="11463417" cy="215444"/>
          </a:xfr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cxnSp>
        <p:nvCxnSpPr>
          <p:cNvPr id="12" name="Straight Connector 35">
            <a:extLst>
              <a:ext uri="{FF2B5EF4-FFF2-40B4-BE49-F238E27FC236}">
                <a16:creationId xmlns:a16="http://schemas.microsoft.com/office/drawing/2014/main" id="{C67592C2-0DB8-4942-A571-6655A988B75E}"/>
              </a:ext>
            </a:extLst>
          </p:cNvPr>
          <p:cNvCxnSpPr/>
          <p:nvPr userDrawn="1"/>
        </p:nvCxnSpPr>
        <p:spPr>
          <a:xfrm flipH="1" flipV="1">
            <a:off x="6095938"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3872170"/>
      </p:ext>
    </p:extLst>
  </p:cSld>
  <p:clrMapOvr>
    <a:masterClrMapping/>
  </p:clrMapOvr>
  <p:transition/>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14907767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04786" y="1808820"/>
            <a:ext cx="3633820" cy="3868080"/>
          </a:xfrm>
        </p:spPr>
        <p:txBody>
          <a:bodyPr>
            <a:noAutofit/>
          </a:bodyPr>
          <a:lstStyle>
            <a:lvl1pPr>
              <a:spcBef>
                <a:spcPts val="1800"/>
              </a:spcBef>
              <a:defRPr sz="1600">
                <a:solidFill>
                  <a:schemeClr val="tx1"/>
                </a:solidFill>
              </a:defRPr>
            </a:lvl1pPr>
            <a:lvl2pPr marL="447675" indent="-314325">
              <a:buFontTx/>
              <a:buBlip>
                <a:blip r:embed="rId6"/>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1" name="Espace réservé du numéro de diapositive 10">
            <a:extLst>
              <a:ext uri="{FF2B5EF4-FFF2-40B4-BE49-F238E27FC236}">
                <a16:creationId xmlns:a16="http://schemas.microsoft.com/office/drawing/2014/main" id="{D13C9137-663D-49DC-8F1F-B4154A1768F8}"/>
              </a:ext>
            </a:extLst>
          </p:cNvPr>
          <p:cNvSpPr>
            <a:spLocks noGrp="1"/>
          </p:cNvSpPr>
          <p:nvPr>
            <p:ph type="sldNum" sz="quarter" idx="14"/>
          </p:nvPr>
        </p:nvSpPr>
        <p:spPr/>
        <p:txBody>
          <a:bodyPr/>
          <a:lstStyle/>
          <a:p>
            <a:fld id="{D61AABEC-672F-4B68-B914-690DA978312C}" type="slidenum">
              <a:rPr lang="en-GB" smtClean="0"/>
              <a:t>‹#›</a:t>
            </a:fld>
            <a:r>
              <a:rPr lang="en-GB"/>
              <a:t> ‒ </a:t>
            </a:r>
          </a:p>
        </p:txBody>
      </p:sp>
      <p:sp>
        <p:nvSpPr>
          <p:cNvPr id="10" name="Content Placeholder 2">
            <a:extLst>
              <a:ext uri="{FF2B5EF4-FFF2-40B4-BE49-F238E27FC236}">
                <a16:creationId xmlns:a16="http://schemas.microsoft.com/office/drawing/2014/main" id="{58EBDB8A-A132-411F-B6B9-59DC085B79E1}"/>
              </a:ext>
            </a:extLst>
          </p:cNvPr>
          <p:cNvSpPr>
            <a:spLocks noGrp="1"/>
          </p:cNvSpPr>
          <p:nvPr>
            <p:ph idx="15" hasCustomPrompt="1"/>
          </p:nvPr>
        </p:nvSpPr>
        <p:spPr>
          <a:xfrm>
            <a:off x="4279090" y="1808820"/>
            <a:ext cx="3633820" cy="3868080"/>
          </a:xfrm>
        </p:spPr>
        <p:txBody>
          <a:bodyPr>
            <a:noAutofit/>
          </a:bodyPr>
          <a:lstStyle>
            <a:lvl1pPr>
              <a:spcBef>
                <a:spcPts val="1800"/>
              </a:spcBef>
              <a:defRPr sz="1600">
                <a:solidFill>
                  <a:schemeClr val="tx1"/>
                </a:solidFill>
              </a:defRPr>
            </a:lvl1pPr>
            <a:lvl2pPr marL="447675" indent="-314325">
              <a:buFontTx/>
              <a:buBlip>
                <a:blip r:embed="rId6"/>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2" name="Content Placeholder 2">
            <a:extLst>
              <a:ext uri="{FF2B5EF4-FFF2-40B4-BE49-F238E27FC236}">
                <a16:creationId xmlns:a16="http://schemas.microsoft.com/office/drawing/2014/main" id="{DACE61B7-02B5-4E0A-8D96-29AA5F2E9A05}"/>
              </a:ext>
            </a:extLst>
          </p:cNvPr>
          <p:cNvSpPr>
            <a:spLocks noGrp="1"/>
          </p:cNvSpPr>
          <p:nvPr>
            <p:ph idx="16" hasCustomPrompt="1"/>
          </p:nvPr>
        </p:nvSpPr>
        <p:spPr>
          <a:xfrm>
            <a:off x="8153368" y="1808820"/>
            <a:ext cx="3633820" cy="3868080"/>
          </a:xfrm>
        </p:spPr>
        <p:txBody>
          <a:bodyPr>
            <a:noAutofit/>
          </a:bodyPr>
          <a:lstStyle>
            <a:lvl1pPr>
              <a:spcBef>
                <a:spcPts val="1800"/>
              </a:spcBef>
              <a:defRPr sz="1600">
                <a:solidFill>
                  <a:schemeClr val="tx1"/>
                </a:solidFill>
              </a:defRPr>
            </a:lvl1pPr>
            <a:lvl2pPr marL="447675" indent="-314325">
              <a:buFontTx/>
              <a:buBlip>
                <a:blip r:embed="rId6"/>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a:p>
            <a:pPr lvl="0"/>
            <a:endParaRPr lang="en-GB"/>
          </a:p>
        </p:txBody>
      </p:sp>
      <p:sp>
        <p:nvSpPr>
          <p:cNvPr id="13" name="Text Placeholder 5">
            <a:extLst>
              <a:ext uri="{FF2B5EF4-FFF2-40B4-BE49-F238E27FC236}">
                <a16:creationId xmlns:a16="http://schemas.microsoft.com/office/drawing/2014/main" id="{A638648C-B61D-4507-9478-07B4702DA583}"/>
              </a:ext>
            </a:extLst>
          </p:cNvPr>
          <p:cNvSpPr>
            <a:spLocks noGrp="1"/>
          </p:cNvSpPr>
          <p:nvPr>
            <p:ph type="body" sz="quarter" idx="17" hasCustomPrompt="1"/>
          </p:nvPr>
        </p:nvSpPr>
        <p:spPr>
          <a:xfrm>
            <a:off x="404786" y="1368596"/>
            <a:ext cx="2311064" cy="353943"/>
          </a:xfrm>
          <a:noFill/>
        </p:spPr>
        <p:txBody>
          <a:bodyPr wrap="none" lIns="72000" rIns="72000" bIns="0">
            <a:spAutoFit/>
          </a:bodyPr>
          <a:lstStyle>
            <a:lvl1pPr marL="0" indent="0">
              <a:buNone/>
              <a:defRPr sz="2000">
                <a:solidFill>
                  <a:schemeClr val="tx2"/>
                </a:solidFill>
              </a:defRPr>
            </a:lvl1pPr>
          </a:lstStyle>
          <a:p>
            <a:pPr lvl="0"/>
            <a:r>
              <a:rPr lang="en-GB"/>
              <a:t>Subtitle of the slide</a:t>
            </a:r>
          </a:p>
        </p:txBody>
      </p:sp>
      <p:sp>
        <p:nvSpPr>
          <p:cNvPr id="6" name="Titre 5">
            <a:extLst>
              <a:ext uri="{FF2B5EF4-FFF2-40B4-BE49-F238E27FC236}">
                <a16:creationId xmlns:a16="http://schemas.microsoft.com/office/drawing/2014/main" id="{826B9503-2AC4-450D-A0D4-5019A3085BE9}"/>
              </a:ext>
            </a:extLst>
          </p:cNvPr>
          <p:cNvSpPr>
            <a:spLocks noGrp="1"/>
          </p:cNvSpPr>
          <p:nvPr>
            <p:ph type="title" hasCustomPrompt="1"/>
          </p:nvPr>
        </p:nvSpPr>
        <p:spPr/>
        <p:txBody>
          <a:bodyPr/>
          <a:lstStyle>
            <a:lvl1pPr>
              <a:defRPr/>
            </a:lvl1pPr>
          </a:lstStyle>
          <a:p>
            <a:r>
              <a:rPr lang="fr-FR" err="1"/>
              <a:t>Title of the slide</a:t>
            </a:r>
          </a:p>
        </p:txBody>
      </p:sp>
      <p:sp>
        <p:nvSpPr>
          <p:cNvPr id="14" name="Text Placeholder 8">
            <a:extLst>
              <a:ext uri="{FF2B5EF4-FFF2-40B4-BE49-F238E27FC236}">
                <a16:creationId xmlns:a16="http://schemas.microsoft.com/office/drawing/2014/main" id="{20B967EF-526B-42DF-870F-C27D85C3749D}"/>
              </a:ext>
            </a:extLst>
          </p:cNvPr>
          <p:cNvSpPr>
            <a:spLocks noGrp="1"/>
          </p:cNvSpPr>
          <p:nvPr>
            <p:ph type="body" sz="quarter" idx="18" hasCustomPrompt="1"/>
          </p:nvPr>
        </p:nvSpPr>
        <p:spPr>
          <a:xfrm>
            <a:off x="404786" y="5914632"/>
            <a:ext cx="11463417" cy="215444"/>
          </a:xfr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Tree>
    <p:extLst>
      <p:ext uri="{BB962C8B-B14F-4D97-AF65-F5344CB8AC3E}">
        <p14:creationId xmlns:p14="http://schemas.microsoft.com/office/powerpoint/2010/main" val="2015254635"/>
      </p:ext>
    </p:extLst>
  </p:cSld>
  <p:clrMapOvr>
    <a:masterClrMapping/>
  </p:clrMapOvr>
  <p:transition/>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3 columns with dividers">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1770642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04786" y="1808820"/>
            <a:ext cx="3633820" cy="3868080"/>
          </a:xfrm>
        </p:spPr>
        <p:txBody>
          <a:bodyPr>
            <a:noAutofit/>
          </a:bodyPr>
          <a:lstStyle>
            <a:lvl1pPr>
              <a:spcBef>
                <a:spcPts val="1800"/>
              </a:spcBef>
              <a:defRPr sz="1600">
                <a:solidFill>
                  <a:schemeClr val="tx1"/>
                </a:solidFill>
              </a:defRPr>
            </a:lvl1pPr>
            <a:lvl2pPr marL="447675" indent="-314325">
              <a:buFontTx/>
              <a:buBlip>
                <a:blip r:embed="rId6"/>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1" name="Espace réservé du numéro de diapositive 10">
            <a:extLst>
              <a:ext uri="{FF2B5EF4-FFF2-40B4-BE49-F238E27FC236}">
                <a16:creationId xmlns:a16="http://schemas.microsoft.com/office/drawing/2014/main" id="{D13C9137-663D-49DC-8F1F-B4154A1768F8}"/>
              </a:ext>
            </a:extLst>
          </p:cNvPr>
          <p:cNvSpPr>
            <a:spLocks noGrp="1"/>
          </p:cNvSpPr>
          <p:nvPr>
            <p:ph type="sldNum" sz="quarter" idx="14"/>
          </p:nvPr>
        </p:nvSpPr>
        <p:spPr/>
        <p:txBody>
          <a:bodyPr/>
          <a:lstStyle/>
          <a:p>
            <a:fld id="{D61AABEC-672F-4B68-B914-690DA978312C}" type="slidenum">
              <a:rPr lang="en-GB" smtClean="0"/>
              <a:t>‹#›</a:t>
            </a:fld>
            <a:r>
              <a:rPr lang="en-GB"/>
              <a:t> ‒ </a:t>
            </a:r>
          </a:p>
        </p:txBody>
      </p:sp>
      <p:sp>
        <p:nvSpPr>
          <p:cNvPr id="10" name="Content Placeholder 2">
            <a:extLst>
              <a:ext uri="{FF2B5EF4-FFF2-40B4-BE49-F238E27FC236}">
                <a16:creationId xmlns:a16="http://schemas.microsoft.com/office/drawing/2014/main" id="{58EBDB8A-A132-411F-B6B9-59DC085B79E1}"/>
              </a:ext>
            </a:extLst>
          </p:cNvPr>
          <p:cNvSpPr>
            <a:spLocks noGrp="1"/>
          </p:cNvSpPr>
          <p:nvPr>
            <p:ph idx="15" hasCustomPrompt="1"/>
          </p:nvPr>
        </p:nvSpPr>
        <p:spPr>
          <a:xfrm>
            <a:off x="4279090" y="1808820"/>
            <a:ext cx="3633820" cy="3868080"/>
          </a:xfrm>
        </p:spPr>
        <p:txBody>
          <a:bodyPr>
            <a:noAutofit/>
          </a:bodyPr>
          <a:lstStyle>
            <a:lvl1pPr>
              <a:spcBef>
                <a:spcPts val="1800"/>
              </a:spcBef>
              <a:defRPr sz="1600">
                <a:solidFill>
                  <a:schemeClr val="tx1"/>
                </a:solidFill>
              </a:defRPr>
            </a:lvl1pPr>
            <a:lvl2pPr marL="447675" indent="-314325">
              <a:buFontTx/>
              <a:buBlip>
                <a:blip r:embed="rId6"/>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2" name="Content Placeholder 2">
            <a:extLst>
              <a:ext uri="{FF2B5EF4-FFF2-40B4-BE49-F238E27FC236}">
                <a16:creationId xmlns:a16="http://schemas.microsoft.com/office/drawing/2014/main" id="{DACE61B7-02B5-4E0A-8D96-29AA5F2E9A05}"/>
              </a:ext>
            </a:extLst>
          </p:cNvPr>
          <p:cNvSpPr>
            <a:spLocks noGrp="1"/>
          </p:cNvSpPr>
          <p:nvPr>
            <p:ph idx="16" hasCustomPrompt="1"/>
          </p:nvPr>
        </p:nvSpPr>
        <p:spPr>
          <a:xfrm>
            <a:off x="8153368" y="1808820"/>
            <a:ext cx="3633820" cy="3868080"/>
          </a:xfrm>
        </p:spPr>
        <p:txBody>
          <a:bodyPr>
            <a:noAutofit/>
          </a:bodyPr>
          <a:lstStyle>
            <a:lvl1pPr>
              <a:spcBef>
                <a:spcPts val="1800"/>
              </a:spcBef>
              <a:defRPr sz="1600">
                <a:solidFill>
                  <a:schemeClr val="tx1"/>
                </a:solidFill>
              </a:defRPr>
            </a:lvl1pPr>
            <a:lvl2pPr marL="447675" indent="-314325">
              <a:buFontTx/>
              <a:buBlip>
                <a:blip r:embed="rId6"/>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3" name="Text Placeholder 5">
            <a:extLst>
              <a:ext uri="{FF2B5EF4-FFF2-40B4-BE49-F238E27FC236}">
                <a16:creationId xmlns:a16="http://schemas.microsoft.com/office/drawing/2014/main" id="{A638648C-B61D-4507-9478-07B4702DA583}"/>
              </a:ext>
            </a:extLst>
          </p:cNvPr>
          <p:cNvSpPr>
            <a:spLocks noGrp="1"/>
          </p:cNvSpPr>
          <p:nvPr>
            <p:ph type="body" sz="quarter" idx="17" hasCustomPrompt="1"/>
          </p:nvPr>
        </p:nvSpPr>
        <p:spPr>
          <a:xfrm>
            <a:off x="404786" y="1368596"/>
            <a:ext cx="2311064" cy="353943"/>
          </a:xfrm>
          <a:noFill/>
        </p:spPr>
        <p:txBody>
          <a:bodyPr wrap="none" lIns="72000" rIns="72000" bIns="0">
            <a:spAutoFit/>
          </a:bodyPr>
          <a:lstStyle>
            <a:lvl1pPr marL="0" indent="0">
              <a:buNone/>
              <a:defRPr sz="2000">
                <a:solidFill>
                  <a:schemeClr val="tx2"/>
                </a:solidFill>
              </a:defRPr>
            </a:lvl1pPr>
          </a:lstStyle>
          <a:p>
            <a:pPr lvl="0"/>
            <a:r>
              <a:rPr lang="en-GB"/>
              <a:t>Subtitle of the slide</a:t>
            </a:r>
          </a:p>
        </p:txBody>
      </p:sp>
      <p:sp>
        <p:nvSpPr>
          <p:cNvPr id="6" name="Titre 5">
            <a:extLst>
              <a:ext uri="{FF2B5EF4-FFF2-40B4-BE49-F238E27FC236}">
                <a16:creationId xmlns:a16="http://schemas.microsoft.com/office/drawing/2014/main" id="{826B9503-2AC4-450D-A0D4-5019A3085BE9}"/>
              </a:ext>
            </a:extLst>
          </p:cNvPr>
          <p:cNvSpPr>
            <a:spLocks noGrp="1"/>
          </p:cNvSpPr>
          <p:nvPr>
            <p:ph type="title" hasCustomPrompt="1"/>
          </p:nvPr>
        </p:nvSpPr>
        <p:spPr/>
        <p:txBody>
          <a:bodyPr/>
          <a:lstStyle>
            <a:lvl1pPr>
              <a:defRPr/>
            </a:lvl1pPr>
          </a:lstStyle>
          <a:p>
            <a:r>
              <a:rPr lang="fr-FR" err="1"/>
              <a:t>Title of the slide</a:t>
            </a:r>
          </a:p>
        </p:txBody>
      </p:sp>
      <p:sp>
        <p:nvSpPr>
          <p:cNvPr id="14" name="Text Placeholder 8">
            <a:extLst>
              <a:ext uri="{FF2B5EF4-FFF2-40B4-BE49-F238E27FC236}">
                <a16:creationId xmlns:a16="http://schemas.microsoft.com/office/drawing/2014/main" id="{20B967EF-526B-42DF-870F-C27D85C3749D}"/>
              </a:ext>
            </a:extLst>
          </p:cNvPr>
          <p:cNvSpPr>
            <a:spLocks noGrp="1"/>
          </p:cNvSpPr>
          <p:nvPr>
            <p:ph type="body" sz="quarter" idx="18" hasCustomPrompt="1"/>
          </p:nvPr>
        </p:nvSpPr>
        <p:spPr>
          <a:xfrm>
            <a:off x="404786" y="5914632"/>
            <a:ext cx="11463417" cy="215444"/>
          </a:xfr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cxnSp>
        <p:nvCxnSpPr>
          <p:cNvPr id="15" name="Straight Connector 35">
            <a:extLst>
              <a:ext uri="{FF2B5EF4-FFF2-40B4-BE49-F238E27FC236}">
                <a16:creationId xmlns:a16="http://schemas.microsoft.com/office/drawing/2014/main" id="{418BE7AA-B05F-40FC-BE65-334D5A780A55}"/>
              </a:ext>
            </a:extLst>
          </p:cNvPr>
          <p:cNvCxnSpPr/>
          <p:nvPr userDrawn="1"/>
        </p:nvCxnSpPr>
        <p:spPr>
          <a:xfrm flipH="1" flipV="1">
            <a:off x="4158848"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6" name="Straight Connector 35">
            <a:extLst>
              <a:ext uri="{FF2B5EF4-FFF2-40B4-BE49-F238E27FC236}">
                <a16:creationId xmlns:a16="http://schemas.microsoft.com/office/drawing/2014/main" id="{8E28A143-6AE4-4026-8B3B-9C8721F9340E}"/>
              </a:ext>
            </a:extLst>
          </p:cNvPr>
          <p:cNvCxnSpPr/>
          <p:nvPr userDrawn="1"/>
        </p:nvCxnSpPr>
        <p:spPr>
          <a:xfrm flipH="1" flipV="1">
            <a:off x="8033139"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3350143"/>
      </p:ext>
    </p:extLst>
  </p:cSld>
  <p:clrMapOvr>
    <a:masterClrMapping/>
  </p:clrMapOvr>
  <p:transition/>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4 columns">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16391565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11" name="Espace réservé du numéro de diapositive 10">
            <a:extLst>
              <a:ext uri="{FF2B5EF4-FFF2-40B4-BE49-F238E27FC236}">
                <a16:creationId xmlns:a16="http://schemas.microsoft.com/office/drawing/2014/main" id="{D13C9137-663D-49DC-8F1F-B4154A1768F8}"/>
              </a:ext>
            </a:extLst>
          </p:cNvPr>
          <p:cNvSpPr>
            <a:spLocks noGrp="1"/>
          </p:cNvSpPr>
          <p:nvPr>
            <p:ph type="sldNum" sz="quarter" idx="14"/>
          </p:nvPr>
        </p:nvSpPr>
        <p:spPr/>
        <p:txBody>
          <a:bodyPr/>
          <a:lstStyle/>
          <a:p>
            <a:fld id="{D61AABEC-672F-4B68-B914-690DA978312C}" type="slidenum">
              <a:rPr lang="en-GB" smtClean="0"/>
              <a:t>‹#›</a:t>
            </a:fld>
            <a:r>
              <a:rPr lang="en-GB"/>
              <a:t> ‒ </a:t>
            </a:r>
          </a:p>
        </p:txBody>
      </p:sp>
      <p:sp>
        <p:nvSpPr>
          <p:cNvPr id="13" name="Text Placeholder 5">
            <a:extLst>
              <a:ext uri="{FF2B5EF4-FFF2-40B4-BE49-F238E27FC236}">
                <a16:creationId xmlns:a16="http://schemas.microsoft.com/office/drawing/2014/main" id="{A638648C-B61D-4507-9478-07B4702DA583}"/>
              </a:ext>
            </a:extLst>
          </p:cNvPr>
          <p:cNvSpPr>
            <a:spLocks noGrp="1"/>
          </p:cNvSpPr>
          <p:nvPr>
            <p:ph type="body" sz="quarter" idx="17" hasCustomPrompt="1"/>
          </p:nvPr>
        </p:nvSpPr>
        <p:spPr>
          <a:xfrm>
            <a:off x="404786" y="1368596"/>
            <a:ext cx="2311064" cy="353943"/>
          </a:xfrm>
          <a:noFill/>
        </p:spPr>
        <p:txBody>
          <a:bodyPr wrap="none" lIns="72000" rIns="72000" bIns="0">
            <a:spAutoFit/>
          </a:bodyPr>
          <a:lstStyle>
            <a:lvl1pPr marL="0" indent="0">
              <a:buNone/>
              <a:defRPr sz="2000">
                <a:solidFill>
                  <a:schemeClr val="tx2"/>
                </a:solidFill>
              </a:defRPr>
            </a:lvl1pPr>
          </a:lstStyle>
          <a:p>
            <a:pPr lvl="0"/>
            <a:r>
              <a:rPr lang="en-GB"/>
              <a:t>Subtitle of the slide</a:t>
            </a:r>
          </a:p>
        </p:txBody>
      </p:sp>
      <p:sp>
        <p:nvSpPr>
          <p:cNvPr id="6" name="Titre 5">
            <a:extLst>
              <a:ext uri="{FF2B5EF4-FFF2-40B4-BE49-F238E27FC236}">
                <a16:creationId xmlns:a16="http://schemas.microsoft.com/office/drawing/2014/main" id="{826B9503-2AC4-450D-A0D4-5019A3085BE9}"/>
              </a:ext>
            </a:extLst>
          </p:cNvPr>
          <p:cNvSpPr>
            <a:spLocks noGrp="1"/>
          </p:cNvSpPr>
          <p:nvPr>
            <p:ph type="title" hasCustomPrompt="1"/>
          </p:nvPr>
        </p:nvSpPr>
        <p:spPr>
          <a:xfrm>
            <a:off x="404786" y="382816"/>
            <a:ext cx="11382428" cy="480131"/>
          </a:xfrm>
        </p:spPr>
        <p:txBody>
          <a:bodyPr/>
          <a:lstStyle>
            <a:lvl1pPr>
              <a:defRPr/>
            </a:lvl1pPr>
          </a:lstStyle>
          <a:p>
            <a:r>
              <a:rPr lang="fr-FR" err="1"/>
              <a:t>Title of the slide</a:t>
            </a:r>
          </a:p>
        </p:txBody>
      </p:sp>
      <p:sp>
        <p:nvSpPr>
          <p:cNvPr id="14" name="Text Placeholder 8">
            <a:extLst>
              <a:ext uri="{FF2B5EF4-FFF2-40B4-BE49-F238E27FC236}">
                <a16:creationId xmlns:a16="http://schemas.microsoft.com/office/drawing/2014/main" id="{20B967EF-526B-42DF-870F-C27D85C3749D}"/>
              </a:ext>
            </a:extLst>
          </p:cNvPr>
          <p:cNvSpPr>
            <a:spLocks noGrp="1"/>
          </p:cNvSpPr>
          <p:nvPr>
            <p:ph type="body" sz="quarter" idx="18" hasCustomPrompt="1"/>
          </p:nvPr>
        </p:nvSpPr>
        <p:spPr>
          <a:xfrm>
            <a:off x="404786" y="5914632"/>
            <a:ext cx="11463417" cy="215444"/>
          </a:xfr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6" name="Content Placeholder 2">
            <a:extLst>
              <a:ext uri="{FF2B5EF4-FFF2-40B4-BE49-F238E27FC236}">
                <a16:creationId xmlns:a16="http://schemas.microsoft.com/office/drawing/2014/main" id="{C3448DD5-93B4-4A86-B5D7-CD4057F61538}"/>
              </a:ext>
            </a:extLst>
          </p:cNvPr>
          <p:cNvSpPr>
            <a:spLocks noGrp="1"/>
          </p:cNvSpPr>
          <p:nvPr>
            <p:ph idx="1" hasCustomPrompt="1"/>
          </p:nvPr>
        </p:nvSpPr>
        <p:spPr>
          <a:xfrm>
            <a:off x="404785" y="1808820"/>
            <a:ext cx="2667153" cy="3868080"/>
          </a:xfrm>
        </p:spPr>
        <p:txBody>
          <a:bodyPr>
            <a:noAutofit/>
          </a:bodyPr>
          <a:lstStyle>
            <a:lvl1pPr>
              <a:spcBef>
                <a:spcPts val="1800"/>
              </a:spcBef>
              <a:defRPr sz="1600">
                <a:solidFill>
                  <a:schemeClr val="tx1"/>
                </a:solidFill>
              </a:defRPr>
            </a:lvl1pPr>
            <a:lvl2pPr marL="447675" indent="-314325">
              <a:buFontTx/>
              <a:buBlip>
                <a:blip r:embed="rId6"/>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7" name="Content Placeholder 2">
            <a:extLst>
              <a:ext uri="{FF2B5EF4-FFF2-40B4-BE49-F238E27FC236}">
                <a16:creationId xmlns:a16="http://schemas.microsoft.com/office/drawing/2014/main" id="{3D580420-D108-4DFA-B447-3503E53C92F1}"/>
              </a:ext>
            </a:extLst>
          </p:cNvPr>
          <p:cNvSpPr>
            <a:spLocks noGrp="1"/>
          </p:cNvSpPr>
          <p:nvPr>
            <p:ph idx="15" hasCustomPrompt="1"/>
          </p:nvPr>
        </p:nvSpPr>
        <p:spPr>
          <a:xfrm>
            <a:off x="3309868" y="1808820"/>
            <a:ext cx="2667153" cy="3868080"/>
          </a:xfrm>
        </p:spPr>
        <p:txBody>
          <a:bodyPr>
            <a:noAutofit/>
          </a:bodyPr>
          <a:lstStyle>
            <a:lvl1pPr>
              <a:spcBef>
                <a:spcPts val="1800"/>
              </a:spcBef>
              <a:defRPr sz="1600">
                <a:solidFill>
                  <a:schemeClr val="tx1"/>
                </a:solidFill>
              </a:defRPr>
            </a:lvl1pPr>
            <a:lvl2pPr marL="447675" indent="-314325">
              <a:buFontTx/>
              <a:buBlip>
                <a:blip r:embed="rId6"/>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8" name="Content Placeholder 2">
            <a:extLst>
              <a:ext uri="{FF2B5EF4-FFF2-40B4-BE49-F238E27FC236}">
                <a16:creationId xmlns:a16="http://schemas.microsoft.com/office/drawing/2014/main" id="{22215690-EA4B-4816-B47C-BFB80C4C015D}"/>
              </a:ext>
            </a:extLst>
          </p:cNvPr>
          <p:cNvSpPr>
            <a:spLocks noGrp="1"/>
          </p:cNvSpPr>
          <p:nvPr>
            <p:ph idx="16" hasCustomPrompt="1"/>
          </p:nvPr>
        </p:nvSpPr>
        <p:spPr>
          <a:xfrm>
            <a:off x="6214951" y="1808820"/>
            <a:ext cx="2667153" cy="3868080"/>
          </a:xfrm>
        </p:spPr>
        <p:txBody>
          <a:bodyPr>
            <a:noAutofit/>
          </a:bodyPr>
          <a:lstStyle>
            <a:lvl1pPr>
              <a:spcBef>
                <a:spcPts val="1800"/>
              </a:spcBef>
              <a:defRPr sz="1600">
                <a:solidFill>
                  <a:schemeClr val="tx1"/>
                </a:solidFill>
              </a:defRPr>
            </a:lvl1pPr>
            <a:lvl2pPr marL="447675" indent="-314325">
              <a:buFontTx/>
              <a:buBlip>
                <a:blip r:embed="rId6"/>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9" name="Content Placeholder 2">
            <a:extLst>
              <a:ext uri="{FF2B5EF4-FFF2-40B4-BE49-F238E27FC236}">
                <a16:creationId xmlns:a16="http://schemas.microsoft.com/office/drawing/2014/main" id="{17D90A67-975F-482E-9AB6-7B0ED64C41FE}"/>
              </a:ext>
            </a:extLst>
          </p:cNvPr>
          <p:cNvSpPr>
            <a:spLocks noGrp="1"/>
          </p:cNvSpPr>
          <p:nvPr>
            <p:ph idx="19" hasCustomPrompt="1"/>
          </p:nvPr>
        </p:nvSpPr>
        <p:spPr>
          <a:xfrm>
            <a:off x="9120035" y="1808820"/>
            <a:ext cx="2667153" cy="3868080"/>
          </a:xfrm>
        </p:spPr>
        <p:txBody>
          <a:bodyPr>
            <a:noAutofit/>
          </a:bodyPr>
          <a:lstStyle>
            <a:lvl1pPr>
              <a:spcBef>
                <a:spcPts val="1800"/>
              </a:spcBef>
              <a:defRPr sz="1600">
                <a:solidFill>
                  <a:schemeClr val="tx1"/>
                </a:solidFill>
              </a:defRPr>
            </a:lvl1pPr>
            <a:lvl2pPr marL="447675" indent="-314325">
              <a:buFontTx/>
              <a:buBlip>
                <a:blip r:embed="rId6"/>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Tree>
    <p:extLst>
      <p:ext uri="{BB962C8B-B14F-4D97-AF65-F5344CB8AC3E}">
        <p14:creationId xmlns:p14="http://schemas.microsoft.com/office/powerpoint/2010/main" val="829718839"/>
      </p:ext>
    </p:extLst>
  </p:cSld>
  <p:clrMapOvr>
    <a:masterClrMapping/>
  </p:clrMapOvr>
  <p:transition/>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4 columns with dividers">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1479085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04785" y="1808820"/>
            <a:ext cx="2667153" cy="3868080"/>
          </a:xfrm>
        </p:spPr>
        <p:txBody>
          <a:bodyPr>
            <a:noAutofit/>
          </a:bodyPr>
          <a:lstStyle>
            <a:lvl1pPr>
              <a:spcBef>
                <a:spcPts val="1800"/>
              </a:spcBef>
              <a:defRPr sz="1600">
                <a:solidFill>
                  <a:schemeClr val="tx1"/>
                </a:solidFill>
              </a:defRPr>
            </a:lvl1pPr>
            <a:lvl2pPr marL="447675" indent="-314325">
              <a:buFontTx/>
              <a:buBlip>
                <a:blip r:embed="rId6"/>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1" name="Espace réservé du numéro de diapositive 10">
            <a:extLst>
              <a:ext uri="{FF2B5EF4-FFF2-40B4-BE49-F238E27FC236}">
                <a16:creationId xmlns:a16="http://schemas.microsoft.com/office/drawing/2014/main" id="{D13C9137-663D-49DC-8F1F-B4154A1768F8}"/>
              </a:ext>
            </a:extLst>
          </p:cNvPr>
          <p:cNvSpPr>
            <a:spLocks noGrp="1"/>
          </p:cNvSpPr>
          <p:nvPr>
            <p:ph type="sldNum" sz="quarter" idx="14"/>
          </p:nvPr>
        </p:nvSpPr>
        <p:spPr/>
        <p:txBody>
          <a:bodyPr/>
          <a:lstStyle/>
          <a:p>
            <a:fld id="{D61AABEC-672F-4B68-B914-690DA978312C}" type="slidenum">
              <a:rPr lang="en-GB" smtClean="0"/>
              <a:t>‹#›</a:t>
            </a:fld>
            <a:r>
              <a:rPr lang="en-GB"/>
              <a:t> ‒ </a:t>
            </a:r>
          </a:p>
        </p:txBody>
      </p:sp>
      <p:sp>
        <p:nvSpPr>
          <p:cNvPr id="10" name="Content Placeholder 2">
            <a:extLst>
              <a:ext uri="{FF2B5EF4-FFF2-40B4-BE49-F238E27FC236}">
                <a16:creationId xmlns:a16="http://schemas.microsoft.com/office/drawing/2014/main" id="{58EBDB8A-A132-411F-B6B9-59DC085B79E1}"/>
              </a:ext>
            </a:extLst>
          </p:cNvPr>
          <p:cNvSpPr>
            <a:spLocks noGrp="1"/>
          </p:cNvSpPr>
          <p:nvPr>
            <p:ph idx="15" hasCustomPrompt="1"/>
          </p:nvPr>
        </p:nvSpPr>
        <p:spPr>
          <a:xfrm>
            <a:off x="3309868" y="1808820"/>
            <a:ext cx="2667153" cy="3868080"/>
          </a:xfrm>
        </p:spPr>
        <p:txBody>
          <a:bodyPr>
            <a:noAutofit/>
          </a:bodyPr>
          <a:lstStyle>
            <a:lvl1pPr>
              <a:spcBef>
                <a:spcPts val="1800"/>
              </a:spcBef>
              <a:defRPr sz="1600">
                <a:solidFill>
                  <a:schemeClr val="tx1"/>
                </a:solidFill>
              </a:defRPr>
            </a:lvl1pPr>
            <a:lvl2pPr marL="447675" indent="-314325">
              <a:buFontTx/>
              <a:buBlip>
                <a:blip r:embed="rId6"/>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2" name="Content Placeholder 2">
            <a:extLst>
              <a:ext uri="{FF2B5EF4-FFF2-40B4-BE49-F238E27FC236}">
                <a16:creationId xmlns:a16="http://schemas.microsoft.com/office/drawing/2014/main" id="{DACE61B7-02B5-4E0A-8D96-29AA5F2E9A05}"/>
              </a:ext>
            </a:extLst>
          </p:cNvPr>
          <p:cNvSpPr>
            <a:spLocks noGrp="1"/>
          </p:cNvSpPr>
          <p:nvPr>
            <p:ph idx="16" hasCustomPrompt="1"/>
          </p:nvPr>
        </p:nvSpPr>
        <p:spPr>
          <a:xfrm>
            <a:off x="6214951" y="1808820"/>
            <a:ext cx="2667153" cy="3868080"/>
          </a:xfrm>
        </p:spPr>
        <p:txBody>
          <a:bodyPr>
            <a:noAutofit/>
          </a:bodyPr>
          <a:lstStyle>
            <a:lvl1pPr>
              <a:spcBef>
                <a:spcPts val="1800"/>
              </a:spcBef>
              <a:defRPr sz="1600">
                <a:solidFill>
                  <a:schemeClr val="tx1"/>
                </a:solidFill>
              </a:defRPr>
            </a:lvl1pPr>
            <a:lvl2pPr marL="447675" indent="-314325">
              <a:buFontTx/>
              <a:buBlip>
                <a:blip r:embed="rId6"/>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3" name="Text Placeholder 5">
            <a:extLst>
              <a:ext uri="{FF2B5EF4-FFF2-40B4-BE49-F238E27FC236}">
                <a16:creationId xmlns:a16="http://schemas.microsoft.com/office/drawing/2014/main" id="{A638648C-B61D-4507-9478-07B4702DA583}"/>
              </a:ext>
            </a:extLst>
          </p:cNvPr>
          <p:cNvSpPr>
            <a:spLocks noGrp="1"/>
          </p:cNvSpPr>
          <p:nvPr>
            <p:ph type="body" sz="quarter" idx="17" hasCustomPrompt="1"/>
          </p:nvPr>
        </p:nvSpPr>
        <p:spPr>
          <a:xfrm>
            <a:off x="404786" y="1368596"/>
            <a:ext cx="2311064" cy="353943"/>
          </a:xfrm>
          <a:noFill/>
        </p:spPr>
        <p:txBody>
          <a:bodyPr wrap="none" lIns="72000" rIns="72000" bIns="0">
            <a:spAutoFit/>
          </a:bodyPr>
          <a:lstStyle>
            <a:lvl1pPr marL="0" indent="0">
              <a:buNone/>
              <a:defRPr sz="2000">
                <a:solidFill>
                  <a:schemeClr val="tx2"/>
                </a:solidFill>
              </a:defRPr>
            </a:lvl1pPr>
          </a:lstStyle>
          <a:p>
            <a:pPr lvl="0"/>
            <a:r>
              <a:rPr lang="en-GB"/>
              <a:t>Subtitle of the slide</a:t>
            </a:r>
          </a:p>
        </p:txBody>
      </p:sp>
      <p:sp>
        <p:nvSpPr>
          <p:cNvPr id="6" name="Titre 5">
            <a:extLst>
              <a:ext uri="{FF2B5EF4-FFF2-40B4-BE49-F238E27FC236}">
                <a16:creationId xmlns:a16="http://schemas.microsoft.com/office/drawing/2014/main" id="{826B9503-2AC4-450D-A0D4-5019A3085BE9}"/>
              </a:ext>
            </a:extLst>
          </p:cNvPr>
          <p:cNvSpPr>
            <a:spLocks noGrp="1"/>
          </p:cNvSpPr>
          <p:nvPr>
            <p:ph type="title" hasCustomPrompt="1"/>
          </p:nvPr>
        </p:nvSpPr>
        <p:spPr>
          <a:xfrm>
            <a:off x="404786" y="382816"/>
            <a:ext cx="11382428" cy="480131"/>
          </a:xfrm>
        </p:spPr>
        <p:txBody>
          <a:bodyPr/>
          <a:lstStyle>
            <a:lvl1pPr>
              <a:defRPr/>
            </a:lvl1pPr>
          </a:lstStyle>
          <a:p>
            <a:r>
              <a:rPr lang="fr-FR" err="1"/>
              <a:t>Title of the slide</a:t>
            </a:r>
          </a:p>
        </p:txBody>
      </p:sp>
      <p:sp>
        <p:nvSpPr>
          <p:cNvPr id="14" name="Text Placeholder 8">
            <a:extLst>
              <a:ext uri="{FF2B5EF4-FFF2-40B4-BE49-F238E27FC236}">
                <a16:creationId xmlns:a16="http://schemas.microsoft.com/office/drawing/2014/main" id="{20B967EF-526B-42DF-870F-C27D85C3749D}"/>
              </a:ext>
            </a:extLst>
          </p:cNvPr>
          <p:cNvSpPr>
            <a:spLocks noGrp="1"/>
          </p:cNvSpPr>
          <p:nvPr>
            <p:ph type="body" sz="quarter" idx="18" hasCustomPrompt="1"/>
          </p:nvPr>
        </p:nvSpPr>
        <p:spPr>
          <a:xfrm>
            <a:off x="404786" y="5914632"/>
            <a:ext cx="11463417" cy="215444"/>
          </a:xfr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5" name="Content Placeholder 2">
            <a:extLst>
              <a:ext uri="{FF2B5EF4-FFF2-40B4-BE49-F238E27FC236}">
                <a16:creationId xmlns:a16="http://schemas.microsoft.com/office/drawing/2014/main" id="{1D0309A2-2C77-4A6B-86B6-B5D04081C276}"/>
              </a:ext>
            </a:extLst>
          </p:cNvPr>
          <p:cNvSpPr>
            <a:spLocks noGrp="1"/>
          </p:cNvSpPr>
          <p:nvPr>
            <p:ph idx="19" hasCustomPrompt="1"/>
          </p:nvPr>
        </p:nvSpPr>
        <p:spPr>
          <a:xfrm>
            <a:off x="9120035" y="1808820"/>
            <a:ext cx="2667153" cy="3868080"/>
          </a:xfrm>
        </p:spPr>
        <p:txBody>
          <a:bodyPr>
            <a:noAutofit/>
          </a:bodyPr>
          <a:lstStyle>
            <a:lvl1pPr>
              <a:spcBef>
                <a:spcPts val="1800"/>
              </a:spcBef>
              <a:defRPr sz="1600">
                <a:solidFill>
                  <a:schemeClr val="tx1"/>
                </a:solidFill>
              </a:defRPr>
            </a:lvl1pPr>
            <a:lvl2pPr marL="447675" indent="-314325">
              <a:buFontTx/>
              <a:buBlip>
                <a:blip r:embed="rId6"/>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cxnSp>
        <p:nvCxnSpPr>
          <p:cNvPr id="16" name="Straight Connector 35">
            <a:extLst>
              <a:ext uri="{FF2B5EF4-FFF2-40B4-BE49-F238E27FC236}">
                <a16:creationId xmlns:a16="http://schemas.microsoft.com/office/drawing/2014/main" id="{5BACBC25-5487-4894-AB69-DC61AF350FEE}"/>
              </a:ext>
            </a:extLst>
          </p:cNvPr>
          <p:cNvCxnSpPr/>
          <p:nvPr userDrawn="1"/>
        </p:nvCxnSpPr>
        <p:spPr>
          <a:xfrm flipH="1" flipV="1">
            <a:off x="3190903"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8" name="Straight Connector 35">
            <a:extLst>
              <a:ext uri="{FF2B5EF4-FFF2-40B4-BE49-F238E27FC236}">
                <a16:creationId xmlns:a16="http://schemas.microsoft.com/office/drawing/2014/main" id="{F1570288-B026-49B2-AE34-8E27B6EB2D8D}"/>
              </a:ext>
            </a:extLst>
          </p:cNvPr>
          <p:cNvCxnSpPr/>
          <p:nvPr userDrawn="1"/>
        </p:nvCxnSpPr>
        <p:spPr>
          <a:xfrm flipH="1" flipV="1">
            <a:off x="6095986"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9" name="Straight Connector 35">
            <a:extLst>
              <a:ext uri="{FF2B5EF4-FFF2-40B4-BE49-F238E27FC236}">
                <a16:creationId xmlns:a16="http://schemas.microsoft.com/office/drawing/2014/main" id="{FDF868AB-0A81-40C5-9695-1BD120946D0A}"/>
              </a:ext>
            </a:extLst>
          </p:cNvPr>
          <p:cNvCxnSpPr/>
          <p:nvPr userDrawn="1"/>
        </p:nvCxnSpPr>
        <p:spPr>
          <a:xfrm flipH="1" flipV="1">
            <a:off x="9001069"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3189203"/>
      </p:ext>
    </p:extLst>
  </p:cSld>
  <p:clrMapOvr>
    <a:masterClrMapping/>
  </p:clrMapOvr>
  <p:transition/>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Empty_Dark Blue Bg">
    <p:bg>
      <p:bgPr>
        <a:solidFill>
          <a:schemeClr val="accent1"/>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69539675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pic>
        <p:nvPicPr>
          <p:cNvPr id="10" name="Graphique 8">
            <a:extLst>
              <a:ext uri="{FF2B5EF4-FFF2-40B4-BE49-F238E27FC236}">
                <a16:creationId xmlns:a16="http://schemas.microsoft.com/office/drawing/2014/main" id="{03FBAD7D-854D-404C-B8B3-4E2C7D8E19D0}"/>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303005" y="6172200"/>
            <a:ext cx="501320" cy="459192"/>
          </a:xfrm>
          <a:prstGeom prst="rect">
            <a:avLst/>
          </a:prstGeom>
        </p:spPr>
      </p:pic>
      <p:sp>
        <p:nvSpPr>
          <p:cNvPr id="14" name="Text Placeholder 5">
            <a:extLst>
              <a:ext uri="{FF2B5EF4-FFF2-40B4-BE49-F238E27FC236}">
                <a16:creationId xmlns:a16="http://schemas.microsoft.com/office/drawing/2014/main" id="{CC22739F-880B-4A8D-A44A-FA27E469BBD5}"/>
              </a:ext>
            </a:extLst>
          </p:cNvPr>
          <p:cNvSpPr>
            <a:spLocks noGrp="1"/>
          </p:cNvSpPr>
          <p:nvPr>
            <p:ph type="body" sz="quarter" idx="15" hasCustomPrompt="1"/>
          </p:nvPr>
        </p:nvSpPr>
        <p:spPr>
          <a:xfrm>
            <a:off x="404786" y="1368596"/>
            <a:ext cx="2311064" cy="353943"/>
          </a:xfr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
        <p:nvSpPr>
          <p:cNvPr id="15" name="Espace réservé du numéro de diapositive 2">
            <a:extLst>
              <a:ext uri="{FF2B5EF4-FFF2-40B4-BE49-F238E27FC236}">
                <a16:creationId xmlns:a16="http://schemas.microsoft.com/office/drawing/2014/main" id="{3E5B363C-4834-4022-B3EF-4F0B2F86B47B}"/>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t>‹#›</a:t>
            </a:fld>
            <a:r>
              <a:rPr lang="en-GB"/>
              <a:t> ‒ </a:t>
            </a:r>
          </a:p>
        </p:txBody>
      </p:sp>
      <p:sp>
        <p:nvSpPr>
          <p:cNvPr id="17" name="Espace réservé du pied de page 4">
            <a:extLst>
              <a:ext uri="{FF2B5EF4-FFF2-40B4-BE49-F238E27FC236}">
                <a16:creationId xmlns:a16="http://schemas.microsoft.com/office/drawing/2014/main" id="{536A3F82-5F59-45E4-A8C9-83EAACE14FE8}"/>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What Worries the World</a:t>
            </a:r>
          </a:p>
        </p:txBody>
      </p:sp>
      <p:sp>
        <p:nvSpPr>
          <p:cNvPr id="5" name="Titre 4">
            <a:extLst>
              <a:ext uri="{FF2B5EF4-FFF2-40B4-BE49-F238E27FC236}">
                <a16:creationId xmlns:a16="http://schemas.microsoft.com/office/drawing/2014/main" id="{DC39ED46-ACD4-4140-8AE3-6EA8A681DA9A}"/>
              </a:ext>
            </a:extLst>
          </p:cNvPr>
          <p:cNvSpPr>
            <a:spLocks noGrp="1"/>
          </p:cNvSpPr>
          <p:nvPr>
            <p:ph type="title" hasCustomPrompt="1"/>
          </p:nvPr>
        </p:nvSpPr>
        <p:spPr/>
        <p:txBody>
          <a:bodyPr/>
          <a:lstStyle>
            <a:lvl1pPr>
              <a:defRPr>
                <a:solidFill>
                  <a:schemeClr val="bg1"/>
                </a:solidFill>
              </a:defRPr>
            </a:lvl1pPr>
          </a:lstStyle>
          <a:p>
            <a:r>
              <a:rPr lang="fr-FR" err="1"/>
              <a:t>Title of the slide</a:t>
            </a:r>
          </a:p>
        </p:txBody>
      </p:sp>
      <p:sp>
        <p:nvSpPr>
          <p:cNvPr id="11" name="Text Placeholder 8">
            <a:extLst>
              <a:ext uri="{FF2B5EF4-FFF2-40B4-BE49-F238E27FC236}">
                <a16:creationId xmlns:a16="http://schemas.microsoft.com/office/drawing/2014/main" id="{2B038926-763C-48F5-9721-AE1BAF188A38}"/>
              </a:ext>
            </a:extLst>
          </p:cNvPr>
          <p:cNvSpPr>
            <a:spLocks noGrp="1"/>
          </p:cNvSpPr>
          <p:nvPr>
            <p:ph type="body" sz="quarter" idx="17" hasCustomPrompt="1"/>
          </p:nvPr>
        </p:nvSpPr>
        <p:spPr>
          <a:xfrm>
            <a:off x="404786" y="5914632"/>
            <a:ext cx="11463417" cy="215444"/>
          </a:xfr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Tree>
    <p:extLst>
      <p:ext uri="{BB962C8B-B14F-4D97-AF65-F5344CB8AC3E}">
        <p14:creationId xmlns:p14="http://schemas.microsoft.com/office/powerpoint/2010/main" val="826915154"/>
      </p:ext>
    </p:extLst>
  </p:cSld>
  <p:clrMapOvr>
    <a:masterClrMapping/>
  </p:clrMapOvr>
  <p:transition/>
  <p:extLst>
    <p:ext uri="{DCECCB84-F9BA-43D5-87BE-67443E8EF086}">
      <p15:sldGuideLst xmlns:p15="http://schemas.microsoft.com/office/powerpoint/2012/main">
        <p15:guide id="1" pos="248">
          <p15:clr>
            <a:srgbClr val="F26B43"/>
          </p15:clr>
        </p15:guide>
        <p15:guide id="2" pos="7428">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Content_Dark Blue Bg">
    <p:bg>
      <p:bgPr>
        <a:solidFill>
          <a:schemeClr val="accent1"/>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12774926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3" name="Espace réservé du contenu 2">
            <a:extLst>
              <a:ext uri="{FF2B5EF4-FFF2-40B4-BE49-F238E27FC236}">
                <a16:creationId xmlns:a16="http://schemas.microsoft.com/office/drawing/2014/main" id="{1703231E-4063-4D72-A4F3-5BF19050C303}"/>
              </a:ext>
            </a:extLst>
          </p:cNvPr>
          <p:cNvSpPr>
            <a:spLocks noGrp="1"/>
          </p:cNvSpPr>
          <p:nvPr>
            <p:ph idx="1" hasCustomPrompt="1"/>
          </p:nvPr>
        </p:nvSpPr>
        <p:spPr/>
        <p:txBody>
          <a:bodyPr/>
          <a:lstStyle>
            <a:lvl1pPr>
              <a:defRPr>
                <a:solidFill>
                  <a:schemeClr val="bg1"/>
                </a:solidFill>
              </a:defRPr>
            </a:lvl1pPr>
            <a:lvl2pPr marL="447675" indent="-314325">
              <a:buFontTx/>
              <a:buBlip>
                <a:blip r:embed="rId6"/>
              </a:buBlip>
              <a:defRPr>
                <a:solidFill>
                  <a:schemeClr val="bg1"/>
                </a:solidFill>
              </a:defRPr>
            </a:lvl2pPr>
            <a:lvl3pPr>
              <a:defRPr sz="1400">
                <a:solidFill>
                  <a:schemeClr val="bg1"/>
                </a:solidFill>
              </a:defRPr>
            </a:lvl3pPr>
            <a:lvl4pPr>
              <a:defRPr>
                <a:solidFill>
                  <a:schemeClr val="bg1"/>
                </a:solidFill>
              </a:defRPr>
            </a:lvl4pPr>
            <a:lvl5pPr>
              <a:defRPr>
                <a:solidFill>
                  <a:schemeClr val="bg1"/>
                </a:solidFill>
              </a:defRPr>
            </a:lvl5pPr>
          </a:lstStyle>
          <a:p>
            <a:pPr lvl="0"/>
            <a:r>
              <a:rPr lang="en-GB"/>
              <a:t>Click to change the text styles on the slide master</a:t>
            </a:r>
          </a:p>
          <a:p>
            <a:pPr lvl="1"/>
            <a:r>
              <a:rPr lang="en-GB"/>
              <a:t>Second level</a:t>
            </a:r>
          </a:p>
          <a:p>
            <a:pPr lvl="2"/>
            <a:r>
              <a:rPr lang="en-GB"/>
              <a:t>Third level</a:t>
            </a:r>
          </a:p>
        </p:txBody>
      </p:sp>
      <p:pic>
        <p:nvPicPr>
          <p:cNvPr id="14" name="Graphique 8">
            <a:extLst>
              <a:ext uri="{FF2B5EF4-FFF2-40B4-BE49-F238E27FC236}">
                <a16:creationId xmlns:a16="http://schemas.microsoft.com/office/drawing/2014/main" id="{5266C08B-2F7E-4F8B-BF8E-E61C11C088ED}"/>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303005" y="6172200"/>
            <a:ext cx="501320" cy="459192"/>
          </a:xfrm>
          <a:prstGeom prst="rect">
            <a:avLst/>
          </a:prstGeom>
        </p:spPr>
      </p:pic>
      <p:sp>
        <p:nvSpPr>
          <p:cNvPr id="5" name="Titre 4">
            <a:extLst>
              <a:ext uri="{FF2B5EF4-FFF2-40B4-BE49-F238E27FC236}">
                <a16:creationId xmlns:a16="http://schemas.microsoft.com/office/drawing/2014/main" id="{CE0DAD37-9E91-4CB5-BBFB-D7D0AE680ADC}"/>
              </a:ext>
            </a:extLst>
          </p:cNvPr>
          <p:cNvSpPr>
            <a:spLocks noGrp="1"/>
          </p:cNvSpPr>
          <p:nvPr>
            <p:ph type="title" hasCustomPrompt="1"/>
          </p:nvPr>
        </p:nvSpPr>
        <p:spPr/>
        <p:txBody>
          <a:bodyPr/>
          <a:lstStyle>
            <a:lvl1pPr>
              <a:defRPr>
                <a:solidFill>
                  <a:schemeClr val="bg1"/>
                </a:solidFill>
              </a:defRPr>
            </a:lvl1pPr>
          </a:lstStyle>
          <a:p>
            <a:r>
              <a:rPr lang="fr-FR" err="1"/>
              <a:t>Title of the slide</a:t>
            </a:r>
          </a:p>
        </p:txBody>
      </p:sp>
      <p:sp>
        <p:nvSpPr>
          <p:cNvPr id="15" name="Text Placeholder 5">
            <a:extLst>
              <a:ext uri="{FF2B5EF4-FFF2-40B4-BE49-F238E27FC236}">
                <a16:creationId xmlns:a16="http://schemas.microsoft.com/office/drawing/2014/main" id="{1FFA1AA5-BD0A-4DA2-B673-FFA69DD82ABE}"/>
              </a:ext>
            </a:extLst>
          </p:cNvPr>
          <p:cNvSpPr>
            <a:spLocks noGrp="1"/>
          </p:cNvSpPr>
          <p:nvPr>
            <p:ph type="body" sz="quarter" idx="15" hasCustomPrompt="1"/>
          </p:nvPr>
        </p:nvSpPr>
        <p:spPr>
          <a:xfrm>
            <a:off x="404786" y="1368596"/>
            <a:ext cx="2311064" cy="353943"/>
          </a:xfr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
        <p:nvSpPr>
          <p:cNvPr id="17" name="Espace réservé du numéro de diapositive 2">
            <a:extLst>
              <a:ext uri="{FF2B5EF4-FFF2-40B4-BE49-F238E27FC236}">
                <a16:creationId xmlns:a16="http://schemas.microsoft.com/office/drawing/2014/main" id="{FF24FD81-7B55-4044-B852-C1B3DF92DCD8}"/>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t>‹#›</a:t>
            </a:fld>
            <a:r>
              <a:rPr lang="en-GB"/>
              <a:t> ‒ </a:t>
            </a:r>
          </a:p>
        </p:txBody>
      </p:sp>
      <p:sp>
        <p:nvSpPr>
          <p:cNvPr id="18" name="Espace réservé du pied de page 4">
            <a:extLst>
              <a:ext uri="{FF2B5EF4-FFF2-40B4-BE49-F238E27FC236}">
                <a16:creationId xmlns:a16="http://schemas.microsoft.com/office/drawing/2014/main" id="{B9B9ED51-C446-4AC1-B24E-06FFE95D92F9}"/>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1" name="Text Placeholder 8">
            <a:extLst>
              <a:ext uri="{FF2B5EF4-FFF2-40B4-BE49-F238E27FC236}">
                <a16:creationId xmlns:a16="http://schemas.microsoft.com/office/drawing/2014/main" id="{29E12D94-276B-4046-B3E1-AA0B7ECE75A3}"/>
              </a:ext>
            </a:extLst>
          </p:cNvPr>
          <p:cNvSpPr>
            <a:spLocks noGrp="1"/>
          </p:cNvSpPr>
          <p:nvPr>
            <p:ph type="body" sz="quarter" idx="17" hasCustomPrompt="1"/>
          </p:nvPr>
        </p:nvSpPr>
        <p:spPr>
          <a:xfrm>
            <a:off x="404786" y="5914632"/>
            <a:ext cx="11463417" cy="215444"/>
          </a:xfr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Tree>
    <p:extLst>
      <p:ext uri="{BB962C8B-B14F-4D97-AF65-F5344CB8AC3E}">
        <p14:creationId xmlns:p14="http://schemas.microsoft.com/office/powerpoint/2010/main" val="3652591910"/>
      </p:ext>
    </p:extLst>
  </p:cSld>
  <p:clrMapOvr>
    <a:masterClrMapping/>
  </p:clrMapOvr>
  <p:transition/>
  <p:extLst>
    <p:ext uri="{DCECCB84-F9BA-43D5-87BE-67443E8EF086}">
      <p15:sldGuideLst xmlns:p15="http://schemas.microsoft.com/office/powerpoint/2012/main">
        <p15:guide id="1" pos="248">
          <p15:clr>
            <a:srgbClr val="F26B43"/>
          </p15:clr>
        </p15:guide>
        <p15:guide id="2" pos="7428">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2 columns_Dark Blue Bg">
    <p:bg>
      <p:bgPr>
        <a:solidFill>
          <a:schemeClr val="accent1"/>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22916820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10" name="Content Placeholder 2">
            <a:extLst>
              <a:ext uri="{FF2B5EF4-FFF2-40B4-BE49-F238E27FC236}">
                <a16:creationId xmlns:a16="http://schemas.microsoft.com/office/drawing/2014/main" id="{367D8D94-1F4F-4570-BE87-CC0ACCECF1F4}"/>
              </a:ext>
            </a:extLst>
          </p:cNvPr>
          <p:cNvSpPr>
            <a:spLocks noGrp="1"/>
          </p:cNvSpPr>
          <p:nvPr>
            <p:ph idx="1" hasCustomPrompt="1"/>
          </p:nvPr>
        </p:nvSpPr>
        <p:spPr>
          <a:xfrm>
            <a:off x="404786" y="1808820"/>
            <a:ext cx="5511194" cy="3868080"/>
          </a:xfr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1" name="Content Placeholder 2">
            <a:extLst>
              <a:ext uri="{FF2B5EF4-FFF2-40B4-BE49-F238E27FC236}">
                <a16:creationId xmlns:a16="http://schemas.microsoft.com/office/drawing/2014/main" id="{2F236AEC-C7EC-4113-A52E-42CBE9E2CEC5}"/>
              </a:ext>
            </a:extLst>
          </p:cNvPr>
          <p:cNvSpPr>
            <a:spLocks noGrp="1"/>
          </p:cNvSpPr>
          <p:nvPr>
            <p:ph idx="15" hasCustomPrompt="1"/>
          </p:nvPr>
        </p:nvSpPr>
        <p:spPr>
          <a:xfrm>
            <a:off x="6276022" y="1808820"/>
            <a:ext cx="5511194" cy="3868080"/>
          </a:xfr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pic>
        <p:nvPicPr>
          <p:cNvPr id="14" name="Graphique 8">
            <a:extLst>
              <a:ext uri="{FF2B5EF4-FFF2-40B4-BE49-F238E27FC236}">
                <a16:creationId xmlns:a16="http://schemas.microsoft.com/office/drawing/2014/main" id="{35F5DA09-4EA3-477B-8AB6-2107939FF734}"/>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303005" y="6172200"/>
            <a:ext cx="501320" cy="459192"/>
          </a:xfrm>
          <a:prstGeom prst="rect">
            <a:avLst/>
          </a:prstGeom>
        </p:spPr>
      </p:pic>
      <p:sp>
        <p:nvSpPr>
          <p:cNvPr id="18" name="Text Placeholder 5">
            <a:extLst>
              <a:ext uri="{FF2B5EF4-FFF2-40B4-BE49-F238E27FC236}">
                <a16:creationId xmlns:a16="http://schemas.microsoft.com/office/drawing/2014/main" id="{6FF221F3-455A-4503-86BF-647C6BFB674A}"/>
              </a:ext>
            </a:extLst>
          </p:cNvPr>
          <p:cNvSpPr>
            <a:spLocks noGrp="1"/>
          </p:cNvSpPr>
          <p:nvPr>
            <p:ph type="body" sz="quarter" idx="16" hasCustomPrompt="1"/>
          </p:nvPr>
        </p:nvSpPr>
        <p:spPr>
          <a:xfrm>
            <a:off x="404786" y="1368596"/>
            <a:ext cx="2311064" cy="353943"/>
          </a:xfr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
        <p:nvSpPr>
          <p:cNvPr id="3" name="Titre 2">
            <a:extLst>
              <a:ext uri="{FF2B5EF4-FFF2-40B4-BE49-F238E27FC236}">
                <a16:creationId xmlns:a16="http://schemas.microsoft.com/office/drawing/2014/main" id="{3F49335F-1C58-4990-9C3F-134638C480AB}"/>
              </a:ext>
            </a:extLst>
          </p:cNvPr>
          <p:cNvSpPr>
            <a:spLocks noGrp="1"/>
          </p:cNvSpPr>
          <p:nvPr>
            <p:ph type="title" hasCustomPrompt="1"/>
          </p:nvPr>
        </p:nvSpPr>
        <p:spPr/>
        <p:txBody>
          <a:bodyPr/>
          <a:lstStyle>
            <a:lvl1pPr>
              <a:defRPr>
                <a:solidFill>
                  <a:schemeClr val="bg1"/>
                </a:solidFill>
              </a:defRPr>
            </a:lvl1pPr>
          </a:lstStyle>
          <a:p>
            <a:r>
              <a:rPr lang="fr-FR" err="1"/>
              <a:t>Title of the slide</a:t>
            </a:r>
          </a:p>
        </p:txBody>
      </p:sp>
      <p:sp>
        <p:nvSpPr>
          <p:cNvPr id="19" name="Espace réservé du numéro de diapositive 2">
            <a:extLst>
              <a:ext uri="{FF2B5EF4-FFF2-40B4-BE49-F238E27FC236}">
                <a16:creationId xmlns:a16="http://schemas.microsoft.com/office/drawing/2014/main" id="{98936663-DB8F-4803-AE7D-C907BA7F10A0}"/>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t>‹#›</a:t>
            </a:fld>
            <a:r>
              <a:rPr lang="en-GB"/>
              <a:t> ‒ </a:t>
            </a:r>
          </a:p>
        </p:txBody>
      </p:sp>
      <p:sp>
        <p:nvSpPr>
          <p:cNvPr id="20" name="Espace réservé du pied de page 4">
            <a:extLst>
              <a:ext uri="{FF2B5EF4-FFF2-40B4-BE49-F238E27FC236}">
                <a16:creationId xmlns:a16="http://schemas.microsoft.com/office/drawing/2014/main" id="{24E312FF-57A8-41D2-8CEA-B8E4B94D39B3}"/>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2" name="Text Placeholder 8">
            <a:extLst>
              <a:ext uri="{FF2B5EF4-FFF2-40B4-BE49-F238E27FC236}">
                <a16:creationId xmlns:a16="http://schemas.microsoft.com/office/drawing/2014/main" id="{8700E46C-E029-4D65-9750-72D1F0CADC93}"/>
              </a:ext>
            </a:extLst>
          </p:cNvPr>
          <p:cNvSpPr>
            <a:spLocks noGrp="1"/>
          </p:cNvSpPr>
          <p:nvPr>
            <p:ph type="body" sz="quarter" idx="17" hasCustomPrompt="1"/>
          </p:nvPr>
        </p:nvSpPr>
        <p:spPr>
          <a:xfrm>
            <a:off x="404786" y="5914632"/>
            <a:ext cx="11463417" cy="215444"/>
          </a:xfr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Tree>
    <p:extLst>
      <p:ext uri="{BB962C8B-B14F-4D97-AF65-F5344CB8AC3E}">
        <p14:creationId xmlns:p14="http://schemas.microsoft.com/office/powerpoint/2010/main" val="462213998"/>
      </p:ext>
    </p:extLst>
  </p:cSld>
  <p:clrMapOvr>
    <a:masterClrMapping/>
  </p:clrMapOvr>
  <p:transition/>
  <p:extLst>
    <p:ext uri="{DCECCB84-F9BA-43D5-87BE-67443E8EF086}">
      <p15:sldGuideLst xmlns:p15="http://schemas.microsoft.com/office/powerpoint/2012/main">
        <p15:guide id="1" pos="248">
          <p15:clr>
            <a:srgbClr val="F26B43"/>
          </p15:clr>
        </p15:guide>
        <p15:guide id="2" pos="7428">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2 columns_Dark Blue Bg with divider">
    <p:bg>
      <p:bgPr>
        <a:solidFill>
          <a:schemeClr val="accent1"/>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69526026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10" name="Content Placeholder 2">
            <a:extLst>
              <a:ext uri="{FF2B5EF4-FFF2-40B4-BE49-F238E27FC236}">
                <a16:creationId xmlns:a16="http://schemas.microsoft.com/office/drawing/2014/main" id="{367D8D94-1F4F-4570-BE87-CC0ACCECF1F4}"/>
              </a:ext>
            </a:extLst>
          </p:cNvPr>
          <p:cNvSpPr>
            <a:spLocks noGrp="1"/>
          </p:cNvSpPr>
          <p:nvPr>
            <p:ph idx="1" hasCustomPrompt="1"/>
          </p:nvPr>
        </p:nvSpPr>
        <p:spPr>
          <a:xfrm>
            <a:off x="404786" y="1808820"/>
            <a:ext cx="5511194" cy="3868080"/>
          </a:xfr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1" name="Content Placeholder 2">
            <a:extLst>
              <a:ext uri="{FF2B5EF4-FFF2-40B4-BE49-F238E27FC236}">
                <a16:creationId xmlns:a16="http://schemas.microsoft.com/office/drawing/2014/main" id="{2F236AEC-C7EC-4113-A52E-42CBE9E2CEC5}"/>
              </a:ext>
            </a:extLst>
          </p:cNvPr>
          <p:cNvSpPr>
            <a:spLocks noGrp="1"/>
          </p:cNvSpPr>
          <p:nvPr>
            <p:ph idx="15" hasCustomPrompt="1"/>
          </p:nvPr>
        </p:nvSpPr>
        <p:spPr>
          <a:xfrm>
            <a:off x="6276022" y="1808820"/>
            <a:ext cx="5511194" cy="3868080"/>
          </a:xfr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pic>
        <p:nvPicPr>
          <p:cNvPr id="14" name="Graphique 8">
            <a:extLst>
              <a:ext uri="{FF2B5EF4-FFF2-40B4-BE49-F238E27FC236}">
                <a16:creationId xmlns:a16="http://schemas.microsoft.com/office/drawing/2014/main" id="{35F5DA09-4EA3-477B-8AB6-2107939FF734}"/>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303005" y="6172200"/>
            <a:ext cx="501320" cy="459192"/>
          </a:xfrm>
          <a:prstGeom prst="rect">
            <a:avLst/>
          </a:prstGeom>
        </p:spPr>
      </p:pic>
      <p:sp>
        <p:nvSpPr>
          <p:cNvPr id="18" name="Text Placeholder 5">
            <a:extLst>
              <a:ext uri="{FF2B5EF4-FFF2-40B4-BE49-F238E27FC236}">
                <a16:creationId xmlns:a16="http://schemas.microsoft.com/office/drawing/2014/main" id="{6FF221F3-455A-4503-86BF-647C6BFB674A}"/>
              </a:ext>
            </a:extLst>
          </p:cNvPr>
          <p:cNvSpPr>
            <a:spLocks noGrp="1"/>
          </p:cNvSpPr>
          <p:nvPr>
            <p:ph type="body" sz="quarter" idx="16" hasCustomPrompt="1"/>
          </p:nvPr>
        </p:nvSpPr>
        <p:spPr>
          <a:xfrm>
            <a:off x="404786" y="1368596"/>
            <a:ext cx="2311064" cy="353943"/>
          </a:xfr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
        <p:nvSpPr>
          <p:cNvPr id="3" name="Titre 2">
            <a:extLst>
              <a:ext uri="{FF2B5EF4-FFF2-40B4-BE49-F238E27FC236}">
                <a16:creationId xmlns:a16="http://schemas.microsoft.com/office/drawing/2014/main" id="{3F49335F-1C58-4990-9C3F-134638C480AB}"/>
              </a:ext>
            </a:extLst>
          </p:cNvPr>
          <p:cNvSpPr>
            <a:spLocks noGrp="1"/>
          </p:cNvSpPr>
          <p:nvPr>
            <p:ph type="title" hasCustomPrompt="1"/>
          </p:nvPr>
        </p:nvSpPr>
        <p:spPr/>
        <p:txBody>
          <a:bodyPr/>
          <a:lstStyle>
            <a:lvl1pPr>
              <a:defRPr>
                <a:solidFill>
                  <a:schemeClr val="bg1"/>
                </a:solidFill>
              </a:defRPr>
            </a:lvl1pPr>
          </a:lstStyle>
          <a:p>
            <a:r>
              <a:rPr lang="fr-FR" err="1"/>
              <a:t>Title of the slide</a:t>
            </a:r>
          </a:p>
        </p:txBody>
      </p:sp>
      <p:sp>
        <p:nvSpPr>
          <p:cNvPr id="19" name="Espace réservé du numéro de diapositive 2">
            <a:extLst>
              <a:ext uri="{FF2B5EF4-FFF2-40B4-BE49-F238E27FC236}">
                <a16:creationId xmlns:a16="http://schemas.microsoft.com/office/drawing/2014/main" id="{98936663-DB8F-4803-AE7D-C907BA7F10A0}"/>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t>‹#›</a:t>
            </a:fld>
            <a:r>
              <a:rPr lang="en-GB"/>
              <a:t> ‒ </a:t>
            </a:r>
          </a:p>
        </p:txBody>
      </p:sp>
      <p:sp>
        <p:nvSpPr>
          <p:cNvPr id="20" name="Espace réservé du pied de page 4">
            <a:extLst>
              <a:ext uri="{FF2B5EF4-FFF2-40B4-BE49-F238E27FC236}">
                <a16:creationId xmlns:a16="http://schemas.microsoft.com/office/drawing/2014/main" id="{24E312FF-57A8-41D2-8CEA-B8E4B94D39B3}"/>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2" name="Text Placeholder 8">
            <a:extLst>
              <a:ext uri="{FF2B5EF4-FFF2-40B4-BE49-F238E27FC236}">
                <a16:creationId xmlns:a16="http://schemas.microsoft.com/office/drawing/2014/main" id="{8700E46C-E029-4D65-9750-72D1F0CADC93}"/>
              </a:ext>
            </a:extLst>
          </p:cNvPr>
          <p:cNvSpPr>
            <a:spLocks noGrp="1"/>
          </p:cNvSpPr>
          <p:nvPr>
            <p:ph type="body" sz="quarter" idx="17" hasCustomPrompt="1"/>
          </p:nvPr>
        </p:nvSpPr>
        <p:spPr>
          <a:xfrm>
            <a:off x="404786" y="5914632"/>
            <a:ext cx="11463417" cy="215444"/>
          </a:xfr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cxnSp>
        <p:nvCxnSpPr>
          <p:cNvPr id="13" name="Straight Connector 35">
            <a:extLst>
              <a:ext uri="{FF2B5EF4-FFF2-40B4-BE49-F238E27FC236}">
                <a16:creationId xmlns:a16="http://schemas.microsoft.com/office/drawing/2014/main" id="{1F374AA6-28F4-41FD-A410-764242D207E0}"/>
              </a:ext>
            </a:extLst>
          </p:cNvPr>
          <p:cNvCxnSpPr/>
          <p:nvPr userDrawn="1"/>
        </p:nvCxnSpPr>
        <p:spPr>
          <a:xfrm flipH="1" flipV="1">
            <a:off x="6095938"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4631085"/>
      </p:ext>
    </p:extLst>
  </p:cSld>
  <p:clrMapOvr>
    <a:masterClrMapping/>
  </p:clrMapOvr>
  <p:transition/>
  <p:extLst>
    <p:ext uri="{DCECCB84-F9BA-43D5-87BE-67443E8EF086}">
      <p15:sldGuideLst xmlns:p15="http://schemas.microsoft.com/office/powerpoint/2012/main">
        <p15:guide id="1" pos="248">
          <p15:clr>
            <a:srgbClr val="F26B43"/>
          </p15:clr>
        </p15:guide>
        <p15:guide id="2" pos="7428">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pter_2">
    <p:bg>
      <p:bgPr>
        <a:solidFill>
          <a:schemeClr val="bg1"/>
        </a:solidFill>
        <a:effectLst/>
      </p:bgPr>
    </p:bg>
    <p:spTree>
      <p:nvGrpSpPr>
        <p:cNvPr id="1" name=""/>
        <p:cNvGrpSpPr/>
        <p:nvPr/>
      </p:nvGrpSpPr>
      <p:grpSpPr>
        <a:xfrm>
          <a:off x="0" y="0"/>
          <a:ext cx="0" cy="0"/>
          <a:chOff x="0" y="0"/>
          <a:chExt cx="0" cy="0"/>
        </a:xfrm>
      </p:grpSpPr>
      <p:graphicFrame>
        <p:nvGraphicFramePr>
          <p:cNvPr id="7" name="Objet 6" hidden="1">
            <a:extLst>
              <a:ext uri="{FF2B5EF4-FFF2-40B4-BE49-F238E27FC236}">
                <a16:creationId xmlns:a16="http://schemas.microsoft.com/office/drawing/2014/main" id="{56B4929C-8011-4179-8CDE-3FB8CD201206}"/>
              </a:ext>
            </a:extLst>
          </p:cNvPr>
          <p:cNvGraphicFramePr>
            <a:graphicFrameLocks noChangeAspect="1"/>
          </p:cNvGraphicFramePr>
          <p:nvPr userDrawn="1">
            <p:custDataLst>
              <p:tags r:id="rId1"/>
            </p:custDataLst>
            <p:extLst>
              <p:ext uri="{D42A27DB-BD31-4B8C-83A1-F6EECF244321}">
                <p14:modId xmlns:p14="http://schemas.microsoft.com/office/powerpoint/2010/main" val="30607521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7" name="Objet 6" hidden="1">
                        <a:extLst>
                          <a:ext uri="{FF2B5EF4-FFF2-40B4-BE49-F238E27FC236}">
                            <a16:creationId xmlns:a16="http://schemas.microsoft.com/office/drawing/2014/main" id="{56B4929C-8011-4179-8CDE-3FB8CD20120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070C4FA2-C5EC-49E1-8C35-04867997158C}"/>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dirty="0">
              <a:latin typeface="Arial Black" panose="020B0A04020102020204" pitchFamily="34" charset="0"/>
              <a:ea typeface="+mj-ea"/>
              <a:cs typeface="+mj-cs"/>
              <a:sym typeface="Arial Black" panose="020B0A04020102020204" pitchFamily="34" charset="0"/>
            </a:endParaRPr>
          </a:p>
        </p:txBody>
      </p:sp>
      <p:sp>
        <p:nvSpPr>
          <p:cNvPr id="3" name="Espace réservé du texte 2">
            <a:extLst>
              <a:ext uri="{FF2B5EF4-FFF2-40B4-BE49-F238E27FC236}">
                <a16:creationId xmlns:a16="http://schemas.microsoft.com/office/drawing/2014/main" id="{35825EF1-A063-4BA8-A114-9FEFB36C88BB}"/>
              </a:ext>
            </a:extLst>
          </p:cNvPr>
          <p:cNvSpPr>
            <a:spLocks noGrp="1"/>
          </p:cNvSpPr>
          <p:nvPr>
            <p:ph type="body" idx="1" hasCustomPrompt="1"/>
          </p:nvPr>
        </p:nvSpPr>
        <p:spPr>
          <a:xfrm>
            <a:off x="459207" y="2816932"/>
            <a:ext cx="7551996" cy="461665"/>
          </a:xfrm>
          <a:prstGeom prst="rect">
            <a:avLst/>
          </a:prstGeom>
        </p:spPr>
        <p:txBody>
          <a:bodyPr lIns="108000" rIns="180000">
            <a:spAutoFit/>
          </a:bodyPr>
          <a:lstStyle>
            <a:lvl1pPr marL="0" indent="0">
              <a:buNone/>
              <a:defRPr sz="2400" b="1">
                <a:solidFill>
                  <a:schemeClr val="bg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Subtitle of the chapter</a:t>
            </a:r>
          </a:p>
        </p:txBody>
      </p:sp>
      <p:sp>
        <p:nvSpPr>
          <p:cNvPr id="12" name="Text Placeholder 11">
            <a:extLst>
              <a:ext uri="{FF2B5EF4-FFF2-40B4-BE49-F238E27FC236}">
                <a16:creationId xmlns:a16="http://schemas.microsoft.com/office/drawing/2014/main" id="{EBE94776-9B87-471E-83E1-9924DF80A377}"/>
              </a:ext>
            </a:extLst>
          </p:cNvPr>
          <p:cNvSpPr>
            <a:spLocks noGrp="1"/>
          </p:cNvSpPr>
          <p:nvPr>
            <p:ph type="body" sz="quarter" idx="13" hasCustomPrompt="1"/>
          </p:nvPr>
        </p:nvSpPr>
        <p:spPr>
          <a:xfrm>
            <a:off x="9828892" y="3287"/>
            <a:ext cx="2231701" cy="4067267"/>
          </a:xfrm>
          <a:prstGeom prst="rect">
            <a:avLst/>
          </a:prstGeom>
        </p:spPr>
        <p:txBody>
          <a:bodyPr wrap="none">
            <a:spAutoFit/>
          </a:bodyPr>
          <a:lstStyle>
            <a:lvl1pPr marL="0" indent="0">
              <a:buNone/>
              <a:defRPr sz="28700" b="1">
                <a:blipFill>
                  <a:blip r:embed="rId6"/>
                  <a:stretch>
                    <a:fillRect/>
                  </a:stretch>
                </a:blipFill>
              </a:defRPr>
            </a:lvl1pPr>
          </a:lstStyle>
          <a:p>
            <a:pPr lvl="0"/>
            <a:r>
              <a:rPr lang="en-GB" dirty="0"/>
              <a:t>0</a:t>
            </a:r>
          </a:p>
        </p:txBody>
      </p:sp>
      <p:sp>
        <p:nvSpPr>
          <p:cNvPr id="11" name="Title 1">
            <a:extLst>
              <a:ext uri="{FF2B5EF4-FFF2-40B4-BE49-F238E27FC236}">
                <a16:creationId xmlns:a16="http://schemas.microsoft.com/office/drawing/2014/main" id="{6C15C0FE-1109-48F3-B89A-6248AC1CCB74}"/>
              </a:ext>
            </a:extLst>
          </p:cNvPr>
          <p:cNvSpPr>
            <a:spLocks noGrp="1"/>
          </p:cNvSpPr>
          <p:nvPr>
            <p:ph type="title" hasCustomPrompt="1"/>
          </p:nvPr>
        </p:nvSpPr>
        <p:spPr>
          <a:xfrm>
            <a:off x="459207" y="546021"/>
            <a:ext cx="7551996" cy="1587679"/>
          </a:xfrm>
        </p:spPr>
        <p:txBody>
          <a:bodyPr lIns="72000" anchor="t">
            <a:spAutoFit/>
          </a:bodyPr>
          <a:lstStyle>
            <a:lvl1pPr>
              <a:lnSpc>
                <a:spcPct val="80000"/>
              </a:lnSpc>
              <a:defRPr sz="6000">
                <a:solidFill>
                  <a:schemeClr val="bg2"/>
                </a:solidFill>
                <a:latin typeface="+mj-lt"/>
              </a:defRPr>
            </a:lvl1pPr>
          </a:lstStyle>
          <a:p>
            <a:r>
              <a:rPr lang="en-GB" dirty="0"/>
              <a:t>Title of the chapter</a:t>
            </a:r>
          </a:p>
        </p:txBody>
      </p:sp>
    </p:spTree>
    <p:extLst>
      <p:ext uri="{BB962C8B-B14F-4D97-AF65-F5344CB8AC3E}">
        <p14:creationId xmlns:p14="http://schemas.microsoft.com/office/powerpoint/2010/main" val="1852052171"/>
      </p:ext>
    </p:extLst>
  </p:cSld>
  <p:clrMapOvr>
    <a:masterClrMapping/>
  </p:clrMapOvr>
  <p:extLst>
    <p:ext uri="{DCECCB84-F9BA-43D5-87BE-67443E8EF086}">
      <p15:sldGuideLst xmlns:p15="http://schemas.microsoft.com/office/powerpoint/2012/main">
        <p15:guide id="1" pos="288">
          <p15:clr>
            <a:srgbClr val="F26B43"/>
          </p15:clr>
        </p15:guide>
        <p15:guide id="2" pos="360">
          <p15:clr>
            <a:srgbClr val="A4A3A4"/>
          </p15:clr>
        </p15:guide>
        <p15:guide id="3" orient="horz" pos="3906">
          <p15:clr>
            <a:srgbClr val="F26B43"/>
          </p15:clr>
        </p15:guide>
        <p15:guide id="4" orient="horz" pos="4156">
          <p15:clr>
            <a:srgbClr val="F26B43"/>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3 columns_Dark Blue Bg">
    <p:bg>
      <p:bgPr>
        <a:solidFill>
          <a:schemeClr val="accent1"/>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26155797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10" name="Content Placeholder 2">
            <a:extLst>
              <a:ext uri="{FF2B5EF4-FFF2-40B4-BE49-F238E27FC236}">
                <a16:creationId xmlns:a16="http://schemas.microsoft.com/office/drawing/2014/main" id="{97A52EDD-AB3D-46B8-9552-5D0D13D5F36D}"/>
              </a:ext>
            </a:extLst>
          </p:cNvPr>
          <p:cNvSpPr>
            <a:spLocks noGrp="1"/>
          </p:cNvSpPr>
          <p:nvPr>
            <p:ph idx="1" hasCustomPrompt="1"/>
          </p:nvPr>
        </p:nvSpPr>
        <p:spPr>
          <a:xfrm>
            <a:off x="404786" y="1808820"/>
            <a:ext cx="3633820" cy="3868080"/>
          </a:xfr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1" name="Content Placeholder 2">
            <a:extLst>
              <a:ext uri="{FF2B5EF4-FFF2-40B4-BE49-F238E27FC236}">
                <a16:creationId xmlns:a16="http://schemas.microsoft.com/office/drawing/2014/main" id="{8768F86D-E142-4E52-9D2E-634CC9C1576C}"/>
              </a:ext>
            </a:extLst>
          </p:cNvPr>
          <p:cNvSpPr>
            <a:spLocks noGrp="1"/>
          </p:cNvSpPr>
          <p:nvPr>
            <p:ph idx="15" hasCustomPrompt="1"/>
          </p:nvPr>
        </p:nvSpPr>
        <p:spPr>
          <a:xfrm>
            <a:off x="4279090" y="1808820"/>
            <a:ext cx="3633820" cy="3868080"/>
          </a:xfr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5" name="Content Placeholder 2">
            <a:extLst>
              <a:ext uri="{FF2B5EF4-FFF2-40B4-BE49-F238E27FC236}">
                <a16:creationId xmlns:a16="http://schemas.microsoft.com/office/drawing/2014/main" id="{0768956C-096A-4710-B05A-BFA418BB4758}"/>
              </a:ext>
            </a:extLst>
          </p:cNvPr>
          <p:cNvSpPr>
            <a:spLocks noGrp="1"/>
          </p:cNvSpPr>
          <p:nvPr>
            <p:ph idx="16" hasCustomPrompt="1"/>
          </p:nvPr>
        </p:nvSpPr>
        <p:spPr>
          <a:xfrm>
            <a:off x="8153368" y="1808820"/>
            <a:ext cx="3633820" cy="3868080"/>
          </a:xfr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pic>
        <p:nvPicPr>
          <p:cNvPr id="14" name="Graphique 8">
            <a:extLst>
              <a:ext uri="{FF2B5EF4-FFF2-40B4-BE49-F238E27FC236}">
                <a16:creationId xmlns:a16="http://schemas.microsoft.com/office/drawing/2014/main" id="{F0A4DBDF-9DE1-4159-B9A5-0F036DC8A42F}"/>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303005" y="6172200"/>
            <a:ext cx="501320" cy="459192"/>
          </a:xfrm>
          <a:prstGeom prst="rect">
            <a:avLst/>
          </a:prstGeom>
        </p:spPr>
      </p:pic>
      <p:sp>
        <p:nvSpPr>
          <p:cNvPr id="3" name="Titre 2">
            <a:extLst>
              <a:ext uri="{FF2B5EF4-FFF2-40B4-BE49-F238E27FC236}">
                <a16:creationId xmlns:a16="http://schemas.microsoft.com/office/drawing/2014/main" id="{1480B72C-9876-453C-9F2F-0AE2DB43A878}"/>
              </a:ext>
            </a:extLst>
          </p:cNvPr>
          <p:cNvSpPr>
            <a:spLocks noGrp="1"/>
          </p:cNvSpPr>
          <p:nvPr>
            <p:ph type="title" hasCustomPrompt="1"/>
          </p:nvPr>
        </p:nvSpPr>
        <p:spPr/>
        <p:txBody>
          <a:bodyPr/>
          <a:lstStyle>
            <a:lvl1pPr>
              <a:defRPr>
                <a:solidFill>
                  <a:schemeClr val="bg1"/>
                </a:solidFill>
              </a:defRPr>
            </a:lvl1pPr>
          </a:lstStyle>
          <a:p>
            <a:r>
              <a:rPr lang="fr-FR" err="1"/>
              <a:t>Title of the slide</a:t>
            </a:r>
          </a:p>
        </p:txBody>
      </p:sp>
      <p:sp>
        <p:nvSpPr>
          <p:cNvPr id="16" name="Espace réservé du numéro de diapositive 2">
            <a:extLst>
              <a:ext uri="{FF2B5EF4-FFF2-40B4-BE49-F238E27FC236}">
                <a16:creationId xmlns:a16="http://schemas.microsoft.com/office/drawing/2014/main" id="{1B7C54F0-393D-414A-AB4A-9C8661035903}"/>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t>‹#›</a:t>
            </a:fld>
            <a:r>
              <a:rPr lang="en-GB"/>
              <a:t> ‒ </a:t>
            </a:r>
          </a:p>
        </p:txBody>
      </p:sp>
      <p:sp>
        <p:nvSpPr>
          <p:cNvPr id="20" name="Espace réservé du pied de page 4">
            <a:extLst>
              <a:ext uri="{FF2B5EF4-FFF2-40B4-BE49-F238E27FC236}">
                <a16:creationId xmlns:a16="http://schemas.microsoft.com/office/drawing/2014/main" id="{053CAEAD-747A-422E-A5A4-8DCFAFD21E8D}"/>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2" name="Text Placeholder 8">
            <a:extLst>
              <a:ext uri="{FF2B5EF4-FFF2-40B4-BE49-F238E27FC236}">
                <a16:creationId xmlns:a16="http://schemas.microsoft.com/office/drawing/2014/main" id="{C789CF81-246C-4814-B82F-ECB801F4C802}"/>
              </a:ext>
            </a:extLst>
          </p:cNvPr>
          <p:cNvSpPr>
            <a:spLocks noGrp="1"/>
          </p:cNvSpPr>
          <p:nvPr>
            <p:ph type="body" sz="quarter" idx="17" hasCustomPrompt="1"/>
          </p:nvPr>
        </p:nvSpPr>
        <p:spPr>
          <a:xfrm>
            <a:off x="404786" y="5914632"/>
            <a:ext cx="11463417" cy="215444"/>
          </a:xfr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3" name="Text Placeholder 5">
            <a:extLst>
              <a:ext uri="{FF2B5EF4-FFF2-40B4-BE49-F238E27FC236}">
                <a16:creationId xmlns:a16="http://schemas.microsoft.com/office/drawing/2014/main" id="{750B9D53-EB0D-4D50-9A03-24095E62AB10}"/>
              </a:ext>
            </a:extLst>
          </p:cNvPr>
          <p:cNvSpPr>
            <a:spLocks noGrp="1"/>
          </p:cNvSpPr>
          <p:nvPr>
            <p:ph type="body" sz="quarter" idx="18" hasCustomPrompt="1"/>
          </p:nvPr>
        </p:nvSpPr>
        <p:spPr>
          <a:xfrm>
            <a:off x="404786" y="1368596"/>
            <a:ext cx="2311064" cy="353943"/>
          </a:xfr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Tree>
    <p:extLst>
      <p:ext uri="{BB962C8B-B14F-4D97-AF65-F5344CB8AC3E}">
        <p14:creationId xmlns:p14="http://schemas.microsoft.com/office/powerpoint/2010/main" val="1111405909"/>
      </p:ext>
    </p:extLst>
  </p:cSld>
  <p:clrMapOvr>
    <a:masterClrMapping/>
  </p:clrMapOvr>
  <p:transition/>
  <p:extLst>
    <p:ext uri="{DCECCB84-F9BA-43D5-87BE-67443E8EF086}">
      <p15:sldGuideLst xmlns:p15="http://schemas.microsoft.com/office/powerpoint/2012/main">
        <p15:guide id="1" pos="248">
          <p15:clr>
            <a:srgbClr val="F26B43"/>
          </p15:clr>
        </p15:guide>
        <p15:guide id="2" pos="7428">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userDrawn="1">
  <p:cSld name="3 columns_Dark Blue Bg with dividers">
    <p:bg>
      <p:bgPr>
        <a:solidFill>
          <a:schemeClr val="accent1"/>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22274251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10" name="Content Placeholder 2">
            <a:extLst>
              <a:ext uri="{FF2B5EF4-FFF2-40B4-BE49-F238E27FC236}">
                <a16:creationId xmlns:a16="http://schemas.microsoft.com/office/drawing/2014/main" id="{97A52EDD-AB3D-46B8-9552-5D0D13D5F36D}"/>
              </a:ext>
            </a:extLst>
          </p:cNvPr>
          <p:cNvSpPr>
            <a:spLocks noGrp="1"/>
          </p:cNvSpPr>
          <p:nvPr>
            <p:ph idx="1" hasCustomPrompt="1"/>
          </p:nvPr>
        </p:nvSpPr>
        <p:spPr>
          <a:xfrm>
            <a:off x="404786" y="1808820"/>
            <a:ext cx="3633820" cy="3868080"/>
          </a:xfr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1" name="Content Placeholder 2">
            <a:extLst>
              <a:ext uri="{FF2B5EF4-FFF2-40B4-BE49-F238E27FC236}">
                <a16:creationId xmlns:a16="http://schemas.microsoft.com/office/drawing/2014/main" id="{8768F86D-E142-4E52-9D2E-634CC9C1576C}"/>
              </a:ext>
            </a:extLst>
          </p:cNvPr>
          <p:cNvSpPr>
            <a:spLocks noGrp="1"/>
          </p:cNvSpPr>
          <p:nvPr>
            <p:ph idx="15" hasCustomPrompt="1"/>
          </p:nvPr>
        </p:nvSpPr>
        <p:spPr>
          <a:xfrm>
            <a:off x="4279090" y="1808820"/>
            <a:ext cx="3633820" cy="3868080"/>
          </a:xfr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5" name="Content Placeholder 2">
            <a:extLst>
              <a:ext uri="{FF2B5EF4-FFF2-40B4-BE49-F238E27FC236}">
                <a16:creationId xmlns:a16="http://schemas.microsoft.com/office/drawing/2014/main" id="{0768956C-096A-4710-B05A-BFA418BB4758}"/>
              </a:ext>
            </a:extLst>
          </p:cNvPr>
          <p:cNvSpPr>
            <a:spLocks noGrp="1"/>
          </p:cNvSpPr>
          <p:nvPr>
            <p:ph idx="16" hasCustomPrompt="1"/>
          </p:nvPr>
        </p:nvSpPr>
        <p:spPr>
          <a:xfrm>
            <a:off x="8153368" y="1808820"/>
            <a:ext cx="3633820" cy="3868080"/>
          </a:xfr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pic>
        <p:nvPicPr>
          <p:cNvPr id="14" name="Graphique 8">
            <a:extLst>
              <a:ext uri="{FF2B5EF4-FFF2-40B4-BE49-F238E27FC236}">
                <a16:creationId xmlns:a16="http://schemas.microsoft.com/office/drawing/2014/main" id="{F0A4DBDF-9DE1-4159-B9A5-0F036DC8A42F}"/>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303005" y="6172200"/>
            <a:ext cx="501320" cy="459192"/>
          </a:xfrm>
          <a:prstGeom prst="rect">
            <a:avLst/>
          </a:prstGeom>
        </p:spPr>
      </p:pic>
      <p:sp>
        <p:nvSpPr>
          <p:cNvPr id="3" name="Titre 2">
            <a:extLst>
              <a:ext uri="{FF2B5EF4-FFF2-40B4-BE49-F238E27FC236}">
                <a16:creationId xmlns:a16="http://schemas.microsoft.com/office/drawing/2014/main" id="{1480B72C-9876-453C-9F2F-0AE2DB43A878}"/>
              </a:ext>
            </a:extLst>
          </p:cNvPr>
          <p:cNvSpPr>
            <a:spLocks noGrp="1"/>
          </p:cNvSpPr>
          <p:nvPr>
            <p:ph type="title" hasCustomPrompt="1"/>
          </p:nvPr>
        </p:nvSpPr>
        <p:spPr/>
        <p:txBody>
          <a:bodyPr/>
          <a:lstStyle>
            <a:lvl1pPr>
              <a:defRPr>
                <a:solidFill>
                  <a:schemeClr val="bg1"/>
                </a:solidFill>
              </a:defRPr>
            </a:lvl1pPr>
          </a:lstStyle>
          <a:p>
            <a:r>
              <a:rPr lang="fr-FR" err="1"/>
              <a:t>Title of the slide</a:t>
            </a:r>
          </a:p>
        </p:txBody>
      </p:sp>
      <p:sp>
        <p:nvSpPr>
          <p:cNvPr id="16" name="Espace réservé du numéro de diapositive 2">
            <a:extLst>
              <a:ext uri="{FF2B5EF4-FFF2-40B4-BE49-F238E27FC236}">
                <a16:creationId xmlns:a16="http://schemas.microsoft.com/office/drawing/2014/main" id="{1B7C54F0-393D-414A-AB4A-9C8661035903}"/>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t>‹#›</a:t>
            </a:fld>
            <a:r>
              <a:rPr lang="en-GB"/>
              <a:t> ‒ </a:t>
            </a:r>
          </a:p>
        </p:txBody>
      </p:sp>
      <p:sp>
        <p:nvSpPr>
          <p:cNvPr id="20" name="Espace réservé du pied de page 4">
            <a:extLst>
              <a:ext uri="{FF2B5EF4-FFF2-40B4-BE49-F238E27FC236}">
                <a16:creationId xmlns:a16="http://schemas.microsoft.com/office/drawing/2014/main" id="{053CAEAD-747A-422E-A5A4-8DCFAFD21E8D}"/>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2" name="Text Placeholder 8">
            <a:extLst>
              <a:ext uri="{FF2B5EF4-FFF2-40B4-BE49-F238E27FC236}">
                <a16:creationId xmlns:a16="http://schemas.microsoft.com/office/drawing/2014/main" id="{C789CF81-246C-4814-B82F-ECB801F4C802}"/>
              </a:ext>
            </a:extLst>
          </p:cNvPr>
          <p:cNvSpPr>
            <a:spLocks noGrp="1"/>
          </p:cNvSpPr>
          <p:nvPr>
            <p:ph type="body" sz="quarter" idx="17" hasCustomPrompt="1"/>
          </p:nvPr>
        </p:nvSpPr>
        <p:spPr>
          <a:xfrm>
            <a:off x="404786" y="5914632"/>
            <a:ext cx="11463417" cy="215444"/>
          </a:xfr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cxnSp>
        <p:nvCxnSpPr>
          <p:cNvPr id="13" name="Straight Connector 35">
            <a:extLst>
              <a:ext uri="{FF2B5EF4-FFF2-40B4-BE49-F238E27FC236}">
                <a16:creationId xmlns:a16="http://schemas.microsoft.com/office/drawing/2014/main" id="{38BA5899-CDBB-42D8-BFCD-64F5857EFC65}"/>
              </a:ext>
            </a:extLst>
          </p:cNvPr>
          <p:cNvCxnSpPr/>
          <p:nvPr userDrawn="1"/>
        </p:nvCxnSpPr>
        <p:spPr>
          <a:xfrm flipH="1" flipV="1">
            <a:off x="4158848"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7" name="Straight Connector 35">
            <a:extLst>
              <a:ext uri="{FF2B5EF4-FFF2-40B4-BE49-F238E27FC236}">
                <a16:creationId xmlns:a16="http://schemas.microsoft.com/office/drawing/2014/main" id="{0319CC48-B0CA-4682-86EB-D878921F8F3B}"/>
              </a:ext>
            </a:extLst>
          </p:cNvPr>
          <p:cNvCxnSpPr/>
          <p:nvPr userDrawn="1"/>
        </p:nvCxnSpPr>
        <p:spPr>
          <a:xfrm flipH="1" flipV="1">
            <a:off x="8033139"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8" name="Text Placeholder 5">
            <a:extLst>
              <a:ext uri="{FF2B5EF4-FFF2-40B4-BE49-F238E27FC236}">
                <a16:creationId xmlns:a16="http://schemas.microsoft.com/office/drawing/2014/main" id="{CFEB6BD6-1F6B-4CDA-A8BD-7B9947B8A321}"/>
              </a:ext>
            </a:extLst>
          </p:cNvPr>
          <p:cNvSpPr>
            <a:spLocks noGrp="1"/>
          </p:cNvSpPr>
          <p:nvPr>
            <p:ph type="body" sz="quarter" idx="18" hasCustomPrompt="1"/>
          </p:nvPr>
        </p:nvSpPr>
        <p:spPr>
          <a:xfrm>
            <a:off x="404786" y="1368596"/>
            <a:ext cx="2311064" cy="353943"/>
          </a:xfr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Tree>
    <p:extLst>
      <p:ext uri="{BB962C8B-B14F-4D97-AF65-F5344CB8AC3E}">
        <p14:creationId xmlns:p14="http://schemas.microsoft.com/office/powerpoint/2010/main" val="364667610"/>
      </p:ext>
    </p:extLst>
  </p:cSld>
  <p:clrMapOvr>
    <a:masterClrMapping/>
  </p:clrMapOvr>
  <p:transition/>
  <p:extLst>
    <p:ext uri="{DCECCB84-F9BA-43D5-87BE-67443E8EF086}">
      <p15:sldGuideLst xmlns:p15="http://schemas.microsoft.com/office/powerpoint/2012/main">
        <p15:guide id="1" pos="248">
          <p15:clr>
            <a:srgbClr val="F26B43"/>
          </p15:clr>
        </p15:guide>
        <p15:guide id="2" pos="7428">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4 columns_Dark Blue Bg ">
    <p:bg>
      <p:bgPr>
        <a:solidFill>
          <a:schemeClr val="accent1"/>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2042955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11" name="Espace réservé du numéro de diapositive 10">
            <a:extLst>
              <a:ext uri="{FF2B5EF4-FFF2-40B4-BE49-F238E27FC236}">
                <a16:creationId xmlns:a16="http://schemas.microsoft.com/office/drawing/2014/main" id="{D13C9137-663D-49DC-8F1F-B4154A1768F8}"/>
              </a:ext>
            </a:extLst>
          </p:cNvPr>
          <p:cNvSpPr>
            <a:spLocks noGrp="1"/>
          </p:cNvSpPr>
          <p:nvPr>
            <p:ph type="sldNum" sz="quarter" idx="14"/>
          </p:nvPr>
        </p:nvSpPr>
        <p:spPr/>
        <p:txBody>
          <a:bodyPr/>
          <a:lstStyle>
            <a:lvl1pPr>
              <a:defRPr>
                <a:solidFill>
                  <a:schemeClr val="bg1"/>
                </a:solidFill>
              </a:defRPr>
            </a:lvl1pPr>
          </a:lstStyle>
          <a:p>
            <a:fld id="{D61AABEC-672F-4B68-B914-690DA978312C}" type="slidenum">
              <a:rPr lang="en-GB" smtClean="0"/>
              <a:t>‹#›</a:t>
            </a:fld>
            <a:r>
              <a:rPr lang="en-GB"/>
              <a:t> ‒ </a:t>
            </a:r>
          </a:p>
        </p:txBody>
      </p:sp>
      <p:sp>
        <p:nvSpPr>
          <p:cNvPr id="13" name="Text Placeholder 5">
            <a:extLst>
              <a:ext uri="{FF2B5EF4-FFF2-40B4-BE49-F238E27FC236}">
                <a16:creationId xmlns:a16="http://schemas.microsoft.com/office/drawing/2014/main" id="{A638648C-B61D-4507-9478-07B4702DA583}"/>
              </a:ext>
            </a:extLst>
          </p:cNvPr>
          <p:cNvSpPr>
            <a:spLocks noGrp="1"/>
          </p:cNvSpPr>
          <p:nvPr>
            <p:ph type="body" sz="quarter" idx="17" hasCustomPrompt="1"/>
          </p:nvPr>
        </p:nvSpPr>
        <p:spPr>
          <a:xfrm>
            <a:off x="404786" y="1368596"/>
            <a:ext cx="2311064" cy="353943"/>
          </a:xfr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
        <p:nvSpPr>
          <p:cNvPr id="6" name="Titre 5">
            <a:extLst>
              <a:ext uri="{FF2B5EF4-FFF2-40B4-BE49-F238E27FC236}">
                <a16:creationId xmlns:a16="http://schemas.microsoft.com/office/drawing/2014/main" id="{826B9503-2AC4-450D-A0D4-5019A3085BE9}"/>
              </a:ext>
            </a:extLst>
          </p:cNvPr>
          <p:cNvSpPr>
            <a:spLocks noGrp="1"/>
          </p:cNvSpPr>
          <p:nvPr>
            <p:ph type="title" hasCustomPrompt="1"/>
          </p:nvPr>
        </p:nvSpPr>
        <p:spPr>
          <a:xfrm>
            <a:off x="404786" y="382816"/>
            <a:ext cx="11382428" cy="480131"/>
          </a:xfrm>
        </p:spPr>
        <p:txBody>
          <a:bodyPr/>
          <a:lstStyle>
            <a:lvl1pPr>
              <a:defRPr>
                <a:solidFill>
                  <a:schemeClr val="bg1"/>
                </a:solidFill>
              </a:defRPr>
            </a:lvl1pPr>
          </a:lstStyle>
          <a:p>
            <a:r>
              <a:rPr lang="fr-FR" err="1"/>
              <a:t>Title of the slide</a:t>
            </a:r>
          </a:p>
        </p:txBody>
      </p:sp>
      <p:sp>
        <p:nvSpPr>
          <p:cNvPr id="14" name="Text Placeholder 8">
            <a:extLst>
              <a:ext uri="{FF2B5EF4-FFF2-40B4-BE49-F238E27FC236}">
                <a16:creationId xmlns:a16="http://schemas.microsoft.com/office/drawing/2014/main" id="{20B967EF-526B-42DF-870F-C27D85C3749D}"/>
              </a:ext>
            </a:extLst>
          </p:cNvPr>
          <p:cNvSpPr>
            <a:spLocks noGrp="1"/>
          </p:cNvSpPr>
          <p:nvPr>
            <p:ph type="body" sz="quarter" idx="18" hasCustomPrompt="1"/>
          </p:nvPr>
        </p:nvSpPr>
        <p:spPr>
          <a:xfrm>
            <a:off x="404786" y="5914632"/>
            <a:ext cx="11463417" cy="215444"/>
          </a:xfr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5" name="Content Placeholder 2">
            <a:extLst>
              <a:ext uri="{FF2B5EF4-FFF2-40B4-BE49-F238E27FC236}">
                <a16:creationId xmlns:a16="http://schemas.microsoft.com/office/drawing/2014/main" id="{A2E8BB07-B67E-46A3-983C-459CF2A9231C}"/>
              </a:ext>
            </a:extLst>
          </p:cNvPr>
          <p:cNvSpPr>
            <a:spLocks noGrp="1"/>
          </p:cNvSpPr>
          <p:nvPr>
            <p:ph idx="19" hasCustomPrompt="1"/>
          </p:nvPr>
        </p:nvSpPr>
        <p:spPr>
          <a:xfrm>
            <a:off x="404785" y="1808820"/>
            <a:ext cx="2667154" cy="3868080"/>
          </a:xfr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20" name="Content Placeholder 2">
            <a:extLst>
              <a:ext uri="{FF2B5EF4-FFF2-40B4-BE49-F238E27FC236}">
                <a16:creationId xmlns:a16="http://schemas.microsoft.com/office/drawing/2014/main" id="{904DA21D-F627-4FE5-9AB1-E7433AA0327D}"/>
              </a:ext>
            </a:extLst>
          </p:cNvPr>
          <p:cNvSpPr>
            <a:spLocks noGrp="1"/>
          </p:cNvSpPr>
          <p:nvPr>
            <p:ph idx="20" hasCustomPrompt="1"/>
          </p:nvPr>
        </p:nvSpPr>
        <p:spPr>
          <a:xfrm>
            <a:off x="3309877" y="1808820"/>
            <a:ext cx="2667154" cy="3868080"/>
          </a:xfr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21" name="Content Placeholder 2">
            <a:extLst>
              <a:ext uri="{FF2B5EF4-FFF2-40B4-BE49-F238E27FC236}">
                <a16:creationId xmlns:a16="http://schemas.microsoft.com/office/drawing/2014/main" id="{98957F28-66B5-4ECC-AA41-7CCADEDEAC7F}"/>
              </a:ext>
            </a:extLst>
          </p:cNvPr>
          <p:cNvSpPr>
            <a:spLocks noGrp="1"/>
          </p:cNvSpPr>
          <p:nvPr>
            <p:ph idx="21" hasCustomPrompt="1"/>
          </p:nvPr>
        </p:nvSpPr>
        <p:spPr>
          <a:xfrm>
            <a:off x="6214969" y="1808820"/>
            <a:ext cx="2667154" cy="3868080"/>
          </a:xfr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22" name="Content Placeholder 2">
            <a:extLst>
              <a:ext uri="{FF2B5EF4-FFF2-40B4-BE49-F238E27FC236}">
                <a16:creationId xmlns:a16="http://schemas.microsoft.com/office/drawing/2014/main" id="{3F65E827-F95D-4C8F-84F2-47397F0206A3}"/>
              </a:ext>
            </a:extLst>
          </p:cNvPr>
          <p:cNvSpPr>
            <a:spLocks noGrp="1"/>
          </p:cNvSpPr>
          <p:nvPr>
            <p:ph idx="22" hasCustomPrompt="1"/>
          </p:nvPr>
        </p:nvSpPr>
        <p:spPr>
          <a:xfrm>
            <a:off x="9120060" y="1808820"/>
            <a:ext cx="2667154" cy="3868080"/>
          </a:xfr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23" name="Espace réservé du pied de page 4">
            <a:extLst>
              <a:ext uri="{FF2B5EF4-FFF2-40B4-BE49-F238E27FC236}">
                <a16:creationId xmlns:a16="http://schemas.microsoft.com/office/drawing/2014/main" id="{A3E362D2-078D-4128-B488-B68D1D625498}"/>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Tree>
    <p:extLst>
      <p:ext uri="{BB962C8B-B14F-4D97-AF65-F5344CB8AC3E}">
        <p14:creationId xmlns:p14="http://schemas.microsoft.com/office/powerpoint/2010/main" val="2095652954"/>
      </p:ext>
    </p:extLst>
  </p:cSld>
  <p:clrMapOvr>
    <a:masterClrMapping/>
  </p:clrMapOvr>
  <p:transition/>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4 columns_Dark Blue Bg with dividers">
    <p:bg>
      <p:bgPr>
        <a:solidFill>
          <a:schemeClr val="accent1"/>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32507171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11" name="Espace réservé du numéro de diapositive 10">
            <a:extLst>
              <a:ext uri="{FF2B5EF4-FFF2-40B4-BE49-F238E27FC236}">
                <a16:creationId xmlns:a16="http://schemas.microsoft.com/office/drawing/2014/main" id="{D13C9137-663D-49DC-8F1F-B4154A1768F8}"/>
              </a:ext>
            </a:extLst>
          </p:cNvPr>
          <p:cNvSpPr>
            <a:spLocks noGrp="1"/>
          </p:cNvSpPr>
          <p:nvPr>
            <p:ph type="sldNum" sz="quarter" idx="14"/>
          </p:nvPr>
        </p:nvSpPr>
        <p:spPr/>
        <p:txBody>
          <a:bodyPr/>
          <a:lstStyle>
            <a:lvl1pPr>
              <a:defRPr>
                <a:solidFill>
                  <a:schemeClr val="bg1"/>
                </a:solidFill>
              </a:defRPr>
            </a:lvl1pPr>
          </a:lstStyle>
          <a:p>
            <a:fld id="{D61AABEC-672F-4B68-B914-690DA978312C}" type="slidenum">
              <a:rPr lang="en-GB" smtClean="0"/>
              <a:t>‹#›</a:t>
            </a:fld>
            <a:r>
              <a:rPr lang="en-GB"/>
              <a:t> ‒ </a:t>
            </a:r>
          </a:p>
        </p:txBody>
      </p:sp>
      <p:sp>
        <p:nvSpPr>
          <p:cNvPr id="13" name="Text Placeholder 5">
            <a:extLst>
              <a:ext uri="{FF2B5EF4-FFF2-40B4-BE49-F238E27FC236}">
                <a16:creationId xmlns:a16="http://schemas.microsoft.com/office/drawing/2014/main" id="{A638648C-B61D-4507-9478-07B4702DA583}"/>
              </a:ext>
            </a:extLst>
          </p:cNvPr>
          <p:cNvSpPr>
            <a:spLocks noGrp="1"/>
          </p:cNvSpPr>
          <p:nvPr>
            <p:ph type="body" sz="quarter" idx="17" hasCustomPrompt="1"/>
          </p:nvPr>
        </p:nvSpPr>
        <p:spPr>
          <a:xfrm>
            <a:off x="404786" y="1368596"/>
            <a:ext cx="2311064" cy="353943"/>
          </a:xfr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
        <p:nvSpPr>
          <p:cNvPr id="6" name="Titre 5">
            <a:extLst>
              <a:ext uri="{FF2B5EF4-FFF2-40B4-BE49-F238E27FC236}">
                <a16:creationId xmlns:a16="http://schemas.microsoft.com/office/drawing/2014/main" id="{826B9503-2AC4-450D-A0D4-5019A3085BE9}"/>
              </a:ext>
            </a:extLst>
          </p:cNvPr>
          <p:cNvSpPr>
            <a:spLocks noGrp="1"/>
          </p:cNvSpPr>
          <p:nvPr>
            <p:ph type="title" hasCustomPrompt="1"/>
          </p:nvPr>
        </p:nvSpPr>
        <p:spPr>
          <a:xfrm>
            <a:off x="404786" y="382816"/>
            <a:ext cx="11382428" cy="480131"/>
          </a:xfrm>
        </p:spPr>
        <p:txBody>
          <a:bodyPr/>
          <a:lstStyle>
            <a:lvl1pPr>
              <a:defRPr>
                <a:solidFill>
                  <a:schemeClr val="bg1"/>
                </a:solidFill>
              </a:defRPr>
            </a:lvl1pPr>
          </a:lstStyle>
          <a:p>
            <a:r>
              <a:rPr lang="fr-FR" err="1"/>
              <a:t>Title of the slide</a:t>
            </a:r>
          </a:p>
        </p:txBody>
      </p:sp>
      <p:sp>
        <p:nvSpPr>
          <p:cNvPr id="14" name="Text Placeholder 8">
            <a:extLst>
              <a:ext uri="{FF2B5EF4-FFF2-40B4-BE49-F238E27FC236}">
                <a16:creationId xmlns:a16="http://schemas.microsoft.com/office/drawing/2014/main" id="{20B967EF-526B-42DF-870F-C27D85C3749D}"/>
              </a:ext>
            </a:extLst>
          </p:cNvPr>
          <p:cNvSpPr>
            <a:spLocks noGrp="1"/>
          </p:cNvSpPr>
          <p:nvPr>
            <p:ph type="body" sz="quarter" idx="18" hasCustomPrompt="1"/>
          </p:nvPr>
        </p:nvSpPr>
        <p:spPr>
          <a:xfrm>
            <a:off x="404786" y="5914632"/>
            <a:ext cx="11463417" cy="215444"/>
          </a:xfr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cxnSp>
        <p:nvCxnSpPr>
          <p:cNvPr id="16" name="Straight Connector 35">
            <a:extLst>
              <a:ext uri="{FF2B5EF4-FFF2-40B4-BE49-F238E27FC236}">
                <a16:creationId xmlns:a16="http://schemas.microsoft.com/office/drawing/2014/main" id="{5BACBC25-5487-4894-AB69-DC61AF350FEE}"/>
              </a:ext>
            </a:extLst>
          </p:cNvPr>
          <p:cNvCxnSpPr/>
          <p:nvPr userDrawn="1"/>
        </p:nvCxnSpPr>
        <p:spPr>
          <a:xfrm flipH="1" flipV="1">
            <a:off x="3190903"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8" name="Straight Connector 35">
            <a:extLst>
              <a:ext uri="{FF2B5EF4-FFF2-40B4-BE49-F238E27FC236}">
                <a16:creationId xmlns:a16="http://schemas.microsoft.com/office/drawing/2014/main" id="{F1570288-B026-49B2-AE34-8E27B6EB2D8D}"/>
              </a:ext>
            </a:extLst>
          </p:cNvPr>
          <p:cNvCxnSpPr/>
          <p:nvPr userDrawn="1"/>
        </p:nvCxnSpPr>
        <p:spPr>
          <a:xfrm flipH="1" flipV="1">
            <a:off x="6095986"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9" name="Straight Connector 35">
            <a:extLst>
              <a:ext uri="{FF2B5EF4-FFF2-40B4-BE49-F238E27FC236}">
                <a16:creationId xmlns:a16="http://schemas.microsoft.com/office/drawing/2014/main" id="{FDF868AB-0A81-40C5-9695-1BD120946D0A}"/>
              </a:ext>
            </a:extLst>
          </p:cNvPr>
          <p:cNvCxnSpPr/>
          <p:nvPr userDrawn="1"/>
        </p:nvCxnSpPr>
        <p:spPr>
          <a:xfrm flipH="1" flipV="1">
            <a:off x="9001069"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7" name="Content Placeholder 2">
            <a:extLst>
              <a:ext uri="{FF2B5EF4-FFF2-40B4-BE49-F238E27FC236}">
                <a16:creationId xmlns:a16="http://schemas.microsoft.com/office/drawing/2014/main" id="{0B87A726-5D45-49B7-B6E4-02D113462CA8}"/>
              </a:ext>
            </a:extLst>
          </p:cNvPr>
          <p:cNvSpPr>
            <a:spLocks noGrp="1"/>
          </p:cNvSpPr>
          <p:nvPr>
            <p:ph idx="19" hasCustomPrompt="1"/>
          </p:nvPr>
        </p:nvSpPr>
        <p:spPr>
          <a:xfrm>
            <a:off x="404785" y="1808820"/>
            <a:ext cx="2667154" cy="3868080"/>
          </a:xfr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20" name="Content Placeholder 2">
            <a:extLst>
              <a:ext uri="{FF2B5EF4-FFF2-40B4-BE49-F238E27FC236}">
                <a16:creationId xmlns:a16="http://schemas.microsoft.com/office/drawing/2014/main" id="{48469EBA-FCE4-409D-99AD-B18807B78960}"/>
              </a:ext>
            </a:extLst>
          </p:cNvPr>
          <p:cNvSpPr>
            <a:spLocks noGrp="1"/>
          </p:cNvSpPr>
          <p:nvPr>
            <p:ph idx="20" hasCustomPrompt="1"/>
          </p:nvPr>
        </p:nvSpPr>
        <p:spPr>
          <a:xfrm>
            <a:off x="3309877" y="1808820"/>
            <a:ext cx="2667154" cy="3868080"/>
          </a:xfr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21" name="Content Placeholder 2">
            <a:extLst>
              <a:ext uri="{FF2B5EF4-FFF2-40B4-BE49-F238E27FC236}">
                <a16:creationId xmlns:a16="http://schemas.microsoft.com/office/drawing/2014/main" id="{E5B593F1-F213-4F09-9902-DFB955D2770C}"/>
              </a:ext>
            </a:extLst>
          </p:cNvPr>
          <p:cNvSpPr>
            <a:spLocks noGrp="1"/>
          </p:cNvSpPr>
          <p:nvPr>
            <p:ph idx="21" hasCustomPrompt="1"/>
          </p:nvPr>
        </p:nvSpPr>
        <p:spPr>
          <a:xfrm>
            <a:off x="6214969" y="1808820"/>
            <a:ext cx="2667154" cy="3868080"/>
          </a:xfr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22" name="Content Placeholder 2">
            <a:extLst>
              <a:ext uri="{FF2B5EF4-FFF2-40B4-BE49-F238E27FC236}">
                <a16:creationId xmlns:a16="http://schemas.microsoft.com/office/drawing/2014/main" id="{7CE1EB90-82E9-4FC8-B6D3-007BF2FBE500}"/>
              </a:ext>
            </a:extLst>
          </p:cNvPr>
          <p:cNvSpPr>
            <a:spLocks noGrp="1"/>
          </p:cNvSpPr>
          <p:nvPr>
            <p:ph idx="22" hasCustomPrompt="1"/>
          </p:nvPr>
        </p:nvSpPr>
        <p:spPr>
          <a:xfrm>
            <a:off x="9120060" y="1808820"/>
            <a:ext cx="2667154" cy="3868080"/>
          </a:xfr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23" name="Espace réservé du pied de page 4">
            <a:extLst>
              <a:ext uri="{FF2B5EF4-FFF2-40B4-BE49-F238E27FC236}">
                <a16:creationId xmlns:a16="http://schemas.microsoft.com/office/drawing/2014/main" id="{5A248F93-3019-4CAF-B706-E2441D4F541A}"/>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Tree>
    <p:extLst>
      <p:ext uri="{BB962C8B-B14F-4D97-AF65-F5344CB8AC3E}">
        <p14:creationId xmlns:p14="http://schemas.microsoft.com/office/powerpoint/2010/main" val="3092543598"/>
      </p:ext>
    </p:extLst>
  </p:cSld>
  <p:clrMapOvr>
    <a:masterClrMapping/>
  </p:clrMapOvr>
  <p:transition/>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userDrawn="1">
  <p:cSld name="Empty_Blue Bg">
    <p:bg>
      <p:bgPr>
        <a:solidFill>
          <a:schemeClr val="bg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262089567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pic>
        <p:nvPicPr>
          <p:cNvPr id="12" name="Graphique 8">
            <a:extLst>
              <a:ext uri="{FF2B5EF4-FFF2-40B4-BE49-F238E27FC236}">
                <a16:creationId xmlns:a16="http://schemas.microsoft.com/office/drawing/2014/main" id="{7D382778-4BBE-4E08-86E4-7B7315AC1A6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303005" y="6172200"/>
            <a:ext cx="501320" cy="459192"/>
          </a:xfrm>
          <a:prstGeom prst="rect">
            <a:avLst/>
          </a:prstGeom>
        </p:spPr>
      </p:pic>
      <p:sp>
        <p:nvSpPr>
          <p:cNvPr id="3" name="Titre 2">
            <a:extLst>
              <a:ext uri="{FF2B5EF4-FFF2-40B4-BE49-F238E27FC236}">
                <a16:creationId xmlns:a16="http://schemas.microsoft.com/office/drawing/2014/main" id="{BA150D9F-19CF-41D5-863B-7F91F1AB7D3B}"/>
              </a:ext>
            </a:extLst>
          </p:cNvPr>
          <p:cNvSpPr>
            <a:spLocks noGrp="1"/>
          </p:cNvSpPr>
          <p:nvPr>
            <p:ph type="title" hasCustomPrompt="1"/>
          </p:nvPr>
        </p:nvSpPr>
        <p:spPr/>
        <p:txBody>
          <a:bodyPr/>
          <a:lstStyle>
            <a:lvl1pPr>
              <a:defRPr>
                <a:solidFill>
                  <a:schemeClr val="bg1"/>
                </a:solidFill>
              </a:defRPr>
            </a:lvl1pPr>
          </a:lstStyle>
          <a:p>
            <a:r>
              <a:rPr lang="fr-FR" err="1"/>
              <a:t>Title of the slide</a:t>
            </a:r>
          </a:p>
        </p:txBody>
      </p:sp>
      <p:sp>
        <p:nvSpPr>
          <p:cNvPr id="15" name="Text Placeholder 5">
            <a:extLst>
              <a:ext uri="{FF2B5EF4-FFF2-40B4-BE49-F238E27FC236}">
                <a16:creationId xmlns:a16="http://schemas.microsoft.com/office/drawing/2014/main" id="{E2C66637-89A9-4034-A3B9-5E2458610214}"/>
              </a:ext>
            </a:extLst>
          </p:cNvPr>
          <p:cNvSpPr>
            <a:spLocks noGrp="1"/>
          </p:cNvSpPr>
          <p:nvPr>
            <p:ph type="body" sz="quarter" idx="15" hasCustomPrompt="1"/>
          </p:nvPr>
        </p:nvSpPr>
        <p:spPr>
          <a:xfrm>
            <a:off x="404786" y="1368596"/>
            <a:ext cx="2311064" cy="353943"/>
          </a:xfr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
        <p:nvSpPr>
          <p:cNvPr id="16" name="Espace réservé du numéro de diapositive 2">
            <a:extLst>
              <a:ext uri="{FF2B5EF4-FFF2-40B4-BE49-F238E27FC236}">
                <a16:creationId xmlns:a16="http://schemas.microsoft.com/office/drawing/2014/main" id="{31F9D6FB-8DB3-4379-851A-D7F19062A2E8}"/>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t>‹#›</a:t>
            </a:fld>
            <a:r>
              <a:rPr lang="en-GB"/>
              <a:t> ‒ </a:t>
            </a:r>
          </a:p>
        </p:txBody>
      </p:sp>
      <p:sp>
        <p:nvSpPr>
          <p:cNvPr id="17" name="Espace réservé du pied de page 4">
            <a:extLst>
              <a:ext uri="{FF2B5EF4-FFF2-40B4-BE49-F238E27FC236}">
                <a16:creationId xmlns:a16="http://schemas.microsoft.com/office/drawing/2014/main" id="{ADCF342B-275C-4A27-A66D-2820075198A9}"/>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0" name="Text Placeholder 8">
            <a:extLst>
              <a:ext uri="{FF2B5EF4-FFF2-40B4-BE49-F238E27FC236}">
                <a16:creationId xmlns:a16="http://schemas.microsoft.com/office/drawing/2014/main" id="{D47377B4-5609-49EE-8F95-1C8A59DF904C}"/>
              </a:ext>
            </a:extLst>
          </p:cNvPr>
          <p:cNvSpPr>
            <a:spLocks noGrp="1"/>
          </p:cNvSpPr>
          <p:nvPr>
            <p:ph type="body" sz="quarter" idx="17" hasCustomPrompt="1"/>
          </p:nvPr>
        </p:nvSpPr>
        <p:spPr>
          <a:xfrm>
            <a:off x="404786" y="5914632"/>
            <a:ext cx="11463417" cy="215444"/>
          </a:xfr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Tree>
    <p:extLst>
      <p:ext uri="{BB962C8B-B14F-4D97-AF65-F5344CB8AC3E}">
        <p14:creationId xmlns:p14="http://schemas.microsoft.com/office/powerpoint/2010/main" val="3415939937"/>
      </p:ext>
    </p:extLst>
  </p:cSld>
  <p:clrMapOvr>
    <a:masterClrMapping/>
  </p:clrMapOvr>
  <p:transition/>
  <p:extLst>
    <p:ext uri="{DCECCB84-F9BA-43D5-87BE-67443E8EF086}">
      <p15:sldGuideLst xmlns:p15="http://schemas.microsoft.com/office/powerpoint/2012/main">
        <p15:guide id="1" pos="248">
          <p15:clr>
            <a:srgbClr val="F26B43"/>
          </p15:clr>
        </p15:guide>
        <p15:guide id="2" pos="7428">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Content_Blue Bg">
    <p:bg>
      <p:bgPr>
        <a:solidFill>
          <a:schemeClr val="bg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24637949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3" name="Espace réservé du contenu 2">
            <a:extLst>
              <a:ext uri="{FF2B5EF4-FFF2-40B4-BE49-F238E27FC236}">
                <a16:creationId xmlns:a16="http://schemas.microsoft.com/office/drawing/2014/main" id="{1703231E-4063-4D72-A4F3-5BF19050C303}"/>
              </a:ext>
            </a:extLst>
          </p:cNvPr>
          <p:cNvSpPr>
            <a:spLocks noGrp="1"/>
          </p:cNvSpPr>
          <p:nvPr>
            <p:ph idx="1" hasCustomPrompt="1"/>
          </p:nvPr>
        </p:nvSpPr>
        <p:spPr/>
        <p:txBody>
          <a:bodyPr/>
          <a:lstStyle>
            <a:lvl1pPr>
              <a:defRPr>
                <a:solidFill>
                  <a:schemeClr val="bg1"/>
                </a:solidFill>
              </a:defRPr>
            </a:lvl1pPr>
            <a:lvl2pPr marL="447675" indent="-314325">
              <a:buFontTx/>
              <a:buBlip>
                <a:blip r:embed="rId6"/>
              </a:buBlip>
              <a:defRPr>
                <a:solidFill>
                  <a:schemeClr val="bg1"/>
                </a:solidFill>
              </a:defRPr>
            </a:lvl2pPr>
            <a:lvl3pPr>
              <a:defRPr sz="1400">
                <a:solidFill>
                  <a:schemeClr val="bg1"/>
                </a:solidFill>
              </a:defRPr>
            </a:lvl3pPr>
            <a:lvl4pPr>
              <a:defRPr>
                <a:solidFill>
                  <a:schemeClr val="bg1"/>
                </a:solidFill>
              </a:defRPr>
            </a:lvl4pPr>
            <a:lvl5pPr>
              <a:defRPr>
                <a:solidFill>
                  <a:schemeClr val="bg1"/>
                </a:solidFill>
              </a:defRPr>
            </a:lvl5pPr>
          </a:lstStyle>
          <a:p>
            <a:pPr lvl="0"/>
            <a:r>
              <a:rPr lang="en-GB"/>
              <a:t>Click to change the text styles on the slide master</a:t>
            </a:r>
          </a:p>
          <a:p>
            <a:pPr lvl="1"/>
            <a:r>
              <a:rPr lang="en-GB"/>
              <a:t>Second level</a:t>
            </a:r>
          </a:p>
          <a:p>
            <a:pPr lvl="2"/>
            <a:r>
              <a:rPr lang="en-GB"/>
              <a:t>Third level</a:t>
            </a:r>
          </a:p>
        </p:txBody>
      </p:sp>
      <p:pic>
        <p:nvPicPr>
          <p:cNvPr id="12" name="Graphique 8">
            <a:extLst>
              <a:ext uri="{FF2B5EF4-FFF2-40B4-BE49-F238E27FC236}">
                <a16:creationId xmlns:a16="http://schemas.microsoft.com/office/drawing/2014/main" id="{3E2F2A02-19F4-4543-A149-7BA6112B4EB2}"/>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303005" y="6172200"/>
            <a:ext cx="501320" cy="459192"/>
          </a:xfrm>
          <a:prstGeom prst="rect">
            <a:avLst/>
          </a:prstGeom>
        </p:spPr>
      </p:pic>
      <p:sp>
        <p:nvSpPr>
          <p:cNvPr id="5" name="Titre 4">
            <a:extLst>
              <a:ext uri="{FF2B5EF4-FFF2-40B4-BE49-F238E27FC236}">
                <a16:creationId xmlns:a16="http://schemas.microsoft.com/office/drawing/2014/main" id="{3A83716A-3280-4F1F-A538-84B68BE706CD}"/>
              </a:ext>
            </a:extLst>
          </p:cNvPr>
          <p:cNvSpPr>
            <a:spLocks noGrp="1"/>
          </p:cNvSpPr>
          <p:nvPr>
            <p:ph type="title" hasCustomPrompt="1"/>
          </p:nvPr>
        </p:nvSpPr>
        <p:spPr/>
        <p:txBody>
          <a:bodyPr/>
          <a:lstStyle>
            <a:lvl1pPr>
              <a:defRPr>
                <a:solidFill>
                  <a:schemeClr val="bg1"/>
                </a:solidFill>
              </a:defRPr>
            </a:lvl1pPr>
          </a:lstStyle>
          <a:p>
            <a:r>
              <a:rPr lang="fr-FR" err="1"/>
              <a:t>Title of the slide</a:t>
            </a:r>
          </a:p>
        </p:txBody>
      </p:sp>
      <p:sp>
        <p:nvSpPr>
          <p:cNvPr id="15" name="Text Placeholder 5">
            <a:extLst>
              <a:ext uri="{FF2B5EF4-FFF2-40B4-BE49-F238E27FC236}">
                <a16:creationId xmlns:a16="http://schemas.microsoft.com/office/drawing/2014/main" id="{937237CF-7891-41A0-8496-C3B641A44E5E}"/>
              </a:ext>
            </a:extLst>
          </p:cNvPr>
          <p:cNvSpPr>
            <a:spLocks noGrp="1"/>
          </p:cNvSpPr>
          <p:nvPr>
            <p:ph type="body" sz="quarter" idx="15" hasCustomPrompt="1"/>
          </p:nvPr>
        </p:nvSpPr>
        <p:spPr>
          <a:xfrm>
            <a:off x="404786" y="1368596"/>
            <a:ext cx="2311064" cy="353943"/>
          </a:xfr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
        <p:nvSpPr>
          <p:cNvPr id="16" name="Espace réservé du numéro de diapositive 2">
            <a:extLst>
              <a:ext uri="{FF2B5EF4-FFF2-40B4-BE49-F238E27FC236}">
                <a16:creationId xmlns:a16="http://schemas.microsoft.com/office/drawing/2014/main" id="{EA13E63A-DB9A-4943-94F5-7D1662AF82ED}"/>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t>‹#›</a:t>
            </a:fld>
            <a:r>
              <a:rPr lang="en-GB"/>
              <a:t> ‒ </a:t>
            </a:r>
          </a:p>
        </p:txBody>
      </p:sp>
      <p:sp>
        <p:nvSpPr>
          <p:cNvPr id="17" name="Espace réservé du pied de page 4">
            <a:extLst>
              <a:ext uri="{FF2B5EF4-FFF2-40B4-BE49-F238E27FC236}">
                <a16:creationId xmlns:a16="http://schemas.microsoft.com/office/drawing/2014/main" id="{AF25B436-5E52-4A56-8F65-3680B6E8DD46}"/>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1" name="Text Placeholder 8">
            <a:extLst>
              <a:ext uri="{FF2B5EF4-FFF2-40B4-BE49-F238E27FC236}">
                <a16:creationId xmlns:a16="http://schemas.microsoft.com/office/drawing/2014/main" id="{121403F2-4414-4234-BC39-C68A3C040066}"/>
              </a:ext>
            </a:extLst>
          </p:cNvPr>
          <p:cNvSpPr>
            <a:spLocks noGrp="1"/>
          </p:cNvSpPr>
          <p:nvPr>
            <p:ph type="body" sz="quarter" idx="17" hasCustomPrompt="1"/>
          </p:nvPr>
        </p:nvSpPr>
        <p:spPr>
          <a:xfrm>
            <a:off x="404786" y="5914632"/>
            <a:ext cx="11463417" cy="215444"/>
          </a:xfr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Tree>
    <p:extLst>
      <p:ext uri="{BB962C8B-B14F-4D97-AF65-F5344CB8AC3E}">
        <p14:creationId xmlns:p14="http://schemas.microsoft.com/office/powerpoint/2010/main" val="1635631318"/>
      </p:ext>
    </p:extLst>
  </p:cSld>
  <p:clrMapOvr>
    <a:masterClrMapping/>
  </p:clrMapOvr>
  <p:transition/>
  <p:extLst>
    <p:ext uri="{DCECCB84-F9BA-43D5-87BE-67443E8EF086}">
      <p15:sldGuideLst xmlns:p15="http://schemas.microsoft.com/office/powerpoint/2012/main">
        <p15:guide id="1" pos="248">
          <p15:clr>
            <a:srgbClr val="F26B43"/>
          </p15:clr>
        </p15:guide>
        <p15:guide id="2" pos="7428">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2 columns_Blue Bg">
    <p:bg>
      <p:bgPr>
        <a:solidFill>
          <a:schemeClr val="bg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5747383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04786" y="1808820"/>
            <a:ext cx="5511194" cy="3868080"/>
          </a:xfr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0" name="Content Placeholder 2">
            <a:extLst>
              <a:ext uri="{FF2B5EF4-FFF2-40B4-BE49-F238E27FC236}">
                <a16:creationId xmlns:a16="http://schemas.microsoft.com/office/drawing/2014/main" id="{58EBDB8A-A132-411F-B6B9-59DC085B79E1}"/>
              </a:ext>
            </a:extLst>
          </p:cNvPr>
          <p:cNvSpPr>
            <a:spLocks noGrp="1"/>
          </p:cNvSpPr>
          <p:nvPr>
            <p:ph idx="15" hasCustomPrompt="1"/>
          </p:nvPr>
        </p:nvSpPr>
        <p:spPr>
          <a:xfrm>
            <a:off x="6276022" y="1808820"/>
            <a:ext cx="5511194" cy="3868080"/>
          </a:xfr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pic>
        <p:nvPicPr>
          <p:cNvPr id="13" name="Graphique 8">
            <a:extLst>
              <a:ext uri="{FF2B5EF4-FFF2-40B4-BE49-F238E27FC236}">
                <a16:creationId xmlns:a16="http://schemas.microsoft.com/office/drawing/2014/main" id="{FAB72C51-19EB-42BF-84AF-F648EA3B2BB2}"/>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303005" y="6172200"/>
            <a:ext cx="501320" cy="459192"/>
          </a:xfrm>
          <a:prstGeom prst="rect">
            <a:avLst/>
          </a:prstGeom>
        </p:spPr>
      </p:pic>
      <p:sp>
        <p:nvSpPr>
          <p:cNvPr id="17" name="Text Placeholder 5">
            <a:extLst>
              <a:ext uri="{FF2B5EF4-FFF2-40B4-BE49-F238E27FC236}">
                <a16:creationId xmlns:a16="http://schemas.microsoft.com/office/drawing/2014/main" id="{11135A29-83DC-4483-B5FF-BA7A26B48104}"/>
              </a:ext>
            </a:extLst>
          </p:cNvPr>
          <p:cNvSpPr>
            <a:spLocks noGrp="1"/>
          </p:cNvSpPr>
          <p:nvPr>
            <p:ph type="body" sz="quarter" idx="16" hasCustomPrompt="1"/>
          </p:nvPr>
        </p:nvSpPr>
        <p:spPr>
          <a:xfrm>
            <a:off x="404786" y="1368596"/>
            <a:ext cx="2311064" cy="353943"/>
          </a:xfr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
        <p:nvSpPr>
          <p:cNvPr id="5" name="Titre 4">
            <a:extLst>
              <a:ext uri="{FF2B5EF4-FFF2-40B4-BE49-F238E27FC236}">
                <a16:creationId xmlns:a16="http://schemas.microsoft.com/office/drawing/2014/main" id="{7E11A5F4-9100-441C-8387-740981956A17}"/>
              </a:ext>
            </a:extLst>
          </p:cNvPr>
          <p:cNvSpPr>
            <a:spLocks noGrp="1"/>
          </p:cNvSpPr>
          <p:nvPr>
            <p:ph type="title" hasCustomPrompt="1"/>
          </p:nvPr>
        </p:nvSpPr>
        <p:spPr/>
        <p:txBody>
          <a:bodyPr/>
          <a:lstStyle>
            <a:lvl1pPr>
              <a:defRPr>
                <a:solidFill>
                  <a:schemeClr val="bg1"/>
                </a:solidFill>
              </a:defRPr>
            </a:lvl1pPr>
          </a:lstStyle>
          <a:p>
            <a:r>
              <a:rPr lang="fr-FR" err="1"/>
              <a:t>Title of the slide</a:t>
            </a:r>
          </a:p>
        </p:txBody>
      </p:sp>
      <p:sp>
        <p:nvSpPr>
          <p:cNvPr id="19" name="Espace réservé du numéro de diapositive 2">
            <a:extLst>
              <a:ext uri="{FF2B5EF4-FFF2-40B4-BE49-F238E27FC236}">
                <a16:creationId xmlns:a16="http://schemas.microsoft.com/office/drawing/2014/main" id="{13763D44-1A8C-41DD-9E5B-CB819BE4C5DF}"/>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t>‹#›</a:t>
            </a:fld>
            <a:r>
              <a:rPr lang="en-GB"/>
              <a:t> ‒ </a:t>
            </a:r>
          </a:p>
        </p:txBody>
      </p:sp>
      <p:sp>
        <p:nvSpPr>
          <p:cNvPr id="20" name="Espace réservé du pied de page 4">
            <a:extLst>
              <a:ext uri="{FF2B5EF4-FFF2-40B4-BE49-F238E27FC236}">
                <a16:creationId xmlns:a16="http://schemas.microsoft.com/office/drawing/2014/main" id="{3B60D1F3-5624-4887-AC07-8B788D01CBD8}"/>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2" name="Text Placeholder 8">
            <a:extLst>
              <a:ext uri="{FF2B5EF4-FFF2-40B4-BE49-F238E27FC236}">
                <a16:creationId xmlns:a16="http://schemas.microsoft.com/office/drawing/2014/main" id="{76E829D9-0666-4D5B-9896-28C1CEC4B7EB}"/>
              </a:ext>
            </a:extLst>
          </p:cNvPr>
          <p:cNvSpPr>
            <a:spLocks noGrp="1"/>
          </p:cNvSpPr>
          <p:nvPr>
            <p:ph type="body" sz="quarter" idx="17" hasCustomPrompt="1"/>
          </p:nvPr>
        </p:nvSpPr>
        <p:spPr>
          <a:xfrm>
            <a:off x="404786" y="5914632"/>
            <a:ext cx="11463417" cy="215444"/>
          </a:xfr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Tree>
    <p:extLst>
      <p:ext uri="{BB962C8B-B14F-4D97-AF65-F5344CB8AC3E}">
        <p14:creationId xmlns:p14="http://schemas.microsoft.com/office/powerpoint/2010/main" val="3092777313"/>
      </p:ext>
    </p:extLst>
  </p:cSld>
  <p:clrMapOvr>
    <a:masterClrMapping/>
  </p:clrMapOvr>
  <p:transition/>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2 columns_Blue Bg with divider">
    <p:bg>
      <p:bgPr>
        <a:solidFill>
          <a:schemeClr val="bg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1522023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04786" y="1808820"/>
            <a:ext cx="5511194" cy="3868080"/>
          </a:xfr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0" name="Content Placeholder 2">
            <a:extLst>
              <a:ext uri="{FF2B5EF4-FFF2-40B4-BE49-F238E27FC236}">
                <a16:creationId xmlns:a16="http://schemas.microsoft.com/office/drawing/2014/main" id="{58EBDB8A-A132-411F-B6B9-59DC085B79E1}"/>
              </a:ext>
            </a:extLst>
          </p:cNvPr>
          <p:cNvSpPr>
            <a:spLocks noGrp="1"/>
          </p:cNvSpPr>
          <p:nvPr>
            <p:ph idx="15" hasCustomPrompt="1"/>
          </p:nvPr>
        </p:nvSpPr>
        <p:spPr>
          <a:xfrm>
            <a:off x="6276022" y="1808820"/>
            <a:ext cx="5511194" cy="3868080"/>
          </a:xfr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pic>
        <p:nvPicPr>
          <p:cNvPr id="13" name="Graphique 8">
            <a:extLst>
              <a:ext uri="{FF2B5EF4-FFF2-40B4-BE49-F238E27FC236}">
                <a16:creationId xmlns:a16="http://schemas.microsoft.com/office/drawing/2014/main" id="{FAB72C51-19EB-42BF-84AF-F648EA3B2BB2}"/>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303005" y="6172200"/>
            <a:ext cx="501320" cy="459192"/>
          </a:xfrm>
          <a:prstGeom prst="rect">
            <a:avLst/>
          </a:prstGeom>
        </p:spPr>
      </p:pic>
      <p:sp>
        <p:nvSpPr>
          <p:cNvPr id="17" name="Text Placeholder 5">
            <a:extLst>
              <a:ext uri="{FF2B5EF4-FFF2-40B4-BE49-F238E27FC236}">
                <a16:creationId xmlns:a16="http://schemas.microsoft.com/office/drawing/2014/main" id="{11135A29-83DC-4483-B5FF-BA7A26B48104}"/>
              </a:ext>
            </a:extLst>
          </p:cNvPr>
          <p:cNvSpPr>
            <a:spLocks noGrp="1"/>
          </p:cNvSpPr>
          <p:nvPr>
            <p:ph type="body" sz="quarter" idx="16" hasCustomPrompt="1"/>
          </p:nvPr>
        </p:nvSpPr>
        <p:spPr>
          <a:xfrm>
            <a:off x="404786" y="1368596"/>
            <a:ext cx="2311064" cy="353943"/>
          </a:xfr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
        <p:nvSpPr>
          <p:cNvPr id="5" name="Titre 4">
            <a:extLst>
              <a:ext uri="{FF2B5EF4-FFF2-40B4-BE49-F238E27FC236}">
                <a16:creationId xmlns:a16="http://schemas.microsoft.com/office/drawing/2014/main" id="{7E11A5F4-9100-441C-8387-740981956A17}"/>
              </a:ext>
            </a:extLst>
          </p:cNvPr>
          <p:cNvSpPr>
            <a:spLocks noGrp="1"/>
          </p:cNvSpPr>
          <p:nvPr>
            <p:ph type="title" hasCustomPrompt="1"/>
          </p:nvPr>
        </p:nvSpPr>
        <p:spPr/>
        <p:txBody>
          <a:bodyPr/>
          <a:lstStyle>
            <a:lvl1pPr>
              <a:defRPr>
                <a:solidFill>
                  <a:schemeClr val="bg1"/>
                </a:solidFill>
              </a:defRPr>
            </a:lvl1pPr>
          </a:lstStyle>
          <a:p>
            <a:r>
              <a:rPr lang="fr-FR" err="1"/>
              <a:t>Title of the slide</a:t>
            </a:r>
          </a:p>
        </p:txBody>
      </p:sp>
      <p:sp>
        <p:nvSpPr>
          <p:cNvPr id="19" name="Espace réservé du numéro de diapositive 2">
            <a:extLst>
              <a:ext uri="{FF2B5EF4-FFF2-40B4-BE49-F238E27FC236}">
                <a16:creationId xmlns:a16="http://schemas.microsoft.com/office/drawing/2014/main" id="{13763D44-1A8C-41DD-9E5B-CB819BE4C5DF}"/>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t>‹#›</a:t>
            </a:fld>
            <a:r>
              <a:rPr lang="en-GB"/>
              <a:t> ‒ </a:t>
            </a:r>
          </a:p>
        </p:txBody>
      </p:sp>
      <p:sp>
        <p:nvSpPr>
          <p:cNvPr id="20" name="Espace réservé du pied de page 4">
            <a:extLst>
              <a:ext uri="{FF2B5EF4-FFF2-40B4-BE49-F238E27FC236}">
                <a16:creationId xmlns:a16="http://schemas.microsoft.com/office/drawing/2014/main" id="{3B60D1F3-5624-4887-AC07-8B788D01CBD8}"/>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2" name="Text Placeholder 8">
            <a:extLst>
              <a:ext uri="{FF2B5EF4-FFF2-40B4-BE49-F238E27FC236}">
                <a16:creationId xmlns:a16="http://schemas.microsoft.com/office/drawing/2014/main" id="{76E829D9-0666-4D5B-9896-28C1CEC4B7EB}"/>
              </a:ext>
            </a:extLst>
          </p:cNvPr>
          <p:cNvSpPr>
            <a:spLocks noGrp="1"/>
          </p:cNvSpPr>
          <p:nvPr>
            <p:ph type="body" sz="quarter" idx="17" hasCustomPrompt="1"/>
          </p:nvPr>
        </p:nvSpPr>
        <p:spPr>
          <a:xfrm>
            <a:off x="404786" y="5914632"/>
            <a:ext cx="11463417" cy="215444"/>
          </a:xfr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cxnSp>
        <p:nvCxnSpPr>
          <p:cNvPr id="14" name="Straight Connector 35">
            <a:extLst>
              <a:ext uri="{FF2B5EF4-FFF2-40B4-BE49-F238E27FC236}">
                <a16:creationId xmlns:a16="http://schemas.microsoft.com/office/drawing/2014/main" id="{5E3D423D-34E1-4BDE-8374-98A2C452EFBE}"/>
              </a:ext>
            </a:extLst>
          </p:cNvPr>
          <p:cNvCxnSpPr/>
          <p:nvPr userDrawn="1"/>
        </p:nvCxnSpPr>
        <p:spPr>
          <a:xfrm flipH="1" flipV="1">
            <a:off x="6095938"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5484160"/>
      </p:ext>
    </p:extLst>
  </p:cSld>
  <p:clrMapOvr>
    <a:masterClrMapping/>
  </p:clrMapOvr>
  <p:transition/>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3 columns_Blue Bg">
    <p:bg>
      <p:bgPr>
        <a:solidFill>
          <a:schemeClr val="bg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24711711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11" name="Content Placeholder 2">
            <a:extLst>
              <a:ext uri="{FF2B5EF4-FFF2-40B4-BE49-F238E27FC236}">
                <a16:creationId xmlns:a16="http://schemas.microsoft.com/office/drawing/2014/main" id="{A86D5BC3-F5D3-415B-B920-B84A14BC8E32}"/>
              </a:ext>
            </a:extLst>
          </p:cNvPr>
          <p:cNvSpPr>
            <a:spLocks noGrp="1"/>
          </p:cNvSpPr>
          <p:nvPr>
            <p:ph idx="1" hasCustomPrompt="1"/>
          </p:nvPr>
        </p:nvSpPr>
        <p:spPr>
          <a:xfrm>
            <a:off x="404786" y="1808820"/>
            <a:ext cx="3633820" cy="3868080"/>
          </a:xfr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2" name="Content Placeholder 2">
            <a:extLst>
              <a:ext uri="{FF2B5EF4-FFF2-40B4-BE49-F238E27FC236}">
                <a16:creationId xmlns:a16="http://schemas.microsoft.com/office/drawing/2014/main" id="{0114C476-0380-4CDD-850C-316ADAE5BF6C}"/>
              </a:ext>
            </a:extLst>
          </p:cNvPr>
          <p:cNvSpPr>
            <a:spLocks noGrp="1"/>
          </p:cNvSpPr>
          <p:nvPr>
            <p:ph idx="15" hasCustomPrompt="1"/>
          </p:nvPr>
        </p:nvSpPr>
        <p:spPr>
          <a:xfrm>
            <a:off x="4279090" y="1808820"/>
            <a:ext cx="3633820" cy="3868080"/>
          </a:xfr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3" name="Content Placeholder 2">
            <a:extLst>
              <a:ext uri="{FF2B5EF4-FFF2-40B4-BE49-F238E27FC236}">
                <a16:creationId xmlns:a16="http://schemas.microsoft.com/office/drawing/2014/main" id="{6A1D61AC-BD7C-4366-9299-08E3EFE54064}"/>
              </a:ext>
            </a:extLst>
          </p:cNvPr>
          <p:cNvSpPr>
            <a:spLocks noGrp="1"/>
          </p:cNvSpPr>
          <p:nvPr>
            <p:ph idx="16" hasCustomPrompt="1"/>
          </p:nvPr>
        </p:nvSpPr>
        <p:spPr>
          <a:xfrm>
            <a:off x="8153368" y="1808820"/>
            <a:ext cx="3633820" cy="3868080"/>
          </a:xfr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pic>
        <p:nvPicPr>
          <p:cNvPr id="17" name="Graphique 8">
            <a:extLst>
              <a:ext uri="{FF2B5EF4-FFF2-40B4-BE49-F238E27FC236}">
                <a16:creationId xmlns:a16="http://schemas.microsoft.com/office/drawing/2014/main" id="{179657D5-47C7-4E75-BEE7-A780E55EE722}"/>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303005" y="6172200"/>
            <a:ext cx="501320" cy="459192"/>
          </a:xfrm>
          <a:prstGeom prst="rect">
            <a:avLst/>
          </a:prstGeom>
        </p:spPr>
      </p:pic>
      <p:sp>
        <p:nvSpPr>
          <p:cNvPr id="22" name="Text Placeholder 5">
            <a:extLst>
              <a:ext uri="{FF2B5EF4-FFF2-40B4-BE49-F238E27FC236}">
                <a16:creationId xmlns:a16="http://schemas.microsoft.com/office/drawing/2014/main" id="{B8BDCCF6-F619-4F6E-8F2B-C4DA9F23171C}"/>
              </a:ext>
            </a:extLst>
          </p:cNvPr>
          <p:cNvSpPr>
            <a:spLocks noGrp="1"/>
          </p:cNvSpPr>
          <p:nvPr>
            <p:ph type="body" sz="quarter" idx="17" hasCustomPrompt="1"/>
          </p:nvPr>
        </p:nvSpPr>
        <p:spPr>
          <a:xfrm>
            <a:off x="404786" y="1368596"/>
            <a:ext cx="2311064" cy="353943"/>
          </a:xfr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
        <p:nvSpPr>
          <p:cNvPr id="3" name="Titre 2">
            <a:extLst>
              <a:ext uri="{FF2B5EF4-FFF2-40B4-BE49-F238E27FC236}">
                <a16:creationId xmlns:a16="http://schemas.microsoft.com/office/drawing/2014/main" id="{0D86C3E4-5B42-4A1F-B550-10045E81063A}"/>
              </a:ext>
            </a:extLst>
          </p:cNvPr>
          <p:cNvSpPr>
            <a:spLocks noGrp="1"/>
          </p:cNvSpPr>
          <p:nvPr>
            <p:ph type="title" hasCustomPrompt="1"/>
          </p:nvPr>
        </p:nvSpPr>
        <p:spPr/>
        <p:txBody>
          <a:bodyPr/>
          <a:lstStyle>
            <a:lvl1pPr>
              <a:defRPr>
                <a:solidFill>
                  <a:schemeClr val="bg1"/>
                </a:solidFill>
              </a:defRPr>
            </a:lvl1pPr>
          </a:lstStyle>
          <a:p>
            <a:r>
              <a:rPr lang="fr-FR" err="1"/>
              <a:t>Title of the slide</a:t>
            </a:r>
          </a:p>
        </p:txBody>
      </p:sp>
      <p:sp>
        <p:nvSpPr>
          <p:cNvPr id="23" name="Espace réservé du numéro de diapositive 2">
            <a:extLst>
              <a:ext uri="{FF2B5EF4-FFF2-40B4-BE49-F238E27FC236}">
                <a16:creationId xmlns:a16="http://schemas.microsoft.com/office/drawing/2014/main" id="{5D573DBF-7B78-4EB4-859D-55DACC88EEC8}"/>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t>‹#›</a:t>
            </a:fld>
            <a:r>
              <a:rPr lang="en-GB"/>
              <a:t> ‒ </a:t>
            </a:r>
          </a:p>
        </p:txBody>
      </p:sp>
      <p:sp>
        <p:nvSpPr>
          <p:cNvPr id="24" name="Espace réservé du pied de page 4">
            <a:extLst>
              <a:ext uri="{FF2B5EF4-FFF2-40B4-BE49-F238E27FC236}">
                <a16:creationId xmlns:a16="http://schemas.microsoft.com/office/drawing/2014/main" id="{BA89C3CB-68C8-4D8E-9AFC-40C4E7D1120F}"/>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4" name="Text Placeholder 8">
            <a:extLst>
              <a:ext uri="{FF2B5EF4-FFF2-40B4-BE49-F238E27FC236}">
                <a16:creationId xmlns:a16="http://schemas.microsoft.com/office/drawing/2014/main" id="{4AD0B33D-4376-4867-B390-624086846458}"/>
              </a:ext>
            </a:extLst>
          </p:cNvPr>
          <p:cNvSpPr>
            <a:spLocks noGrp="1"/>
          </p:cNvSpPr>
          <p:nvPr>
            <p:ph type="body" sz="quarter" idx="18" hasCustomPrompt="1"/>
          </p:nvPr>
        </p:nvSpPr>
        <p:spPr>
          <a:xfrm>
            <a:off x="404786" y="5914632"/>
            <a:ext cx="11463417" cy="215444"/>
          </a:xfr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Tree>
    <p:extLst>
      <p:ext uri="{BB962C8B-B14F-4D97-AF65-F5344CB8AC3E}">
        <p14:creationId xmlns:p14="http://schemas.microsoft.com/office/powerpoint/2010/main" val="1849424693"/>
      </p:ext>
    </p:extLst>
  </p:cSld>
  <p:clrMapOvr>
    <a:masterClrMapping/>
  </p:clrMapOvr>
  <p:transition/>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3 columns_Blue Bg with dividers">
    <p:bg>
      <p:bgPr>
        <a:solidFill>
          <a:schemeClr val="bg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17709088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11" name="Content Placeholder 2">
            <a:extLst>
              <a:ext uri="{FF2B5EF4-FFF2-40B4-BE49-F238E27FC236}">
                <a16:creationId xmlns:a16="http://schemas.microsoft.com/office/drawing/2014/main" id="{A86D5BC3-F5D3-415B-B920-B84A14BC8E32}"/>
              </a:ext>
            </a:extLst>
          </p:cNvPr>
          <p:cNvSpPr>
            <a:spLocks noGrp="1"/>
          </p:cNvSpPr>
          <p:nvPr>
            <p:ph idx="1" hasCustomPrompt="1"/>
          </p:nvPr>
        </p:nvSpPr>
        <p:spPr>
          <a:xfrm>
            <a:off x="404786" y="1808820"/>
            <a:ext cx="3633820" cy="3868080"/>
          </a:xfr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2" name="Content Placeholder 2">
            <a:extLst>
              <a:ext uri="{FF2B5EF4-FFF2-40B4-BE49-F238E27FC236}">
                <a16:creationId xmlns:a16="http://schemas.microsoft.com/office/drawing/2014/main" id="{0114C476-0380-4CDD-850C-316ADAE5BF6C}"/>
              </a:ext>
            </a:extLst>
          </p:cNvPr>
          <p:cNvSpPr>
            <a:spLocks noGrp="1"/>
          </p:cNvSpPr>
          <p:nvPr>
            <p:ph idx="15" hasCustomPrompt="1"/>
          </p:nvPr>
        </p:nvSpPr>
        <p:spPr>
          <a:xfrm>
            <a:off x="4279090" y="1808820"/>
            <a:ext cx="3633820" cy="3868080"/>
          </a:xfr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3" name="Content Placeholder 2">
            <a:extLst>
              <a:ext uri="{FF2B5EF4-FFF2-40B4-BE49-F238E27FC236}">
                <a16:creationId xmlns:a16="http://schemas.microsoft.com/office/drawing/2014/main" id="{6A1D61AC-BD7C-4366-9299-08E3EFE54064}"/>
              </a:ext>
            </a:extLst>
          </p:cNvPr>
          <p:cNvSpPr>
            <a:spLocks noGrp="1"/>
          </p:cNvSpPr>
          <p:nvPr>
            <p:ph idx="16" hasCustomPrompt="1"/>
          </p:nvPr>
        </p:nvSpPr>
        <p:spPr>
          <a:xfrm>
            <a:off x="8153368" y="1808820"/>
            <a:ext cx="3633820" cy="3868080"/>
          </a:xfr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pic>
        <p:nvPicPr>
          <p:cNvPr id="17" name="Graphique 8">
            <a:extLst>
              <a:ext uri="{FF2B5EF4-FFF2-40B4-BE49-F238E27FC236}">
                <a16:creationId xmlns:a16="http://schemas.microsoft.com/office/drawing/2014/main" id="{179657D5-47C7-4E75-BEE7-A780E55EE722}"/>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303005" y="6172200"/>
            <a:ext cx="501320" cy="459192"/>
          </a:xfrm>
          <a:prstGeom prst="rect">
            <a:avLst/>
          </a:prstGeom>
        </p:spPr>
      </p:pic>
      <p:sp>
        <p:nvSpPr>
          <p:cNvPr id="22" name="Text Placeholder 5">
            <a:extLst>
              <a:ext uri="{FF2B5EF4-FFF2-40B4-BE49-F238E27FC236}">
                <a16:creationId xmlns:a16="http://schemas.microsoft.com/office/drawing/2014/main" id="{B8BDCCF6-F619-4F6E-8F2B-C4DA9F23171C}"/>
              </a:ext>
            </a:extLst>
          </p:cNvPr>
          <p:cNvSpPr>
            <a:spLocks noGrp="1"/>
          </p:cNvSpPr>
          <p:nvPr>
            <p:ph type="body" sz="quarter" idx="17" hasCustomPrompt="1"/>
          </p:nvPr>
        </p:nvSpPr>
        <p:spPr>
          <a:xfrm>
            <a:off x="404786" y="1368596"/>
            <a:ext cx="2311064" cy="353943"/>
          </a:xfr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
        <p:nvSpPr>
          <p:cNvPr id="3" name="Titre 2">
            <a:extLst>
              <a:ext uri="{FF2B5EF4-FFF2-40B4-BE49-F238E27FC236}">
                <a16:creationId xmlns:a16="http://schemas.microsoft.com/office/drawing/2014/main" id="{0D86C3E4-5B42-4A1F-B550-10045E81063A}"/>
              </a:ext>
            </a:extLst>
          </p:cNvPr>
          <p:cNvSpPr>
            <a:spLocks noGrp="1"/>
          </p:cNvSpPr>
          <p:nvPr>
            <p:ph type="title" hasCustomPrompt="1"/>
          </p:nvPr>
        </p:nvSpPr>
        <p:spPr/>
        <p:txBody>
          <a:bodyPr/>
          <a:lstStyle>
            <a:lvl1pPr>
              <a:defRPr>
                <a:solidFill>
                  <a:schemeClr val="bg1"/>
                </a:solidFill>
              </a:defRPr>
            </a:lvl1pPr>
          </a:lstStyle>
          <a:p>
            <a:r>
              <a:rPr lang="fr-FR" err="1"/>
              <a:t>Title of the slide</a:t>
            </a:r>
          </a:p>
        </p:txBody>
      </p:sp>
      <p:sp>
        <p:nvSpPr>
          <p:cNvPr id="23" name="Espace réservé du numéro de diapositive 2">
            <a:extLst>
              <a:ext uri="{FF2B5EF4-FFF2-40B4-BE49-F238E27FC236}">
                <a16:creationId xmlns:a16="http://schemas.microsoft.com/office/drawing/2014/main" id="{5D573DBF-7B78-4EB4-859D-55DACC88EEC8}"/>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t>‹#›</a:t>
            </a:fld>
            <a:r>
              <a:rPr lang="en-GB"/>
              <a:t> ‒ </a:t>
            </a:r>
          </a:p>
        </p:txBody>
      </p:sp>
      <p:sp>
        <p:nvSpPr>
          <p:cNvPr id="24" name="Espace réservé du pied de page 4">
            <a:extLst>
              <a:ext uri="{FF2B5EF4-FFF2-40B4-BE49-F238E27FC236}">
                <a16:creationId xmlns:a16="http://schemas.microsoft.com/office/drawing/2014/main" id="{BA89C3CB-68C8-4D8E-9AFC-40C4E7D1120F}"/>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4" name="Text Placeholder 8">
            <a:extLst>
              <a:ext uri="{FF2B5EF4-FFF2-40B4-BE49-F238E27FC236}">
                <a16:creationId xmlns:a16="http://schemas.microsoft.com/office/drawing/2014/main" id="{4AD0B33D-4376-4867-B390-624086846458}"/>
              </a:ext>
            </a:extLst>
          </p:cNvPr>
          <p:cNvSpPr>
            <a:spLocks noGrp="1"/>
          </p:cNvSpPr>
          <p:nvPr>
            <p:ph type="body" sz="quarter" idx="18" hasCustomPrompt="1"/>
          </p:nvPr>
        </p:nvSpPr>
        <p:spPr>
          <a:xfrm>
            <a:off x="404786" y="5914632"/>
            <a:ext cx="11463417" cy="215444"/>
          </a:xfr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cxnSp>
        <p:nvCxnSpPr>
          <p:cNvPr id="15" name="Straight Connector 35">
            <a:extLst>
              <a:ext uri="{FF2B5EF4-FFF2-40B4-BE49-F238E27FC236}">
                <a16:creationId xmlns:a16="http://schemas.microsoft.com/office/drawing/2014/main" id="{6D1337EB-DEA5-4E68-BE59-E3A0603AE2DF}"/>
              </a:ext>
            </a:extLst>
          </p:cNvPr>
          <p:cNvCxnSpPr/>
          <p:nvPr userDrawn="1"/>
        </p:nvCxnSpPr>
        <p:spPr>
          <a:xfrm flipH="1" flipV="1">
            <a:off x="4158848"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6" name="Straight Connector 35">
            <a:extLst>
              <a:ext uri="{FF2B5EF4-FFF2-40B4-BE49-F238E27FC236}">
                <a16:creationId xmlns:a16="http://schemas.microsoft.com/office/drawing/2014/main" id="{F9606CDD-74E8-4C9E-BCA3-937206DAC0A3}"/>
              </a:ext>
            </a:extLst>
          </p:cNvPr>
          <p:cNvCxnSpPr/>
          <p:nvPr userDrawn="1"/>
        </p:nvCxnSpPr>
        <p:spPr>
          <a:xfrm flipH="1" flipV="1">
            <a:off x="8033139"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622347"/>
      </p:ext>
    </p:extLst>
  </p:cSld>
  <p:clrMapOvr>
    <a:masterClrMapping/>
  </p:clrMapOvr>
  <p:transition/>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13" name="Text Placeholder 5">
            <a:extLst>
              <a:ext uri="{FF2B5EF4-FFF2-40B4-BE49-F238E27FC236}">
                <a16:creationId xmlns:a16="http://schemas.microsoft.com/office/drawing/2014/main" id="{E0F3E5E8-952B-4834-9B88-873140980343}"/>
              </a:ext>
            </a:extLst>
          </p:cNvPr>
          <p:cNvSpPr>
            <a:spLocks noGrp="1"/>
          </p:cNvSpPr>
          <p:nvPr>
            <p:ph type="body" sz="quarter" idx="16" hasCustomPrompt="1"/>
          </p:nvPr>
        </p:nvSpPr>
        <p:spPr>
          <a:xfrm>
            <a:off x="399865" y="1346865"/>
            <a:ext cx="2383767" cy="353943"/>
          </a:xfrm>
          <a:prstGeom prst="rect">
            <a:avLst/>
          </a:prstGeom>
          <a:noFill/>
        </p:spPr>
        <p:txBody>
          <a:bodyPr wrap="none" lIns="108000" rIns="108000" bIns="0">
            <a:spAutoFit/>
          </a:bodyPr>
          <a:lstStyle>
            <a:lvl1pPr marL="0" indent="0">
              <a:buNone/>
              <a:defRPr sz="2000">
                <a:solidFill>
                  <a:schemeClr val="tx2"/>
                </a:solidFill>
              </a:defRPr>
            </a:lvl1pPr>
          </a:lstStyle>
          <a:p>
            <a:pPr lvl="0"/>
            <a:r>
              <a:rPr lang="en-GB" dirty="0"/>
              <a:t>Subtitle of the slide</a:t>
            </a:r>
          </a:p>
        </p:txBody>
      </p:sp>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16666614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04786" y="1808820"/>
            <a:ext cx="5511194" cy="3868080"/>
          </a:xfrm>
          <a:prstGeom prst="rect">
            <a:avLst/>
          </a:prstGeom>
        </p:spPr>
        <p:txBody>
          <a:bodyPr>
            <a:noAutofit/>
          </a:bodyPr>
          <a:lstStyle>
            <a:lvl1pPr>
              <a:spcBef>
                <a:spcPts val="1800"/>
              </a:spcBef>
              <a:defRPr sz="1600">
                <a:solidFill>
                  <a:schemeClr val="tx1"/>
                </a:solidFill>
              </a:defRPr>
            </a:lvl1pPr>
            <a:lvl2pPr>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
        <p:nvSpPr>
          <p:cNvPr id="10" name="Content Placeholder 2">
            <a:extLst>
              <a:ext uri="{FF2B5EF4-FFF2-40B4-BE49-F238E27FC236}">
                <a16:creationId xmlns:a16="http://schemas.microsoft.com/office/drawing/2014/main" id="{58EBDB8A-A132-411F-B6B9-59DC085B79E1}"/>
              </a:ext>
            </a:extLst>
          </p:cNvPr>
          <p:cNvSpPr>
            <a:spLocks noGrp="1"/>
          </p:cNvSpPr>
          <p:nvPr>
            <p:ph idx="15" hasCustomPrompt="1"/>
          </p:nvPr>
        </p:nvSpPr>
        <p:spPr>
          <a:xfrm>
            <a:off x="6280958" y="1808820"/>
            <a:ext cx="5511194" cy="3868080"/>
          </a:xfrm>
          <a:prstGeom prst="rect">
            <a:avLst/>
          </a:prstGeom>
        </p:spPr>
        <p:txBody>
          <a:bodyPr>
            <a:noAutofit/>
          </a:bodyPr>
          <a:lstStyle>
            <a:lvl1pPr>
              <a:spcBef>
                <a:spcPts val="1800"/>
              </a:spcBef>
              <a:defRPr sz="1600">
                <a:solidFill>
                  <a:schemeClr val="tx1"/>
                </a:solidFill>
              </a:defRPr>
            </a:lvl1pPr>
            <a:lvl2pPr>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
        <p:nvSpPr>
          <p:cNvPr id="6" name="Espace réservé du numéro de diapositive 5">
            <a:extLst>
              <a:ext uri="{FF2B5EF4-FFF2-40B4-BE49-F238E27FC236}">
                <a16:creationId xmlns:a16="http://schemas.microsoft.com/office/drawing/2014/main" id="{84B133EB-BD49-4C88-BF23-773A2466DB44}"/>
              </a:ext>
            </a:extLst>
          </p:cNvPr>
          <p:cNvSpPr>
            <a:spLocks noGrp="1"/>
          </p:cNvSpPr>
          <p:nvPr>
            <p:ph type="sldNum" sz="quarter" idx="17"/>
          </p:nvPr>
        </p:nvSpPr>
        <p:spPr>
          <a:xfrm>
            <a:off x="44749" y="5085184"/>
            <a:ext cx="360037" cy="365125"/>
          </a:xfrm>
          <a:prstGeom prst="rect">
            <a:avLst/>
          </a:prstGeom>
        </p:spPr>
        <p:txBody>
          <a:bodyPr/>
          <a:lstStyle/>
          <a:p>
            <a:fld id="{D61AABEC-672F-4B68-B914-690DA978312C}" type="slidenum">
              <a:rPr lang="en-GB" smtClean="0"/>
              <a:pPr/>
              <a:t>‹#›</a:t>
            </a:fld>
            <a:r>
              <a:rPr lang="en-GB"/>
              <a:t> ‒ </a:t>
            </a:r>
            <a:endParaRPr lang="en-GB" dirty="0"/>
          </a:p>
        </p:txBody>
      </p:sp>
      <p:sp>
        <p:nvSpPr>
          <p:cNvPr id="7" name="Titre 6">
            <a:extLst>
              <a:ext uri="{FF2B5EF4-FFF2-40B4-BE49-F238E27FC236}">
                <a16:creationId xmlns:a16="http://schemas.microsoft.com/office/drawing/2014/main" id="{A8E7ED9E-A328-4987-9140-8AE92695412D}"/>
              </a:ext>
            </a:extLst>
          </p:cNvPr>
          <p:cNvSpPr>
            <a:spLocks noGrp="1"/>
          </p:cNvSpPr>
          <p:nvPr>
            <p:ph type="title" hasCustomPrompt="1"/>
          </p:nvPr>
        </p:nvSpPr>
        <p:spPr/>
        <p:txBody>
          <a:bodyPr/>
          <a:lstStyle>
            <a:lvl1pPr>
              <a:defRPr/>
            </a:lvl1pPr>
          </a:lstStyle>
          <a:p>
            <a:r>
              <a:rPr lang="fr-FR" dirty="0" err="1"/>
              <a:t>Title</a:t>
            </a:r>
            <a:r>
              <a:rPr lang="fr-FR" dirty="0"/>
              <a:t> of the slide</a:t>
            </a:r>
          </a:p>
        </p:txBody>
      </p:sp>
      <p:sp>
        <p:nvSpPr>
          <p:cNvPr id="11" name="Text Placeholder 8">
            <a:extLst>
              <a:ext uri="{FF2B5EF4-FFF2-40B4-BE49-F238E27FC236}">
                <a16:creationId xmlns:a16="http://schemas.microsoft.com/office/drawing/2014/main" id="{1280ACD6-00A9-4C39-A87C-3E9B0191EBEA}"/>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a:t>
            </a:r>
          </a:p>
        </p:txBody>
      </p:sp>
    </p:spTree>
    <p:extLst>
      <p:ext uri="{BB962C8B-B14F-4D97-AF65-F5344CB8AC3E}">
        <p14:creationId xmlns:p14="http://schemas.microsoft.com/office/powerpoint/2010/main" val="3247591061"/>
      </p:ext>
    </p:extLst>
  </p:cSld>
  <p:clrMapOvr>
    <a:masterClrMapping/>
  </p:clrMapOvr>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4 columns_Blue Bg ">
    <p:bg>
      <p:bgPr>
        <a:solidFill>
          <a:schemeClr val="bg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141709107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13" name="Text Placeholder 5">
            <a:extLst>
              <a:ext uri="{FF2B5EF4-FFF2-40B4-BE49-F238E27FC236}">
                <a16:creationId xmlns:a16="http://schemas.microsoft.com/office/drawing/2014/main" id="{A638648C-B61D-4507-9478-07B4702DA583}"/>
              </a:ext>
            </a:extLst>
          </p:cNvPr>
          <p:cNvSpPr>
            <a:spLocks noGrp="1"/>
          </p:cNvSpPr>
          <p:nvPr>
            <p:ph type="body" sz="quarter" idx="17" hasCustomPrompt="1"/>
          </p:nvPr>
        </p:nvSpPr>
        <p:spPr>
          <a:xfrm>
            <a:off x="404786" y="1368596"/>
            <a:ext cx="2311064" cy="353943"/>
          </a:xfr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
        <p:nvSpPr>
          <p:cNvPr id="6" name="Titre 5">
            <a:extLst>
              <a:ext uri="{FF2B5EF4-FFF2-40B4-BE49-F238E27FC236}">
                <a16:creationId xmlns:a16="http://schemas.microsoft.com/office/drawing/2014/main" id="{826B9503-2AC4-450D-A0D4-5019A3085BE9}"/>
              </a:ext>
            </a:extLst>
          </p:cNvPr>
          <p:cNvSpPr>
            <a:spLocks noGrp="1"/>
          </p:cNvSpPr>
          <p:nvPr>
            <p:ph type="title" hasCustomPrompt="1"/>
          </p:nvPr>
        </p:nvSpPr>
        <p:spPr>
          <a:xfrm>
            <a:off x="404786" y="382816"/>
            <a:ext cx="11382428" cy="480131"/>
          </a:xfrm>
        </p:spPr>
        <p:txBody>
          <a:bodyPr/>
          <a:lstStyle>
            <a:lvl1pPr>
              <a:defRPr>
                <a:solidFill>
                  <a:schemeClr val="bg1"/>
                </a:solidFill>
              </a:defRPr>
            </a:lvl1pPr>
          </a:lstStyle>
          <a:p>
            <a:r>
              <a:rPr lang="fr-FR" err="1"/>
              <a:t>Title of the slide</a:t>
            </a:r>
          </a:p>
        </p:txBody>
      </p:sp>
      <p:sp>
        <p:nvSpPr>
          <p:cNvPr id="15" name="Content Placeholder 2">
            <a:extLst>
              <a:ext uri="{FF2B5EF4-FFF2-40B4-BE49-F238E27FC236}">
                <a16:creationId xmlns:a16="http://schemas.microsoft.com/office/drawing/2014/main" id="{A2E8BB07-B67E-46A3-983C-459CF2A9231C}"/>
              </a:ext>
            </a:extLst>
          </p:cNvPr>
          <p:cNvSpPr>
            <a:spLocks noGrp="1"/>
          </p:cNvSpPr>
          <p:nvPr>
            <p:ph idx="19" hasCustomPrompt="1"/>
          </p:nvPr>
        </p:nvSpPr>
        <p:spPr>
          <a:xfrm>
            <a:off x="404785" y="1808820"/>
            <a:ext cx="2667154" cy="3868080"/>
          </a:xfr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lang="en-GB" sz="1600" kern="120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a:t>Second level</a:t>
            </a:r>
          </a:p>
          <a:p>
            <a:pPr lvl="2"/>
            <a:r>
              <a:rPr lang="en-GB"/>
              <a:t>Third level</a:t>
            </a:r>
          </a:p>
        </p:txBody>
      </p:sp>
      <p:sp>
        <p:nvSpPr>
          <p:cNvPr id="20" name="Content Placeholder 2">
            <a:extLst>
              <a:ext uri="{FF2B5EF4-FFF2-40B4-BE49-F238E27FC236}">
                <a16:creationId xmlns:a16="http://schemas.microsoft.com/office/drawing/2014/main" id="{904DA21D-F627-4FE5-9AB1-E7433AA0327D}"/>
              </a:ext>
            </a:extLst>
          </p:cNvPr>
          <p:cNvSpPr>
            <a:spLocks noGrp="1"/>
          </p:cNvSpPr>
          <p:nvPr>
            <p:ph idx="20" hasCustomPrompt="1"/>
          </p:nvPr>
        </p:nvSpPr>
        <p:spPr>
          <a:xfrm>
            <a:off x="3309877" y="1808820"/>
            <a:ext cx="2667154" cy="3868080"/>
          </a:xfr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lang="en-GB" sz="1600" kern="120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a:t>Second level</a:t>
            </a:r>
          </a:p>
          <a:p>
            <a:pPr lvl="2"/>
            <a:r>
              <a:rPr lang="en-GB"/>
              <a:t>Third level</a:t>
            </a:r>
          </a:p>
        </p:txBody>
      </p:sp>
      <p:sp>
        <p:nvSpPr>
          <p:cNvPr id="21" name="Content Placeholder 2">
            <a:extLst>
              <a:ext uri="{FF2B5EF4-FFF2-40B4-BE49-F238E27FC236}">
                <a16:creationId xmlns:a16="http://schemas.microsoft.com/office/drawing/2014/main" id="{98957F28-66B5-4ECC-AA41-7CCADEDEAC7F}"/>
              </a:ext>
            </a:extLst>
          </p:cNvPr>
          <p:cNvSpPr>
            <a:spLocks noGrp="1"/>
          </p:cNvSpPr>
          <p:nvPr>
            <p:ph idx="21" hasCustomPrompt="1"/>
          </p:nvPr>
        </p:nvSpPr>
        <p:spPr>
          <a:xfrm>
            <a:off x="6214969" y="1808820"/>
            <a:ext cx="2667154" cy="3868080"/>
          </a:xfr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lang="en-GB" sz="1600" kern="120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a:t>Second level</a:t>
            </a:r>
          </a:p>
          <a:p>
            <a:pPr lvl="2"/>
            <a:r>
              <a:rPr lang="en-GB"/>
              <a:t>Third level</a:t>
            </a:r>
          </a:p>
        </p:txBody>
      </p:sp>
      <p:sp>
        <p:nvSpPr>
          <p:cNvPr id="22" name="Content Placeholder 2">
            <a:extLst>
              <a:ext uri="{FF2B5EF4-FFF2-40B4-BE49-F238E27FC236}">
                <a16:creationId xmlns:a16="http://schemas.microsoft.com/office/drawing/2014/main" id="{3F65E827-F95D-4C8F-84F2-47397F0206A3}"/>
              </a:ext>
            </a:extLst>
          </p:cNvPr>
          <p:cNvSpPr>
            <a:spLocks noGrp="1"/>
          </p:cNvSpPr>
          <p:nvPr>
            <p:ph idx="22" hasCustomPrompt="1"/>
          </p:nvPr>
        </p:nvSpPr>
        <p:spPr>
          <a:xfrm>
            <a:off x="9120060" y="1808820"/>
            <a:ext cx="2667154" cy="3868080"/>
          </a:xfr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lang="en-GB" sz="1600" kern="120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a:t>Second level</a:t>
            </a:r>
          </a:p>
          <a:p>
            <a:pPr lvl="2"/>
            <a:r>
              <a:rPr lang="en-GB"/>
              <a:t>Third level</a:t>
            </a:r>
          </a:p>
        </p:txBody>
      </p:sp>
      <p:sp>
        <p:nvSpPr>
          <p:cNvPr id="16" name="Text Placeholder 8">
            <a:extLst>
              <a:ext uri="{FF2B5EF4-FFF2-40B4-BE49-F238E27FC236}">
                <a16:creationId xmlns:a16="http://schemas.microsoft.com/office/drawing/2014/main" id="{DECC98CB-42ED-4358-8632-DB1E5894A4AC}"/>
              </a:ext>
            </a:extLst>
          </p:cNvPr>
          <p:cNvSpPr>
            <a:spLocks noGrp="1"/>
          </p:cNvSpPr>
          <p:nvPr>
            <p:ph type="body" sz="quarter" idx="23" hasCustomPrompt="1"/>
          </p:nvPr>
        </p:nvSpPr>
        <p:spPr>
          <a:xfrm>
            <a:off x="404786" y="5914632"/>
            <a:ext cx="11463417" cy="215444"/>
          </a:xfr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7" name="Espace réservé du pied de page 4">
            <a:extLst>
              <a:ext uri="{FF2B5EF4-FFF2-40B4-BE49-F238E27FC236}">
                <a16:creationId xmlns:a16="http://schemas.microsoft.com/office/drawing/2014/main" id="{4B2C0F4A-6984-48C5-B4CD-E7BBF23E1018}"/>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3" name="Espace réservé du numéro de diapositive 2">
            <a:extLst>
              <a:ext uri="{FF2B5EF4-FFF2-40B4-BE49-F238E27FC236}">
                <a16:creationId xmlns:a16="http://schemas.microsoft.com/office/drawing/2014/main" id="{A5504A1B-576C-4AEF-94C6-8ABC9093DC51}"/>
              </a:ext>
            </a:extLst>
          </p:cNvPr>
          <p:cNvSpPr>
            <a:spLocks noGrp="1"/>
          </p:cNvSpPr>
          <p:nvPr>
            <p:ph type="sldNum" sz="quarter" idx="24"/>
          </p:nvPr>
        </p:nvSpPr>
        <p:spPr/>
        <p:txBody>
          <a:bodyPr/>
          <a:lstStyle>
            <a:lvl1pPr>
              <a:defRPr>
                <a:solidFill>
                  <a:schemeClr val="bg1"/>
                </a:solidFill>
              </a:defRPr>
            </a:lvl1pPr>
          </a:lstStyle>
          <a:p>
            <a:fld id="{D61AABEC-672F-4B68-B914-690DA978312C}" type="slidenum">
              <a:rPr lang="en-GB" smtClean="0"/>
              <a:t>‹#›</a:t>
            </a:fld>
            <a:r>
              <a:rPr lang="en-GB"/>
              <a:t> ‒ </a:t>
            </a:r>
          </a:p>
        </p:txBody>
      </p:sp>
    </p:spTree>
    <p:extLst>
      <p:ext uri="{BB962C8B-B14F-4D97-AF65-F5344CB8AC3E}">
        <p14:creationId xmlns:p14="http://schemas.microsoft.com/office/powerpoint/2010/main" val="3681628238"/>
      </p:ext>
    </p:extLst>
  </p:cSld>
  <p:clrMapOvr>
    <a:masterClrMapping/>
  </p:clrMapOvr>
  <p:transition/>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76">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4 columns_Blue Bg with dividers">
    <p:bg>
      <p:bgPr>
        <a:solidFill>
          <a:schemeClr val="bg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171403460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13" name="Text Placeholder 5">
            <a:extLst>
              <a:ext uri="{FF2B5EF4-FFF2-40B4-BE49-F238E27FC236}">
                <a16:creationId xmlns:a16="http://schemas.microsoft.com/office/drawing/2014/main" id="{A638648C-B61D-4507-9478-07B4702DA583}"/>
              </a:ext>
            </a:extLst>
          </p:cNvPr>
          <p:cNvSpPr>
            <a:spLocks noGrp="1"/>
          </p:cNvSpPr>
          <p:nvPr>
            <p:ph type="body" sz="quarter" idx="17" hasCustomPrompt="1"/>
          </p:nvPr>
        </p:nvSpPr>
        <p:spPr>
          <a:xfrm>
            <a:off x="404786" y="1368596"/>
            <a:ext cx="2311064" cy="353943"/>
          </a:xfr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
        <p:nvSpPr>
          <p:cNvPr id="6" name="Titre 5">
            <a:extLst>
              <a:ext uri="{FF2B5EF4-FFF2-40B4-BE49-F238E27FC236}">
                <a16:creationId xmlns:a16="http://schemas.microsoft.com/office/drawing/2014/main" id="{826B9503-2AC4-450D-A0D4-5019A3085BE9}"/>
              </a:ext>
            </a:extLst>
          </p:cNvPr>
          <p:cNvSpPr>
            <a:spLocks noGrp="1"/>
          </p:cNvSpPr>
          <p:nvPr>
            <p:ph type="title" hasCustomPrompt="1"/>
          </p:nvPr>
        </p:nvSpPr>
        <p:spPr>
          <a:xfrm>
            <a:off x="404786" y="382816"/>
            <a:ext cx="11382428" cy="480131"/>
          </a:xfrm>
        </p:spPr>
        <p:txBody>
          <a:bodyPr/>
          <a:lstStyle>
            <a:lvl1pPr>
              <a:defRPr>
                <a:solidFill>
                  <a:schemeClr val="bg1"/>
                </a:solidFill>
              </a:defRPr>
            </a:lvl1pPr>
          </a:lstStyle>
          <a:p>
            <a:r>
              <a:rPr lang="fr-FR" err="1"/>
              <a:t>Title of the slide</a:t>
            </a:r>
          </a:p>
        </p:txBody>
      </p:sp>
      <p:cxnSp>
        <p:nvCxnSpPr>
          <p:cNvPr id="16" name="Straight Connector 35">
            <a:extLst>
              <a:ext uri="{FF2B5EF4-FFF2-40B4-BE49-F238E27FC236}">
                <a16:creationId xmlns:a16="http://schemas.microsoft.com/office/drawing/2014/main" id="{5BACBC25-5487-4894-AB69-DC61AF350FEE}"/>
              </a:ext>
            </a:extLst>
          </p:cNvPr>
          <p:cNvCxnSpPr/>
          <p:nvPr userDrawn="1"/>
        </p:nvCxnSpPr>
        <p:spPr>
          <a:xfrm flipH="1" flipV="1">
            <a:off x="3190903"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8" name="Straight Connector 35">
            <a:extLst>
              <a:ext uri="{FF2B5EF4-FFF2-40B4-BE49-F238E27FC236}">
                <a16:creationId xmlns:a16="http://schemas.microsoft.com/office/drawing/2014/main" id="{F1570288-B026-49B2-AE34-8E27B6EB2D8D}"/>
              </a:ext>
            </a:extLst>
          </p:cNvPr>
          <p:cNvCxnSpPr/>
          <p:nvPr userDrawn="1"/>
        </p:nvCxnSpPr>
        <p:spPr>
          <a:xfrm flipH="1" flipV="1">
            <a:off x="6095986"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9" name="Straight Connector 35">
            <a:extLst>
              <a:ext uri="{FF2B5EF4-FFF2-40B4-BE49-F238E27FC236}">
                <a16:creationId xmlns:a16="http://schemas.microsoft.com/office/drawing/2014/main" id="{FDF868AB-0A81-40C5-9695-1BD120946D0A}"/>
              </a:ext>
            </a:extLst>
          </p:cNvPr>
          <p:cNvCxnSpPr/>
          <p:nvPr userDrawn="1"/>
        </p:nvCxnSpPr>
        <p:spPr>
          <a:xfrm flipH="1" flipV="1">
            <a:off x="9001069"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7" name="Content Placeholder 2">
            <a:extLst>
              <a:ext uri="{FF2B5EF4-FFF2-40B4-BE49-F238E27FC236}">
                <a16:creationId xmlns:a16="http://schemas.microsoft.com/office/drawing/2014/main" id="{0B87A726-5D45-49B7-B6E4-02D113462CA8}"/>
              </a:ext>
            </a:extLst>
          </p:cNvPr>
          <p:cNvSpPr>
            <a:spLocks noGrp="1"/>
          </p:cNvSpPr>
          <p:nvPr>
            <p:ph idx="19" hasCustomPrompt="1"/>
          </p:nvPr>
        </p:nvSpPr>
        <p:spPr>
          <a:xfrm>
            <a:off x="404785" y="1808820"/>
            <a:ext cx="2667154" cy="3868080"/>
          </a:xfr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lang="en-GB" sz="1600" kern="120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a:t>Second level</a:t>
            </a:r>
          </a:p>
          <a:p>
            <a:pPr lvl="2"/>
            <a:r>
              <a:rPr lang="en-GB"/>
              <a:t>Third level</a:t>
            </a:r>
          </a:p>
        </p:txBody>
      </p:sp>
      <p:sp>
        <p:nvSpPr>
          <p:cNvPr id="20" name="Content Placeholder 2">
            <a:extLst>
              <a:ext uri="{FF2B5EF4-FFF2-40B4-BE49-F238E27FC236}">
                <a16:creationId xmlns:a16="http://schemas.microsoft.com/office/drawing/2014/main" id="{48469EBA-FCE4-409D-99AD-B18807B78960}"/>
              </a:ext>
            </a:extLst>
          </p:cNvPr>
          <p:cNvSpPr>
            <a:spLocks noGrp="1"/>
          </p:cNvSpPr>
          <p:nvPr>
            <p:ph idx="20" hasCustomPrompt="1"/>
          </p:nvPr>
        </p:nvSpPr>
        <p:spPr>
          <a:xfrm>
            <a:off x="3309877" y="1808820"/>
            <a:ext cx="2667154" cy="3868080"/>
          </a:xfr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lang="en-GB" sz="1600" kern="120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a:t>Second level</a:t>
            </a:r>
          </a:p>
          <a:p>
            <a:pPr lvl="2"/>
            <a:r>
              <a:rPr lang="en-GB"/>
              <a:t>Third level</a:t>
            </a:r>
          </a:p>
        </p:txBody>
      </p:sp>
      <p:sp>
        <p:nvSpPr>
          <p:cNvPr id="21" name="Content Placeholder 2">
            <a:extLst>
              <a:ext uri="{FF2B5EF4-FFF2-40B4-BE49-F238E27FC236}">
                <a16:creationId xmlns:a16="http://schemas.microsoft.com/office/drawing/2014/main" id="{E5B593F1-F213-4F09-9902-DFB955D2770C}"/>
              </a:ext>
            </a:extLst>
          </p:cNvPr>
          <p:cNvSpPr>
            <a:spLocks noGrp="1"/>
          </p:cNvSpPr>
          <p:nvPr>
            <p:ph idx="21" hasCustomPrompt="1"/>
          </p:nvPr>
        </p:nvSpPr>
        <p:spPr>
          <a:xfrm>
            <a:off x="6214969" y="1808820"/>
            <a:ext cx="2667154" cy="3868080"/>
          </a:xfr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lang="en-GB" sz="1600" kern="120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a:t>Second level</a:t>
            </a:r>
          </a:p>
          <a:p>
            <a:pPr lvl="2"/>
            <a:r>
              <a:rPr lang="en-GB"/>
              <a:t>Third level</a:t>
            </a:r>
          </a:p>
        </p:txBody>
      </p:sp>
      <p:sp>
        <p:nvSpPr>
          <p:cNvPr id="22" name="Content Placeholder 2">
            <a:extLst>
              <a:ext uri="{FF2B5EF4-FFF2-40B4-BE49-F238E27FC236}">
                <a16:creationId xmlns:a16="http://schemas.microsoft.com/office/drawing/2014/main" id="{7CE1EB90-82E9-4FC8-B6D3-007BF2FBE500}"/>
              </a:ext>
            </a:extLst>
          </p:cNvPr>
          <p:cNvSpPr>
            <a:spLocks noGrp="1"/>
          </p:cNvSpPr>
          <p:nvPr>
            <p:ph idx="22" hasCustomPrompt="1"/>
          </p:nvPr>
        </p:nvSpPr>
        <p:spPr>
          <a:xfrm>
            <a:off x="9120060" y="1808820"/>
            <a:ext cx="2667154" cy="3868080"/>
          </a:xfr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lang="en-GB" sz="1600" kern="120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a:t>Second level</a:t>
            </a:r>
          </a:p>
          <a:p>
            <a:pPr lvl="2"/>
            <a:r>
              <a:rPr lang="en-GB"/>
              <a:t>Third level</a:t>
            </a:r>
          </a:p>
        </p:txBody>
      </p:sp>
      <p:sp>
        <p:nvSpPr>
          <p:cNvPr id="26" name="Text Placeholder 8">
            <a:extLst>
              <a:ext uri="{FF2B5EF4-FFF2-40B4-BE49-F238E27FC236}">
                <a16:creationId xmlns:a16="http://schemas.microsoft.com/office/drawing/2014/main" id="{8D0EA6A7-13A6-4F7C-BD66-1B36B778A722}"/>
              </a:ext>
            </a:extLst>
          </p:cNvPr>
          <p:cNvSpPr>
            <a:spLocks noGrp="1"/>
          </p:cNvSpPr>
          <p:nvPr>
            <p:ph type="body" sz="quarter" idx="23" hasCustomPrompt="1"/>
          </p:nvPr>
        </p:nvSpPr>
        <p:spPr>
          <a:xfrm>
            <a:off x="404786" y="5914632"/>
            <a:ext cx="11463417" cy="215444"/>
          </a:xfr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27" name="Espace réservé du pied de page 4">
            <a:extLst>
              <a:ext uri="{FF2B5EF4-FFF2-40B4-BE49-F238E27FC236}">
                <a16:creationId xmlns:a16="http://schemas.microsoft.com/office/drawing/2014/main" id="{41A1F7B3-78F2-4338-8319-8B897FA823B9}"/>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5" name="Espace réservé du numéro de diapositive 4">
            <a:extLst>
              <a:ext uri="{FF2B5EF4-FFF2-40B4-BE49-F238E27FC236}">
                <a16:creationId xmlns:a16="http://schemas.microsoft.com/office/drawing/2014/main" id="{ED3453C5-5187-47ED-80EA-CF36689212CA}"/>
              </a:ext>
            </a:extLst>
          </p:cNvPr>
          <p:cNvSpPr>
            <a:spLocks noGrp="1"/>
          </p:cNvSpPr>
          <p:nvPr>
            <p:ph type="sldNum" sz="quarter" idx="24"/>
          </p:nvPr>
        </p:nvSpPr>
        <p:spPr/>
        <p:txBody>
          <a:bodyPr/>
          <a:lstStyle>
            <a:lvl1pPr>
              <a:defRPr>
                <a:solidFill>
                  <a:schemeClr val="bg1"/>
                </a:solidFill>
              </a:defRPr>
            </a:lvl1pPr>
          </a:lstStyle>
          <a:p>
            <a:fld id="{D61AABEC-672F-4B68-B914-690DA978312C}" type="slidenum">
              <a:rPr lang="en-GB" smtClean="0"/>
              <a:t>‹#›</a:t>
            </a:fld>
            <a:r>
              <a:rPr lang="en-GB"/>
              <a:t> ‒ </a:t>
            </a:r>
          </a:p>
        </p:txBody>
      </p:sp>
    </p:spTree>
    <p:extLst>
      <p:ext uri="{BB962C8B-B14F-4D97-AF65-F5344CB8AC3E}">
        <p14:creationId xmlns:p14="http://schemas.microsoft.com/office/powerpoint/2010/main" val="2996131391"/>
      </p:ext>
    </p:extLst>
  </p:cSld>
  <p:clrMapOvr>
    <a:masterClrMapping/>
  </p:clrMapOvr>
  <p:transition/>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userDrawn="1">
  <p:cSld name="Empty_Turquoise Bg">
    <p:bg>
      <p:bgPr>
        <a:solidFill>
          <a:schemeClr val="tx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40214049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pic>
        <p:nvPicPr>
          <p:cNvPr id="12" name="Graphique 8">
            <a:extLst>
              <a:ext uri="{FF2B5EF4-FFF2-40B4-BE49-F238E27FC236}">
                <a16:creationId xmlns:a16="http://schemas.microsoft.com/office/drawing/2014/main" id="{D89E5884-F1A8-4E0D-9234-BB2A7C6AA430}"/>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303005" y="6172200"/>
            <a:ext cx="501320" cy="459192"/>
          </a:xfrm>
          <a:prstGeom prst="rect">
            <a:avLst/>
          </a:prstGeom>
        </p:spPr>
      </p:pic>
      <p:sp>
        <p:nvSpPr>
          <p:cNvPr id="15" name="Text Placeholder 5">
            <a:extLst>
              <a:ext uri="{FF2B5EF4-FFF2-40B4-BE49-F238E27FC236}">
                <a16:creationId xmlns:a16="http://schemas.microsoft.com/office/drawing/2014/main" id="{4F3B4695-392F-4D5E-A21D-D31873D4041C}"/>
              </a:ext>
            </a:extLst>
          </p:cNvPr>
          <p:cNvSpPr>
            <a:spLocks noGrp="1"/>
          </p:cNvSpPr>
          <p:nvPr>
            <p:ph type="body" sz="quarter" idx="15" hasCustomPrompt="1"/>
          </p:nvPr>
        </p:nvSpPr>
        <p:spPr>
          <a:xfrm>
            <a:off x="404786" y="1368596"/>
            <a:ext cx="2311064" cy="353943"/>
          </a:xfr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
        <p:nvSpPr>
          <p:cNvPr id="3" name="Titre 2">
            <a:extLst>
              <a:ext uri="{FF2B5EF4-FFF2-40B4-BE49-F238E27FC236}">
                <a16:creationId xmlns:a16="http://schemas.microsoft.com/office/drawing/2014/main" id="{818C64AC-1412-4DDD-9F43-C2EF05192161}"/>
              </a:ext>
            </a:extLst>
          </p:cNvPr>
          <p:cNvSpPr>
            <a:spLocks noGrp="1"/>
          </p:cNvSpPr>
          <p:nvPr>
            <p:ph type="title" hasCustomPrompt="1"/>
          </p:nvPr>
        </p:nvSpPr>
        <p:spPr/>
        <p:txBody>
          <a:bodyPr/>
          <a:lstStyle>
            <a:lvl1pPr>
              <a:defRPr>
                <a:solidFill>
                  <a:schemeClr val="bg1"/>
                </a:solidFill>
              </a:defRPr>
            </a:lvl1pPr>
          </a:lstStyle>
          <a:p>
            <a:r>
              <a:rPr lang="fr-FR" err="1"/>
              <a:t>Title of the slide</a:t>
            </a:r>
          </a:p>
        </p:txBody>
      </p:sp>
      <p:sp>
        <p:nvSpPr>
          <p:cNvPr id="18" name="Espace réservé du numéro de diapositive 2">
            <a:extLst>
              <a:ext uri="{FF2B5EF4-FFF2-40B4-BE49-F238E27FC236}">
                <a16:creationId xmlns:a16="http://schemas.microsoft.com/office/drawing/2014/main" id="{83E3C24A-2205-49DD-8B09-37A94D1654F9}"/>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t>‹#›</a:t>
            </a:fld>
            <a:r>
              <a:rPr lang="en-GB"/>
              <a:t> ‒ </a:t>
            </a:r>
          </a:p>
        </p:txBody>
      </p:sp>
      <p:sp>
        <p:nvSpPr>
          <p:cNvPr id="19" name="Espace réservé du pied de page 4">
            <a:extLst>
              <a:ext uri="{FF2B5EF4-FFF2-40B4-BE49-F238E27FC236}">
                <a16:creationId xmlns:a16="http://schemas.microsoft.com/office/drawing/2014/main" id="{D391BA41-15A6-4B3E-AA8F-038F30517DCA}"/>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0" name="Text Placeholder 8">
            <a:extLst>
              <a:ext uri="{FF2B5EF4-FFF2-40B4-BE49-F238E27FC236}">
                <a16:creationId xmlns:a16="http://schemas.microsoft.com/office/drawing/2014/main" id="{43749402-7B23-4B7E-B9FD-7CAE1CA86FA4}"/>
              </a:ext>
            </a:extLst>
          </p:cNvPr>
          <p:cNvSpPr>
            <a:spLocks noGrp="1"/>
          </p:cNvSpPr>
          <p:nvPr>
            <p:ph type="body" sz="quarter" idx="17" hasCustomPrompt="1"/>
          </p:nvPr>
        </p:nvSpPr>
        <p:spPr>
          <a:xfrm>
            <a:off x="404786" y="5914632"/>
            <a:ext cx="11463417" cy="215444"/>
          </a:xfr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Tree>
    <p:extLst>
      <p:ext uri="{BB962C8B-B14F-4D97-AF65-F5344CB8AC3E}">
        <p14:creationId xmlns:p14="http://schemas.microsoft.com/office/powerpoint/2010/main" val="1526647308"/>
      </p:ext>
    </p:extLst>
  </p:cSld>
  <p:clrMapOvr>
    <a:masterClrMapping/>
  </p:clrMapOvr>
  <p:transition/>
  <p:extLst>
    <p:ext uri="{DCECCB84-F9BA-43D5-87BE-67443E8EF086}">
      <p15:sldGuideLst xmlns:p15="http://schemas.microsoft.com/office/powerpoint/2012/main">
        <p15:guide id="1" pos="248">
          <p15:clr>
            <a:srgbClr val="F26B43"/>
          </p15:clr>
        </p15:guide>
        <p15:guide id="2" pos="7428">
          <p15:clr>
            <a:srgbClr val="F26B43"/>
          </p15:clr>
        </p15:guide>
        <p15:guide id="3" orient="horz" pos="232">
          <p15:clr>
            <a:srgbClr val="F26B43"/>
          </p15:clr>
        </p15:guide>
        <p15:guide id="5" orient="horz" pos="1135">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userDrawn="1">
  <p:cSld name="Content_Turquoise Bg">
    <p:bg>
      <p:bgPr>
        <a:solidFill>
          <a:schemeClr val="tx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146490537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3" name="Espace réservé du contenu 2">
            <a:extLst>
              <a:ext uri="{FF2B5EF4-FFF2-40B4-BE49-F238E27FC236}">
                <a16:creationId xmlns:a16="http://schemas.microsoft.com/office/drawing/2014/main" id="{1703231E-4063-4D72-A4F3-5BF19050C303}"/>
              </a:ext>
            </a:extLst>
          </p:cNvPr>
          <p:cNvSpPr>
            <a:spLocks noGrp="1"/>
          </p:cNvSpPr>
          <p:nvPr>
            <p:ph idx="1" hasCustomPrompt="1"/>
          </p:nvPr>
        </p:nvSpPr>
        <p:spPr/>
        <p:txBody>
          <a:bodyPr/>
          <a:lstStyle>
            <a:lvl1pPr>
              <a:defRPr>
                <a:solidFill>
                  <a:schemeClr val="bg1"/>
                </a:solidFill>
              </a:defRPr>
            </a:lvl1pPr>
            <a:lvl2pPr marL="447675" indent="-314325">
              <a:buFontTx/>
              <a:buBlip>
                <a:blip r:embed="rId6"/>
              </a:buBlip>
              <a:defRPr>
                <a:solidFill>
                  <a:schemeClr val="bg1"/>
                </a:solidFill>
              </a:defRPr>
            </a:lvl2pPr>
            <a:lvl3pPr>
              <a:defRPr sz="1400">
                <a:solidFill>
                  <a:schemeClr val="bg1"/>
                </a:solidFill>
              </a:defRPr>
            </a:lvl3pPr>
            <a:lvl4pPr>
              <a:defRPr>
                <a:solidFill>
                  <a:schemeClr val="bg1"/>
                </a:solidFill>
              </a:defRPr>
            </a:lvl4pPr>
            <a:lvl5pPr>
              <a:defRPr>
                <a:solidFill>
                  <a:schemeClr val="bg1"/>
                </a:solidFill>
              </a:defRPr>
            </a:lvl5pPr>
          </a:lstStyle>
          <a:p>
            <a:pPr lvl="0"/>
            <a:r>
              <a:rPr lang="en-GB"/>
              <a:t>Click to change the text styles on the slide master</a:t>
            </a:r>
          </a:p>
          <a:p>
            <a:pPr lvl="1"/>
            <a:r>
              <a:rPr lang="en-GB"/>
              <a:t>Second level</a:t>
            </a:r>
          </a:p>
          <a:p>
            <a:pPr lvl="2"/>
            <a:r>
              <a:rPr lang="en-GB"/>
              <a:t>Third level</a:t>
            </a:r>
          </a:p>
        </p:txBody>
      </p:sp>
      <p:pic>
        <p:nvPicPr>
          <p:cNvPr id="12" name="Graphique 8">
            <a:extLst>
              <a:ext uri="{FF2B5EF4-FFF2-40B4-BE49-F238E27FC236}">
                <a16:creationId xmlns:a16="http://schemas.microsoft.com/office/drawing/2014/main" id="{2513B4C4-9B08-40EC-B04E-201CA7DE434E}"/>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303005" y="6172200"/>
            <a:ext cx="501320" cy="459192"/>
          </a:xfrm>
          <a:prstGeom prst="rect">
            <a:avLst/>
          </a:prstGeom>
        </p:spPr>
      </p:pic>
      <p:sp>
        <p:nvSpPr>
          <p:cNvPr id="15" name="Text Placeholder 5">
            <a:extLst>
              <a:ext uri="{FF2B5EF4-FFF2-40B4-BE49-F238E27FC236}">
                <a16:creationId xmlns:a16="http://schemas.microsoft.com/office/drawing/2014/main" id="{27AFC4AA-0C36-4C10-8687-BEDF59DC2DB7}"/>
              </a:ext>
            </a:extLst>
          </p:cNvPr>
          <p:cNvSpPr>
            <a:spLocks noGrp="1"/>
          </p:cNvSpPr>
          <p:nvPr>
            <p:ph type="body" sz="quarter" idx="15" hasCustomPrompt="1"/>
          </p:nvPr>
        </p:nvSpPr>
        <p:spPr>
          <a:xfrm>
            <a:off x="404786" y="1368596"/>
            <a:ext cx="2311064" cy="353943"/>
          </a:xfr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
        <p:nvSpPr>
          <p:cNvPr id="5" name="Titre 4">
            <a:extLst>
              <a:ext uri="{FF2B5EF4-FFF2-40B4-BE49-F238E27FC236}">
                <a16:creationId xmlns:a16="http://schemas.microsoft.com/office/drawing/2014/main" id="{B6971712-3753-4718-88F2-399AFD21BA78}"/>
              </a:ext>
            </a:extLst>
          </p:cNvPr>
          <p:cNvSpPr>
            <a:spLocks noGrp="1"/>
          </p:cNvSpPr>
          <p:nvPr>
            <p:ph type="title" hasCustomPrompt="1"/>
          </p:nvPr>
        </p:nvSpPr>
        <p:spPr/>
        <p:txBody>
          <a:bodyPr/>
          <a:lstStyle>
            <a:lvl1pPr>
              <a:defRPr>
                <a:solidFill>
                  <a:schemeClr val="bg1"/>
                </a:solidFill>
              </a:defRPr>
            </a:lvl1pPr>
          </a:lstStyle>
          <a:p>
            <a:r>
              <a:rPr lang="fr-FR" err="1"/>
              <a:t>Title of the slide</a:t>
            </a:r>
          </a:p>
        </p:txBody>
      </p:sp>
      <p:sp>
        <p:nvSpPr>
          <p:cNvPr id="16" name="Espace réservé du numéro de diapositive 2">
            <a:extLst>
              <a:ext uri="{FF2B5EF4-FFF2-40B4-BE49-F238E27FC236}">
                <a16:creationId xmlns:a16="http://schemas.microsoft.com/office/drawing/2014/main" id="{3F3ECF30-253F-41F7-AE85-6ED0B962BF5D}"/>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t>‹#›</a:t>
            </a:fld>
            <a:r>
              <a:rPr lang="en-GB"/>
              <a:t> ‒ </a:t>
            </a:r>
          </a:p>
        </p:txBody>
      </p:sp>
      <p:sp>
        <p:nvSpPr>
          <p:cNvPr id="17" name="Espace réservé du pied de page 4">
            <a:extLst>
              <a:ext uri="{FF2B5EF4-FFF2-40B4-BE49-F238E27FC236}">
                <a16:creationId xmlns:a16="http://schemas.microsoft.com/office/drawing/2014/main" id="{EBE9D903-93C1-4E77-A737-5DA411D2FA94}"/>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1" name="Text Placeholder 8">
            <a:extLst>
              <a:ext uri="{FF2B5EF4-FFF2-40B4-BE49-F238E27FC236}">
                <a16:creationId xmlns:a16="http://schemas.microsoft.com/office/drawing/2014/main" id="{24E21DDE-C5A0-4A10-8DBA-9017D1642C9A}"/>
              </a:ext>
            </a:extLst>
          </p:cNvPr>
          <p:cNvSpPr>
            <a:spLocks noGrp="1"/>
          </p:cNvSpPr>
          <p:nvPr>
            <p:ph type="body" sz="quarter" idx="17" hasCustomPrompt="1"/>
          </p:nvPr>
        </p:nvSpPr>
        <p:spPr>
          <a:xfrm>
            <a:off x="404786" y="5914632"/>
            <a:ext cx="11463417" cy="215444"/>
          </a:xfr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Tree>
    <p:extLst>
      <p:ext uri="{BB962C8B-B14F-4D97-AF65-F5344CB8AC3E}">
        <p14:creationId xmlns:p14="http://schemas.microsoft.com/office/powerpoint/2010/main" val="1113282655"/>
      </p:ext>
    </p:extLst>
  </p:cSld>
  <p:clrMapOvr>
    <a:masterClrMapping/>
  </p:clrMapOvr>
  <p:transition/>
  <p:extLst>
    <p:ext uri="{DCECCB84-F9BA-43D5-87BE-67443E8EF086}">
      <p15:sldGuideLst xmlns:p15="http://schemas.microsoft.com/office/powerpoint/2012/main">
        <p15:guide id="1" pos="248">
          <p15:clr>
            <a:srgbClr val="F26B43"/>
          </p15:clr>
        </p15:guide>
        <p15:guide id="2" pos="7428">
          <p15:clr>
            <a:srgbClr val="F26B43"/>
          </p15:clr>
        </p15:guide>
        <p15:guide id="3" orient="horz" pos="232">
          <p15:clr>
            <a:srgbClr val="F26B43"/>
          </p15:clr>
        </p15:guide>
        <p15:guide id="5" orient="horz" pos="1135">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userDrawn="1">
  <p:cSld name="2 columns_Turquoise Bg">
    <p:bg>
      <p:bgPr>
        <a:solidFill>
          <a:schemeClr val="tx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41198594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13" name="Content Placeholder 2">
            <a:extLst>
              <a:ext uri="{FF2B5EF4-FFF2-40B4-BE49-F238E27FC236}">
                <a16:creationId xmlns:a16="http://schemas.microsoft.com/office/drawing/2014/main" id="{D5051729-BB8F-4F8B-9768-535B59EB220A}"/>
              </a:ext>
            </a:extLst>
          </p:cNvPr>
          <p:cNvSpPr>
            <a:spLocks noGrp="1"/>
          </p:cNvSpPr>
          <p:nvPr>
            <p:ph idx="1" hasCustomPrompt="1"/>
          </p:nvPr>
        </p:nvSpPr>
        <p:spPr>
          <a:xfrm>
            <a:off x="404786" y="1808820"/>
            <a:ext cx="5511194" cy="3868080"/>
          </a:xfr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4" name="Content Placeholder 2">
            <a:extLst>
              <a:ext uri="{FF2B5EF4-FFF2-40B4-BE49-F238E27FC236}">
                <a16:creationId xmlns:a16="http://schemas.microsoft.com/office/drawing/2014/main" id="{4A67810E-C380-4F6B-97F0-4AACF4232B48}"/>
              </a:ext>
            </a:extLst>
          </p:cNvPr>
          <p:cNvSpPr>
            <a:spLocks noGrp="1"/>
          </p:cNvSpPr>
          <p:nvPr>
            <p:ph idx="15" hasCustomPrompt="1"/>
          </p:nvPr>
        </p:nvSpPr>
        <p:spPr>
          <a:xfrm>
            <a:off x="6276022" y="1808820"/>
            <a:ext cx="5511194" cy="3868080"/>
          </a:xfr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pic>
        <p:nvPicPr>
          <p:cNvPr id="18" name="Graphique 8">
            <a:extLst>
              <a:ext uri="{FF2B5EF4-FFF2-40B4-BE49-F238E27FC236}">
                <a16:creationId xmlns:a16="http://schemas.microsoft.com/office/drawing/2014/main" id="{FD938CEE-A044-4227-9DE9-9D7C74815781}"/>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303005" y="6172200"/>
            <a:ext cx="501320" cy="459192"/>
          </a:xfrm>
          <a:prstGeom prst="rect">
            <a:avLst/>
          </a:prstGeom>
        </p:spPr>
      </p:pic>
      <p:sp>
        <p:nvSpPr>
          <p:cNvPr id="19" name="Text Placeholder 5">
            <a:extLst>
              <a:ext uri="{FF2B5EF4-FFF2-40B4-BE49-F238E27FC236}">
                <a16:creationId xmlns:a16="http://schemas.microsoft.com/office/drawing/2014/main" id="{AE0492C6-FFE2-4A64-A953-436559870DB1}"/>
              </a:ext>
            </a:extLst>
          </p:cNvPr>
          <p:cNvSpPr>
            <a:spLocks noGrp="1"/>
          </p:cNvSpPr>
          <p:nvPr>
            <p:ph type="body" sz="quarter" idx="16" hasCustomPrompt="1"/>
          </p:nvPr>
        </p:nvSpPr>
        <p:spPr>
          <a:xfrm>
            <a:off x="404786" y="1368596"/>
            <a:ext cx="2311064" cy="353943"/>
          </a:xfr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
        <p:nvSpPr>
          <p:cNvPr id="3" name="Titre 2">
            <a:extLst>
              <a:ext uri="{FF2B5EF4-FFF2-40B4-BE49-F238E27FC236}">
                <a16:creationId xmlns:a16="http://schemas.microsoft.com/office/drawing/2014/main" id="{A123DD79-4804-466E-858A-943320EFB042}"/>
              </a:ext>
            </a:extLst>
          </p:cNvPr>
          <p:cNvSpPr>
            <a:spLocks noGrp="1"/>
          </p:cNvSpPr>
          <p:nvPr>
            <p:ph type="title" hasCustomPrompt="1"/>
          </p:nvPr>
        </p:nvSpPr>
        <p:spPr/>
        <p:txBody>
          <a:bodyPr/>
          <a:lstStyle>
            <a:lvl1pPr>
              <a:defRPr>
                <a:solidFill>
                  <a:schemeClr val="bg1"/>
                </a:solidFill>
              </a:defRPr>
            </a:lvl1pPr>
          </a:lstStyle>
          <a:p>
            <a:r>
              <a:rPr lang="fr-FR" err="1"/>
              <a:t>Title of the slide</a:t>
            </a:r>
          </a:p>
        </p:txBody>
      </p:sp>
      <p:sp>
        <p:nvSpPr>
          <p:cNvPr id="20" name="Espace réservé du numéro de diapositive 2">
            <a:extLst>
              <a:ext uri="{FF2B5EF4-FFF2-40B4-BE49-F238E27FC236}">
                <a16:creationId xmlns:a16="http://schemas.microsoft.com/office/drawing/2014/main" id="{2D9890A8-BA01-4982-A473-4ABF58AED3D5}"/>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t>‹#›</a:t>
            </a:fld>
            <a:r>
              <a:rPr lang="en-GB"/>
              <a:t> ‒ </a:t>
            </a:r>
          </a:p>
        </p:txBody>
      </p:sp>
      <p:sp>
        <p:nvSpPr>
          <p:cNvPr id="21" name="Espace réservé du pied de page 4">
            <a:extLst>
              <a:ext uri="{FF2B5EF4-FFF2-40B4-BE49-F238E27FC236}">
                <a16:creationId xmlns:a16="http://schemas.microsoft.com/office/drawing/2014/main" id="{A1BE0EC3-13A4-4B01-B222-35E0403F4ED9}"/>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2" name="Text Placeholder 8">
            <a:extLst>
              <a:ext uri="{FF2B5EF4-FFF2-40B4-BE49-F238E27FC236}">
                <a16:creationId xmlns:a16="http://schemas.microsoft.com/office/drawing/2014/main" id="{5E1329CB-08A8-4373-99C4-D2CCF23098ED}"/>
              </a:ext>
            </a:extLst>
          </p:cNvPr>
          <p:cNvSpPr>
            <a:spLocks noGrp="1"/>
          </p:cNvSpPr>
          <p:nvPr>
            <p:ph type="body" sz="quarter" idx="17" hasCustomPrompt="1"/>
          </p:nvPr>
        </p:nvSpPr>
        <p:spPr>
          <a:xfrm>
            <a:off x="404786" y="5914632"/>
            <a:ext cx="11463417" cy="215444"/>
          </a:xfr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Tree>
    <p:extLst>
      <p:ext uri="{BB962C8B-B14F-4D97-AF65-F5344CB8AC3E}">
        <p14:creationId xmlns:p14="http://schemas.microsoft.com/office/powerpoint/2010/main" val="879110741"/>
      </p:ext>
    </p:extLst>
  </p:cSld>
  <p:clrMapOvr>
    <a:masterClrMapping/>
  </p:clrMapOvr>
  <p:transition/>
  <p:extLst>
    <p:ext uri="{DCECCB84-F9BA-43D5-87BE-67443E8EF086}">
      <p15:sldGuideLst xmlns:p15="http://schemas.microsoft.com/office/powerpoint/2012/main">
        <p15:guide id="1" pos="248">
          <p15:clr>
            <a:srgbClr val="F26B43"/>
          </p15:clr>
        </p15:guide>
        <p15:guide id="2" pos="7428">
          <p15:clr>
            <a:srgbClr val="F26B43"/>
          </p15:clr>
        </p15:guide>
        <p15:guide id="3" orient="horz" pos="232">
          <p15:clr>
            <a:srgbClr val="F26B43"/>
          </p15:clr>
        </p15:guide>
        <p15:guide id="5" orient="horz" pos="1135">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userDrawn="1">
  <p:cSld name="2 columns_Turquoise Bg with divider">
    <p:bg>
      <p:bgPr>
        <a:solidFill>
          <a:schemeClr val="tx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8808081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13" name="Content Placeholder 2">
            <a:extLst>
              <a:ext uri="{FF2B5EF4-FFF2-40B4-BE49-F238E27FC236}">
                <a16:creationId xmlns:a16="http://schemas.microsoft.com/office/drawing/2014/main" id="{D5051729-BB8F-4F8B-9768-535B59EB220A}"/>
              </a:ext>
            </a:extLst>
          </p:cNvPr>
          <p:cNvSpPr>
            <a:spLocks noGrp="1"/>
          </p:cNvSpPr>
          <p:nvPr>
            <p:ph idx="1" hasCustomPrompt="1"/>
          </p:nvPr>
        </p:nvSpPr>
        <p:spPr>
          <a:xfrm>
            <a:off x="404786" y="1808820"/>
            <a:ext cx="5511194" cy="3868080"/>
          </a:xfr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4" name="Content Placeholder 2">
            <a:extLst>
              <a:ext uri="{FF2B5EF4-FFF2-40B4-BE49-F238E27FC236}">
                <a16:creationId xmlns:a16="http://schemas.microsoft.com/office/drawing/2014/main" id="{4A67810E-C380-4F6B-97F0-4AACF4232B48}"/>
              </a:ext>
            </a:extLst>
          </p:cNvPr>
          <p:cNvSpPr>
            <a:spLocks noGrp="1"/>
          </p:cNvSpPr>
          <p:nvPr>
            <p:ph idx="15" hasCustomPrompt="1"/>
          </p:nvPr>
        </p:nvSpPr>
        <p:spPr>
          <a:xfrm>
            <a:off x="6276022" y="1808820"/>
            <a:ext cx="5511194" cy="3868080"/>
          </a:xfr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pic>
        <p:nvPicPr>
          <p:cNvPr id="18" name="Graphique 8">
            <a:extLst>
              <a:ext uri="{FF2B5EF4-FFF2-40B4-BE49-F238E27FC236}">
                <a16:creationId xmlns:a16="http://schemas.microsoft.com/office/drawing/2014/main" id="{FD938CEE-A044-4227-9DE9-9D7C74815781}"/>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303005" y="6172200"/>
            <a:ext cx="501320" cy="459192"/>
          </a:xfrm>
          <a:prstGeom prst="rect">
            <a:avLst/>
          </a:prstGeom>
        </p:spPr>
      </p:pic>
      <p:sp>
        <p:nvSpPr>
          <p:cNvPr id="19" name="Text Placeholder 5">
            <a:extLst>
              <a:ext uri="{FF2B5EF4-FFF2-40B4-BE49-F238E27FC236}">
                <a16:creationId xmlns:a16="http://schemas.microsoft.com/office/drawing/2014/main" id="{AE0492C6-FFE2-4A64-A953-436559870DB1}"/>
              </a:ext>
            </a:extLst>
          </p:cNvPr>
          <p:cNvSpPr>
            <a:spLocks noGrp="1"/>
          </p:cNvSpPr>
          <p:nvPr>
            <p:ph type="body" sz="quarter" idx="16" hasCustomPrompt="1"/>
          </p:nvPr>
        </p:nvSpPr>
        <p:spPr>
          <a:xfrm>
            <a:off x="404786" y="1368596"/>
            <a:ext cx="2311064" cy="353943"/>
          </a:xfr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
        <p:nvSpPr>
          <p:cNvPr id="3" name="Titre 2">
            <a:extLst>
              <a:ext uri="{FF2B5EF4-FFF2-40B4-BE49-F238E27FC236}">
                <a16:creationId xmlns:a16="http://schemas.microsoft.com/office/drawing/2014/main" id="{A123DD79-4804-466E-858A-943320EFB042}"/>
              </a:ext>
            </a:extLst>
          </p:cNvPr>
          <p:cNvSpPr>
            <a:spLocks noGrp="1"/>
          </p:cNvSpPr>
          <p:nvPr>
            <p:ph type="title" hasCustomPrompt="1"/>
          </p:nvPr>
        </p:nvSpPr>
        <p:spPr/>
        <p:txBody>
          <a:bodyPr/>
          <a:lstStyle>
            <a:lvl1pPr>
              <a:defRPr>
                <a:solidFill>
                  <a:schemeClr val="bg1"/>
                </a:solidFill>
              </a:defRPr>
            </a:lvl1pPr>
          </a:lstStyle>
          <a:p>
            <a:r>
              <a:rPr lang="fr-FR" err="1"/>
              <a:t>Title of the slide</a:t>
            </a:r>
          </a:p>
        </p:txBody>
      </p:sp>
      <p:sp>
        <p:nvSpPr>
          <p:cNvPr id="20" name="Espace réservé du numéro de diapositive 2">
            <a:extLst>
              <a:ext uri="{FF2B5EF4-FFF2-40B4-BE49-F238E27FC236}">
                <a16:creationId xmlns:a16="http://schemas.microsoft.com/office/drawing/2014/main" id="{2D9890A8-BA01-4982-A473-4ABF58AED3D5}"/>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t>‹#›</a:t>
            </a:fld>
            <a:r>
              <a:rPr lang="en-GB"/>
              <a:t> ‒ </a:t>
            </a:r>
          </a:p>
        </p:txBody>
      </p:sp>
      <p:sp>
        <p:nvSpPr>
          <p:cNvPr id="21" name="Espace réservé du pied de page 4">
            <a:extLst>
              <a:ext uri="{FF2B5EF4-FFF2-40B4-BE49-F238E27FC236}">
                <a16:creationId xmlns:a16="http://schemas.microsoft.com/office/drawing/2014/main" id="{A1BE0EC3-13A4-4B01-B222-35E0403F4ED9}"/>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2" name="Text Placeholder 8">
            <a:extLst>
              <a:ext uri="{FF2B5EF4-FFF2-40B4-BE49-F238E27FC236}">
                <a16:creationId xmlns:a16="http://schemas.microsoft.com/office/drawing/2014/main" id="{5E1329CB-08A8-4373-99C4-D2CCF23098ED}"/>
              </a:ext>
            </a:extLst>
          </p:cNvPr>
          <p:cNvSpPr>
            <a:spLocks noGrp="1"/>
          </p:cNvSpPr>
          <p:nvPr>
            <p:ph type="body" sz="quarter" idx="17" hasCustomPrompt="1"/>
          </p:nvPr>
        </p:nvSpPr>
        <p:spPr>
          <a:xfrm>
            <a:off x="404786" y="5914632"/>
            <a:ext cx="11463417" cy="215444"/>
          </a:xfr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cxnSp>
        <p:nvCxnSpPr>
          <p:cNvPr id="15" name="Straight Connector 35">
            <a:extLst>
              <a:ext uri="{FF2B5EF4-FFF2-40B4-BE49-F238E27FC236}">
                <a16:creationId xmlns:a16="http://schemas.microsoft.com/office/drawing/2014/main" id="{CCC03A1B-8149-4249-BC87-D1342F48BC4A}"/>
              </a:ext>
            </a:extLst>
          </p:cNvPr>
          <p:cNvCxnSpPr/>
          <p:nvPr userDrawn="1"/>
        </p:nvCxnSpPr>
        <p:spPr>
          <a:xfrm flipH="1" flipV="1">
            <a:off x="6095938"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2010986"/>
      </p:ext>
    </p:extLst>
  </p:cSld>
  <p:clrMapOvr>
    <a:masterClrMapping/>
  </p:clrMapOvr>
  <p:transition/>
  <p:extLst>
    <p:ext uri="{DCECCB84-F9BA-43D5-87BE-67443E8EF086}">
      <p15:sldGuideLst xmlns:p15="http://schemas.microsoft.com/office/powerpoint/2012/main">
        <p15:guide id="1" pos="248">
          <p15:clr>
            <a:srgbClr val="F26B43"/>
          </p15:clr>
        </p15:guide>
        <p15:guide id="2" pos="7428">
          <p15:clr>
            <a:srgbClr val="F26B43"/>
          </p15:clr>
        </p15:guide>
        <p15:guide id="3" orient="horz" pos="232">
          <p15:clr>
            <a:srgbClr val="F26B43"/>
          </p15:clr>
        </p15:guide>
        <p15:guide id="5" orient="horz" pos="1135">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userDrawn="1">
  <p:cSld name="3 columns_Turquoise Bg">
    <p:bg>
      <p:bgPr>
        <a:solidFill>
          <a:schemeClr val="tx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25418412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15" name="Content Placeholder 2">
            <a:extLst>
              <a:ext uri="{FF2B5EF4-FFF2-40B4-BE49-F238E27FC236}">
                <a16:creationId xmlns:a16="http://schemas.microsoft.com/office/drawing/2014/main" id="{E6FF21A3-5C44-47ED-B6D7-AE6CB6A1102B}"/>
              </a:ext>
            </a:extLst>
          </p:cNvPr>
          <p:cNvSpPr>
            <a:spLocks noGrp="1"/>
          </p:cNvSpPr>
          <p:nvPr>
            <p:ph idx="1" hasCustomPrompt="1"/>
          </p:nvPr>
        </p:nvSpPr>
        <p:spPr>
          <a:xfrm>
            <a:off x="404786" y="1808820"/>
            <a:ext cx="3633820" cy="3868080"/>
          </a:xfr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6" name="Content Placeholder 2">
            <a:extLst>
              <a:ext uri="{FF2B5EF4-FFF2-40B4-BE49-F238E27FC236}">
                <a16:creationId xmlns:a16="http://schemas.microsoft.com/office/drawing/2014/main" id="{75D31501-DC21-4740-ACF3-F1316E598191}"/>
              </a:ext>
            </a:extLst>
          </p:cNvPr>
          <p:cNvSpPr>
            <a:spLocks noGrp="1"/>
          </p:cNvSpPr>
          <p:nvPr>
            <p:ph idx="15" hasCustomPrompt="1"/>
          </p:nvPr>
        </p:nvSpPr>
        <p:spPr>
          <a:xfrm>
            <a:off x="4279090" y="1808820"/>
            <a:ext cx="3633820" cy="3868080"/>
          </a:xfr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7" name="Content Placeholder 2">
            <a:extLst>
              <a:ext uri="{FF2B5EF4-FFF2-40B4-BE49-F238E27FC236}">
                <a16:creationId xmlns:a16="http://schemas.microsoft.com/office/drawing/2014/main" id="{C9E9C974-F8D0-482E-9985-E67DFC62129F}"/>
              </a:ext>
            </a:extLst>
          </p:cNvPr>
          <p:cNvSpPr>
            <a:spLocks noGrp="1"/>
          </p:cNvSpPr>
          <p:nvPr>
            <p:ph idx="16" hasCustomPrompt="1"/>
          </p:nvPr>
        </p:nvSpPr>
        <p:spPr>
          <a:xfrm>
            <a:off x="8153368" y="1808820"/>
            <a:ext cx="3633820" cy="3868080"/>
          </a:xfr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pic>
        <p:nvPicPr>
          <p:cNvPr id="18" name="Graphique 8">
            <a:extLst>
              <a:ext uri="{FF2B5EF4-FFF2-40B4-BE49-F238E27FC236}">
                <a16:creationId xmlns:a16="http://schemas.microsoft.com/office/drawing/2014/main" id="{F84A8F74-C187-471B-BECD-90117FE95392}"/>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303005" y="6172200"/>
            <a:ext cx="501320" cy="459192"/>
          </a:xfrm>
          <a:prstGeom prst="rect">
            <a:avLst/>
          </a:prstGeom>
        </p:spPr>
      </p:pic>
      <p:sp>
        <p:nvSpPr>
          <p:cNvPr id="21" name="Text Placeholder 5">
            <a:extLst>
              <a:ext uri="{FF2B5EF4-FFF2-40B4-BE49-F238E27FC236}">
                <a16:creationId xmlns:a16="http://schemas.microsoft.com/office/drawing/2014/main" id="{0A73578C-E463-4003-8A18-1D881A90DDF6}"/>
              </a:ext>
            </a:extLst>
          </p:cNvPr>
          <p:cNvSpPr>
            <a:spLocks noGrp="1"/>
          </p:cNvSpPr>
          <p:nvPr>
            <p:ph type="body" sz="quarter" idx="17" hasCustomPrompt="1"/>
          </p:nvPr>
        </p:nvSpPr>
        <p:spPr>
          <a:xfrm>
            <a:off x="404786" y="1368596"/>
            <a:ext cx="2311064" cy="353943"/>
          </a:xfr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
        <p:nvSpPr>
          <p:cNvPr id="3" name="Titre 2">
            <a:extLst>
              <a:ext uri="{FF2B5EF4-FFF2-40B4-BE49-F238E27FC236}">
                <a16:creationId xmlns:a16="http://schemas.microsoft.com/office/drawing/2014/main" id="{96221AE0-5837-481C-BC68-0F09E348A56A}"/>
              </a:ext>
            </a:extLst>
          </p:cNvPr>
          <p:cNvSpPr>
            <a:spLocks noGrp="1"/>
          </p:cNvSpPr>
          <p:nvPr>
            <p:ph type="title" hasCustomPrompt="1"/>
          </p:nvPr>
        </p:nvSpPr>
        <p:spPr/>
        <p:txBody>
          <a:bodyPr/>
          <a:lstStyle>
            <a:lvl1pPr>
              <a:defRPr>
                <a:solidFill>
                  <a:schemeClr val="bg1"/>
                </a:solidFill>
              </a:defRPr>
            </a:lvl1pPr>
          </a:lstStyle>
          <a:p>
            <a:r>
              <a:rPr lang="fr-FR" err="1"/>
              <a:t>Title of the slide</a:t>
            </a:r>
          </a:p>
        </p:txBody>
      </p:sp>
      <p:sp>
        <p:nvSpPr>
          <p:cNvPr id="23" name="Espace réservé du numéro de diapositive 2">
            <a:extLst>
              <a:ext uri="{FF2B5EF4-FFF2-40B4-BE49-F238E27FC236}">
                <a16:creationId xmlns:a16="http://schemas.microsoft.com/office/drawing/2014/main" id="{473C7761-AA9D-4D80-922D-D9468B5F3BAA}"/>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t>‹#›</a:t>
            </a:fld>
            <a:r>
              <a:rPr lang="en-GB"/>
              <a:t> ‒ </a:t>
            </a:r>
          </a:p>
        </p:txBody>
      </p:sp>
      <p:sp>
        <p:nvSpPr>
          <p:cNvPr id="24" name="Espace réservé du pied de page 4">
            <a:extLst>
              <a:ext uri="{FF2B5EF4-FFF2-40B4-BE49-F238E27FC236}">
                <a16:creationId xmlns:a16="http://schemas.microsoft.com/office/drawing/2014/main" id="{A199F665-569C-4DB3-8791-44F0F59D7406}"/>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3" name="Text Placeholder 8">
            <a:extLst>
              <a:ext uri="{FF2B5EF4-FFF2-40B4-BE49-F238E27FC236}">
                <a16:creationId xmlns:a16="http://schemas.microsoft.com/office/drawing/2014/main" id="{A93F987A-170C-4E76-A7D8-DC706875F85A}"/>
              </a:ext>
            </a:extLst>
          </p:cNvPr>
          <p:cNvSpPr>
            <a:spLocks noGrp="1"/>
          </p:cNvSpPr>
          <p:nvPr>
            <p:ph type="body" sz="quarter" idx="18" hasCustomPrompt="1"/>
          </p:nvPr>
        </p:nvSpPr>
        <p:spPr>
          <a:xfrm>
            <a:off x="404786" y="5914632"/>
            <a:ext cx="11463417" cy="215444"/>
          </a:xfr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Tree>
    <p:extLst>
      <p:ext uri="{BB962C8B-B14F-4D97-AF65-F5344CB8AC3E}">
        <p14:creationId xmlns:p14="http://schemas.microsoft.com/office/powerpoint/2010/main" val="4268717791"/>
      </p:ext>
    </p:extLst>
  </p:cSld>
  <p:clrMapOvr>
    <a:masterClrMapping/>
  </p:clrMapOvr>
  <p:transition/>
  <p:extLst>
    <p:ext uri="{DCECCB84-F9BA-43D5-87BE-67443E8EF086}">
      <p15:sldGuideLst xmlns:p15="http://schemas.microsoft.com/office/powerpoint/2012/main">
        <p15:guide id="1" pos="248">
          <p15:clr>
            <a:srgbClr val="F26B43"/>
          </p15:clr>
        </p15:guide>
        <p15:guide id="2" pos="7428">
          <p15:clr>
            <a:srgbClr val="F26B43"/>
          </p15:clr>
        </p15:guide>
        <p15:guide id="3" orient="horz" pos="232">
          <p15:clr>
            <a:srgbClr val="F26B43"/>
          </p15:clr>
        </p15:guide>
        <p15:guide id="5" orient="horz" pos="1135">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3 columns_Turquoise Bg with dividers">
    <p:bg>
      <p:bgPr>
        <a:solidFill>
          <a:schemeClr val="tx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15890444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15" name="Content Placeholder 2">
            <a:extLst>
              <a:ext uri="{FF2B5EF4-FFF2-40B4-BE49-F238E27FC236}">
                <a16:creationId xmlns:a16="http://schemas.microsoft.com/office/drawing/2014/main" id="{E6FF21A3-5C44-47ED-B6D7-AE6CB6A1102B}"/>
              </a:ext>
            </a:extLst>
          </p:cNvPr>
          <p:cNvSpPr>
            <a:spLocks noGrp="1"/>
          </p:cNvSpPr>
          <p:nvPr>
            <p:ph idx="1" hasCustomPrompt="1"/>
          </p:nvPr>
        </p:nvSpPr>
        <p:spPr>
          <a:xfrm>
            <a:off x="404786" y="1808820"/>
            <a:ext cx="3633820" cy="3868080"/>
          </a:xfr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6" name="Content Placeholder 2">
            <a:extLst>
              <a:ext uri="{FF2B5EF4-FFF2-40B4-BE49-F238E27FC236}">
                <a16:creationId xmlns:a16="http://schemas.microsoft.com/office/drawing/2014/main" id="{75D31501-DC21-4740-ACF3-F1316E598191}"/>
              </a:ext>
            </a:extLst>
          </p:cNvPr>
          <p:cNvSpPr>
            <a:spLocks noGrp="1"/>
          </p:cNvSpPr>
          <p:nvPr>
            <p:ph idx="15" hasCustomPrompt="1"/>
          </p:nvPr>
        </p:nvSpPr>
        <p:spPr>
          <a:xfrm>
            <a:off x="4279090" y="1808820"/>
            <a:ext cx="3633820" cy="3868080"/>
          </a:xfr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7" name="Content Placeholder 2">
            <a:extLst>
              <a:ext uri="{FF2B5EF4-FFF2-40B4-BE49-F238E27FC236}">
                <a16:creationId xmlns:a16="http://schemas.microsoft.com/office/drawing/2014/main" id="{C9E9C974-F8D0-482E-9985-E67DFC62129F}"/>
              </a:ext>
            </a:extLst>
          </p:cNvPr>
          <p:cNvSpPr>
            <a:spLocks noGrp="1"/>
          </p:cNvSpPr>
          <p:nvPr>
            <p:ph idx="16" hasCustomPrompt="1"/>
          </p:nvPr>
        </p:nvSpPr>
        <p:spPr>
          <a:xfrm>
            <a:off x="8153368" y="1808820"/>
            <a:ext cx="3633820" cy="3868080"/>
          </a:xfr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pic>
        <p:nvPicPr>
          <p:cNvPr id="18" name="Graphique 8">
            <a:extLst>
              <a:ext uri="{FF2B5EF4-FFF2-40B4-BE49-F238E27FC236}">
                <a16:creationId xmlns:a16="http://schemas.microsoft.com/office/drawing/2014/main" id="{F84A8F74-C187-471B-BECD-90117FE95392}"/>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303005" y="6172200"/>
            <a:ext cx="501320" cy="459192"/>
          </a:xfrm>
          <a:prstGeom prst="rect">
            <a:avLst/>
          </a:prstGeom>
        </p:spPr>
      </p:pic>
      <p:sp>
        <p:nvSpPr>
          <p:cNvPr id="21" name="Text Placeholder 5">
            <a:extLst>
              <a:ext uri="{FF2B5EF4-FFF2-40B4-BE49-F238E27FC236}">
                <a16:creationId xmlns:a16="http://schemas.microsoft.com/office/drawing/2014/main" id="{0A73578C-E463-4003-8A18-1D881A90DDF6}"/>
              </a:ext>
            </a:extLst>
          </p:cNvPr>
          <p:cNvSpPr>
            <a:spLocks noGrp="1"/>
          </p:cNvSpPr>
          <p:nvPr>
            <p:ph type="body" sz="quarter" idx="17" hasCustomPrompt="1"/>
          </p:nvPr>
        </p:nvSpPr>
        <p:spPr>
          <a:xfrm>
            <a:off x="404786" y="1368596"/>
            <a:ext cx="2311064" cy="353943"/>
          </a:xfr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
        <p:nvSpPr>
          <p:cNvPr id="3" name="Titre 2">
            <a:extLst>
              <a:ext uri="{FF2B5EF4-FFF2-40B4-BE49-F238E27FC236}">
                <a16:creationId xmlns:a16="http://schemas.microsoft.com/office/drawing/2014/main" id="{96221AE0-5837-481C-BC68-0F09E348A56A}"/>
              </a:ext>
            </a:extLst>
          </p:cNvPr>
          <p:cNvSpPr>
            <a:spLocks noGrp="1"/>
          </p:cNvSpPr>
          <p:nvPr>
            <p:ph type="title" hasCustomPrompt="1"/>
          </p:nvPr>
        </p:nvSpPr>
        <p:spPr/>
        <p:txBody>
          <a:bodyPr/>
          <a:lstStyle>
            <a:lvl1pPr>
              <a:defRPr>
                <a:solidFill>
                  <a:schemeClr val="bg1"/>
                </a:solidFill>
              </a:defRPr>
            </a:lvl1pPr>
          </a:lstStyle>
          <a:p>
            <a:r>
              <a:rPr lang="fr-FR" err="1"/>
              <a:t>Title of the slide</a:t>
            </a:r>
          </a:p>
        </p:txBody>
      </p:sp>
      <p:sp>
        <p:nvSpPr>
          <p:cNvPr id="23" name="Espace réservé du numéro de diapositive 2">
            <a:extLst>
              <a:ext uri="{FF2B5EF4-FFF2-40B4-BE49-F238E27FC236}">
                <a16:creationId xmlns:a16="http://schemas.microsoft.com/office/drawing/2014/main" id="{473C7761-AA9D-4D80-922D-D9468B5F3BAA}"/>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t>‹#›</a:t>
            </a:fld>
            <a:r>
              <a:rPr lang="en-GB"/>
              <a:t> ‒ </a:t>
            </a:r>
          </a:p>
        </p:txBody>
      </p:sp>
      <p:sp>
        <p:nvSpPr>
          <p:cNvPr id="24" name="Espace réservé du pied de page 4">
            <a:extLst>
              <a:ext uri="{FF2B5EF4-FFF2-40B4-BE49-F238E27FC236}">
                <a16:creationId xmlns:a16="http://schemas.microsoft.com/office/drawing/2014/main" id="{A199F665-569C-4DB3-8791-44F0F59D7406}"/>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3" name="Text Placeholder 8">
            <a:extLst>
              <a:ext uri="{FF2B5EF4-FFF2-40B4-BE49-F238E27FC236}">
                <a16:creationId xmlns:a16="http://schemas.microsoft.com/office/drawing/2014/main" id="{A93F987A-170C-4E76-A7D8-DC706875F85A}"/>
              </a:ext>
            </a:extLst>
          </p:cNvPr>
          <p:cNvSpPr>
            <a:spLocks noGrp="1"/>
          </p:cNvSpPr>
          <p:nvPr>
            <p:ph type="body" sz="quarter" idx="18" hasCustomPrompt="1"/>
          </p:nvPr>
        </p:nvSpPr>
        <p:spPr>
          <a:xfrm>
            <a:off x="404786" y="5914632"/>
            <a:ext cx="11463417" cy="215444"/>
          </a:xfr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cxnSp>
        <p:nvCxnSpPr>
          <p:cNvPr id="14" name="Straight Connector 35">
            <a:extLst>
              <a:ext uri="{FF2B5EF4-FFF2-40B4-BE49-F238E27FC236}">
                <a16:creationId xmlns:a16="http://schemas.microsoft.com/office/drawing/2014/main" id="{FAF1B7B1-87E0-46A4-AA07-C1063E54C3AD}"/>
              </a:ext>
            </a:extLst>
          </p:cNvPr>
          <p:cNvCxnSpPr/>
          <p:nvPr userDrawn="1"/>
        </p:nvCxnSpPr>
        <p:spPr>
          <a:xfrm flipH="1" flipV="1">
            <a:off x="4158848"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9" name="Straight Connector 35">
            <a:extLst>
              <a:ext uri="{FF2B5EF4-FFF2-40B4-BE49-F238E27FC236}">
                <a16:creationId xmlns:a16="http://schemas.microsoft.com/office/drawing/2014/main" id="{18811E3C-6550-477D-B750-990B471D9E0E}"/>
              </a:ext>
            </a:extLst>
          </p:cNvPr>
          <p:cNvCxnSpPr/>
          <p:nvPr userDrawn="1"/>
        </p:nvCxnSpPr>
        <p:spPr>
          <a:xfrm flipH="1" flipV="1">
            <a:off x="8033139"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2695610"/>
      </p:ext>
    </p:extLst>
  </p:cSld>
  <p:clrMapOvr>
    <a:masterClrMapping/>
  </p:clrMapOvr>
  <p:transition/>
  <p:extLst>
    <p:ext uri="{DCECCB84-F9BA-43D5-87BE-67443E8EF086}">
      <p15:sldGuideLst xmlns:p15="http://schemas.microsoft.com/office/powerpoint/2012/main">
        <p15:guide id="1" pos="248">
          <p15:clr>
            <a:srgbClr val="F26B43"/>
          </p15:clr>
        </p15:guide>
        <p15:guide id="2" pos="7428">
          <p15:clr>
            <a:srgbClr val="F26B43"/>
          </p15:clr>
        </p15:guide>
        <p15:guide id="3" orient="horz" pos="232">
          <p15:clr>
            <a:srgbClr val="F26B43"/>
          </p15:clr>
        </p15:guide>
        <p15:guide id="5" orient="horz" pos="1135">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1_4 columns_Green Bg ">
    <p:bg>
      <p:bgPr>
        <a:solidFill>
          <a:schemeClr val="tx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13" name="Text Placeholder 5">
            <a:extLst>
              <a:ext uri="{FF2B5EF4-FFF2-40B4-BE49-F238E27FC236}">
                <a16:creationId xmlns:a16="http://schemas.microsoft.com/office/drawing/2014/main" id="{A638648C-B61D-4507-9478-07B4702DA583}"/>
              </a:ext>
            </a:extLst>
          </p:cNvPr>
          <p:cNvSpPr>
            <a:spLocks noGrp="1"/>
          </p:cNvSpPr>
          <p:nvPr>
            <p:ph type="body" sz="quarter" idx="17" hasCustomPrompt="1"/>
          </p:nvPr>
        </p:nvSpPr>
        <p:spPr>
          <a:xfrm>
            <a:off x="404786" y="1368596"/>
            <a:ext cx="2311064" cy="353943"/>
          </a:xfr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
        <p:nvSpPr>
          <p:cNvPr id="6" name="Titre 5">
            <a:extLst>
              <a:ext uri="{FF2B5EF4-FFF2-40B4-BE49-F238E27FC236}">
                <a16:creationId xmlns:a16="http://schemas.microsoft.com/office/drawing/2014/main" id="{826B9503-2AC4-450D-A0D4-5019A3085BE9}"/>
              </a:ext>
            </a:extLst>
          </p:cNvPr>
          <p:cNvSpPr>
            <a:spLocks noGrp="1"/>
          </p:cNvSpPr>
          <p:nvPr>
            <p:ph type="title" hasCustomPrompt="1"/>
          </p:nvPr>
        </p:nvSpPr>
        <p:spPr>
          <a:xfrm>
            <a:off x="404786" y="382816"/>
            <a:ext cx="11382428" cy="480131"/>
          </a:xfrm>
        </p:spPr>
        <p:txBody>
          <a:bodyPr/>
          <a:lstStyle>
            <a:lvl1pPr>
              <a:defRPr>
                <a:solidFill>
                  <a:schemeClr val="bg1"/>
                </a:solidFill>
              </a:defRPr>
            </a:lvl1pPr>
          </a:lstStyle>
          <a:p>
            <a:r>
              <a:rPr lang="fr-FR" err="1"/>
              <a:t>Title of the slide</a:t>
            </a:r>
          </a:p>
        </p:txBody>
      </p:sp>
      <p:sp>
        <p:nvSpPr>
          <p:cNvPr id="21" name="Content Placeholder 2">
            <a:extLst>
              <a:ext uri="{FF2B5EF4-FFF2-40B4-BE49-F238E27FC236}">
                <a16:creationId xmlns:a16="http://schemas.microsoft.com/office/drawing/2014/main" id="{98957F28-66B5-4ECC-AA41-7CCADEDEAC7F}"/>
              </a:ext>
            </a:extLst>
          </p:cNvPr>
          <p:cNvSpPr>
            <a:spLocks noGrp="1"/>
          </p:cNvSpPr>
          <p:nvPr>
            <p:ph idx="21" hasCustomPrompt="1"/>
          </p:nvPr>
        </p:nvSpPr>
        <p:spPr>
          <a:xfrm>
            <a:off x="6373054" y="1997656"/>
            <a:ext cx="2667154" cy="3868080"/>
          </a:xfrm>
        </p:spPr>
        <p:txBody>
          <a:bodyPr>
            <a:noAutofit/>
          </a:bodyPr>
          <a:lstStyle>
            <a:lvl1pPr>
              <a:spcBef>
                <a:spcPts val="1800"/>
              </a:spcBef>
              <a:defRPr sz="1600">
                <a:solidFill>
                  <a:schemeClr val="bg1"/>
                </a:solidFill>
              </a:defRPr>
            </a:lvl1pPr>
            <a:lvl2pPr marL="447675" indent="-314325">
              <a:buFontTx/>
              <a:buBlip>
                <a:blip r:embed="rId6"/>
              </a:buBlip>
              <a:defRPr lang="en-GB" sz="1600" kern="120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sp>
        <p:nvSpPr>
          <p:cNvPr id="16" name="Text Placeholder 8">
            <a:extLst>
              <a:ext uri="{FF2B5EF4-FFF2-40B4-BE49-F238E27FC236}">
                <a16:creationId xmlns:a16="http://schemas.microsoft.com/office/drawing/2014/main" id="{DECC98CB-42ED-4358-8632-DB1E5894A4AC}"/>
              </a:ext>
            </a:extLst>
          </p:cNvPr>
          <p:cNvSpPr>
            <a:spLocks noGrp="1"/>
          </p:cNvSpPr>
          <p:nvPr>
            <p:ph type="body" sz="quarter" idx="23" hasCustomPrompt="1"/>
          </p:nvPr>
        </p:nvSpPr>
        <p:spPr>
          <a:xfrm>
            <a:off x="404786" y="5914632"/>
            <a:ext cx="11463417" cy="215444"/>
          </a:xfr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7" name="Espace réservé du pied de page 4">
            <a:extLst>
              <a:ext uri="{FF2B5EF4-FFF2-40B4-BE49-F238E27FC236}">
                <a16:creationId xmlns:a16="http://schemas.microsoft.com/office/drawing/2014/main" id="{4B2C0F4A-6984-48C5-B4CD-E7BBF23E1018}"/>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3" name="Espace réservé du numéro de diapositive 2">
            <a:extLst>
              <a:ext uri="{FF2B5EF4-FFF2-40B4-BE49-F238E27FC236}">
                <a16:creationId xmlns:a16="http://schemas.microsoft.com/office/drawing/2014/main" id="{A5504A1B-576C-4AEF-94C6-8ABC9093DC51}"/>
              </a:ext>
            </a:extLst>
          </p:cNvPr>
          <p:cNvSpPr>
            <a:spLocks noGrp="1"/>
          </p:cNvSpPr>
          <p:nvPr>
            <p:ph type="sldNum" sz="quarter" idx="24"/>
          </p:nvPr>
        </p:nvSpPr>
        <p:spPr/>
        <p:txBody>
          <a:bodyPr/>
          <a:lstStyle>
            <a:lvl1pPr>
              <a:defRPr>
                <a:solidFill>
                  <a:schemeClr val="bg1"/>
                </a:solidFill>
              </a:defRPr>
            </a:lvl1pPr>
          </a:lstStyle>
          <a:p>
            <a:fld id="{D61AABEC-672F-4B68-B914-690DA978312C}" type="slidenum">
              <a:rPr lang="en-GB" smtClean="0"/>
              <a:t>‹#›</a:t>
            </a:fld>
            <a:r>
              <a:rPr lang="en-GB"/>
              <a:t> ‒ </a:t>
            </a:r>
          </a:p>
        </p:txBody>
      </p:sp>
      <p:sp>
        <p:nvSpPr>
          <p:cNvPr id="19" name="Content Placeholder 2">
            <a:extLst>
              <a:ext uri="{FF2B5EF4-FFF2-40B4-BE49-F238E27FC236}">
                <a16:creationId xmlns:a16="http://schemas.microsoft.com/office/drawing/2014/main" id="{DB581EAD-818C-45A4-80FE-963E44E24C9E}"/>
              </a:ext>
            </a:extLst>
          </p:cNvPr>
          <p:cNvSpPr>
            <a:spLocks noGrp="1"/>
          </p:cNvSpPr>
          <p:nvPr>
            <p:ph idx="26" hasCustomPrompt="1"/>
          </p:nvPr>
        </p:nvSpPr>
        <p:spPr>
          <a:xfrm>
            <a:off x="404786" y="2001973"/>
            <a:ext cx="2667154" cy="3868080"/>
          </a:xfrm>
        </p:spPr>
        <p:txBody>
          <a:bodyPr>
            <a:noAutofit/>
          </a:bodyPr>
          <a:lstStyle>
            <a:lvl1pPr>
              <a:spcBef>
                <a:spcPts val="1800"/>
              </a:spcBef>
              <a:defRPr sz="1600">
                <a:solidFill>
                  <a:schemeClr val="bg1"/>
                </a:solidFill>
              </a:defRPr>
            </a:lvl1pPr>
            <a:lvl2pPr marL="447675" indent="-314325">
              <a:buFontTx/>
              <a:buBlip>
                <a:blip r:embed="rId6"/>
              </a:buBlip>
              <a:defRPr lang="en-GB" sz="1600" kern="120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sp>
        <p:nvSpPr>
          <p:cNvPr id="14" name="Content Placeholder 2">
            <a:extLst>
              <a:ext uri="{FF2B5EF4-FFF2-40B4-BE49-F238E27FC236}">
                <a16:creationId xmlns:a16="http://schemas.microsoft.com/office/drawing/2014/main" id="{9561D6C5-C10B-443C-B2FA-9D56B1984C79}"/>
              </a:ext>
            </a:extLst>
          </p:cNvPr>
          <p:cNvSpPr>
            <a:spLocks noGrp="1"/>
          </p:cNvSpPr>
          <p:nvPr>
            <p:ph idx="27" hasCustomPrompt="1"/>
          </p:nvPr>
        </p:nvSpPr>
        <p:spPr>
          <a:xfrm>
            <a:off x="3388920" y="1997656"/>
            <a:ext cx="2667154" cy="3868080"/>
          </a:xfrm>
        </p:spPr>
        <p:txBody>
          <a:bodyPr>
            <a:noAutofit/>
          </a:bodyPr>
          <a:lstStyle>
            <a:lvl1pPr>
              <a:spcBef>
                <a:spcPts val="1800"/>
              </a:spcBef>
              <a:defRPr sz="1600">
                <a:solidFill>
                  <a:schemeClr val="bg1"/>
                </a:solidFill>
              </a:defRPr>
            </a:lvl1pPr>
            <a:lvl2pPr marL="447675" indent="-314325">
              <a:buFontTx/>
              <a:buBlip>
                <a:blip r:embed="rId6"/>
              </a:buBlip>
              <a:defRPr lang="en-GB" sz="1600" kern="120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sp>
        <p:nvSpPr>
          <p:cNvPr id="15" name="Content Placeholder 2">
            <a:extLst>
              <a:ext uri="{FF2B5EF4-FFF2-40B4-BE49-F238E27FC236}">
                <a16:creationId xmlns:a16="http://schemas.microsoft.com/office/drawing/2014/main" id="{D014CE33-0AF2-4D70-9BF6-B1EE278ACE92}"/>
              </a:ext>
            </a:extLst>
          </p:cNvPr>
          <p:cNvSpPr>
            <a:spLocks noGrp="1"/>
          </p:cNvSpPr>
          <p:nvPr>
            <p:ph idx="28" hasCustomPrompt="1"/>
          </p:nvPr>
        </p:nvSpPr>
        <p:spPr>
          <a:xfrm>
            <a:off x="9357188" y="1997656"/>
            <a:ext cx="2667154" cy="3868080"/>
          </a:xfrm>
        </p:spPr>
        <p:txBody>
          <a:bodyPr>
            <a:noAutofit/>
          </a:bodyPr>
          <a:lstStyle>
            <a:lvl1pPr>
              <a:spcBef>
                <a:spcPts val="1800"/>
              </a:spcBef>
              <a:defRPr sz="1600">
                <a:solidFill>
                  <a:schemeClr val="bg1"/>
                </a:solidFill>
              </a:defRPr>
            </a:lvl1pPr>
            <a:lvl2pPr marL="447675" indent="-314325">
              <a:buFontTx/>
              <a:buBlip>
                <a:blip r:embed="rId6"/>
              </a:buBlip>
              <a:defRPr lang="en-GB" sz="1600" kern="120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spTree>
    <p:extLst>
      <p:ext uri="{BB962C8B-B14F-4D97-AF65-F5344CB8AC3E}">
        <p14:creationId xmlns:p14="http://schemas.microsoft.com/office/powerpoint/2010/main" val="1303143991"/>
      </p:ext>
    </p:extLst>
  </p:cSld>
  <p:clrMapOvr>
    <a:masterClrMapping/>
  </p:clrMapOvr>
  <p:transition/>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76">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userDrawn="1">
  <p:cSld name="Empty_Violet Bg">
    <p:bg>
      <p:bgPr>
        <a:solidFill>
          <a:schemeClr val="accent4"/>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36912711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pic>
        <p:nvPicPr>
          <p:cNvPr id="12" name="Graphique 8">
            <a:extLst>
              <a:ext uri="{FF2B5EF4-FFF2-40B4-BE49-F238E27FC236}">
                <a16:creationId xmlns:a16="http://schemas.microsoft.com/office/drawing/2014/main" id="{437C81F6-288B-4CD6-8434-31E05629586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303005" y="6172200"/>
            <a:ext cx="501320" cy="459192"/>
          </a:xfrm>
          <a:prstGeom prst="rect">
            <a:avLst/>
          </a:prstGeom>
        </p:spPr>
      </p:pic>
      <p:sp>
        <p:nvSpPr>
          <p:cNvPr id="15" name="Text Placeholder 5">
            <a:extLst>
              <a:ext uri="{FF2B5EF4-FFF2-40B4-BE49-F238E27FC236}">
                <a16:creationId xmlns:a16="http://schemas.microsoft.com/office/drawing/2014/main" id="{D7927E3E-1782-4A07-BD59-371C4D8227B3}"/>
              </a:ext>
            </a:extLst>
          </p:cNvPr>
          <p:cNvSpPr>
            <a:spLocks noGrp="1"/>
          </p:cNvSpPr>
          <p:nvPr>
            <p:ph type="body" sz="quarter" idx="15" hasCustomPrompt="1"/>
          </p:nvPr>
        </p:nvSpPr>
        <p:spPr>
          <a:xfrm>
            <a:off x="404786" y="1368596"/>
            <a:ext cx="2311064" cy="353943"/>
          </a:xfr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
        <p:nvSpPr>
          <p:cNvPr id="3" name="Titre 2">
            <a:extLst>
              <a:ext uri="{FF2B5EF4-FFF2-40B4-BE49-F238E27FC236}">
                <a16:creationId xmlns:a16="http://schemas.microsoft.com/office/drawing/2014/main" id="{934B8D39-A21D-4C23-9BB3-0812B9F0884C}"/>
              </a:ext>
            </a:extLst>
          </p:cNvPr>
          <p:cNvSpPr>
            <a:spLocks noGrp="1"/>
          </p:cNvSpPr>
          <p:nvPr>
            <p:ph type="title" hasCustomPrompt="1"/>
          </p:nvPr>
        </p:nvSpPr>
        <p:spPr/>
        <p:txBody>
          <a:bodyPr/>
          <a:lstStyle>
            <a:lvl1pPr>
              <a:defRPr>
                <a:solidFill>
                  <a:schemeClr val="bg1"/>
                </a:solidFill>
              </a:defRPr>
            </a:lvl1pPr>
          </a:lstStyle>
          <a:p>
            <a:r>
              <a:rPr lang="fr-FR" err="1"/>
              <a:t>Title of the slide</a:t>
            </a:r>
          </a:p>
        </p:txBody>
      </p:sp>
      <p:sp>
        <p:nvSpPr>
          <p:cNvPr id="16" name="Espace réservé du numéro de diapositive 2">
            <a:extLst>
              <a:ext uri="{FF2B5EF4-FFF2-40B4-BE49-F238E27FC236}">
                <a16:creationId xmlns:a16="http://schemas.microsoft.com/office/drawing/2014/main" id="{F763B716-FDA1-4D3C-824D-1B00864184A9}"/>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t>‹#›</a:t>
            </a:fld>
            <a:r>
              <a:rPr lang="en-GB"/>
              <a:t> ‒ </a:t>
            </a:r>
          </a:p>
        </p:txBody>
      </p:sp>
      <p:sp>
        <p:nvSpPr>
          <p:cNvPr id="17" name="Espace réservé du pied de page 4">
            <a:extLst>
              <a:ext uri="{FF2B5EF4-FFF2-40B4-BE49-F238E27FC236}">
                <a16:creationId xmlns:a16="http://schemas.microsoft.com/office/drawing/2014/main" id="{49679F60-0A60-49CD-A33B-A0143C31A6D1}"/>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0" name="Text Placeholder 8">
            <a:extLst>
              <a:ext uri="{FF2B5EF4-FFF2-40B4-BE49-F238E27FC236}">
                <a16:creationId xmlns:a16="http://schemas.microsoft.com/office/drawing/2014/main" id="{D1CD4711-4D41-4B4B-B260-0ED56BC2605B}"/>
              </a:ext>
            </a:extLst>
          </p:cNvPr>
          <p:cNvSpPr>
            <a:spLocks noGrp="1"/>
          </p:cNvSpPr>
          <p:nvPr>
            <p:ph type="body" sz="quarter" idx="17" hasCustomPrompt="1"/>
          </p:nvPr>
        </p:nvSpPr>
        <p:spPr>
          <a:xfrm>
            <a:off x="404786" y="5914632"/>
            <a:ext cx="11463417" cy="215444"/>
          </a:xfr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Tree>
    <p:extLst>
      <p:ext uri="{BB962C8B-B14F-4D97-AF65-F5344CB8AC3E}">
        <p14:creationId xmlns:p14="http://schemas.microsoft.com/office/powerpoint/2010/main" val="231966560"/>
      </p:ext>
    </p:extLst>
  </p:cSld>
  <p:clrMapOvr>
    <a:masterClrMapping/>
  </p:clrMapOvr>
  <p:transition/>
  <p:extLst>
    <p:ext uri="{DCECCB84-F9BA-43D5-87BE-67443E8EF086}">
      <p15:sldGuideLst xmlns:p15="http://schemas.microsoft.com/office/powerpoint/2012/main">
        <p15:guide id="1" pos="248">
          <p15:clr>
            <a:srgbClr val="F26B43"/>
          </p15:clr>
        </p15:guide>
        <p15:guide id="2" pos="7428">
          <p15:clr>
            <a:srgbClr val="F26B43"/>
          </p15:clr>
        </p15:guide>
        <p15:guide id="3" orient="horz" pos="232">
          <p15:clr>
            <a:srgbClr val="F26B43"/>
          </p15:clr>
        </p15:guide>
        <p15:guide id="5" orient="horz" pos="1135">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columns with divider">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40484926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04786" y="1808820"/>
            <a:ext cx="5511194" cy="3868080"/>
          </a:xfrm>
          <a:prstGeom prst="rect">
            <a:avLst/>
          </a:prstGeom>
        </p:spPr>
        <p:txBody>
          <a:bodyPr>
            <a:noAutofit/>
          </a:bodyPr>
          <a:lstStyle>
            <a:lvl1pPr>
              <a:spcBef>
                <a:spcPts val="1800"/>
              </a:spcBef>
              <a:defRPr sz="1600">
                <a:solidFill>
                  <a:schemeClr val="tx1"/>
                </a:solidFill>
              </a:defRPr>
            </a:lvl1pPr>
            <a:lvl2pPr>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
        <p:nvSpPr>
          <p:cNvPr id="10" name="Content Placeholder 2">
            <a:extLst>
              <a:ext uri="{FF2B5EF4-FFF2-40B4-BE49-F238E27FC236}">
                <a16:creationId xmlns:a16="http://schemas.microsoft.com/office/drawing/2014/main" id="{58EBDB8A-A132-411F-B6B9-59DC085B79E1}"/>
              </a:ext>
            </a:extLst>
          </p:cNvPr>
          <p:cNvSpPr>
            <a:spLocks noGrp="1"/>
          </p:cNvSpPr>
          <p:nvPr>
            <p:ph idx="15" hasCustomPrompt="1"/>
          </p:nvPr>
        </p:nvSpPr>
        <p:spPr>
          <a:xfrm>
            <a:off x="6280958" y="1808820"/>
            <a:ext cx="5511194" cy="3868080"/>
          </a:xfrm>
          <a:prstGeom prst="rect">
            <a:avLst/>
          </a:prstGeom>
        </p:spPr>
        <p:txBody>
          <a:bodyPr>
            <a:noAutofit/>
          </a:bodyPr>
          <a:lstStyle>
            <a:lvl1pPr>
              <a:spcBef>
                <a:spcPts val="1800"/>
              </a:spcBef>
              <a:defRPr sz="1600">
                <a:solidFill>
                  <a:schemeClr val="tx1"/>
                </a:solidFill>
              </a:defRPr>
            </a:lvl1pPr>
            <a:lvl2pPr>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
        <p:nvSpPr>
          <p:cNvPr id="7" name="Titre 6">
            <a:extLst>
              <a:ext uri="{FF2B5EF4-FFF2-40B4-BE49-F238E27FC236}">
                <a16:creationId xmlns:a16="http://schemas.microsoft.com/office/drawing/2014/main" id="{A8E7ED9E-A328-4987-9140-8AE92695412D}"/>
              </a:ext>
            </a:extLst>
          </p:cNvPr>
          <p:cNvSpPr>
            <a:spLocks noGrp="1"/>
          </p:cNvSpPr>
          <p:nvPr>
            <p:ph type="title" hasCustomPrompt="1"/>
          </p:nvPr>
        </p:nvSpPr>
        <p:spPr/>
        <p:txBody>
          <a:bodyPr/>
          <a:lstStyle>
            <a:lvl1pPr>
              <a:defRPr/>
            </a:lvl1pPr>
          </a:lstStyle>
          <a:p>
            <a:r>
              <a:rPr lang="fr-FR" dirty="0" err="1"/>
              <a:t>Title</a:t>
            </a:r>
            <a:r>
              <a:rPr lang="fr-FR" dirty="0"/>
              <a:t> of the slide</a:t>
            </a:r>
          </a:p>
        </p:txBody>
      </p:sp>
      <p:sp>
        <p:nvSpPr>
          <p:cNvPr id="11" name="Text Placeholder 8">
            <a:extLst>
              <a:ext uri="{FF2B5EF4-FFF2-40B4-BE49-F238E27FC236}">
                <a16:creationId xmlns:a16="http://schemas.microsoft.com/office/drawing/2014/main" id="{1280ACD6-00A9-4C39-A87C-3E9B0191EBEA}"/>
              </a:ext>
            </a:extLst>
          </p:cNvPr>
          <p:cNvSpPr>
            <a:spLocks noGrp="1"/>
          </p:cNvSpPr>
          <p:nvPr>
            <p:ph type="body" sz="quarter" idx="18" hasCustomPrompt="1"/>
          </p:nvPr>
        </p:nvSpPr>
        <p:spPr>
          <a:xfrm>
            <a:off x="404786" y="5914632"/>
            <a:ext cx="11463417" cy="215444"/>
          </a:xfrm>
          <a:prstGeom prst="rect">
            <a:avLst/>
          </a:prstGeom>
        </p:spPr>
        <p:txBody>
          <a:bodyPr wrap="square" lIns="0" tIns="0" bIns="0" anchor="b">
            <a:no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 IPSOS AUM</a:t>
            </a:r>
          </a:p>
        </p:txBody>
      </p:sp>
      <p:cxnSp>
        <p:nvCxnSpPr>
          <p:cNvPr id="12" name="Straight Connector 35">
            <a:extLst>
              <a:ext uri="{FF2B5EF4-FFF2-40B4-BE49-F238E27FC236}">
                <a16:creationId xmlns:a16="http://schemas.microsoft.com/office/drawing/2014/main" id="{C67592C2-0DB8-4942-A571-6655A988B75E}"/>
              </a:ext>
            </a:extLst>
          </p:cNvPr>
          <p:cNvCxnSpPr>
            <a:cxnSpLocks/>
          </p:cNvCxnSpPr>
          <p:nvPr userDrawn="1"/>
        </p:nvCxnSpPr>
        <p:spPr>
          <a:xfrm flipV="1">
            <a:off x="6095938"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3" name="Text Placeholder 5">
            <a:extLst>
              <a:ext uri="{FF2B5EF4-FFF2-40B4-BE49-F238E27FC236}">
                <a16:creationId xmlns:a16="http://schemas.microsoft.com/office/drawing/2014/main" id="{4C0DD1BE-AC17-4952-9446-02C5E9403249}"/>
              </a:ext>
            </a:extLst>
          </p:cNvPr>
          <p:cNvSpPr>
            <a:spLocks noGrp="1"/>
          </p:cNvSpPr>
          <p:nvPr>
            <p:ph type="body" sz="quarter" idx="16" hasCustomPrompt="1"/>
          </p:nvPr>
        </p:nvSpPr>
        <p:spPr>
          <a:xfrm>
            <a:off x="399865" y="1125415"/>
            <a:ext cx="11382420" cy="307777"/>
          </a:xfrm>
          <a:prstGeom prst="rect">
            <a:avLst/>
          </a:prstGeom>
          <a:noFill/>
        </p:spPr>
        <p:txBody>
          <a:bodyPr wrap="square" lIns="0" rIns="0" bIns="0">
            <a:spAutoFit/>
          </a:bodyPr>
          <a:lstStyle>
            <a:lvl1pPr marL="0" indent="0">
              <a:buNone/>
              <a:defRPr sz="2000">
                <a:solidFill>
                  <a:schemeClr val="tx2"/>
                </a:solidFill>
              </a:defRPr>
            </a:lvl1pPr>
          </a:lstStyle>
          <a:p>
            <a:pPr lvl="0"/>
            <a:r>
              <a:rPr lang="en-GB" dirty="0"/>
              <a:t>Subtitle of the slide</a:t>
            </a:r>
          </a:p>
        </p:txBody>
      </p:sp>
    </p:spTree>
    <p:extLst>
      <p:ext uri="{BB962C8B-B14F-4D97-AF65-F5344CB8AC3E}">
        <p14:creationId xmlns:p14="http://schemas.microsoft.com/office/powerpoint/2010/main" val="1278929778"/>
      </p:ext>
    </p:extLst>
  </p:cSld>
  <p:clrMapOvr>
    <a:masterClrMapping/>
  </p:clrMapOvr>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Content_Violet Bg">
    <p:bg>
      <p:bgPr>
        <a:solidFill>
          <a:schemeClr val="accent4"/>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27428696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3" name="Espace réservé du contenu 2">
            <a:extLst>
              <a:ext uri="{FF2B5EF4-FFF2-40B4-BE49-F238E27FC236}">
                <a16:creationId xmlns:a16="http://schemas.microsoft.com/office/drawing/2014/main" id="{1703231E-4063-4D72-A4F3-5BF19050C303}"/>
              </a:ext>
            </a:extLst>
          </p:cNvPr>
          <p:cNvSpPr>
            <a:spLocks noGrp="1"/>
          </p:cNvSpPr>
          <p:nvPr>
            <p:ph idx="1" hasCustomPrompt="1"/>
          </p:nvPr>
        </p:nvSpPr>
        <p:spPr/>
        <p:txBody>
          <a:bodyPr/>
          <a:lstStyle>
            <a:lvl1pPr>
              <a:defRPr>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a:solidFill>
                  <a:schemeClr val="bg1"/>
                </a:solidFill>
              </a:defRPr>
            </a:lvl2pPr>
            <a:lvl3pPr>
              <a:defRPr sz="1400">
                <a:solidFill>
                  <a:schemeClr val="bg1"/>
                </a:solidFill>
              </a:defRPr>
            </a:lvl3pPr>
            <a:lvl4pPr>
              <a:defRPr>
                <a:solidFill>
                  <a:schemeClr val="bg1"/>
                </a:solidFill>
              </a:defRPr>
            </a:lvl4pPr>
            <a:lvl5pPr>
              <a:defRPr>
                <a:solidFill>
                  <a:schemeClr val="bg1"/>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a:t>Second level</a:t>
            </a:r>
          </a:p>
          <a:p>
            <a:pPr lvl="2"/>
            <a:r>
              <a:rPr lang="en-GB"/>
              <a:t>Third level</a:t>
            </a:r>
          </a:p>
        </p:txBody>
      </p:sp>
      <p:pic>
        <p:nvPicPr>
          <p:cNvPr id="12" name="Graphique 8">
            <a:extLst>
              <a:ext uri="{FF2B5EF4-FFF2-40B4-BE49-F238E27FC236}">
                <a16:creationId xmlns:a16="http://schemas.microsoft.com/office/drawing/2014/main" id="{668B2CFD-22F1-4431-AF94-F5F28A5873D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303005" y="6172200"/>
            <a:ext cx="501320" cy="459192"/>
          </a:xfrm>
          <a:prstGeom prst="rect">
            <a:avLst/>
          </a:prstGeom>
        </p:spPr>
      </p:pic>
      <p:sp>
        <p:nvSpPr>
          <p:cNvPr id="15" name="Text Placeholder 5">
            <a:extLst>
              <a:ext uri="{FF2B5EF4-FFF2-40B4-BE49-F238E27FC236}">
                <a16:creationId xmlns:a16="http://schemas.microsoft.com/office/drawing/2014/main" id="{36BACE50-F370-4AF7-A623-EFA8E8D0FB5F}"/>
              </a:ext>
            </a:extLst>
          </p:cNvPr>
          <p:cNvSpPr>
            <a:spLocks noGrp="1"/>
          </p:cNvSpPr>
          <p:nvPr>
            <p:ph type="body" sz="quarter" idx="15" hasCustomPrompt="1"/>
          </p:nvPr>
        </p:nvSpPr>
        <p:spPr>
          <a:xfrm>
            <a:off x="404786" y="1368596"/>
            <a:ext cx="2311064" cy="353943"/>
          </a:xfr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
        <p:nvSpPr>
          <p:cNvPr id="5" name="Titre 4">
            <a:extLst>
              <a:ext uri="{FF2B5EF4-FFF2-40B4-BE49-F238E27FC236}">
                <a16:creationId xmlns:a16="http://schemas.microsoft.com/office/drawing/2014/main" id="{4160477B-743B-492A-BC15-89FE6D09C284}"/>
              </a:ext>
            </a:extLst>
          </p:cNvPr>
          <p:cNvSpPr>
            <a:spLocks noGrp="1"/>
          </p:cNvSpPr>
          <p:nvPr>
            <p:ph type="title" hasCustomPrompt="1"/>
          </p:nvPr>
        </p:nvSpPr>
        <p:spPr/>
        <p:txBody>
          <a:bodyPr/>
          <a:lstStyle>
            <a:lvl1pPr>
              <a:defRPr>
                <a:solidFill>
                  <a:schemeClr val="bg1"/>
                </a:solidFill>
              </a:defRPr>
            </a:lvl1pPr>
          </a:lstStyle>
          <a:p>
            <a:r>
              <a:rPr lang="fr-FR" err="1"/>
              <a:t>Title of the slide</a:t>
            </a:r>
          </a:p>
        </p:txBody>
      </p:sp>
      <p:sp>
        <p:nvSpPr>
          <p:cNvPr id="16" name="Espace réservé du numéro de diapositive 2">
            <a:extLst>
              <a:ext uri="{FF2B5EF4-FFF2-40B4-BE49-F238E27FC236}">
                <a16:creationId xmlns:a16="http://schemas.microsoft.com/office/drawing/2014/main" id="{77A23A92-4733-4D64-9578-199845FA4004}"/>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t>‹#›</a:t>
            </a:fld>
            <a:r>
              <a:rPr lang="en-GB"/>
              <a:t> ‒ </a:t>
            </a:r>
          </a:p>
        </p:txBody>
      </p:sp>
      <p:sp>
        <p:nvSpPr>
          <p:cNvPr id="17" name="Espace réservé du pied de page 4">
            <a:extLst>
              <a:ext uri="{FF2B5EF4-FFF2-40B4-BE49-F238E27FC236}">
                <a16:creationId xmlns:a16="http://schemas.microsoft.com/office/drawing/2014/main" id="{2143B5D6-D335-415F-ABD0-9712884C01B1}"/>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1" name="Text Placeholder 8">
            <a:extLst>
              <a:ext uri="{FF2B5EF4-FFF2-40B4-BE49-F238E27FC236}">
                <a16:creationId xmlns:a16="http://schemas.microsoft.com/office/drawing/2014/main" id="{4DA76F43-5248-440F-A481-AE3424C906AE}"/>
              </a:ext>
            </a:extLst>
          </p:cNvPr>
          <p:cNvSpPr>
            <a:spLocks noGrp="1"/>
          </p:cNvSpPr>
          <p:nvPr>
            <p:ph type="body" sz="quarter" idx="17" hasCustomPrompt="1"/>
          </p:nvPr>
        </p:nvSpPr>
        <p:spPr>
          <a:xfrm>
            <a:off x="404786" y="5914632"/>
            <a:ext cx="11463417" cy="215444"/>
          </a:xfr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Tree>
    <p:extLst>
      <p:ext uri="{BB962C8B-B14F-4D97-AF65-F5344CB8AC3E}">
        <p14:creationId xmlns:p14="http://schemas.microsoft.com/office/powerpoint/2010/main" val="91465724"/>
      </p:ext>
    </p:extLst>
  </p:cSld>
  <p:clrMapOvr>
    <a:masterClrMapping/>
  </p:clrMapOvr>
  <p:transition/>
  <p:extLst>
    <p:ext uri="{DCECCB84-F9BA-43D5-87BE-67443E8EF086}">
      <p15:sldGuideLst xmlns:p15="http://schemas.microsoft.com/office/powerpoint/2012/main">
        <p15:guide id="1" pos="248">
          <p15:clr>
            <a:srgbClr val="F26B43"/>
          </p15:clr>
        </p15:guide>
        <p15:guide id="2" pos="7428">
          <p15:clr>
            <a:srgbClr val="F26B43"/>
          </p15:clr>
        </p15:guide>
        <p15:guide id="3" orient="horz" pos="232">
          <p15:clr>
            <a:srgbClr val="F26B43"/>
          </p15:clr>
        </p15:guide>
        <p15:guide id="5" orient="horz" pos="1135">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userDrawn="1">
  <p:cSld name="2 columns_Violet Bg">
    <p:bg>
      <p:bgPr>
        <a:solidFill>
          <a:schemeClr val="accent4"/>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21679447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13" name="Content Placeholder 2">
            <a:extLst>
              <a:ext uri="{FF2B5EF4-FFF2-40B4-BE49-F238E27FC236}">
                <a16:creationId xmlns:a16="http://schemas.microsoft.com/office/drawing/2014/main" id="{FC0E9943-F655-4D87-8A71-C5CD7B1F3302}"/>
              </a:ext>
            </a:extLst>
          </p:cNvPr>
          <p:cNvSpPr>
            <a:spLocks noGrp="1"/>
          </p:cNvSpPr>
          <p:nvPr>
            <p:ph idx="1" hasCustomPrompt="1"/>
          </p:nvPr>
        </p:nvSpPr>
        <p:spPr>
          <a:xfrm>
            <a:off x="404786" y="1808820"/>
            <a:ext cx="5511194" cy="3868080"/>
          </a:xfr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a:t>Second level</a:t>
            </a:r>
          </a:p>
          <a:p>
            <a:pPr lvl="2"/>
            <a:r>
              <a:rPr lang="en-GB"/>
              <a:t>Third level</a:t>
            </a:r>
          </a:p>
        </p:txBody>
      </p:sp>
      <p:sp>
        <p:nvSpPr>
          <p:cNvPr id="14" name="Content Placeholder 2">
            <a:extLst>
              <a:ext uri="{FF2B5EF4-FFF2-40B4-BE49-F238E27FC236}">
                <a16:creationId xmlns:a16="http://schemas.microsoft.com/office/drawing/2014/main" id="{66438B2F-8ED1-4D14-A1C7-E9F68322689E}"/>
              </a:ext>
            </a:extLst>
          </p:cNvPr>
          <p:cNvSpPr>
            <a:spLocks noGrp="1"/>
          </p:cNvSpPr>
          <p:nvPr>
            <p:ph idx="15" hasCustomPrompt="1"/>
          </p:nvPr>
        </p:nvSpPr>
        <p:spPr>
          <a:xfrm>
            <a:off x="6276022" y="1808820"/>
            <a:ext cx="5511194" cy="3868080"/>
          </a:xfr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a:t>Second level</a:t>
            </a:r>
          </a:p>
          <a:p>
            <a:pPr lvl="2"/>
            <a:r>
              <a:rPr lang="en-GB"/>
              <a:t>Third level</a:t>
            </a:r>
          </a:p>
        </p:txBody>
      </p:sp>
      <p:pic>
        <p:nvPicPr>
          <p:cNvPr id="18" name="Graphique 8">
            <a:extLst>
              <a:ext uri="{FF2B5EF4-FFF2-40B4-BE49-F238E27FC236}">
                <a16:creationId xmlns:a16="http://schemas.microsoft.com/office/drawing/2014/main" id="{ACDC552B-8CDA-48CA-A8A8-811FCC54FFE3}"/>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303005" y="6172200"/>
            <a:ext cx="501320" cy="459192"/>
          </a:xfrm>
          <a:prstGeom prst="rect">
            <a:avLst/>
          </a:prstGeom>
        </p:spPr>
      </p:pic>
      <p:sp>
        <p:nvSpPr>
          <p:cNvPr id="19" name="Text Placeholder 5">
            <a:extLst>
              <a:ext uri="{FF2B5EF4-FFF2-40B4-BE49-F238E27FC236}">
                <a16:creationId xmlns:a16="http://schemas.microsoft.com/office/drawing/2014/main" id="{C8F73D43-A7D3-4516-ABE8-FE463CC621C2}"/>
              </a:ext>
            </a:extLst>
          </p:cNvPr>
          <p:cNvSpPr>
            <a:spLocks noGrp="1"/>
          </p:cNvSpPr>
          <p:nvPr>
            <p:ph type="body" sz="quarter" idx="16" hasCustomPrompt="1"/>
          </p:nvPr>
        </p:nvSpPr>
        <p:spPr>
          <a:xfrm>
            <a:off x="404786" y="1368596"/>
            <a:ext cx="2311064" cy="353943"/>
          </a:xfr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
        <p:nvSpPr>
          <p:cNvPr id="3" name="Titre 2">
            <a:extLst>
              <a:ext uri="{FF2B5EF4-FFF2-40B4-BE49-F238E27FC236}">
                <a16:creationId xmlns:a16="http://schemas.microsoft.com/office/drawing/2014/main" id="{263ED53C-324B-4E02-A190-3A1DB4E58E01}"/>
              </a:ext>
            </a:extLst>
          </p:cNvPr>
          <p:cNvSpPr>
            <a:spLocks noGrp="1"/>
          </p:cNvSpPr>
          <p:nvPr>
            <p:ph type="title" hasCustomPrompt="1"/>
          </p:nvPr>
        </p:nvSpPr>
        <p:spPr/>
        <p:txBody>
          <a:bodyPr/>
          <a:lstStyle>
            <a:lvl1pPr>
              <a:defRPr>
                <a:solidFill>
                  <a:schemeClr val="bg1"/>
                </a:solidFill>
              </a:defRPr>
            </a:lvl1pPr>
          </a:lstStyle>
          <a:p>
            <a:r>
              <a:rPr lang="fr-FR" err="1"/>
              <a:t>Title of the slide</a:t>
            </a:r>
          </a:p>
        </p:txBody>
      </p:sp>
      <p:sp>
        <p:nvSpPr>
          <p:cNvPr id="20" name="Espace réservé du numéro de diapositive 2">
            <a:extLst>
              <a:ext uri="{FF2B5EF4-FFF2-40B4-BE49-F238E27FC236}">
                <a16:creationId xmlns:a16="http://schemas.microsoft.com/office/drawing/2014/main" id="{15860257-6371-40C0-A1CD-7F88E895871B}"/>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t>‹#›</a:t>
            </a:fld>
            <a:r>
              <a:rPr lang="en-GB"/>
              <a:t> ‒ </a:t>
            </a:r>
          </a:p>
        </p:txBody>
      </p:sp>
      <p:sp>
        <p:nvSpPr>
          <p:cNvPr id="21" name="Espace réservé du pied de page 4">
            <a:extLst>
              <a:ext uri="{FF2B5EF4-FFF2-40B4-BE49-F238E27FC236}">
                <a16:creationId xmlns:a16="http://schemas.microsoft.com/office/drawing/2014/main" id="{C64E4412-2519-4051-AC29-ED56CF367D63}"/>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2" name="Text Placeholder 8">
            <a:extLst>
              <a:ext uri="{FF2B5EF4-FFF2-40B4-BE49-F238E27FC236}">
                <a16:creationId xmlns:a16="http://schemas.microsoft.com/office/drawing/2014/main" id="{7894B4D6-48C5-485B-A19E-2E2EFB7416D6}"/>
              </a:ext>
            </a:extLst>
          </p:cNvPr>
          <p:cNvSpPr>
            <a:spLocks noGrp="1"/>
          </p:cNvSpPr>
          <p:nvPr>
            <p:ph type="body" sz="quarter" idx="17" hasCustomPrompt="1"/>
          </p:nvPr>
        </p:nvSpPr>
        <p:spPr>
          <a:xfrm>
            <a:off x="404786" y="5914632"/>
            <a:ext cx="11463417" cy="215444"/>
          </a:xfr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Tree>
    <p:extLst>
      <p:ext uri="{BB962C8B-B14F-4D97-AF65-F5344CB8AC3E}">
        <p14:creationId xmlns:p14="http://schemas.microsoft.com/office/powerpoint/2010/main" val="3762826496"/>
      </p:ext>
    </p:extLst>
  </p:cSld>
  <p:clrMapOvr>
    <a:masterClrMapping/>
  </p:clrMapOvr>
  <p:transition/>
  <p:extLst>
    <p:ext uri="{DCECCB84-F9BA-43D5-87BE-67443E8EF086}">
      <p15:sldGuideLst xmlns:p15="http://schemas.microsoft.com/office/powerpoint/2012/main">
        <p15:guide id="1" pos="248">
          <p15:clr>
            <a:srgbClr val="F26B43"/>
          </p15:clr>
        </p15:guide>
        <p15:guide id="2" pos="7428">
          <p15:clr>
            <a:srgbClr val="F26B43"/>
          </p15:clr>
        </p15:guide>
        <p15:guide id="3" orient="horz" pos="232">
          <p15:clr>
            <a:srgbClr val="F26B43"/>
          </p15:clr>
        </p15:guide>
        <p15:guide id="5" orient="horz" pos="1135">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userDrawn="1">
  <p:cSld name="2 columns_Violet Bg with divider">
    <p:bg>
      <p:bgPr>
        <a:solidFill>
          <a:schemeClr val="accent4"/>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40730760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13" name="Content Placeholder 2">
            <a:extLst>
              <a:ext uri="{FF2B5EF4-FFF2-40B4-BE49-F238E27FC236}">
                <a16:creationId xmlns:a16="http://schemas.microsoft.com/office/drawing/2014/main" id="{FC0E9943-F655-4D87-8A71-C5CD7B1F3302}"/>
              </a:ext>
            </a:extLst>
          </p:cNvPr>
          <p:cNvSpPr>
            <a:spLocks noGrp="1"/>
          </p:cNvSpPr>
          <p:nvPr>
            <p:ph idx="1" hasCustomPrompt="1"/>
          </p:nvPr>
        </p:nvSpPr>
        <p:spPr>
          <a:xfrm>
            <a:off x="404786" y="1808820"/>
            <a:ext cx="5511194" cy="3868080"/>
          </a:xfr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a:t>Second level</a:t>
            </a:r>
          </a:p>
          <a:p>
            <a:pPr lvl="2"/>
            <a:r>
              <a:rPr lang="en-GB"/>
              <a:t>Third level</a:t>
            </a:r>
          </a:p>
        </p:txBody>
      </p:sp>
      <p:sp>
        <p:nvSpPr>
          <p:cNvPr id="14" name="Content Placeholder 2">
            <a:extLst>
              <a:ext uri="{FF2B5EF4-FFF2-40B4-BE49-F238E27FC236}">
                <a16:creationId xmlns:a16="http://schemas.microsoft.com/office/drawing/2014/main" id="{66438B2F-8ED1-4D14-A1C7-E9F68322689E}"/>
              </a:ext>
            </a:extLst>
          </p:cNvPr>
          <p:cNvSpPr>
            <a:spLocks noGrp="1"/>
          </p:cNvSpPr>
          <p:nvPr>
            <p:ph idx="15" hasCustomPrompt="1"/>
          </p:nvPr>
        </p:nvSpPr>
        <p:spPr>
          <a:xfrm>
            <a:off x="6276022" y="1808820"/>
            <a:ext cx="5511194" cy="3868080"/>
          </a:xfr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a:t>Second level</a:t>
            </a:r>
          </a:p>
          <a:p>
            <a:pPr lvl="2"/>
            <a:r>
              <a:rPr lang="en-GB"/>
              <a:t>Third level</a:t>
            </a:r>
          </a:p>
        </p:txBody>
      </p:sp>
      <p:pic>
        <p:nvPicPr>
          <p:cNvPr id="18" name="Graphique 8">
            <a:extLst>
              <a:ext uri="{FF2B5EF4-FFF2-40B4-BE49-F238E27FC236}">
                <a16:creationId xmlns:a16="http://schemas.microsoft.com/office/drawing/2014/main" id="{ACDC552B-8CDA-48CA-A8A8-811FCC54FFE3}"/>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303005" y="6172200"/>
            <a:ext cx="501320" cy="459192"/>
          </a:xfrm>
          <a:prstGeom prst="rect">
            <a:avLst/>
          </a:prstGeom>
        </p:spPr>
      </p:pic>
      <p:sp>
        <p:nvSpPr>
          <p:cNvPr id="19" name="Text Placeholder 5">
            <a:extLst>
              <a:ext uri="{FF2B5EF4-FFF2-40B4-BE49-F238E27FC236}">
                <a16:creationId xmlns:a16="http://schemas.microsoft.com/office/drawing/2014/main" id="{C8F73D43-A7D3-4516-ABE8-FE463CC621C2}"/>
              </a:ext>
            </a:extLst>
          </p:cNvPr>
          <p:cNvSpPr>
            <a:spLocks noGrp="1"/>
          </p:cNvSpPr>
          <p:nvPr>
            <p:ph type="body" sz="quarter" idx="16" hasCustomPrompt="1"/>
          </p:nvPr>
        </p:nvSpPr>
        <p:spPr>
          <a:xfrm>
            <a:off x="404786" y="1368596"/>
            <a:ext cx="2311064" cy="353943"/>
          </a:xfr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
        <p:nvSpPr>
          <p:cNvPr id="3" name="Titre 2">
            <a:extLst>
              <a:ext uri="{FF2B5EF4-FFF2-40B4-BE49-F238E27FC236}">
                <a16:creationId xmlns:a16="http://schemas.microsoft.com/office/drawing/2014/main" id="{263ED53C-324B-4E02-A190-3A1DB4E58E01}"/>
              </a:ext>
            </a:extLst>
          </p:cNvPr>
          <p:cNvSpPr>
            <a:spLocks noGrp="1"/>
          </p:cNvSpPr>
          <p:nvPr>
            <p:ph type="title" hasCustomPrompt="1"/>
          </p:nvPr>
        </p:nvSpPr>
        <p:spPr/>
        <p:txBody>
          <a:bodyPr/>
          <a:lstStyle>
            <a:lvl1pPr>
              <a:defRPr>
                <a:solidFill>
                  <a:schemeClr val="bg1"/>
                </a:solidFill>
              </a:defRPr>
            </a:lvl1pPr>
          </a:lstStyle>
          <a:p>
            <a:r>
              <a:rPr lang="fr-FR" err="1"/>
              <a:t>Title of the slide</a:t>
            </a:r>
          </a:p>
        </p:txBody>
      </p:sp>
      <p:sp>
        <p:nvSpPr>
          <p:cNvPr id="20" name="Espace réservé du numéro de diapositive 2">
            <a:extLst>
              <a:ext uri="{FF2B5EF4-FFF2-40B4-BE49-F238E27FC236}">
                <a16:creationId xmlns:a16="http://schemas.microsoft.com/office/drawing/2014/main" id="{15860257-6371-40C0-A1CD-7F88E895871B}"/>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t>‹#›</a:t>
            </a:fld>
            <a:r>
              <a:rPr lang="en-GB"/>
              <a:t> ‒ </a:t>
            </a:r>
          </a:p>
        </p:txBody>
      </p:sp>
      <p:sp>
        <p:nvSpPr>
          <p:cNvPr id="21" name="Espace réservé du pied de page 4">
            <a:extLst>
              <a:ext uri="{FF2B5EF4-FFF2-40B4-BE49-F238E27FC236}">
                <a16:creationId xmlns:a16="http://schemas.microsoft.com/office/drawing/2014/main" id="{C64E4412-2519-4051-AC29-ED56CF367D63}"/>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2" name="Text Placeholder 8">
            <a:extLst>
              <a:ext uri="{FF2B5EF4-FFF2-40B4-BE49-F238E27FC236}">
                <a16:creationId xmlns:a16="http://schemas.microsoft.com/office/drawing/2014/main" id="{7894B4D6-48C5-485B-A19E-2E2EFB7416D6}"/>
              </a:ext>
            </a:extLst>
          </p:cNvPr>
          <p:cNvSpPr>
            <a:spLocks noGrp="1"/>
          </p:cNvSpPr>
          <p:nvPr>
            <p:ph type="body" sz="quarter" idx="17" hasCustomPrompt="1"/>
          </p:nvPr>
        </p:nvSpPr>
        <p:spPr>
          <a:xfrm>
            <a:off x="404786" y="5914632"/>
            <a:ext cx="11463417" cy="215444"/>
          </a:xfr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cxnSp>
        <p:nvCxnSpPr>
          <p:cNvPr id="15" name="Straight Connector 35">
            <a:extLst>
              <a:ext uri="{FF2B5EF4-FFF2-40B4-BE49-F238E27FC236}">
                <a16:creationId xmlns:a16="http://schemas.microsoft.com/office/drawing/2014/main" id="{23DB9D5B-DC75-428B-A756-12D2B3B16114}"/>
              </a:ext>
            </a:extLst>
          </p:cNvPr>
          <p:cNvCxnSpPr/>
          <p:nvPr userDrawn="1"/>
        </p:nvCxnSpPr>
        <p:spPr>
          <a:xfrm flipH="1" flipV="1">
            <a:off x="6095938"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6428162"/>
      </p:ext>
    </p:extLst>
  </p:cSld>
  <p:clrMapOvr>
    <a:masterClrMapping/>
  </p:clrMapOvr>
  <p:transition/>
  <p:extLst>
    <p:ext uri="{DCECCB84-F9BA-43D5-87BE-67443E8EF086}">
      <p15:sldGuideLst xmlns:p15="http://schemas.microsoft.com/office/powerpoint/2012/main">
        <p15:guide id="1" pos="248">
          <p15:clr>
            <a:srgbClr val="F26B43"/>
          </p15:clr>
        </p15:guide>
        <p15:guide id="2" pos="7428">
          <p15:clr>
            <a:srgbClr val="F26B43"/>
          </p15:clr>
        </p15:guide>
        <p15:guide id="3" orient="horz" pos="232">
          <p15:clr>
            <a:srgbClr val="F26B43"/>
          </p15:clr>
        </p15:guide>
        <p15:guide id="5" orient="horz" pos="1135">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3 columns_Violet Bg">
    <p:bg>
      <p:bgPr>
        <a:solidFill>
          <a:schemeClr val="accent4"/>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208201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13" name="Content Placeholder 2">
            <a:extLst>
              <a:ext uri="{FF2B5EF4-FFF2-40B4-BE49-F238E27FC236}">
                <a16:creationId xmlns:a16="http://schemas.microsoft.com/office/drawing/2014/main" id="{2B84738E-FC65-4057-B3F9-EDDD50E90A80}"/>
              </a:ext>
            </a:extLst>
          </p:cNvPr>
          <p:cNvSpPr>
            <a:spLocks noGrp="1"/>
          </p:cNvSpPr>
          <p:nvPr>
            <p:ph idx="1" hasCustomPrompt="1"/>
          </p:nvPr>
        </p:nvSpPr>
        <p:spPr>
          <a:xfrm>
            <a:off x="404786" y="1808820"/>
            <a:ext cx="3633820" cy="3868080"/>
          </a:xfr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a:t>Second level</a:t>
            </a:r>
          </a:p>
          <a:p>
            <a:pPr lvl="2"/>
            <a:r>
              <a:rPr lang="en-GB"/>
              <a:t>Third level</a:t>
            </a:r>
          </a:p>
        </p:txBody>
      </p:sp>
      <p:sp>
        <p:nvSpPr>
          <p:cNvPr id="14" name="Content Placeholder 2">
            <a:extLst>
              <a:ext uri="{FF2B5EF4-FFF2-40B4-BE49-F238E27FC236}">
                <a16:creationId xmlns:a16="http://schemas.microsoft.com/office/drawing/2014/main" id="{787E670E-DB4B-44E8-8FE3-D62DABA7F3D8}"/>
              </a:ext>
            </a:extLst>
          </p:cNvPr>
          <p:cNvSpPr>
            <a:spLocks noGrp="1"/>
          </p:cNvSpPr>
          <p:nvPr>
            <p:ph idx="15" hasCustomPrompt="1"/>
          </p:nvPr>
        </p:nvSpPr>
        <p:spPr>
          <a:xfrm>
            <a:off x="4279090" y="1808820"/>
            <a:ext cx="3633820" cy="3868080"/>
          </a:xfr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a:t>Second level</a:t>
            </a:r>
          </a:p>
          <a:p>
            <a:pPr lvl="2"/>
            <a:r>
              <a:rPr lang="en-GB"/>
              <a:t>Third level</a:t>
            </a:r>
          </a:p>
        </p:txBody>
      </p:sp>
      <p:sp>
        <p:nvSpPr>
          <p:cNvPr id="15" name="Content Placeholder 2">
            <a:extLst>
              <a:ext uri="{FF2B5EF4-FFF2-40B4-BE49-F238E27FC236}">
                <a16:creationId xmlns:a16="http://schemas.microsoft.com/office/drawing/2014/main" id="{49614C37-0687-453B-98AC-92943109E118}"/>
              </a:ext>
            </a:extLst>
          </p:cNvPr>
          <p:cNvSpPr>
            <a:spLocks noGrp="1"/>
          </p:cNvSpPr>
          <p:nvPr>
            <p:ph idx="16" hasCustomPrompt="1"/>
          </p:nvPr>
        </p:nvSpPr>
        <p:spPr>
          <a:xfrm>
            <a:off x="8153368" y="1808820"/>
            <a:ext cx="3633820" cy="3868080"/>
          </a:xfr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a:t>Second level</a:t>
            </a:r>
          </a:p>
          <a:p>
            <a:pPr lvl="2"/>
            <a:r>
              <a:rPr lang="en-GB"/>
              <a:t>Third level</a:t>
            </a:r>
          </a:p>
        </p:txBody>
      </p:sp>
      <p:pic>
        <p:nvPicPr>
          <p:cNvPr id="18" name="Graphique 8">
            <a:extLst>
              <a:ext uri="{FF2B5EF4-FFF2-40B4-BE49-F238E27FC236}">
                <a16:creationId xmlns:a16="http://schemas.microsoft.com/office/drawing/2014/main" id="{63FE658E-9ADA-4627-B4E3-4DE0E374FD53}"/>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303005" y="6172200"/>
            <a:ext cx="501320" cy="459192"/>
          </a:xfrm>
          <a:prstGeom prst="rect">
            <a:avLst/>
          </a:prstGeom>
        </p:spPr>
      </p:pic>
      <p:sp>
        <p:nvSpPr>
          <p:cNvPr id="21" name="Text Placeholder 5">
            <a:extLst>
              <a:ext uri="{FF2B5EF4-FFF2-40B4-BE49-F238E27FC236}">
                <a16:creationId xmlns:a16="http://schemas.microsoft.com/office/drawing/2014/main" id="{F08D919A-4DF1-46CD-A2AE-41E585FD8A49}"/>
              </a:ext>
            </a:extLst>
          </p:cNvPr>
          <p:cNvSpPr>
            <a:spLocks noGrp="1"/>
          </p:cNvSpPr>
          <p:nvPr>
            <p:ph type="body" sz="quarter" idx="17" hasCustomPrompt="1"/>
          </p:nvPr>
        </p:nvSpPr>
        <p:spPr>
          <a:xfrm>
            <a:off x="404786" y="1368596"/>
            <a:ext cx="2311064" cy="353943"/>
          </a:xfr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
        <p:nvSpPr>
          <p:cNvPr id="3" name="Titre 2">
            <a:extLst>
              <a:ext uri="{FF2B5EF4-FFF2-40B4-BE49-F238E27FC236}">
                <a16:creationId xmlns:a16="http://schemas.microsoft.com/office/drawing/2014/main" id="{511B61A5-D4C6-4685-8C16-DCFA216B92B1}"/>
              </a:ext>
            </a:extLst>
          </p:cNvPr>
          <p:cNvSpPr>
            <a:spLocks noGrp="1"/>
          </p:cNvSpPr>
          <p:nvPr>
            <p:ph type="title" hasCustomPrompt="1"/>
          </p:nvPr>
        </p:nvSpPr>
        <p:spPr/>
        <p:txBody>
          <a:bodyPr/>
          <a:lstStyle>
            <a:lvl1pPr>
              <a:defRPr>
                <a:solidFill>
                  <a:schemeClr val="bg1"/>
                </a:solidFill>
              </a:defRPr>
            </a:lvl1pPr>
          </a:lstStyle>
          <a:p>
            <a:r>
              <a:rPr lang="fr-FR" err="1"/>
              <a:t>Title of the slide</a:t>
            </a:r>
          </a:p>
        </p:txBody>
      </p:sp>
      <p:sp>
        <p:nvSpPr>
          <p:cNvPr id="22" name="Espace réservé du numéro de diapositive 2">
            <a:extLst>
              <a:ext uri="{FF2B5EF4-FFF2-40B4-BE49-F238E27FC236}">
                <a16:creationId xmlns:a16="http://schemas.microsoft.com/office/drawing/2014/main" id="{F2B16B7C-A9B4-4FD7-826E-9D73B19E65A0}"/>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t>‹#›</a:t>
            </a:fld>
            <a:r>
              <a:rPr lang="en-GB"/>
              <a:t> ‒ </a:t>
            </a:r>
          </a:p>
        </p:txBody>
      </p:sp>
      <p:sp>
        <p:nvSpPr>
          <p:cNvPr id="23" name="Espace réservé du pied de page 4">
            <a:extLst>
              <a:ext uri="{FF2B5EF4-FFF2-40B4-BE49-F238E27FC236}">
                <a16:creationId xmlns:a16="http://schemas.microsoft.com/office/drawing/2014/main" id="{B0C6C810-3AC8-4CF2-81C8-1D7058CBD48D}"/>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6" name="Text Placeholder 8">
            <a:extLst>
              <a:ext uri="{FF2B5EF4-FFF2-40B4-BE49-F238E27FC236}">
                <a16:creationId xmlns:a16="http://schemas.microsoft.com/office/drawing/2014/main" id="{7BDDDA5B-7CD0-43A3-9A8B-D5946ECB060B}"/>
              </a:ext>
            </a:extLst>
          </p:cNvPr>
          <p:cNvSpPr>
            <a:spLocks noGrp="1"/>
          </p:cNvSpPr>
          <p:nvPr>
            <p:ph type="body" sz="quarter" idx="18" hasCustomPrompt="1"/>
          </p:nvPr>
        </p:nvSpPr>
        <p:spPr>
          <a:xfrm>
            <a:off x="404786" y="5914632"/>
            <a:ext cx="11463417" cy="215444"/>
          </a:xfr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Tree>
    <p:extLst>
      <p:ext uri="{BB962C8B-B14F-4D97-AF65-F5344CB8AC3E}">
        <p14:creationId xmlns:p14="http://schemas.microsoft.com/office/powerpoint/2010/main" val="269160081"/>
      </p:ext>
    </p:extLst>
  </p:cSld>
  <p:clrMapOvr>
    <a:masterClrMapping/>
  </p:clrMapOvr>
  <p:transition/>
  <p:extLst>
    <p:ext uri="{DCECCB84-F9BA-43D5-87BE-67443E8EF086}">
      <p15:sldGuideLst xmlns:p15="http://schemas.microsoft.com/office/powerpoint/2012/main">
        <p15:guide id="1" pos="248">
          <p15:clr>
            <a:srgbClr val="F26B43"/>
          </p15:clr>
        </p15:guide>
        <p15:guide id="2" pos="7428">
          <p15:clr>
            <a:srgbClr val="F26B43"/>
          </p15:clr>
        </p15:guide>
        <p15:guide id="3" orient="horz" pos="232">
          <p15:clr>
            <a:srgbClr val="F26B43"/>
          </p15:clr>
        </p15:guide>
        <p15:guide id="5" orient="horz" pos="1135">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userDrawn="1">
  <p:cSld name="3 columns_Violet Bg with dividers">
    <p:bg>
      <p:bgPr>
        <a:solidFill>
          <a:schemeClr val="accent4"/>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14019507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13" name="Content Placeholder 2">
            <a:extLst>
              <a:ext uri="{FF2B5EF4-FFF2-40B4-BE49-F238E27FC236}">
                <a16:creationId xmlns:a16="http://schemas.microsoft.com/office/drawing/2014/main" id="{2B84738E-FC65-4057-B3F9-EDDD50E90A80}"/>
              </a:ext>
            </a:extLst>
          </p:cNvPr>
          <p:cNvSpPr>
            <a:spLocks noGrp="1"/>
          </p:cNvSpPr>
          <p:nvPr>
            <p:ph idx="1" hasCustomPrompt="1"/>
          </p:nvPr>
        </p:nvSpPr>
        <p:spPr>
          <a:xfrm>
            <a:off x="404786" y="1808820"/>
            <a:ext cx="3633820" cy="3868080"/>
          </a:xfr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a:t>Second level</a:t>
            </a:r>
          </a:p>
          <a:p>
            <a:pPr lvl="2"/>
            <a:r>
              <a:rPr lang="en-GB"/>
              <a:t>Third level</a:t>
            </a:r>
          </a:p>
        </p:txBody>
      </p:sp>
      <p:sp>
        <p:nvSpPr>
          <p:cNvPr id="14" name="Content Placeholder 2">
            <a:extLst>
              <a:ext uri="{FF2B5EF4-FFF2-40B4-BE49-F238E27FC236}">
                <a16:creationId xmlns:a16="http://schemas.microsoft.com/office/drawing/2014/main" id="{787E670E-DB4B-44E8-8FE3-D62DABA7F3D8}"/>
              </a:ext>
            </a:extLst>
          </p:cNvPr>
          <p:cNvSpPr>
            <a:spLocks noGrp="1"/>
          </p:cNvSpPr>
          <p:nvPr>
            <p:ph idx="15" hasCustomPrompt="1"/>
          </p:nvPr>
        </p:nvSpPr>
        <p:spPr>
          <a:xfrm>
            <a:off x="4279090" y="1808820"/>
            <a:ext cx="3633820" cy="3868080"/>
          </a:xfr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a:t>Second level</a:t>
            </a:r>
          </a:p>
          <a:p>
            <a:pPr lvl="2"/>
            <a:r>
              <a:rPr lang="en-GB"/>
              <a:t>Third level</a:t>
            </a:r>
          </a:p>
        </p:txBody>
      </p:sp>
      <p:sp>
        <p:nvSpPr>
          <p:cNvPr id="15" name="Content Placeholder 2">
            <a:extLst>
              <a:ext uri="{FF2B5EF4-FFF2-40B4-BE49-F238E27FC236}">
                <a16:creationId xmlns:a16="http://schemas.microsoft.com/office/drawing/2014/main" id="{49614C37-0687-453B-98AC-92943109E118}"/>
              </a:ext>
            </a:extLst>
          </p:cNvPr>
          <p:cNvSpPr>
            <a:spLocks noGrp="1"/>
          </p:cNvSpPr>
          <p:nvPr>
            <p:ph idx="16" hasCustomPrompt="1"/>
          </p:nvPr>
        </p:nvSpPr>
        <p:spPr>
          <a:xfrm>
            <a:off x="8153368" y="1808820"/>
            <a:ext cx="3633820" cy="3868080"/>
          </a:xfr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a:t>Second level</a:t>
            </a:r>
          </a:p>
          <a:p>
            <a:pPr lvl="2"/>
            <a:r>
              <a:rPr lang="en-GB"/>
              <a:t>Third level</a:t>
            </a:r>
          </a:p>
        </p:txBody>
      </p:sp>
      <p:pic>
        <p:nvPicPr>
          <p:cNvPr id="18" name="Graphique 8">
            <a:extLst>
              <a:ext uri="{FF2B5EF4-FFF2-40B4-BE49-F238E27FC236}">
                <a16:creationId xmlns:a16="http://schemas.microsoft.com/office/drawing/2014/main" id="{63FE658E-9ADA-4627-B4E3-4DE0E374FD53}"/>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303005" y="6172200"/>
            <a:ext cx="501320" cy="459192"/>
          </a:xfrm>
          <a:prstGeom prst="rect">
            <a:avLst/>
          </a:prstGeom>
        </p:spPr>
      </p:pic>
      <p:sp>
        <p:nvSpPr>
          <p:cNvPr id="21" name="Text Placeholder 5">
            <a:extLst>
              <a:ext uri="{FF2B5EF4-FFF2-40B4-BE49-F238E27FC236}">
                <a16:creationId xmlns:a16="http://schemas.microsoft.com/office/drawing/2014/main" id="{F08D919A-4DF1-46CD-A2AE-41E585FD8A49}"/>
              </a:ext>
            </a:extLst>
          </p:cNvPr>
          <p:cNvSpPr>
            <a:spLocks noGrp="1"/>
          </p:cNvSpPr>
          <p:nvPr>
            <p:ph type="body" sz="quarter" idx="17" hasCustomPrompt="1"/>
          </p:nvPr>
        </p:nvSpPr>
        <p:spPr>
          <a:xfrm>
            <a:off x="404786" y="1368596"/>
            <a:ext cx="2311064" cy="353943"/>
          </a:xfr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
        <p:nvSpPr>
          <p:cNvPr id="3" name="Titre 2">
            <a:extLst>
              <a:ext uri="{FF2B5EF4-FFF2-40B4-BE49-F238E27FC236}">
                <a16:creationId xmlns:a16="http://schemas.microsoft.com/office/drawing/2014/main" id="{511B61A5-D4C6-4685-8C16-DCFA216B92B1}"/>
              </a:ext>
            </a:extLst>
          </p:cNvPr>
          <p:cNvSpPr>
            <a:spLocks noGrp="1"/>
          </p:cNvSpPr>
          <p:nvPr>
            <p:ph type="title" hasCustomPrompt="1"/>
          </p:nvPr>
        </p:nvSpPr>
        <p:spPr/>
        <p:txBody>
          <a:bodyPr/>
          <a:lstStyle>
            <a:lvl1pPr>
              <a:defRPr>
                <a:solidFill>
                  <a:schemeClr val="bg1"/>
                </a:solidFill>
              </a:defRPr>
            </a:lvl1pPr>
          </a:lstStyle>
          <a:p>
            <a:r>
              <a:rPr lang="fr-FR" err="1"/>
              <a:t>Title of the slide</a:t>
            </a:r>
          </a:p>
        </p:txBody>
      </p:sp>
      <p:sp>
        <p:nvSpPr>
          <p:cNvPr id="22" name="Espace réservé du numéro de diapositive 2">
            <a:extLst>
              <a:ext uri="{FF2B5EF4-FFF2-40B4-BE49-F238E27FC236}">
                <a16:creationId xmlns:a16="http://schemas.microsoft.com/office/drawing/2014/main" id="{F2B16B7C-A9B4-4FD7-826E-9D73B19E65A0}"/>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t>‹#›</a:t>
            </a:fld>
            <a:r>
              <a:rPr lang="en-GB"/>
              <a:t> ‒ </a:t>
            </a:r>
          </a:p>
        </p:txBody>
      </p:sp>
      <p:sp>
        <p:nvSpPr>
          <p:cNvPr id="23" name="Espace réservé du pied de page 4">
            <a:extLst>
              <a:ext uri="{FF2B5EF4-FFF2-40B4-BE49-F238E27FC236}">
                <a16:creationId xmlns:a16="http://schemas.microsoft.com/office/drawing/2014/main" id="{B0C6C810-3AC8-4CF2-81C8-1D7058CBD48D}"/>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6" name="Text Placeholder 8">
            <a:extLst>
              <a:ext uri="{FF2B5EF4-FFF2-40B4-BE49-F238E27FC236}">
                <a16:creationId xmlns:a16="http://schemas.microsoft.com/office/drawing/2014/main" id="{7BDDDA5B-7CD0-43A3-9A8B-D5946ECB060B}"/>
              </a:ext>
            </a:extLst>
          </p:cNvPr>
          <p:cNvSpPr>
            <a:spLocks noGrp="1"/>
          </p:cNvSpPr>
          <p:nvPr>
            <p:ph type="body" sz="quarter" idx="18" hasCustomPrompt="1"/>
          </p:nvPr>
        </p:nvSpPr>
        <p:spPr>
          <a:xfrm>
            <a:off x="404786" y="5914632"/>
            <a:ext cx="11463417" cy="215444"/>
          </a:xfr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cxnSp>
        <p:nvCxnSpPr>
          <p:cNvPr id="17" name="Straight Connector 35">
            <a:extLst>
              <a:ext uri="{FF2B5EF4-FFF2-40B4-BE49-F238E27FC236}">
                <a16:creationId xmlns:a16="http://schemas.microsoft.com/office/drawing/2014/main" id="{983523C1-7153-4692-B90B-65F30FC43340}"/>
              </a:ext>
            </a:extLst>
          </p:cNvPr>
          <p:cNvCxnSpPr/>
          <p:nvPr userDrawn="1"/>
        </p:nvCxnSpPr>
        <p:spPr>
          <a:xfrm flipH="1" flipV="1">
            <a:off x="4158848"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9" name="Straight Connector 35">
            <a:extLst>
              <a:ext uri="{FF2B5EF4-FFF2-40B4-BE49-F238E27FC236}">
                <a16:creationId xmlns:a16="http://schemas.microsoft.com/office/drawing/2014/main" id="{68E2FD7F-148A-4626-93A8-57B0F05B1379}"/>
              </a:ext>
            </a:extLst>
          </p:cNvPr>
          <p:cNvCxnSpPr/>
          <p:nvPr userDrawn="1"/>
        </p:nvCxnSpPr>
        <p:spPr>
          <a:xfrm flipH="1" flipV="1">
            <a:off x="8033139"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7766020"/>
      </p:ext>
    </p:extLst>
  </p:cSld>
  <p:clrMapOvr>
    <a:masterClrMapping/>
  </p:clrMapOvr>
  <p:transition/>
  <p:extLst>
    <p:ext uri="{DCECCB84-F9BA-43D5-87BE-67443E8EF086}">
      <p15:sldGuideLst xmlns:p15="http://schemas.microsoft.com/office/powerpoint/2012/main">
        <p15:guide id="1" pos="248">
          <p15:clr>
            <a:srgbClr val="F26B43"/>
          </p15:clr>
        </p15:guide>
        <p15:guide id="2" pos="7428">
          <p15:clr>
            <a:srgbClr val="F26B43"/>
          </p15:clr>
        </p15:guide>
        <p15:guide id="3" orient="horz" pos="232">
          <p15:clr>
            <a:srgbClr val="F26B43"/>
          </p15:clr>
        </p15:guide>
        <p15:guide id="5" orient="horz" pos="1135">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4 columns_Violet Bg ">
    <p:bg>
      <p:bgPr>
        <a:solidFill>
          <a:schemeClr val="accent4"/>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13023352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13" name="Text Placeholder 5">
            <a:extLst>
              <a:ext uri="{FF2B5EF4-FFF2-40B4-BE49-F238E27FC236}">
                <a16:creationId xmlns:a16="http://schemas.microsoft.com/office/drawing/2014/main" id="{A638648C-B61D-4507-9478-07B4702DA583}"/>
              </a:ext>
            </a:extLst>
          </p:cNvPr>
          <p:cNvSpPr>
            <a:spLocks noGrp="1"/>
          </p:cNvSpPr>
          <p:nvPr>
            <p:ph type="body" sz="quarter" idx="17" hasCustomPrompt="1"/>
          </p:nvPr>
        </p:nvSpPr>
        <p:spPr>
          <a:xfrm>
            <a:off x="404786" y="1368596"/>
            <a:ext cx="2311064" cy="353943"/>
          </a:xfr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
        <p:nvSpPr>
          <p:cNvPr id="6" name="Titre 5">
            <a:extLst>
              <a:ext uri="{FF2B5EF4-FFF2-40B4-BE49-F238E27FC236}">
                <a16:creationId xmlns:a16="http://schemas.microsoft.com/office/drawing/2014/main" id="{826B9503-2AC4-450D-A0D4-5019A3085BE9}"/>
              </a:ext>
            </a:extLst>
          </p:cNvPr>
          <p:cNvSpPr>
            <a:spLocks noGrp="1"/>
          </p:cNvSpPr>
          <p:nvPr>
            <p:ph type="title" hasCustomPrompt="1"/>
          </p:nvPr>
        </p:nvSpPr>
        <p:spPr>
          <a:xfrm>
            <a:off x="404786" y="382816"/>
            <a:ext cx="11382428" cy="480131"/>
          </a:xfrm>
        </p:spPr>
        <p:txBody>
          <a:bodyPr/>
          <a:lstStyle>
            <a:lvl1pPr>
              <a:defRPr>
                <a:solidFill>
                  <a:schemeClr val="bg1"/>
                </a:solidFill>
              </a:defRPr>
            </a:lvl1pPr>
          </a:lstStyle>
          <a:p>
            <a:r>
              <a:rPr lang="fr-FR" err="1"/>
              <a:t>Title of the slide</a:t>
            </a:r>
          </a:p>
        </p:txBody>
      </p:sp>
      <p:sp>
        <p:nvSpPr>
          <p:cNvPr id="15" name="Content Placeholder 2">
            <a:extLst>
              <a:ext uri="{FF2B5EF4-FFF2-40B4-BE49-F238E27FC236}">
                <a16:creationId xmlns:a16="http://schemas.microsoft.com/office/drawing/2014/main" id="{A2E8BB07-B67E-46A3-983C-459CF2A9231C}"/>
              </a:ext>
            </a:extLst>
          </p:cNvPr>
          <p:cNvSpPr>
            <a:spLocks noGrp="1"/>
          </p:cNvSpPr>
          <p:nvPr>
            <p:ph idx="19" hasCustomPrompt="1"/>
          </p:nvPr>
        </p:nvSpPr>
        <p:spPr>
          <a:xfrm>
            <a:off x="404785" y="1808820"/>
            <a:ext cx="2667154" cy="3868080"/>
          </a:xfr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lang="en-GB" sz="1600" kern="120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a:t>Second level</a:t>
            </a:r>
          </a:p>
          <a:p>
            <a:pPr lvl="2"/>
            <a:r>
              <a:rPr lang="en-GB"/>
              <a:t>Third level</a:t>
            </a:r>
          </a:p>
        </p:txBody>
      </p:sp>
      <p:sp>
        <p:nvSpPr>
          <p:cNvPr id="20" name="Content Placeholder 2">
            <a:extLst>
              <a:ext uri="{FF2B5EF4-FFF2-40B4-BE49-F238E27FC236}">
                <a16:creationId xmlns:a16="http://schemas.microsoft.com/office/drawing/2014/main" id="{904DA21D-F627-4FE5-9AB1-E7433AA0327D}"/>
              </a:ext>
            </a:extLst>
          </p:cNvPr>
          <p:cNvSpPr>
            <a:spLocks noGrp="1"/>
          </p:cNvSpPr>
          <p:nvPr>
            <p:ph idx="20" hasCustomPrompt="1"/>
          </p:nvPr>
        </p:nvSpPr>
        <p:spPr>
          <a:xfrm>
            <a:off x="3309877" y="1808820"/>
            <a:ext cx="2667154" cy="3868080"/>
          </a:xfr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lang="en-GB" sz="1600" kern="120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a:t>Second level</a:t>
            </a:r>
          </a:p>
          <a:p>
            <a:pPr lvl="2"/>
            <a:r>
              <a:rPr lang="en-GB"/>
              <a:t>Third level</a:t>
            </a:r>
          </a:p>
        </p:txBody>
      </p:sp>
      <p:sp>
        <p:nvSpPr>
          <p:cNvPr id="21" name="Content Placeholder 2">
            <a:extLst>
              <a:ext uri="{FF2B5EF4-FFF2-40B4-BE49-F238E27FC236}">
                <a16:creationId xmlns:a16="http://schemas.microsoft.com/office/drawing/2014/main" id="{98957F28-66B5-4ECC-AA41-7CCADEDEAC7F}"/>
              </a:ext>
            </a:extLst>
          </p:cNvPr>
          <p:cNvSpPr>
            <a:spLocks noGrp="1"/>
          </p:cNvSpPr>
          <p:nvPr>
            <p:ph idx="21" hasCustomPrompt="1"/>
          </p:nvPr>
        </p:nvSpPr>
        <p:spPr>
          <a:xfrm>
            <a:off x="6214969" y="1808820"/>
            <a:ext cx="2667154" cy="3868080"/>
          </a:xfr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lang="en-GB" sz="1600" kern="120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a:t>Second level</a:t>
            </a:r>
          </a:p>
          <a:p>
            <a:pPr lvl="2"/>
            <a:r>
              <a:rPr lang="en-GB"/>
              <a:t>Third level</a:t>
            </a:r>
          </a:p>
        </p:txBody>
      </p:sp>
      <p:sp>
        <p:nvSpPr>
          <p:cNvPr id="22" name="Content Placeholder 2">
            <a:extLst>
              <a:ext uri="{FF2B5EF4-FFF2-40B4-BE49-F238E27FC236}">
                <a16:creationId xmlns:a16="http://schemas.microsoft.com/office/drawing/2014/main" id="{3F65E827-F95D-4C8F-84F2-47397F0206A3}"/>
              </a:ext>
            </a:extLst>
          </p:cNvPr>
          <p:cNvSpPr>
            <a:spLocks noGrp="1"/>
          </p:cNvSpPr>
          <p:nvPr>
            <p:ph idx="22" hasCustomPrompt="1"/>
          </p:nvPr>
        </p:nvSpPr>
        <p:spPr>
          <a:xfrm>
            <a:off x="9120060" y="1808820"/>
            <a:ext cx="2667154" cy="3868080"/>
          </a:xfr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lang="en-GB" sz="1600" kern="120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a:t>Second level</a:t>
            </a:r>
          </a:p>
          <a:p>
            <a:pPr lvl="2"/>
            <a:r>
              <a:rPr lang="en-GB"/>
              <a:t>Third level</a:t>
            </a:r>
          </a:p>
        </p:txBody>
      </p:sp>
      <p:sp>
        <p:nvSpPr>
          <p:cNvPr id="16" name="Text Placeholder 8">
            <a:extLst>
              <a:ext uri="{FF2B5EF4-FFF2-40B4-BE49-F238E27FC236}">
                <a16:creationId xmlns:a16="http://schemas.microsoft.com/office/drawing/2014/main" id="{DECC98CB-42ED-4358-8632-DB1E5894A4AC}"/>
              </a:ext>
            </a:extLst>
          </p:cNvPr>
          <p:cNvSpPr>
            <a:spLocks noGrp="1"/>
          </p:cNvSpPr>
          <p:nvPr>
            <p:ph type="body" sz="quarter" idx="23" hasCustomPrompt="1"/>
          </p:nvPr>
        </p:nvSpPr>
        <p:spPr>
          <a:xfrm>
            <a:off x="404786" y="5914632"/>
            <a:ext cx="11463417" cy="215444"/>
          </a:xfr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7" name="Espace réservé du pied de page 4">
            <a:extLst>
              <a:ext uri="{FF2B5EF4-FFF2-40B4-BE49-F238E27FC236}">
                <a16:creationId xmlns:a16="http://schemas.microsoft.com/office/drawing/2014/main" id="{4B2C0F4A-6984-48C5-B4CD-E7BBF23E1018}"/>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3" name="Espace réservé du numéro de diapositive 2">
            <a:extLst>
              <a:ext uri="{FF2B5EF4-FFF2-40B4-BE49-F238E27FC236}">
                <a16:creationId xmlns:a16="http://schemas.microsoft.com/office/drawing/2014/main" id="{A5504A1B-576C-4AEF-94C6-8ABC9093DC51}"/>
              </a:ext>
            </a:extLst>
          </p:cNvPr>
          <p:cNvSpPr>
            <a:spLocks noGrp="1"/>
          </p:cNvSpPr>
          <p:nvPr>
            <p:ph type="sldNum" sz="quarter" idx="24"/>
          </p:nvPr>
        </p:nvSpPr>
        <p:spPr/>
        <p:txBody>
          <a:bodyPr/>
          <a:lstStyle>
            <a:lvl1pPr>
              <a:defRPr>
                <a:solidFill>
                  <a:schemeClr val="bg1"/>
                </a:solidFill>
              </a:defRPr>
            </a:lvl1pPr>
          </a:lstStyle>
          <a:p>
            <a:fld id="{D61AABEC-672F-4B68-B914-690DA978312C}" type="slidenum">
              <a:rPr lang="en-GB" smtClean="0"/>
              <a:t>‹#›</a:t>
            </a:fld>
            <a:r>
              <a:rPr lang="en-GB"/>
              <a:t> ‒ </a:t>
            </a:r>
          </a:p>
        </p:txBody>
      </p:sp>
    </p:spTree>
    <p:extLst>
      <p:ext uri="{BB962C8B-B14F-4D97-AF65-F5344CB8AC3E}">
        <p14:creationId xmlns:p14="http://schemas.microsoft.com/office/powerpoint/2010/main" val="4052313347"/>
      </p:ext>
    </p:extLst>
  </p:cSld>
  <p:clrMapOvr>
    <a:masterClrMapping/>
  </p:clrMapOvr>
  <p:transition/>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76">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4 columns_Violet Bg with dividers">
    <p:bg>
      <p:bgPr>
        <a:solidFill>
          <a:schemeClr val="accent4"/>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28893122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13" name="Text Placeholder 5">
            <a:extLst>
              <a:ext uri="{FF2B5EF4-FFF2-40B4-BE49-F238E27FC236}">
                <a16:creationId xmlns:a16="http://schemas.microsoft.com/office/drawing/2014/main" id="{A638648C-B61D-4507-9478-07B4702DA583}"/>
              </a:ext>
            </a:extLst>
          </p:cNvPr>
          <p:cNvSpPr>
            <a:spLocks noGrp="1"/>
          </p:cNvSpPr>
          <p:nvPr>
            <p:ph type="body" sz="quarter" idx="17" hasCustomPrompt="1"/>
          </p:nvPr>
        </p:nvSpPr>
        <p:spPr>
          <a:xfrm>
            <a:off x="404786" y="1368596"/>
            <a:ext cx="2311064" cy="353943"/>
          </a:xfr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
        <p:nvSpPr>
          <p:cNvPr id="6" name="Titre 5">
            <a:extLst>
              <a:ext uri="{FF2B5EF4-FFF2-40B4-BE49-F238E27FC236}">
                <a16:creationId xmlns:a16="http://schemas.microsoft.com/office/drawing/2014/main" id="{826B9503-2AC4-450D-A0D4-5019A3085BE9}"/>
              </a:ext>
            </a:extLst>
          </p:cNvPr>
          <p:cNvSpPr>
            <a:spLocks noGrp="1"/>
          </p:cNvSpPr>
          <p:nvPr>
            <p:ph type="title" hasCustomPrompt="1"/>
          </p:nvPr>
        </p:nvSpPr>
        <p:spPr>
          <a:xfrm>
            <a:off x="404786" y="382816"/>
            <a:ext cx="11382428" cy="480131"/>
          </a:xfrm>
        </p:spPr>
        <p:txBody>
          <a:bodyPr/>
          <a:lstStyle>
            <a:lvl1pPr>
              <a:defRPr>
                <a:solidFill>
                  <a:schemeClr val="bg1"/>
                </a:solidFill>
              </a:defRPr>
            </a:lvl1pPr>
          </a:lstStyle>
          <a:p>
            <a:r>
              <a:rPr lang="fr-FR" err="1"/>
              <a:t>Title of the slide</a:t>
            </a:r>
          </a:p>
        </p:txBody>
      </p:sp>
      <p:cxnSp>
        <p:nvCxnSpPr>
          <p:cNvPr id="16" name="Straight Connector 35">
            <a:extLst>
              <a:ext uri="{FF2B5EF4-FFF2-40B4-BE49-F238E27FC236}">
                <a16:creationId xmlns:a16="http://schemas.microsoft.com/office/drawing/2014/main" id="{5BACBC25-5487-4894-AB69-DC61AF350FEE}"/>
              </a:ext>
            </a:extLst>
          </p:cNvPr>
          <p:cNvCxnSpPr/>
          <p:nvPr userDrawn="1"/>
        </p:nvCxnSpPr>
        <p:spPr>
          <a:xfrm flipH="1" flipV="1">
            <a:off x="3190903"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8" name="Straight Connector 35">
            <a:extLst>
              <a:ext uri="{FF2B5EF4-FFF2-40B4-BE49-F238E27FC236}">
                <a16:creationId xmlns:a16="http://schemas.microsoft.com/office/drawing/2014/main" id="{F1570288-B026-49B2-AE34-8E27B6EB2D8D}"/>
              </a:ext>
            </a:extLst>
          </p:cNvPr>
          <p:cNvCxnSpPr/>
          <p:nvPr userDrawn="1"/>
        </p:nvCxnSpPr>
        <p:spPr>
          <a:xfrm flipH="1" flipV="1">
            <a:off x="6095986"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9" name="Straight Connector 35">
            <a:extLst>
              <a:ext uri="{FF2B5EF4-FFF2-40B4-BE49-F238E27FC236}">
                <a16:creationId xmlns:a16="http://schemas.microsoft.com/office/drawing/2014/main" id="{FDF868AB-0A81-40C5-9695-1BD120946D0A}"/>
              </a:ext>
            </a:extLst>
          </p:cNvPr>
          <p:cNvCxnSpPr/>
          <p:nvPr userDrawn="1"/>
        </p:nvCxnSpPr>
        <p:spPr>
          <a:xfrm flipH="1" flipV="1">
            <a:off x="9001069"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7" name="Content Placeholder 2">
            <a:extLst>
              <a:ext uri="{FF2B5EF4-FFF2-40B4-BE49-F238E27FC236}">
                <a16:creationId xmlns:a16="http://schemas.microsoft.com/office/drawing/2014/main" id="{0B87A726-5D45-49B7-B6E4-02D113462CA8}"/>
              </a:ext>
            </a:extLst>
          </p:cNvPr>
          <p:cNvSpPr>
            <a:spLocks noGrp="1"/>
          </p:cNvSpPr>
          <p:nvPr>
            <p:ph idx="19" hasCustomPrompt="1"/>
          </p:nvPr>
        </p:nvSpPr>
        <p:spPr>
          <a:xfrm>
            <a:off x="404785" y="1808820"/>
            <a:ext cx="2667154" cy="3868080"/>
          </a:xfr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lang="en-GB" sz="1600" kern="120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a:t>Second level</a:t>
            </a:r>
          </a:p>
          <a:p>
            <a:pPr lvl="2"/>
            <a:r>
              <a:rPr lang="en-GB"/>
              <a:t>Third level</a:t>
            </a:r>
          </a:p>
        </p:txBody>
      </p:sp>
      <p:sp>
        <p:nvSpPr>
          <p:cNvPr id="20" name="Content Placeholder 2">
            <a:extLst>
              <a:ext uri="{FF2B5EF4-FFF2-40B4-BE49-F238E27FC236}">
                <a16:creationId xmlns:a16="http://schemas.microsoft.com/office/drawing/2014/main" id="{48469EBA-FCE4-409D-99AD-B18807B78960}"/>
              </a:ext>
            </a:extLst>
          </p:cNvPr>
          <p:cNvSpPr>
            <a:spLocks noGrp="1"/>
          </p:cNvSpPr>
          <p:nvPr>
            <p:ph idx="20" hasCustomPrompt="1"/>
          </p:nvPr>
        </p:nvSpPr>
        <p:spPr>
          <a:xfrm>
            <a:off x="3309877" y="1808820"/>
            <a:ext cx="2667154" cy="3868080"/>
          </a:xfr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lang="en-GB" sz="1600" kern="120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a:t>Second level</a:t>
            </a:r>
          </a:p>
          <a:p>
            <a:pPr lvl="2"/>
            <a:r>
              <a:rPr lang="en-GB"/>
              <a:t>Third level</a:t>
            </a:r>
          </a:p>
        </p:txBody>
      </p:sp>
      <p:sp>
        <p:nvSpPr>
          <p:cNvPr id="21" name="Content Placeholder 2">
            <a:extLst>
              <a:ext uri="{FF2B5EF4-FFF2-40B4-BE49-F238E27FC236}">
                <a16:creationId xmlns:a16="http://schemas.microsoft.com/office/drawing/2014/main" id="{E5B593F1-F213-4F09-9902-DFB955D2770C}"/>
              </a:ext>
            </a:extLst>
          </p:cNvPr>
          <p:cNvSpPr>
            <a:spLocks noGrp="1"/>
          </p:cNvSpPr>
          <p:nvPr>
            <p:ph idx="21" hasCustomPrompt="1"/>
          </p:nvPr>
        </p:nvSpPr>
        <p:spPr>
          <a:xfrm>
            <a:off x="6214969" y="1808820"/>
            <a:ext cx="2667154" cy="3868080"/>
          </a:xfr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lang="en-GB" sz="1600" kern="120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a:t>Second level</a:t>
            </a:r>
          </a:p>
          <a:p>
            <a:pPr lvl="2"/>
            <a:r>
              <a:rPr lang="en-GB"/>
              <a:t>Third level</a:t>
            </a:r>
          </a:p>
        </p:txBody>
      </p:sp>
      <p:sp>
        <p:nvSpPr>
          <p:cNvPr id="22" name="Content Placeholder 2">
            <a:extLst>
              <a:ext uri="{FF2B5EF4-FFF2-40B4-BE49-F238E27FC236}">
                <a16:creationId xmlns:a16="http://schemas.microsoft.com/office/drawing/2014/main" id="{7CE1EB90-82E9-4FC8-B6D3-007BF2FBE500}"/>
              </a:ext>
            </a:extLst>
          </p:cNvPr>
          <p:cNvSpPr>
            <a:spLocks noGrp="1"/>
          </p:cNvSpPr>
          <p:nvPr>
            <p:ph idx="22" hasCustomPrompt="1"/>
          </p:nvPr>
        </p:nvSpPr>
        <p:spPr>
          <a:xfrm>
            <a:off x="9120060" y="1808820"/>
            <a:ext cx="2667154" cy="3868080"/>
          </a:xfr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lang="en-GB" sz="1600" kern="120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a:t>Second level</a:t>
            </a:r>
          </a:p>
          <a:p>
            <a:pPr lvl="2"/>
            <a:r>
              <a:rPr lang="en-GB"/>
              <a:t>Third level</a:t>
            </a:r>
          </a:p>
        </p:txBody>
      </p:sp>
      <p:sp>
        <p:nvSpPr>
          <p:cNvPr id="26" name="Text Placeholder 8">
            <a:extLst>
              <a:ext uri="{FF2B5EF4-FFF2-40B4-BE49-F238E27FC236}">
                <a16:creationId xmlns:a16="http://schemas.microsoft.com/office/drawing/2014/main" id="{8D0EA6A7-13A6-4F7C-BD66-1B36B778A722}"/>
              </a:ext>
            </a:extLst>
          </p:cNvPr>
          <p:cNvSpPr>
            <a:spLocks noGrp="1"/>
          </p:cNvSpPr>
          <p:nvPr>
            <p:ph type="body" sz="quarter" idx="23" hasCustomPrompt="1"/>
          </p:nvPr>
        </p:nvSpPr>
        <p:spPr>
          <a:xfrm>
            <a:off x="404786" y="5914632"/>
            <a:ext cx="11463417" cy="215444"/>
          </a:xfr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27" name="Espace réservé du pied de page 4">
            <a:extLst>
              <a:ext uri="{FF2B5EF4-FFF2-40B4-BE49-F238E27FC236}">
                <a16:creationId xmlns:a16="http://schemas.microsoft.com/office/drawing/2014/main" id="{41A1F7B3-78F2-4338-8319-8B897FA823B9}"/>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5" name="Espace réservé du numéro de diapositive 4">
            <a:extLst>
              <a:ext uri="{FF2B5EF4-FFF2-40B4-BE49-F238E27FC236}">
                <a16:creationId xmlns:a16="http://schemas.microsoft.com/office/drawing/2014/main" id="{ED3453C5-5187-47ED-80EA-CF36689212CA}"/>
              </a:ext>
            </a:extLst>
          </p:cNvPr>
          <p:cNvSpPr>
            <a:spLocks noGrp="1"/>
          </p:cNvSpPr>
          <p:nvPr>
            <p:ph type="sldNum" sz="quarter" idx="24"/>
          </p:nvPr>
        </p:nvSpPr>
        <p:spPr/>
        <p:txBody>
          <a:bodyPr/>
          <a:lstStyle>
            <a:lvl1pPr>
              <a:defRPr>
                <a:solidFill>
                  <a:schemeClr val="bg1"/>
                </a:solidFill>
              </a:defRPr>
            </a:lvl1pPr>
          </a:lstStyle>
          <a:p>
            <a:fld id="{D61AABEC-672F-4B68-B914-690DA978312C}" type="slidenum">
              <a:rPr lang="en-GB" smtClean="0"/>
              <a:t>‹#›</a:t>
            </a:fld>
            <a:r>
              <a:rPr lang="en-GB"/>
              <a:t> ‒ </a:t>
            </a:r>
          </a:p>
        </p:txBody>
      </p:sp>
    </p:spTree>
    <p:extLst>
      <p:ext uri="{BB962C8B-B14F-4D97-AF65-F5344CB8AC3E}">
        <p14:creationId xmlns:p14="http://schemas.microsoft.com/office/powerpoint/2010/main" val="112257348"/>
      </p:ext>
    </p:extLst>
  </p:cSld>
  <p:clrMapOvr>
    <a:masterClrMapping/>
  </p:clrMapOvr>
  <p:transition/>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userDrawn="1">
            <p:custDataLst>
              <p:tags r:id="rId1"/>
            </p:custDataLst>
            <p:extLst>
              <p:ext uri="{D42A27DB-BD31-4B8C-83A1-F6EECF244321}">
                <p14:modId xmlns:p14="http://schemas.microsoft.com/office/powerpoint/2010/main" val="38478177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9" name="Espace réservé du numéro de diapositive 8">
            <a:extLst>
              <a:ext uri="{FF2B5EF4-FFF2-40B4-BE49-F238E27FC236}">
                <a16:creationId xmlns:a16="http://schemas.microsoft.com/office/drawing/2014/main" id="{117D3991-82D5-4923-813E-6007EFC65ED8}"/>
              </a:ext>
            </a:extLst>
          </p:cNvPr>
          <p:cNvSpPr>
            <a:spLocks noGrp="1"/>
          </p:cNvSpPr>
          <p:nvPr>
            <p:ph type="sldNum" sz="quarter" idx="14"/>
          </p:nvPr>
        </p:nvSpPr>
        <p:spPr/>
        <p:txBody>
          <a:bodyPr/>
          <a:lstStyle/>
          <a:p>
            <a:fld id="{D61AABEC-672F-4B68-B914-690DA978312C}" type="slidenum">
              <a:rPr lang="en-GB" smtClean="0"/>
              <a:t>‹#›</a:t>
            </a:fld>
            <a:r>
              <a:rPr lang="en-GB"/>
              <a:t> ‒ </a:t>
            </a:r>
          </a:p>
        </p:txBody>
      </p:sp>
      <p:sp>
        <p:nvSpPr>
          <p:cNvPr id="8" name="Text Placeholder 5">
            <a:extLst>
              <a:ext uri="{FF2B5EF4-FFF2-40B4-BE49-F238E27FC236}">
                <a16:creationId xmlns:a16="http://schemas.microsoft.com/office/drawing/2014/main" id="{1FF10C85-C858-42F2-83FC-085ECE0AD8C3}"/>
              </a:ext>
            </a:extLst>
          </p:cNvPr>
          <p:cNvSpPr>
            <a:spLocks noGrp="1"/>
          </p:cNvSpPr>
          <p:nvPr>
            <p:ph type="body" sz="quarter" idx="15" hasCustomPrompt="1"/>
          </p:nvPr>
        </p:nvSpPr>
        <p:spPr>
          <a:xfrm>
            <a:off x="404786" y="1368596"/>
            <a:ext cx="2311064" cy="353943"/>
          </a:xfrm>
          <a:noFill/>
        </p:spPr>
        <p:txBody>
          <a:bodyPr wrap="none" lIns="72000" rIns="72000" bIns="0">
            <a:spAutoFit/>
          </a:bodyPr>
          <a:lstStyle>
            <a:lvl1pPr marL="0" indent="0">
              <a:buNone/>
              <a:defRPr sz="2000">
                <a:solidFill>
                  <a:schemeClr val="tx2"/>
                </a:solidFill>
              </a:defRPr>
            </a:lvl1pPr>
          </a:lstStyle>
          <a:p>
            <a:pPr lvl="0"/>
            <a:r>
              <a:rPr lang="en-GB"/>
              <a:t>Subtitle of the slide</a:t>
            </a:r>
          </a:p>
        </p:txBody>
      </p:sp>
      <p:sp>
        <p:nvSpPr>
          <p:cNvPr id="4" name="Titre 3">
            <a:extLst>
              <a:ext uri="{FF2B5EF4-FFF2-40B4-BE49-F238E27FC236}">
                <a16:creationId xmlns:a16="http://schemas.microsoft.com/office/drawing/2014/main" id="{8A63819D-3826-4C37-A6B2-F6BF2FA7C128}"/>
              </a:ext>
            </a:extLst>
          </p:cNvPr>
          <p:cNvSpPr>
            <a:spLocks noGrp="1"/>
          </p:cNvSpPr>
          <p:nvPr>
            <p:ph type="title" hasCustomPrompt="1"/>
          </p:nvPr>
        </p:nvSpPr>
        <p:spPr/>
        <p:txBody>
          <a:bodyPr/>
          <a:lstStyle>
            <a:lvl1pPr>
              <a:defRPr/>
            </a:lvl1pPr>
          </a:lstStyle>
          <a:p>
            <a:r>
              <a:rPr lang="fr-FR" err="1"/>
              <a:t>Title of the slide</a:t>
            </a:r>
          </a:p>
        </p:txBody>
      </p:sp>
      <p:sp>
        <p:nvSpPr>
          <p:cNvPr id="11" name="Text Placeholder 8">
            <a:extLst>
              <a:ext uri="{FF2B5EF4-FFF2-40B4-BE49-F238E27FC236}">
                <a16:creationId xmlns:a16="http://schemas.microsoft.com/office/drawing/2014/main" id="{2E3BBFF9-605D-4045-AFCA-0630CAF62903}"/>
              </a:ext>
            </a:extLst>
          </p:cNvPr>
          <p:cNvSpPr>
            <a:spLocks noGrp="1"/>
          </p:cNvSpPr>
          <p:nvPr>
            <p:ph type="body" sz="quarter" idx="18" hasCustomPrompt="1"/>
          </p:nvPr>
        </p:nvSpPr>
        <p:spPr>
          <a:xfrm>
            <a:off x="404786" y="5914632"/>
            <a:ext cx="11463417" cy="215444"/>
          </a:xfr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Tree>
    <p:extLst>
      <p:ext uri="{BB962C8B-B14F-4D97-AF65-F5344CB8AC3E}">
        <p14:creationId xmlns:p14="http://schemas.microsoft.com/office/powerpoint/2010/main" val="522648863"/>
      </p:ext>
    </p:extLst>
  </p:cSld>
  <p:clrMapOvr>
    <a:masterClrMapping/>
  </p:clrMapOvr>
  <p:transition/>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orient="horz" pos="3906">
          <p15:clr>
            <a:srgbClr val="F26B43"/>
          </p15:clr>
        </p15:guide>
        <p15:guide id="6" orient="horz" pos="4156">
          <p15:clr>
            <a:srgbClr val="F26B43"/>
          </p15:clr>
        </p15:guide>
        <p15:guide id="7" pos="306">
          <p15:clr>
            <a:srgbClr val="FBAE40"/>
          </p15:clr>
        </p15:guide>
      </p15:sldGuideLst>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4 columns with colored titles">
    <p:spTree>
      <p:nvGrpSpPr>
        <p:cNvPr id="1" name=""/>
        <p:cNvGrpSpPr/>
        <p:nvPr/>
      </p:nvGrpSpPr>
      <p:grpSpPr>
        <a:xfrm>
          <a:off x="0" y="0"/>
          <a:ext cx="0" cy="0"/>
          <a:chOff x="0" y="0"/>
          <a:chExt cx="0" cy="0"/>
        </a:xfrm>
      </p:grpSpPr>
      <p:sp>
        <p:nvSpPr>
          <p:cNvPr id="22" name="Espace réservé du texte 15">
            <a:extLst>
              <a:ext uri="{FF2B5EF4-FFF2-40B4-BE49-F238E27FC236}">
                <a16:creationId xmlns:a16="http://schemas.microsoft.com/office/drawing/2014/main" id="{FA17D264-6969-4214-AE06-EF30C4A526AF}"/>
              </a:ext>
            </a:extLst>
          </p:cNvPr>
          <p:cNvSpPr>
            <a:spLocks noGrp="1"/>
          </p:cNvSpPr>
          <p:nvPr>
            <p:ph type="body" sz="quarter" idx="28" hasCustomPrompt="1"/>
          </p:nvPr>
        </p:nvSpPr>
        <p:spPr>
          <a:xfrm>
            <a:off x="6407172" y="2785487"/>
            <a:ext cx="2378847" cy="1477328"/>
          </a:xfrm>
        </p:spPr>
        <p:txBody>
          <a:bodyPr wrap="square" lIns="0" rIns="0">
            <a:spAutoFit/>
          </a:bodyPr>
          <a:lstStyle>
            <a:lvl1pPr>
              <a:defRPr sz="1600"/>
            </a:lvl1pPr>
            <a:lvl2pPr marL="447675" indent="-314325">
              <a:buFontTx/>
              <a:buBlip>
                <a:blip r:embed="rId4"/>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userDrawn="1">
            <p:custDataLst>
              <p:tags r:id="rId1"/>
            </p:custDataLst>
            <p:extLst>
              <p:ext uri="{D42A27DB-BD31-4B8C-83A1-F6EECF244321}">
                <p14:modId xmlns:p14="http://schemas.microsoft.com/office/powerpoint/2010/main" val="21526982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5" imgW="532" imgH="530" progId="TCLayout.ActiveDocument.1">
                  <p:embed/>
                </p:oleObj>
              </mc:Choice>
              <mc:Fallback>
                <p:oleObj name="Diapositive think-cell" r:id="rId5"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9" name="Espace réservé du numéro de diapositive 8">
            <a:extLst>
              <a:ext uri="{FF2B5EF4-FFF2-40B4-BE49-F238E27FC236}">
                <a16:creationId xmlns:a16="http://schemas.microsoft.com/office/drawing/2014/main" id="{117D3991-82D5-4923-813E-6007EFC65ED8}"/>
              </a:ext>
            </a:extLst>
          </p:cNvPr>
          <p:cNvSpPr>
            <a:spLocks noGrp="1"/>
          </p:cNvSpPr>
          <p:nvPr>
            <p:ph type="sldNum" sz="quarter" idx="14"/>
          </p:nvPr>
        </p:nvSpPr>
        <p:spPr/>
        <p:txBody>
          <a:bodyPr/>
          <a:lstStyle/>
          <a:p>
            <a:fld id="{D61AABEC-672F-4B68-B914-690DA978312C}" type="slidenum">
              <a:rPr lang="en-GB" smtClean="0"/>
              <a:t>‹#›</a:t>
            </a:fld>
            <a:r>
              <a:rPr lang="en-GB"/>
              <a:t> ‒ </a:t>
            </a:r>
          </a:p>
        </p:txBody>
      </p:sp>
      <p:sp>
        <p:nvSpPr>
          <p:cNvPr id="5" name="Espace réservé du texte 4">
            <a:extLst>
              <a:ext uri="{FF2B5EF4-FFF2-40B4-BE49-F238E27FC236}">
                <a16:creationId xmlns:a16="http://schemas.microsoft.com/office/drawing/2014/main" id="{F29F32CF-ADE9-4D3D-9458-4DBEF9BE018B}"/>
              </a:ext>
            </a:extLst>
          </p:cNvPr>
          <p:cNvSpPr>
            <a:spLocks noGrp="1"/>
          </p:cNvSpPr>
          <p:nvPr>
            <p:ph type="body" sz="quarter" idx="20" hasCustomPrompt="1"/>
          </p:nvPr>
        </p:nvSpPr>
        <p:spPr>
          <a:xfrm>
            <a:off x="404786" y="1993900"/>
            <a:ext cx="2378846" cy="341632"/>
          </a:xfrm>
          <a:noFill/>
        </p:spPr>
        <p:txBody>
          <a:bodyPr lIns="72000" rIns="0" anchor="t">
            <a:spAutoFit/>
          </a:bodyPr>
          <a:lstStyle>
            <a:lvl1pPr marL="0" indent="0" algn="l">
              <a:buNone/>
              <a:defRPr b="1" cap="all" baseline="0">
                <a:solidFill>
                  <a:schemeClr val="bg2"/>
                </a:solidFill>
              </a:defRPr>
            </a:lvl1pPr>
          </a:lstStyle>
          <a:p>
            <a:pPr lvl="0"/>
            <a:r>
              <a:rPr lang="en-GB"/>
              <a:t>Title</a:t>
            </a:r>
          </a:p>
        </p:txBody>
      </p:sp>
      <p:sp>
        <p:nvSpPr>
          <p:cNvPr id="13" name="Espace réservé du texte 4">
            <a:extLst>
              <a:ext uri="{FF2B5EF4-FFF2-40B4-BE49-F238E27FC236}">
                <a16:creationId xmlns:a16="http://schemas.microsoft.com/office/drawing/2014/main" id="{8F949CB4-ADF1-411D-B5B0-474DDF2975F4}"/>
              </a:ext>
            </a:extLst>
          </p:cNvPr>
          <p:cNvSpPr>
            <a:spLocks noGrp="1"/>
          </p:cNvSpPr>
          <p:nvPr>
            <p:ph type="body" sz="quarter" idx="21" hasCustomPrompt="1"/>
          </p:nvPr>
        </p:nvSpPr>
        <p:spPr>
          <a:xfrm>
            <a:off x="3405979" y="1993900"/>
            <a:ext cx="2378846" cy="341632"/>
          </a:xfrm>
          <a:noFill/>
        </p:spPr>
        <p:txBody>
          <a:bodyPr lIns="72000" rIns="0" anchor="t">
            <a:spAutoFit/>
          </a:bodyPr>
          <a:lstStyle>
            <a:lvl1pPr marL="0" indent="0" algn="l">
              <a:buNone/>
              <a:defRPr b="1" cap="all" baseline="0">
                <a:solidFill>
                  <a:schemeClr val="tx2"/>
                </a:solidFill>
              </a:defRPr>
            </a:lvl1pPr>
          </a:lstStyle>
          <a:p>
            <a:pPr lvl="0"/>
            <a:r>
              <a:rPr lang="en-GB"/>
              <a:t>Title</a:t>
            </a:r>
          </a:p>
        </p:txBody>
      </p:sp>
      <p:sp>
        <p:nvSpPr>
          <p:cNvPr id="14" name="Espace réservé du texte 4">
            <a:extLst>
              <a:ext uri="{FF2B5EF4-FFF2-40B4-BE49-F238E27FC236}">
                <a16:creationId xmlns:a16="http://schemas.microsoft.com/office/drawing/2014/main" id="{F575F9CB-6641-4AA5-BBBF-DCB5E35A79B3}"/>
              </a:ext>
            </a:extLst>
          </p:cNvPr>
          <p:cNvSpPr>
            <a:spLocks noGrp="1"/>
          </p:cNvSpPr>
          <p:nvPr>
            <p:ph type="body" sz="quarter" idx="22" hasCustomPrompt="1"/>
          </p:nvPr>
        </p:nvSpPr>
        <p:spPr>
          <a:xfrm>
            <a:off x="6407173" y="1993900"/>
            <a:ext cx="2378846" cy="338554"/>
          </a:xfrm>
          <a:noFill/>
        </p:spPr>
        <p:txBody>
          <a:bodyPr lIns="72000" rIns="0" anchor="t">
            <a:spAutoFit/>
          </a:bodyPr>
          <a:lstStyle>
            <a:lvl1pPr marL="0" indent="0" algn="l">
              <a:buNone/>
              <a:defRPr b="1" cap="all" baseline="0">
                <a:solidFill>
                  <a:schemeClr val="accent4"/>
                </a:solidFill>
              </a:defRPr>
            </a:lvl1pPr>
          </a:lstStyle>
          <a:p>
            <a:pPr lvl="0"/>
            <a:r>
              <a:rPr lang="en-GB"/>
              <a:t>Title</a:t>
            </a:r>
          </a:p>
        </p:txBody>
      </p:sp>
      <p:sp>
        <p:nvSpPr>
          <p:cNvPr id="15" name="Espace réservé du texte 4">
            <a:extLst>
              <a:ext uri="{FF2B5EF4-FFF2-40B4-BE49-F238E27FC236}">
                <a16:creationId xmlns:a16="http://schemas.microsoft.com/office/drawing/2014/main" id="{673ECD5B-058F-460C-B800-3658FC97D202}"/>
              </a:ext>
            </a:extLst>
          </p:cNvPr>
          <p:cNvSpPr>
            <a:spLocks noGrp="1"/>
          </p:cNvSpPr>
          <p:nvPr>
            <p:ph type="body" sz="quarter" idx="23" hasCustomPrompt="1"/>
          </p:nvPr>
        </p:nvSpPr>
        <p:spPr>
          <a:xfrm>
            <a:off x="9408368" y="1993900"/>
            <a:ext cx="2378846" cy="341632"/>
          </a:xfrm>
          <a:noFill/>
        </p:spPr>
        <p:txBody>
          <a:bodyPr lIns="72000" rIns="0" anchor="t">
            <a:spAutoFit/>
          </a:bodyPr>
          <a:lstStyle>
            <a:lvl1pPr marL="0" indent="0" algn="l">
              <a:buNone/>
              <a:defRPr b="1" cap="all" baseline="0">
                <a:solidFill>
                  <a:schemeClr val="accent1"/>
                </a:solidFill>
              </a:defRPr>
            </a:lvl1pPr>
          </a:lstStyle>
          <a:p>
            <a:pPr lvl="0"/>
            <a:r>
              <a:rPr lang="en-GB"/>
              <a:t>Title</a:t>
            </a:r>
          </a:p>
        </p:txBody>
      </p:sp>
      <p:sp>
        <p:nvSpPr>
          <p:cNvPr id="16" name="Espace réservé du texte 15">
            <a:extLst>
              <a:ext uri="{FF2B5EF4-FFF2-40B4-BE49-F238E27FC236}">
                <a16:creationId xmlns:a16="http://schemas.microsoft.com/office/drawing/2014/main" id="{2D19A821-9323-436D-9BBA-EF55905E3049}"/>
              </a:ext>
            </a:extLst>
          </p:cNvPr>
          <p:cNvSpPr>
            <a:spLocks noGrp="1"/>
          </p:cNvSpPr>
          <p:nvPr>
            <p:ph type="body" sz="quarter" idx="24" hasCustomPrompt="1"/>
          </p:nvPr>
        </p:nvSpPr>
        <p:spPr>
          <a:xfrm>
            <a:off x="404786" y="2785487"/>
            <a:ext cx="2378847" cy="1477328"/>
          </a:xfrm>
        </p:spPr>
        <p:txBody>
          <a:bodyPr lIns="0" rIns="0">
            <a:spAutoFit/>
          </a:bodyPr>
          <a:lstStyle>
            <a:lvl1pPr>
              <a:defRPr sz="1600"/>
            </a:lvl1pPr>
            <a:lvl2pPr marL="447675" indent="-314325">
              <a:buFontTx/>
              <a:buBlip>
                <a:blip r:embed="rId7"/>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17" name="Espace réservé du texte 15">
            <a:extLst>
              <a:ext uri="{FF2B5EF4-FFF2-40B4-BE49-F238E27FC236}">
                <a16:creationId xmlns:a16="http://schemas.microsoft.com/office/drawing/2014/main" id="{8F509378-7F96-4CC3-B445-AFDF4E8F71BC}"/>
              </a:ext>
            </a:extLst>
          </p:cNvPr>
          <p:cNvSpPr>
            <a:spLocks noGrp="1"/>
          </p:cNvSpPr>
          <p:nvPr>
            <p:ph type="body" sz="quarter" idx="25" hasCustomPrompt="1"/>
          </p:nvPr>
        </p:nvSpPr>
        <p:spPr>
          <a:xfrm>
            <a:off x="3405979" y="2785487"/>
            <a:ext cx="2378847" cy="1477328"/>
          </a:xfrm>
        </p:spPr>
        <p:txBody>
          <a:bodyPr lIns="0" rIns="0">
            <a:spAutoFit/>
          </a:bodyPr>
          <a:lstStyle>
            <a:lvl1pPr>
              <a:defRPr sz="1600"/>
            </a:lvl1pPr>
            <a:lvl2pPr marL="447675" indent="-314325">
              <a:buFontTx/>
              <a:buBlip>
                <a:blip r:embed="rId8"/>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19" name="Espace réservé du texte 15">
            <a:extLst>
              <a:ext uri="{FF2B5EF4-FFF2-40B4-BE49-F238E27FC236}">
                <a16:creationId xmlns:a16="http://schemas.microsoft.com/office/drawing/2014/main" id="{BB3AB300-BC70-4E89-90E0-8D61F56FBB2D}"/>
              </a:ext>
            </a:extLst>
          </p:cNvPr>
          <p:cNvSpPr>
            <a:spLocks noGrp="1"/>
          </p:cNvSpPr>
          <p:nvPr>
            <p:ph type="body" sz="quarter" idx="27" hasCustomPrompt="1"/>
          </p:nvPr>
        </p:nvSpPr>
        <p:spPr>
          <a:xfrm>
            <a:off x="9408367" y="2785487"/>
            <a:ext cx="2378847" cy="1477328"/>
          </a:xfrm>
        </p:spPr>
        <p:txBody>
          <a:bodyPr lIns="0" rIns="0">
            <a:spAutoFit/>
          </a:bodyPr>
          <a:lstStyle>
            <a:lvl1pPr>
              <a:defRPr sz="1600"/>
            </a:lvl1pPr>
            <a:lvl2pPr marL="447675" indent="-314325">
              <a:buFontTx/>
              <a:buBlip>
                <a:blip r:embed="rId9"/>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21" name="Text Placeholder 5">
            <a:extLst>
              <a:ext uri="{FF2B5EF4-FFF2-40B4-BE49-F238E27FC236}">
                <a16:creationId xmlns:a16="http://schemas.microsoft.com/office/drawing/2014/main" id="{6B1772CC-CE52-4E78-B63F-76A973F91E5C}"/>
              </a:ext>
            </a:extLst>
          </p:cNvPr>
          <p:cNvSpPr>
            <a:spLocks noGrp="1"/>
          </p:cNvSpPr>
          <p:nvPr>
            <p:ph type="body" sz="quarter" idx="15" hasCustomPrompt="1"/>
          </p:nvPr>
        </p:nvSpPr>
        <p:spPr>
          <a:xfrm>
            <a:off x="404786" y="1368596"/>
            <a:ext cx="2311064" cy="353943"/>
          </a:xfrm>
          <a:noFill/>
        </p:spPr>
        <p:txBody>
          <a:bodyPr wrap="none" lIns="72000" rIns="72000" bIns="0">
            <a:spAutoFit/>
          </a:bodyPr>
          <a:lstStyle>
            <a:lvl1pPr marL="0" indent="0">
              <a:buNone/>
              <a:defRPr sz="2000">
                <a:solidFill>
                  <a:schemeClr val="tx2"/>
                </a:solidFill>
              </a:defRPr>
            </a:lvl1pPr>
          </a:lstStyle>
          <a:p>
            <a:pPr lvl="0"/>
            <a:r>
              <a:rPr lang="en-GB"/>
              <a:t>Subtitle of the slide</a:t>
            </a:r>
          </a:p>
        </p:txBody>
      </p:sp>
      <p:sp>
        <p:nvSpPr>
          <p:cNvPr id="4" name="Titre 3">
            <a:extLst>
              <a:ext uri="{FF2B5EF4-FFF2-40B4-BE49-F238E27FC236}">
                <a16:creationId xmlns:a16="http://schemas.microsoft.com/office/drawing/2014/main" id="{0DC641C9-B54A-4E65-BAB2-93108534F4F0}"/>
              </a:ext>
            </a:extLst>
          </p:cNvPr>
          <p:cNvSpPr>
            <a:spLocks noGrp="1"/>
          </p:cNvSpPr>
          <p:nvPr>
            <p:ph type="title" hasCustomPrompt="1"/>
          </p:nvPr>
        </p:nvSpPr>
        <p:spPr/>
        <p:txBody>
          <a:bodyPr/>
          <a:lstStyle>
            <a:lvl1pPr>
              <a:defRPr/>
            </a:lvl1pPr>
          </a:lstStyle>
          <a:p>
            <a:r>
              <a:rPr lang="fr-FR" err="1"/>
              <a:t>Title of the slide</a:t>
            </a:r>
          </a:p>
        </p:txBody>
      </p:sp>
      <p:sp>
        <p:nvSpPr>
          <p:cNvPr id="20" name="Text Placeholder 8">
            <a:extLst>
              <a:ext uri="{FF2B5EF4-FFF2-40B4-BE49-F238E27FC236}">
                <a16:creationId xmlns:a16="http://schemas.microsoft.com/office/drawing/2014/main" id="{72A123BC-64B8-4F7B-855D-41D9EB63A6FB}"/>
              </a:ext>
            </a:extLst>
          </p:cNvPr>
          <p:cNvSpPr>
            <a:spLocks noGrp="1"/>
          </p:cNvSpPr>
          <p:nvPr>
            <p:ph type="body" sz="quarter" idx="18" hasCustomPrompt="1"/>
          </p:nvPr>
        </p:nvSpPr>
        <p:spPr>
          <a:xfrm>
            <a:off x="404786" y="5914632"/>
            <a:ext cx="11463417" cy="215444"/>
          </a:xfr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Tree>
    <p:extLst>
      <p:ext uri="{BB962C8B-B14F-4D97-AF65-F5344CB8AC3E}">
        <p14:creationId xmlns:p14="http://schemas.microsoft.com/office/powerpoint/2010/main" val="1862091955"/>
      </p:ext>
    </p:extLst>
  </p:cSld>
  <p:clrMapOvr>
    <a:masterClrMapping/>
  </p:clrMapOvr>
  <p:transition/>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orient="horz" pos="3906">
          <p15:clr>
            <a:srgbClr val="F26B43"/>
          </p15:clr>
        </p15:guide>
        <p15:guide id="6" orient="horz" pos="4156">
          <p15:clr>
            <a:srgbClr val="F26B43"/>
          </p15:clr>
        </p15:guide>
        <p15:guide id="7" pos="306">
          <p15:clr>
            <a:srgbClr val="FBAE40"/>
          </p15:clr>
        </p15:guide>
      </p15:sldGuideLst>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4 columns with colored titles [V2]">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userDrawn="1">
            <p:custDataLst>
              <p:tags r:id="rId1"/>
            </p:custDataLst>
            <p:extLst>
              <p:ext uri="{D42A27DB-BD31-4B8C-83A1-F6EECF244321}">
                <p14:modId xmlns:p14="http://schemas.microsoft.com/office/powerpoint/2010/main" val="41346482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9" name="Espace réservé du numéro de diapositive 8">
            <a:extLst>
              <a:ext uri="{FF2B5EF4-FFF2-40B4-BE49-F238E27FC236}">
                <a16:creationId xmlns:a16="http://schemas.microsoft.com/office/drawing/2014/main" id="{117D3991-82D5-4923-813E-6007EFC65ED8}"/>
              </a:ext>
            </a:extLst>
          </p:cNvPr>
          <p:cNvSpPr>
            <a:spLocks noGrp="1"/>
          </p:cNvSpPr>
          <p:nvPr>
            <p:ph type="sldNum" sz="quarter" idx="14"/>
          </p:nvPr>
        </p:nvSpPr>
        <p:spPr/>
        <p:txBody>
          <a:bodyPr/>
          <a:lstStyle/>
          <a:p>
            <a:fld id="{D61AABEC-672F-4B68-B914-690DA978312C}" type="slidenum">
              <a:rPr lang="en-GB" smtClean="0"/>
              <a:t>‹#›</a:t>
            </a:fld>
            <a:r>
              <a:rPr lang="en-GB"/>
              <a:t> ‒ </a:t>
            </a:r>
          </a:p>
        </p:txBody>
      </p:sp>
      <p:sp>
        <p:nvSpPr>
          <p:cNvPr id="21" name="Text Placeholder 5">
            <a:extLst>
              <a:ext uri="{FF2B5EF4-FFF2-40B4-BE49-F238E27FC236}">
                <a16:creationId xmlns:a16="http://schemas.microsoft.com/office/drawing/2014/main" id="{6B1772CC-CE52-4E78-B63F-76A973F91E5C}"/>
              </a:ext>
            </a:extLst>
          </p:cNvPr>
          <p:cNvSpPr>
            <a:spLocks noGrp="1"/>
          </p:cNvSpPr>
          <p:nvPr>
            <p:ph type="body" sz="quarter" idx="15" hasCustomPrompt="1"/>
          </p:nvPr>
        </p:nvSpPr>
        <p:spPr>
          <a:xfrm>
            <a:off x="404786" y="1368596"/>
            <a:ext cx="2311064" cy="353943"/>
          </a:xfrm>
          <a:noFill/>
        </p:spPr>
        <p:txBody>
          <a:bodyPr wrap="none" lIns="72000" rIns="72000" bIns="0">
            <a:spAutoFit/>
          </a:bodyPr>
          <a:lstStyle>
            <a:lvl1pPr marL="0" indent="0">
              <a:buNone/>
              <a:defRPr sz="2000">
                <a:solidFill>
                  <a:schemeClr val="tx2"/>
                </a:solidFill>
              </a:defRPr>
            </a:lvl1pPr>
          </a:lstStyle>
          <a:p>
            <a:pPr lvl="0"/>
            <a:r>
              <a:rPr lang="en-GB"/>
              <a:t>Subtitle of the slide</a:t>
            </a:r>
          </a:p>
        </p:txBody>
      </p:sp>
      <p:sp>
        <p:nvSpPr>
          <p:cNvPr id="4" name="Titre 3">
            <a:extLst>
              <a:ext uri="{FF2B5EF4-FFF2-40B4-BE49-F238E27FC236}">
                <a16:creationId xmlns:a16="http://schemas.microsoft.com/office/drawing/2014/main" id="{0DC641C9-B54A-4E65-BAB2-93108534F4F0}"/>
              </a:ext>
            </a:extLst>
          </p:cNvPr>
          <p:cNvSpPr>
            <a:spLocks noGrp="1"/>
          </p:cNvSpPr>
          <p:nvPr>
            <p:ph type="title" hasCustomPrompt="1"/>
          </p:nvPr>
        </p:nvSpPr>
        <p:spPr/>
        <p:txBody>
          <a:bodyPr/>
          <a:lstStyle>
            <a:lvl1pPr>
              <a:defRPr/>
            </a:lvl1pPr>
          </a:lstStyle>
          <a:p>
            <a:r>
              <a:rPr lang="fr-FR" err="1"/>
              <a:t>Title of the slide</a:t>
            </a:r>
          </a:p>
        </p:txBody>
      </p:sp>
      <p:sp>
        <p:nvSpPr>
          <p:cNvPr id="20" name="Text Placeholder 8">
            <a:extLst>
              <a:ext uri="{FF2B5EF4-FFF2-40B4-BE49-F238E27FC236}">
                <a16:creationId xmlns:a16="http://schemas.microsoft.com/office/drawing/2014/main" id="{3DAB39EE-A592-42CC-A3A7-B1D1A851EA3B}"/>
              </a:ext>
            </a:extLst>
          </p:cNvPr>
          <p:cNvSpPr>
            <a:spLocks noGrp="1"/>
          </p:cNvSpPr>
          <p:nvPr>
            <p:ph type="body" sz="quarter" idx="18" hasCustomPrompt="1"/>
          </p:nvPr>
        </p:nvSpPr>
        <p:spPr>
          <a:xfrm>
            <a:off x="404786" y="5914632"/>
            <a:ext cx="11463417" cy="215444"/>
          </a:xfr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25" name="Espace réservé du texte 4">
            <a:extLst>
              <a:ext uri="{FF2B5EF4-FFF2-40B4-BE49-F238E27FC236}">
                <a16:creationId xmlns:a16="http://schemas.microsoft.com/office/drawing/2014/main" id="{1A62086C-76E4-4718-9B87-7C2FB4830775}"/>
              </a:ext>
            </a:extLst>
          </p:cNvPr>
          <p:cNvSpPr>
            <a:spLocks noGrp="1"/>
          </p:cNvSpPr>
          <p:nvPr>
            <p:ph type="body" sz="quarter" idx="20" hasCustomPrompt="1"/>
          </p:nvPr>
        </p:nvSpPr>
        <p:spPr>
          <a:xfrm>
            <a:off x="404786" y="1993900"/>
            <a:ext cx="2378846" cy="341632"/>
          </a:xfrm>
          <a:noFill/>
        </p:spPr>
        <p:txBody>
          <a:bodyPr lIns="72000" rIns="0" anchor="t">
            <a:spAutoFit/>
          </a:bodyPr>
          <a:lstStyle>
            <a:lvl1pPr marL="0" indent="0" algn="l">
              <a:buNone/>
              <a:defRPr b="1" cap="all" baseline="0">
                <a:solidFill>
                  <a:schemeClr val="bg2"/>
                </a:solidFill>
              </a:defRPr>
            </a:lvl1pPr>
          </a:lstStyle>
          <a:p>
            <a:pPr lvl="0"/>
            <a:r>
              <a:rPr lang="en-GB"/>
              <a:t>Title</a:t>
            </a:r>
          </a:p>
        </p:txBody>
      </p:sp>
      <p:sp>
        <p:nvSpPr>
          <p:cNvPr id="26" name="Espace réservé du texte 4">
            <a:extLst>
              <a:ext uri="{FF2B5EF4-FFF2-40B4-BE49-F238E27FC236}">
                <a16:creationId xmlns:a16="http://schemas.microsoft.com/office/drawing/2014/main" id="{1F85B39E-ADE6-4814-B538-973092E927F1}"/>
              </a:ext>
            </a:extLst>
          </p:cNvPr>
          <p:cNvSpPr>
            <a:spLocks noGrp="1"/>
          </p:cNvSpPr>
          <p:nvPr>
            <p:ph type="body" sz="quarter" idx="21" hasCustomPrompt="1"/>
          </p:nvPr>
        </p:nvSpPr>
        <p:spPr>
          <a:xfrm>
            <a:off x="3405979" y="1993900"/>
            <a:ext cx="2378846" cy="341632"/>
          </a:xfrm>
          <a:noFill/>
        </p:spPr>
        <p:txBody>
          <a:bodyPr lIns="72000" rIns="0" anchor="t">
            <a:spAutoFit/>
          </a:bodyPr>
          <a:lstStyle>
            <a:lvl1pPr marL="0" indent="0" algn="l">
              <a:buNone/>
              <a:defRPr b="1" cap="all" baseline="0">
                <a:solidFill>
                  <a:schemeClr val="tx2"/>
                </a:solidFill>
              </a:defRPr>
            </a:lvl1pPr>
          </a:lstStyle>
          <a:p>
            <a:pPr lvl="0"/>
            <a:r>
              <a:rPr lang="en-GB"/>
              <a:t>Title</a:t>
            </a:r>
          </a:p>
        </p:txBody>
      </p:sp>
      <p:sp>
        <p:nvSpPr>
          <p:cNvPr id="28" name="Espace réservé du texte 4">
            <a:extLst>
              <a:ext uri="{FF2B5EF4-FFF2-40B4-BE49-F238E27FC236}">
                <a16:creationId xmlns:a16="http://schemas.microsoft.com/office/drawing/2014/main" id="{9CE6EC93-06F2-4F91-965C-189C479505A1}"/>
              </a:ext>
            </a:extLst>
          </p:cNvPr>
          <p:cNvSpPr>
            <a:spLocks noGrp="1"/>
          </p:cNvSpPr>
          <p:nvPr>
            <p:ph type="body" sz="quarter" idx="23" hasCustomPrompt="1"/>
          </p:nvPr>
        </p:nvSpPr>
        <p:spPr>
          <a:xfrm>
            <a:off x="9408368" y="1993900"/>
            <a:ext cx="2378846" cy="341632"/>
          </a:xfrm>
          <a:noFill/>
        </p:spPr>
        <p:txBody>
          <a:bodyPr lIns="72000" rIns="0" anchor="t">
            <a:spAutoFit/>
          </a:bodyPr>
          <a:lstStyle>
            <a:lvl1pPr marL="0" indent="0" algn="l">
              <a:buNone/>
              <a:defRPr b="1" cap="all" baseline="0">
                <a:solidFill>
                  <a:schemeClr val="accent1"/>
                </a:solidFill>
              </a:defRPr>
            </a:lvl1pPr>
          </a:lstStyle>
          <a:p>
            <a:pPr lvl="0"/>
            <a:r>
              <a:rPr lang="en-GB"/>
              <a:t>Title</a:t>
            </a:r>
          </a:p>
        </p:txBody>
      </p:sp>
      <p:sp>
        <p:nvSpPr>
          <p:cNvPr id="29" name="Espace réservé du texte 15">
            <a:extLst>
              <a:ext uri="{FF2B5EF4-FFF2-40B4-BE49-F238E27FC236}">
                <a16:creationId xmlns:a16="http://schemas.microsoft.com/office/drawing/2014/main" id="{F78CE628-C138-44AB-BF90-4CD6DCBF6C9B}"/>
              </a:ext>
            </a:extLst>
          </p:cNvPr>
          <p:cNvSpPr>
            <a:spLocks noGrp="1"/>
          </p:cNvSpPr>
          <p:nvPr>
            <p:ph type="body" sz="quarter" idx="24" hasCustomPrompt="1"/>
          </p:nvPr>
        </p:nvSpPr>
        <p:spPr>
          <a:xfrm>
            <a:off x="404786" y="2785487"/>
            <a:ext cx="2378847" cy="1477328"/>
          </a:xfrm>
        </p:spPr>
        <p:txBody>
          <a:bodyPr lIns="0" rIns="0">
            <a:spAutoFit/>
          </a:bodyPr>
          <a:lstStyle>
            <a:lvl1pPr>
              <a:defRPr sz="1600"/>
            </a:lvl1pPr>
            <a:lvl2pPr marL="447675" indent="-314325">
              <a:buFontTx/>
              <a:buBlip>
                <a:blip r:embed="rId6"/>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30" name="Espace réservé du texte 15">
            <a:extLst>
              <a:ext uri="{FF2B5EF4-FFF2-40B4-BE49-F238E27FC236}">
                <a16:creationId xmlns:a16="http://schemas.microsoft.com/office/drawing/2014/main" id="{6683BE0B-F7A1-470B-9F10-E4277EE351EC}"/>
              </a:ext>
            </a:extLst>
          </p:cNvPr>
          <p:cNvSpPr>
            <a:spLocks noGrp="1"/>
          </p:cNvSpPr>
          <p:nvPr>
            <p:ph type="body" sz="quarter" idx="25" hasCustomPrompt="1"/>
          </p:nvPr>
        </p:nvSpPr>
        <p:spPr>
          <a:xfrm>
            <a:off x="3405979" y="2785487"/>
            <a:ext cx="2378847" cy="1477328"/>
          </a:xfrm>
        </p:spPr>
        <p:txBody>
          <a:bodyPr lIns="0" rIns="0">
            <a:spAutoFit/>
          </a:bodyPr>
          <a:lstStyle>
            <a:lvl1pPr>
              <a:defRPr sz="1600"/>
            </a:lvl1pPr>
            <a:lvl2pPr marL="447675" indent="-314325">
              <a:buFontTx/>
              <a:buBlip>
                <a:blip r:embed="rId7"/>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32" name="Espace réservé du texte 15">
            <a:extLst>
              <a:ext uri="{FF2B5EF4-FFF2-40B4-BE49-F238E27FC236}">
                <a16:creationId xmlns:a16="http://schemas.microsoft.com/office/drawing/2014/main" id="{4171E4E7-27E3-4CAE-8117-8B0985E3269E}"/>
              </a:ext>
            </a:extLst>
          </p:cNvPr>
          <p:cNvSpPr>
            <a:spLocks noGrp="1"/>
          </p:cNvSpPr>
          <p:nvPr>
            <p:ph type="body" sz="quarter" idx="27" hasCustomPrompt="1"/>
          </p:nvPr>
        </p:nvSpPr>
        <p:spPr>
          <a:xfrm>
            <a:off x="9408367" y="2785487"/>
            <a:ext cx="2378847" cy="1477328"/>
          </a:xfrm>
        </p:spPr>
        <p:txBody>
          <a:bodyPr lIns="0" rIns="0">
            <a:spAutoFit/>
          </a:bodyPr>
          <a:lstStyle>
            <a:lvl1pPr>
              <a:defRPr sz="1600"/>
            </a:lvl1pPr>
            <a:lvl2pPr marL="447675" indent="-314325">
              <a:buFontTx/>
              <a:buBlip>
                <a:blip r:embed="rId8"/>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33" name="Espace réservé du texte 4">
            <a:extLst>
              <a:ext uri="{FF2B5EF4-FFF2-40B4-BE49-F238E27FC236}">
                <a16:creationId xmlns:a16="http://schemas.microsoft.com/office/drawing/2014/main" id="{CF196C90-BFA5-4EB1-809E-257C96ED6B2B}"/>
              </a:ext>
            </a:extLst>
          </p:cNvPr>
          <p:cNvSpPr>
            <a:spLocks noGrp="1"/>
          </p:cNvSpPr>
          <p:nvPr>
            <p:ph type="body" sz="quarter" idx="22" hasCustomPrompt="1"/>
          </p:nvPr>
        </p:nvSpPr>
        <p:spPr>
          <a:xfrm>
            <a:off x="6407173" y="1993900"/>
            <a:ext cx="2378846" cy="338554"/>
          </a:xfrm>
          <a:noFill/>
        </p:spPr>
        <p:txBody>
          <a:bodyPr lIns="72000" rIns="0" anchor="t">
            <a:spAutoFit/>
          </a:bodyPr>
          <a:lstStyle>
            <a:lvl1pPr marL="0" indent="0" algn="l">
              <a:buNone/>
              <a:defRPr b="1" cap="all" baseline="0">
                <a:solidFill>
                  <a:schemeClr val="accent3"/>
                </a:solidFill>
              </a:defRPr>
            </a:lvl1pPr>
          </a:lstStyle>
          <a:p>
            <a:pPr lvl="0"/>
            <a:r>
              <a:rPr lang="en-GB"/>
              <a:t>Title</a:t>
            </a:r>
          </a:p>
        </p:txBody>
      </p:sp>
      <p:sp>
        <p:nvSpPr>
          <p:cNvPr id="34" name="Espace réservé du texte 15">
            <a:extLst>
              <a:ext uri="{FF2B5EF4-FFF2-40B4-BE49-F238E27FC236}">
                <a16:creationId xmlns:a16="http://schemas.microsoft.com/office/drawing/2014/main" id="{BA8D7796-2153-4B06-BE09-A751E28741D5}"/>
              </a:ext>
            </a:extLst>
          </p:cNvPr>
          <p:cNvSpPr>
            <a:spLocks noGrp="1"/>
          </p:cNvSpPr>
          <p:nvPr>
            <p:ph type="body" sz="quarter" idx="26" hasCustomPrompt="1"/>
          </p:nvPr>
        </p:nvSpPr>
        <p:spPr>
          <a:xfrm>
            <a:off x="6407172" y="2785487"/>
            <a:ext cx="2378847" cy="1477328"/>
          </a:xfrm>
        </p:spPr>
        <p:txBody>
          <a:bodyPr lIns="0" rIns="0">
            <a:spAutoFit/>
          </a:bodyPr>
          <a:lstStyle>
            <a:lvl1pPr>
              <a:defRPr sz="1600"/>
            </a:lvl1pPr>
            <a:lvl2pPr marL="447675" indent="-314325" algn="l" defTabSz="914400" rtl="0" eaLnBrk="1" latinLnBrk="0" hangingPunct="1">
              <a:lnSpc>
                <a:spcPct val="100000"/>
              </a:lnSpc>
              <a:spcBef>
                <a:spcPts val="600"/>
              </a:spcBef>
              <a:buSzPct val="80000"/>
              <a:buFontTx/>
              <a:buBlip>
                <a:blip r:embed="rId9"/>
              </a:buBlip>
              <a:defRPr lang="en-GB" sz="1600" kern="1200">
                <a:solidFill>
                  <a:schemeClr val="tx1"/>
                </a:solidFill>
                <a:latin typeface="+mn-lt"/>
                <a:ea typeface="+mn-ea"/>
                <a:cs typeface="+mn-cs"/>
              </a:defRPr>
            </a:lvl2pPr>
            <a:lvl3pPr>
              <a:defRPr sz="1400"/>
            </a:lvl3pPr>
            <a:lvl4pPr>
              <a:defRPr sz="1600"/>
            </a:lvl4pPr>
            <a:lvl5pPr>
              <a:defRPr sz="1600"/>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9"/>
              </a:buBlip>
            </a:pPr>
            <a:r>
              <a:rPr lang="en-GB"/>
              <a:t>Second level</a:t>
            </a:r>
          </a:p>
          <a:p>
            <a:pPr lvl="2"/>
            <a:r>
              <a:rPr lang="en-GB"/>
              <a:t>Third level</a:t>
            </a:r>
          </a:p>
        </p:txBody>
      </p:sp>
    </p:spTree>
    <p:extLst>
      <p:ext uri="{BB962C8B-B14F-4D97-AF65-F5344CB8AC3E}">
        <p14:creationId xmlns:p14="http://schemas.microsoft.com/office/powerpoint/2010/main" val="591008636"/>
      </p:ext>
    </p:extLst>
  </p:cSld>
  <p:clrMapOvr>
    <a:masterClrMapping/>
  </p:clrMapOvr>
  <p:transition/>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orient="horz" pos="3906">
          <p15:clr>
            <a:srgbClr val="F26B43"/>
          </p15:clr>
        </p15:guide>
        <p15:guide id="6" orient="horz" pos="4156">
          <p15:clr>
            <a:srgbClr val="F26B43"/>
          </p15:clr>
        </p15:guide>
        <p15:guide id="7" pos="306">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14907767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04786" y="1808820"/>
            <a:ext cx="3633820" cy="3868080"/>
          </a:xfrm>
          <a:prstGeom prst="rect">
            <a:avLst/>
          </a:prstGeom>
        </p:spPr>
        <p:txBody>
          <a:bodyPr>
            <a:noAutofit/>
          </a:bodyPr>
          <a:lstStyle>
            <a:lvl1pPr>
              <a:spcBef>
                <a:spcPts val="1800"/>
              </a:spcBef>
              <a:defRPr sz="1600">
                <a:solidFill>
                  <a:schemeClr val="tx1"/>
                </a:solidFill>
              </a:defRPr>
            </a:lvl1pPr>
            <a:lvl2pPr marL="447675" indent="-314325">
              <a:buFontTx/>
              <a:buBlip>
                <a:blip r:embed="rId6"/>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US" dirty="0"/>
              <a:t>Click to change the text styles on the slide master</a:t>
            </a:r>
          </a:p>
          <a:p>
            <a:pPr lvl="1"/>
            <a:r>
              <a:rPr lang="en-GB" dirty="0"/>
              <a:t>Second level</a:t>
            </a:r>
          </a:p>
          <a:p>
            <a:pPr lvl="2"/>
            <a:r>
              <a:rPr lang="en-GB" dirty="0"/>
              <a:t>Third level</a:t>
            </a:r>
          </a:p>
        </p:txBody>
      </p:sp>
      <p:sp>
        <p:nvSpPr>
          <p:cNvPr id="11" name="Espace réservé du numéro de diapositive 10">
            <a:extLst>
              <a:ext uri="{FF2B5EF4-FFF2-40B4-BE49-F238E27FC236}">
                <a16:creationId xmlns:a16="http://schemas.microsoft.com/office/drawing/2014/main" id="{D13C9137-663D-49DC-8F1F-B4154A1768F8}"/>
              </a:ext>
            </a:extLst>
          </p:cNvPr>
          <p:cNvSpPr>
            <a:spLocks noGrp="1"/>
          </p:cNvSpPr>
          <p:nvPr>
            <p:ph type="sldNum" sz="quarter" idx="14"/>
          </p:nvPr>
        </p:nvSpPr>
        <p:spPr>
          <a:xfrm>
            <a:off x="44749" y="5085184"/>
            <a:ext cx="360037" cy="365125"/>
          </a:xfrm>
          <a:prstGeom prst="rect">
            <a:avLst/>
          </a:prstGeom>
        </p:spPr>
        <p:txBody>
          <a:bodyPr/>
          <a:lstStyle/>
          <a:p>
            <a:fld id="{D61AABEC-672F-4B68-B914-690DA978312C}" type="slidenum">
              <a:rPr lang="en-GB" smtClean="0"/>
              <a:pPr/>
              <a:t>‹#›</a:t>
            </a:fld>
            <a:r>
              <a:rPr lang="en-GB" dirty="0"/>
              <a:t> ‒ </a:t>
            </a:r>
          </a:p>
        </p:txBody>
      </p:sp>
      <p:sp>
        <p:nvSpPr>
          <p:cNvPr id="10" name="Content Placeholder 2">
            <a:extLst>
              <a:ext uri="{FF2B5EF4-FFF2-40B4-BE49-F238E27FC236}">
                <a16:creationId xmlns:a16="http://schemas.microsoft.com/office/drawing/2014/main" id="{58EBDB8A-A132-411F-B6B9-59DC085B79E1}"/>
              </a:ext>
            </a:extLst>
          </p:cNvPr>
          <p:cNvSpPr>
            <a:spLocks noGrp="1"/>
          </p:cNvSpPr>
          <p:nvPr>
            <p:ph idx="15" hasCustomPrompt="1"/>
          </p:nvPr>
        </p:nvSpPr>
        <p:spPr>
          <a:xfrm>
            <a:off x="4279090" y="1808820"/>
            <a:ext cx="3633820" cy="3868080"/>
          </a:xfrm>
          <a:prstGeom prst="rect">
            <a:avLst/>
          </a:prstGeom>
        </p:spPr>
        <p:txBody>
          <a:bodyPr>
            <a:noAutofit/>
          </a:bodyPr>
          <a:lstStyle>
            <a:lvl1pPr>
              <a:spcBef>
                <a:spcPts val="1800"/>
              </a:spcBef>
              <a:defRPr sz="1600">
                <a:solidFill>
                  <a:schemeClr val="tx1"/>
                </a:solidFill>
              </a:defRPr>
            </a:lvl1pPr>
            <a:lvl2pPr marL="447675" indent="-314325">
              <a:buFontTx/>
              <a:buBlip>
                <a:blip r:embed="rId6"/>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US" dirty="0"/>
              <a:t>Click to change the text styles on the slide master</a:t>
            </a:r>
          </a:p>
          <a:p>
            <a:pPr lvl="1"/>
            <a:r>
              <a:rPr lang="en-GB" dirty="0"/>
              <a:t>Second level</a:t>
            </a:r>
          </a:p>
          <a:p>
            <a:pPr lvl="2"/>
            <a:r>
              <a:rPr lang="en-GB" dirty="0"/>
              <a:t>Third level</a:t>
            </a:r>
          </a:p>
        </p:txBody>
      </p:sp>
      <p:sp>
        <p:nvSpPr>
          <p:cNvPr id="12" name="Content Placeholder 2">
            <a:extLst>
              <a:ext uri="{FF2B5EF4-FFF2-40B4-BE49-F238E27FC236}">
                <a16:creationId xmlns:a16="http://schemas.microsoft.com/office/drawing/2014/main" id="{DACE61B7-02B5-4E0A-8D96-29AA5F2E9A05}"/>
              </a:ext>
            </a:extLst>
          </p:cNvPr>
          <p:cNvSpPr>
            <a:spLocks noGrp="1"/>
          </p:cNvSpPr>
          <p:nvPr>
            <p:ph idx="16" hasCustomPrompt="1"/>
          </p:nvPr>
        </p:nvSpPr>
        <p:spPr>
          <a:xfrm>
            <a:off x="8153368" y="1808820"/>
            <a:ext cx="3633820" cy="3868080"/>
          </a:xfrm>
          <a:prstGeom prst="rect">
            <a:avLst/>
          </a:prstGeom>
        </p:spPr>
        <p:txBody>
          <a:bodyPr>
            <a:noAutofit/>
          </a:bodyPr>
          <a:lstStyle>
            <a:lvl1pPr>
              <a:spcBef>
                <a:spcPts val="1800"/>
              </a:spcBef>
              <a:defRPr sz="1600">
                <a:solidFill>
                  <a:schemeClr val="tx1"/>
                </a:solidFill>
              </a:defRPr>
            </a:lvl1pPr>
            <a:lvl2pPr marL="447675" indent="-314325">
              <a:buFontTx/>
              <a:buBlip>
                <a:blip r:embed="rId6"/>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US" dirty="0"/>
              <a:t>Click to change the text styles on the slide master</a:t>
            </a:r>
          </a:p>
          <a:p>
            <a:pPr lvl="1"/>
            <a:r>
              <a:rPr lang="en-GB" dirty="0"/>
              <a:t>Second level </a:t>
            </a:r>
          </a:p>
          <a:p>
            <a:pPr lvl="2"/>
            <a:r>
              <a:rPr lang="en-GB" dirty="0"/>
              <a:t>Third level</a:t>
            </a:r>
          </a:p>
        </p:txBody>
      </p:sp>
      <p:sp>
        <p:nvSpPr>
          <p:cNvPr id="6" name="Titre 5">
            <a:extLst>
              <a:ext uri="{FF2B5EF4-FFF2-40B4-BE49-F238E27FC236}">
                <a16:creationId xmlns:a16="http://schemas.microsoft.com/office/drawing/2014/main" id="{826B9503-2AC4-450D-A0D4-5019A3085BE9}"/>
              </a:ext>
            </a:extLst>
          </p:cNvPr>
          <p:cNvSpPr>
            <a:spLocks noGrp="1"/>
          </p:cNvSpPr>
          <p:nvPr>
            <p:ph type="title" hasCustomPrompt="1"/>
          </p:nvPr>
        </p:nvSpPr>
        <p:spPr/>
        <p:txBody>
          <a:bodyPr/>
          <a:lstStyle>
            <a:lvl1pPr>
              <a:defRPr/>
            </a:lvl1pPr>
          </a:lstStyle>
          <a:p>
            <a:r>
              <a:rPr lang="fr-FR" dirty="0" err="1"/>
              <a:t>Title</a:t>
            </a:r>
            <a:r>
              <a:rPr lang="fr-FR" dirty="0"/>
              <a:t> of the slide</a:t>
            </a:r>
          </a:p>
        </p:txBody>
      </p:sp>
      <p:sp>
        <p:nvSpPr>
          <p:cNvPr id="14" name="Text Placeholder 8">
            <a:extLst>
              <a:ext uri="{FF2B5EF4-FFF2-40B4-BE49-F238E27FC236}">
                <a16:creationId xmlns:a16="http://schemas.microsoft.com/office/drawing/2014/main" id="{20B967EF-526B-42DF-870F-C27D85C3749D}"/>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a:t>
            </a:r>
          </a:p>
        </p:txBody>
      </p:sp>
      <p:sp>
        <p:nvSpPr>
          <p:cNvPr id="17" name="Cadre 16">
            <a:extLst>
              <a:ext uri="{FF2B5EF4-FFF2-40B4-BE49-F238E27FC236}">
                <a16:creationId xmlns:a16="http://schemas.microsoft.com/office/drawing/2014/main" id="{05F617A1-E6DF-48EA-BCD2-4A8DD8E15AE4}"/>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Text Placeholder 5">
            <a:extLst>
              <a:ext uri="{FF2B5EF4-FFF2-40B4-BE49-F238E27FC236}">
                <a16:creationId xmlns:a16="http://schemas.microsoft.com/office/drawing/2014/main" id="{6996802E-D8E8-4CD9-9D0F-27D6D824F54B}"/>
              </a:ext>
            </a:extLst>
          </p:cNvPr>
          <p:cNvSpPr>
            <a:spLocks noGrp="1"/>
          </p:cNvSpPr>
          <p:nvPr>
            <p:ph type="body" sz="quarter" idx="19" hasCustomPrompt="1"/>
          </p:nvPr>
        </p:nvSpPr>
        <p:spPr>
          <a:xfrm>
            <a:off x="399865" y="1346865"/>
            <a:ext cx="2383767" cy="353943"/>
          </a:xfrm>
          <a:prstGeom prst="rect">
            <a:avLst/>
          </a:prstGeom>
          <a:noFill/>
        </p:spPr>
        <p:txBody>
          <a:bodyPr wrap="none" lIns="108000" rIns="108000" bIns="0">
            <a:spAutoFit/>
          </a:bodyPr>
          <a:lstStyle>
            <a:lvl1pPr marL="0" indent="0">
              <a:buNone/>
              <a:defRPr sz="2000">
                <a:solidFill>
                  <a:schemeClr val="tx2"/>
                </a:solidFill>
              </a:defRPr>
            </a:lvl1pPr>
          </a:lstStyle>
          <a:p>
            <a:pPr lvl="0"/>
            <a:r>
              <a:rPr lang="en-GB" dirty="0"/>
              <a:t>Subtitle of the slide</a:t>
            </a:r>
          </a:p>
        </p:txBody>
      </p:sp>
    </p:spTree>
    <p:extLst>
      <p:ext uri="{BB962C8B-B14F-4D97-AF65-F5344CB8AC3E}">
        <p14:creationId xmlns:p14="http://schemas.microsoft.com/office/powerpoint/2010/main" val="4012966616"/>
      </p:ext>
    </p:extLst>
  </p:cSld>
  <p:clrMapOvr>
    <a:masterClrMapping/>
  </p:clrMapOvr>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4 columns with colored titles with dividers">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userDrawn="1">
            <p:custDataLst>
              <p:tags r:id="rId1"/>
            </p:custDataLst>
            <p:extLst>
              <p:ext uri="{D42A27DB-BD31-4B8C-83A1-F6EECF244321}">
                <p14:modId xmlns:p14="http://schemas.microsoft.com/office/powerpoint/2010/main" val="28642588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9" name="Espace réservé du numéro de diapositive 8">
            <a:extLst>
              <a:ext uri="{FF2B5EF4-FFF2-40B4-BE49-F238E27FC236}">
                <a16:creationId xmlns:a16="http://schemas.microsoft.com/office/drawing/2014/main" id="{117D3991-82D5-4923-813E-6007EFC65ED8}"/>
              </a:ext>
            </a:extLst>
          </p:cNvPr>
          <p:cNvSpPr>
            <a:spLocks noGrp="1"/>
          </p:cNvSpPr>
          <p:nvPr>
            <p:ph type="sldNum" sz="quarter" idx="14"/>
          </p:nvPr>
        </p:nvSpPr>
        <p:spPr/>
        <p:txBody>
          <a:bodyPr/>
          <a:lstStyle/>
          <a:p>
            <a:fld id="{D61AABEC-672F-4B68-B914-690DA978312C}" type="slidenum">
              <a:rPr lang="en-GB" smtClean="0"/>
              <a:t>‹#›</a:t>
            </a:fld>
            <a:r>
              <a:rPr lang="en-GB"/>
              <a:t> ‒ </a:t>
            </a:r>
          </a:p>
        </p:txBody>
      </p:sp>
      <p:sp>
        <p:nvSpPr>
          <p:cNvPr id="21" name="Text Placeholder 5">
            <a:extLst>
              <a:ext uri="{FF2B5EF4-FFF2-40B4-BE49-F238E27FC236}">
                <a16:creationId xmlns:a16="http://schemas.microsoft.com/office/drawing/2014/main" id="{6B1772CC-CE52-4E78-B63F-76A973F91E5C}"/>
              </a:ext>
            </a:extLst>
          </p:cNvPr>
          <p:cNvSpPr>
            <a:spLocks noGrp="1"/>
          </p:cNvSpPr>
          <p:nvPr>
            <p:ph type="body" sz="quarter" idx="15" hasCustomPrompt="1"/>
          </p:nvPr>
        </p:nvSpPr>
        <p:spPr>
          <a:xfrm>
            <a:off x="404786" y="1368596"/>
            <a:ext cx="2311064" cy="353943"/>
          </a:xfrm>
          <a:noFill/>
        </p:spPr>
        <p:txBody>
          <a:bodyPr wrap="none" lIns="72000" rIns="72000" bIns="0">
            <a:spAutoFit/>
          </a:bodyPr>
          <a:lstStyle>
            <a:lvl1pPr marL="0" indent="0">
              <a:buNone/>
              <a:defRPr sz="2000">
                <a:solidFill>
                  <a:schemeClr val="tx2"/>
                </a:solidFill>
              </a:defRPr>
            </a:lvl1pPr>
          </a:lstStyle>
          <a:p>
            <a:pPr lvl="0"/>
            <a:r>
              <a:rPr lang="en-GB"/>
              <a:t>Subtitle of the slide</a:t>
            </a:r>
          </a:p>
        </p:txBody>
      </p:sp>
      <p:sp>
        <p:nvSpPr>
          <p:cNvPr id="4" name="Titre 3">
            <a:extLst>
              <a:ext uri="{FF2B5EF4-FFF2-40B4-BE49-F238E27FC236}">
                <a16:creationId xmlns:a16="http://schemas.microsoft.com/office/drawing/2014/main" id="{0DC641C9-B54A-4E65-BAB2-93108534F4F0}"/>
              </a:ext>
            </a:extLst>
          </p:cNvPr>
          <p:cNvSpPr>
            <a:spLocks noGrp="1"/>
          </p:cNvSpPr>
          <p:nvPr>
            <p:ph type="title" hasCustomPrompt="1"/>
          </p:nvPr>
        </p:nvSpPr>
        <p:spPr/>
        <p:txBody>
          <a:bodyPr/>
          <a:lstStyle>
            <a:lvl1pPr>
              <a:defRPr/>
            </a:lvl1pPr>
          </a:lstStyle>
          <a:p>
            <a:r>
              <a:rPr lang="fr-FR" err="1"/>
              <a:t>Title of the slide</a:t>
            </a:r>
          </a:p>
        </p:txBody>
      </p:sp>
      <p:sp>
        <p:nvSpPr>
          <p:cNvPr id="20" name="Text Placeholder 8">
            <a:extLst>
              <a:ext uri="{FF2B5EF4-FFF2-40B4-BE49-F238E27FC236}">
                <a16:creationId xmlns:a16="http://schemas.microsoft.com/office/drawing/2014/main" id="{72A123BC-64B8-4F7B-855D-41D9EB63A6FB}"/>
              </a:ext>
            </a:extLst>
          </p:cNvPr>
          <p:cNvSpPr>
            <a:spLocks noGrp="1"/>
          </p:cNvSpPr>
          <p:nvPr>
            <p:ph type="body" sz="quarter" idx="18" hasCustomPrompt="1"/>
          </p:nvPr>
        </p:nvSpPr>
        <p:spPr>
          <a:xfrm>
            <a:off x="404786" y="5914632"/>
            <a:ext cx="11463417" cy="215444"/>
          </a:xfr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22" name="Espace réservé du texte 4">
            <a:extLst>
              <a:ext uri="{FF2B5EF4-FFF2-40B4-BE49-F238E27FC236}">
                <a16:creationId xmlns:a16="http://schemas.microsoft.com/office/drawing/2014/main" id="{FFF7EE1B-7DB4-488B-B26D-A38B11675A8E}"/>
              </a:ext>
            </a:extLst>
          </p:cNvPr>
          <p:cNvSpPr>
            <a:spLocks noGrp="1"/>
          </p:cNvSpPr>
          <p:nvPr>
            <p:ph type="body" sz="quarter" idx="20" hasCustomPrompt="1"/>
          </p:nvPr>
        </p:nvSpPr>
        <p:spPr>
          <a:xfrm>
            <a:off x="404786" y="1993900"/>
            <a:ext cx="2378846" cy="341632"/>
          </a:xfrm>
          <a:noFill/>
        </p:spPr>
        <p:txBody>
          <a:bodyPr lIns="72000" rIns="0" anchor="t">
            <a:spAutoFit/>
          </a:bodyPr>
          <a:lstStyle>
            <a:lvl1pPr marL="0" indent="0" algn="l">
              <a:buNone/>
              <a:defRPr b="1" cap="all" baseline="0">
                <a:solidFill>
                  <a:schemeClr val="bg2"/>
                </a:solidFill>
              </a:defRPr>
            </a:lvl1pPr>
          </a:lstStyle>
          <a:p>
            <a:pPr lvl="0"/>
            <a:r>
              <a:rPr lang="en-GB"/>
              <a:t>Title</a:t>
            </a:r>
          </a:p>
        </p:txBody>
      </p:sp>
      <p:sp>
        <p:nvSpPr>
          <p:cNvPr id="23" name="Espace réservé du texte 4">
            <a:extLst>
              <a:ext uri="{FF2B5EF4-FFF2-40B4-BE49-F238E27FC236}">
                <a16:creationId xmlns:a16="http://schemas.microsoft.com/office/drawing/2014/main" id="{96518655-1BBA-4FB9-A1A1-87676ECAF404}"/>
              </a:ext>
            </a:extLst>
          </p:cNvPr>
          <p:cNvSpPr>
            <a:spLocks noGrp="1"/>
          </p:cNvSpPr>
          <p:nvPr>
            <p:ph type="body" sz="quarter" idx="21" hasCustomPrompt="1"/>
          </p:nvPr>
        </p:nvSpPr>
        <p:spPr>
          <a:xfrm>
            <a:off x="3405979" y="1993900"/>
            <a:ext cx="2378846" cy="341632"/>
          </a:xfrm>
          <a:noFill/>
        </p:spPr>
        <p:txBody>
          <a:bodyPr lIns="72000" rIns="0" anchor="t">
            <a:spAutoFit/>
          </a:bodyPr>
          <a:lstStyle>
            <a:lvl1pPr marL="0" indent="0" algn="l">
              <a:buNone/>
              <a:defRPr b="1" cap="all" baseline="0">
                <a:solidFill>
                  <a:schemeClr val="tx2"/>
                </a:solidFill>
              </a:defRPr>
            </a:lvl1pPr>
          </a:lstStyle>
          <a:p>
            <a:pPr lvl="0"/>
            <a:r>
              <a:rPr lang="en-GB"/>
              <a:t>Title</a:t>
            </a:r>
          </a:p>
        </p:txBody>
      </p:sp>
      <p:sp>
        <p:nvSpPr>
          <p:cNvPr id="24" name="Espace réservé du texte 4">
            <a:extLst>
              <a:ext uri="{FF2B5EF4-FFF2-40B4-BE49-F238E27FC236}">
                <a16:creationId xmlns:a16="http://schemas.microsoft.com/office/drawing/2014/main" id="{8634DFA4-CD88-4C57-A92C-47493D245D0F}"/>
              </a:ext>
            </a:extLst>
          </p:cNvPr>
          <p:cNvSpPr>
            <a:spLocks noGrp="1"/>
          </p:cNvSpPr>
          <p:nvPr>
            <p:ph type="body" sz="quarter" idx="22" hasCustomPrompt="1"/>
          </p:nvPr>
        </p:nvSpPr>
        <p:spPr>
          <a:xfrm>
            <a:off x="6407173" y="1993900"/>
            <a:ext cx="2378846" cy="338554"/>
          </a:xfrm>
          <a:noFill/>
        </p:spPr>
        <p:txBody>
          <a:bodyPr lIns="72000" rIns="0" anchor="t">
            <a:spAutoFit/>
          </a:bodyPr>
          <a:lstStyle>
            <a:lvl1pPr marL="0" indent="0" algn="l">
              <a:buNone/>
              <a:defRPr b="1" cap="all" baseline="0">
                <a:solidFill>
                  <a:schemeClr val="accent4"/>
                </a:solidFill>
              </a:defRPr>
            </a:lvl1pPr>
          </a:lstStyle>
          <a:p>
            <a:pPr lvl="0"/>
            <a:r>
              <a:rPr lang="en-GB"/>
              <a:t>Title</a:t>
            </a:r>
          </a:p>
        </p:txBody>
      </p:sp>
      <p:sp>
        <p:nvSpPr>
          <p:cNvPr id="25" name="Espace réservé du texte 4">
            <a:extLst>
              <a:ext uri="{FF2B5EF4-FFF2-40B4-BE49-F238E27FC236}">
                <a16:creationId xmlns:a16="http://schemas.microsoft.com/office/drawing/2014/main" id="{09285BF7-E824-44DC-8939-2EEDF8EAB5ED}"/>
              </a:ext>
            </a:extLst>
          </p:cNvPr>
          <p:cNvSpPr>
            <a:spLocks noGrp="1"/>
          </p:cNvSpPr>
          <p:nvPr>
            <p:ph type="body" sz="quarter" idx="23" hasCustomPrompt="1"/>
          </p:nvPr>
        </p:nvSpPr>
        <p:spPr>
          <a:xfrm>
            <a:off x="9408368" y="1993900"/>
            <a:ext cx="2378846" cy="341632"/>
          </a:xfrm>
          <a:noFill/>
        </p:spPr>
        <p:txBody>
          <a:bodyPr lIns="72000" rIns="0" anchor="t">
            <a:spAutoFit/>
          </a:bodyPr>
          <a:lstStyle>
            <a:lvl1pPr marL="0" indent="0" algn="l">
              <a:buNone/>
              <a:defRPr b="1" cap="all" baseline="0">
                <a:solidFill>
                  <a:schemeClr val="accent1"/>
                </a:solidFill>
              </a:defRPr>
            </a:lvl1pPr>
          </a:lstStyle>
          <a:p>
            <a:pPr lvl="0"/>
            <a:r>
              <a:rPr lang="en-GB"/>
              <a:t>Title</a:t>
            </a:r>
          </a:p>
        </p:txBody>
      </p:sp>
      <p:sp>
        <p:nvSpPr>
          <p:cNvPr id="26" name="Espace réservé du texte 15">
            <a:extLst>
              <a:ext uri="{FF2B5EF4-FFF2-40B4-BE49-F238E27FC236}">
                <a16:creationId xmlns:a16="http://schemas.microsoft.com/office/drawing/2014/main" id="{7EA390A2-E2D4-4D20-BDB9-C874325BA370}"/>
              </a:ext>
            </a:extLst>
          </p:cNvPr>
          <p:cNvSpPr>
            <a:spLocks noGrp="1"/>
          </p:cNvSpPr>
          <p:nvPr>
            <p:ph type="body" sz="quarter" idx="24" hasCustomPrompt="1"/>
          </p:nvPr>
        </p:nvSpPr>
        <p:spPr>
          <a:xfrm>
            <a:off x="404786" y="2785487"/>
            <a:ext cx="2378847" cy="1477328"/>
          </a:xfrm>
        </p:spPr>
        <p:txBody>
          <a:bodyPr lIns="0" rIns="0">
            <a:spAutoFit/>
          </a:bodyPr>
          <a:lstStyle>
            <a:lvl1pPr>
              <a:defRPr sz="1600"/>
            </a:lvl1pPr>
            <a:lvl2pPr marL="447675" indent="-314325">
              <a:buFontTx/>
              <a:buBlip>
                <a:blip r:embed="rId6"/>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27" name="Espace réservé du texte 15">
            <a:extLst>
              <a:ext uri="{FF2B5EF4-FFF2-40B4-BE49-F238E27FC236}">
                <a16:creationId xmlns:a16="http://schemas.microsoft.com/office/drawing/2014/main" id="{1564D801-B0E6-43C3-8B94-0E89FD96100D}"/>
              </a:ext>
            </a:extLst>
          </p:cNvPr>
          <p:cNvSpPr>
            <a:spLocks noGrp="1"/>
          </p:cNvSpPr>
          <p:nvPr>
            <p:ph type="body" sz="quarter" idx="25" hasCustomPrompt="1"/>
          </p:nvPr>
        </p:nvSpPr>
        <p:spPr>
          <a:xfrm>
            <a:off x="3405979" y="2785487"/>
            <a:ext cx="2378847" cy="1477328"/>
          </a:xfrm>
        </p:spPr>
        <p:txBody>
          <a:bodyPr lIns="0" rIns="0">
            <a:spAutoFit/>
          </a:bodyPr>
          <a:lstStyle>
            <a:lvl1pPr>
              <a:defRPr sz="1600"/>
            </a:lvl1pPr>
            <a:lvl2pPr marL="447675" indent="-314325">
              <a:buFontTx/>
              <a:buBlip>
                <a:blip r:embed="rId7"/>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28" name="Espace réservé du texte 15">
            <a:extLst>
              <a:ext uri="{FF2B5EF4-FFF2-40B4-BE49-F238E27FC236}">
                <a16:creationId xmlns:a16="http://schemas.microsoft.com/office/drawing/2014/main" id="{461F3D26-7698-4382-817D-06AE9A8CDF0C}"/>
              </a:ext>
            </a:extLst>
          </p:cNvPr>
          <p:cNvSpPr>
            <a:spLocks noGrp="1"/>
          </p:cNvSpPr>
          <p:nvPr>
            <p:ph type="body" sz="quarter" idx="26" hasCustomPrompt="1"/>
          </p:nvPr>
        </p:nvSpPr>
        <p:spPr>
          <a:xfrm>
            <a:off x="6407172" y="2785487"/>
            <a:ext cx="2378847" cy="1477328"/>
          </a:xfrm>
        </p:spPr>
        <p:txBody>
          <a:bodyPr wrap="square" lIns="0" rIns="0">
            <a:spAutoFit/>
          </a:bodyPr>
          <a:lstStyle>
            <a:lvl1pPr>
              <a:defRPr sz="1600"/>
            </a:lvl1pPr>
            <a:lvl2pPr marL="447675" indent="-314325">
              <a:buFontTx/>
              <a:buBlip>
                <a:blip r:embed="rId8"/>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29" name="Espace réservé du texte 15">
            <a:extLst>
              <a:ext uri="{FF2B5EF4-FFF2-40B4-BE49-F238E27FC236}">
                <a16:creationId xmlns:a16="http://schemas.microsoft.com/office/drawing/2014/main" id="{B611E923-D3EE-49B7-A936-85891DEAA76C}"/>
              </a:ext>
            </a:extLst>
          </p:cNvPr>
          <p:cNvSpPr>
            <a:spLocks noGrp="1"/>
          </p:cNvSpPr>
          <p:nvPr>
            <p:ph type="body" sz="quarter" idx="27" hasCustomPrompt="1"/>
          </p:nvPr>
        </p:nvSpPr>
        <p:spPr>
          <a:xfrm>
            <a:off x="9408367" y="2785487"/>
            <a:ext cx="2378847" cy="1477328"/>
          </a:xfrm>
        </p:spPr>
        <p:txBody>
          <a:bodyPr lIns="0" rIns="0">
            <a:spAutoFit/>
          </a:bodyPr>
          <a:lstStyle>
            <a:lvl1pPr>
              <a:defRPr sz="1600"/>
            </a:lvl1pPr>
            <a:lvl2pPr marL="447675" indent="-314325">
              <a:buFontTx/>
              <a:buBlip>
                <a:blip r:embed="rId9"/>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cxnSp>
        <p:nvCxnSpPr>
          <p:cNvPr id="30" name="Straight Connector 35">
            <a:extLst>
              <a:ext uri="{FF2B5EF4-FFF2-40B4-BE49-F238E27FC236}">
                <a16:creationId xmlns:a16="http://schemas.microsoft.com/office/drawing/2014/main" id="{F37A373E-B0C6-4A3A-88BD-3C093DFFB918}"/>
              </a:ext>
            </a:extLst>
          </p:cNvPr>
          <p:cNvCxnSpPr/>
          <p:nvPr userDrawn="1"/>
        </p:nvCxnSpPr>
        <p:spPr>
          <a:xfrm flipH="1" flipV="1">
            <a:off x="3094806"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1" name="Straight Connector 35">
            <a:extLst>
              <a:ext uri="{FF2B5EF4-FFF2-40B4-BE49-F238E27FC236}">
                <a16:creationId xmlns:a16="http://schemas.microsoft.com/office/drawing/2014/main" id="{0BDAA492-5340-46F7-A09D-5F68BE925AB6}"/>
              </a:ext>
            </a:extLst>
          </p:cNvPr>
          <p:cNvCxnSpPr/>
          <p:nvPr userDrawn="1"/>
        </p:nvCxnSpPr>
        <p:spPr>
          <a:xfrm flipH="1" flipV="1">
            <a:off x="6095999"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2" name="Straight Connector 35">
            <a:extLst>
              <a:ext uri="{FF2B5EF4-FFF2-40B4-BE49-F238E27FC236}">
                <a16:creationId xmlns:a16="http://schemas.microsoft.com/office/drawing/2014/main" id="{8EDA2254-B51E-42A4-9F98-3E60FD4D7E0B}"/>
              </a:ext>
            </a:extLst>
          </p:cNvPr>
          <p:cNvCxnSpPr/>
          <p:nvPr userDrawn="1"/>
        </p:nvCxnSpPr>
        <p:spPr>
          <a:xfrm flipH="1" flipV="1">
            <a:off x="9097192"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497039"/>
      </p:ext>
    </p:extLst>
  </p:cSld>
  <p:clrMapOvr>
    <a:masterClrMapping/>
  </p:clrMapOvr>
  <p:transition/>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orient="horz" pos="3906">
          <p15:clr>
            <a:srgbClr val="F26B43"/>
          </p15:clr>
        </p15:guide>
        <p15:guide id="6" orient="horz" pos="4156">
          <p15:clr>
            <a:srgbClr val="F26B43"/>
          </p15:clr>
        </p15:guide>
        <p15:guide id="7" pos="306">
          <p15:clr>
            <a:srgbClr val="FBAE40"/>
          </p15:clr>
        </p15:guide>
      </p15:sldGuideLst>
    </p:ext>
  </p:extLst>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4 columns with colored titles [V2] with dividers">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userDrawn="1">
            <p:custDataLst>
              <p:tags r:id="rId1"/>
            </p:custDataLst>
            <p:extLst>
              <p:ext uri="{D42A27DB-BD31-4B8C-83A1-F6EECF244321}">
                <p14:modId xmlns:p14="http://schemas.microsoft.com/office/powerpoint/2010/main" val="183731784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9" name="Espace réservé du numéro de diapositive 8">
            <a:extLst>
              <a:ext uri="{FF2B5EF4-FFF2-40B4-BE49-F238E27FC236}">
                <a16:creationId xmlns:a16="http://schemas.microsoft.com/office/drawing/2014/main" id="{117D3991-82D5-4923-813E-6007EFC65ED8}"/>
              </a:ext>
            </a:extLst>
          </p:cNvPr>
          <p:cNvSpPr>
            <a:spLocks noGrp="1"/>
          </p:cNvSpPr>
          <p:nvPr>
            <p:ph type="sldNum" sz="quarter" idx="14"/>
          </p:nvPr>
        </p:nvSpPr>
        <p:spPr/>
        <p:txBody>
          <a:bodyPr/>
          <a:lstStyle/>
          <a:p>
            <a:fld id="{D61AABEC-672F-4B68-B914-690DA978312C}" type="slidenum">
              <a:rPr lang="en-GB" smtClean="0"/>
              <a:t>‹#›</a:t>
            </a:fld>
            <a:r>
              <a:rPr lang="en-GB"/>
              <a:t> ‒ </a:t>
            </a:r>
          </a:p>
        </p:txBody>
      </p:sp>
      <p:sp>
        <p:nvSpPr>
          <p:cNvPr id="21" name="Text Placeholder 5">
            <a:extLst>
              <a:ext uri="{FF2B5EF4-FFF2-40B4-BE49-F238E27FC236}">
                <a16:creationId xmlns:a16="http://schemas.microsoft.com/office/drawing/2014/main" id="{6B1772CC-CE52-4E78-B63F-76A973F91E5C}"/>
              </a:ext>
            </a:extLst>
          </p:cNvPr>
          <p:cNvSpPr>
            <a:spLocks noGrp="1"/>
          </p:cNvSpPr>
          <p:nvPr>
            <p:ph type="body" sz="quarter" idx="15" hasCustomPrompt="1"/>
          </p:nvPr>
        </p:nvSpPr>
        <p:spPr>
          <a:xfrm>
            <a:off x="404786" y="1368596"/>
            <a:ext cx="2311064" cy="353943"/>
          </a:xfrm>
          <a:noFill/>
        </p:spPr>
        <p:txBody>
          <a:bodyPr wrap="none" lIns="72000" rIns="72000" bIns="0">
            <a:spAutoFit/>
          </a:bodyPr>
          <a:lstStyle>
            <a:lvl1pPr marL="0" indent="0">
              <a:buNone/>
              <a:defRPr sz="2000">
                <a:solidFill>
                  <a:schemeClr val="tx2"/>
                </a:solidFill>
              </a:defRPr>
            </a:lvl1pPr>
          </a:lstStyle>
          <a:p>
            <a:pPr lvl="0"/>
            <a:r>
              <a:rPr lang="en-GB"/>
              <a:t>Subtitle of the slide</a:t>
            </a:r>
          </a:p>
        </p:txBody>
      </p:sp>
      <p:sp>
        <p:nvSpPr>
          <p:cNvPr id="4" name="Titre 3">
            <a:extLst>
              <a:ext uri="{FF2B5EF4-FFF2-40B4-BE49-F238E27FC236}">
                <a16:creationId xmlns:a16="http://schemas.microsoft.com/office/drawing/2014/main" id="{0DC641C9-B54A-4E65-BAB2-93108534F4F0}"/>
              </a:ext>
            </a:extLst>
          </p:cNvPr>
          <p:cNvSpPr>
            <a:spLocks noGrp="1"/>
          </p:cNvSpPr>
          <p:nvPr>
            <p:ph type="title" hasCustomPrompt="1"/>
          </p:nvPr>
        </p:nvSpPr>
        <p:spPr/>
        <p:txBody>
          <a:bodyPr/>
          <a:lstStyle>
            <a:lvl1pPr>
              <a:defRPr/>
            </a:lvl1pPr>
          </a:lstStyle>
          <a:p>
            <a:r>
              <a:rPr lang="fr-FR" err="1"/>
              <a:t>Title of the slide</a:t>
            </a:r>
          </a:p>
        </p:txBody>
      </p:sp>
      <p:sp>
        <p:nvSpPr>
          <p:cNvPr id="20" name="Text Placeholder 8">
            <a:extLst>
              <a:ext uri="{FF2B5EF4-FFF2-40B4-BE49-F238E27FC236}">
                <a16:creationId xmlns:a16="http://schemas.microsoft.com/office/drawing/2014/main" id="{3DAB39EE-A592-42CC-A3A7-B1D1A851EA3B}"/>
              </a:ext>
            </a:extLst>
          </p:cNvPr>
          <p:cNvSpPr>
            <a:spLocks noGrp="1"/>
          </p:cNvSpPr>
          <p:nvPr>
            <p:ph type="body" sz="quarter" idx="18" hasCustomPrompt="1"/>
          </p:nvPr>
        </p:nvSpPr>
        <p:spPr>
          <a:xfrm>
            <a:off x="404786" y="5914632"/>
            <a:ext cx="11463417" cy="215444"/>
          </a:xfr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22" name="Espace réservé du texte 4">
            <a:extLst>
              <a:ext uri="{FF2B5EF4-FFF2-40B4-BE49-F238E27FC236}">
                <a16:creationId xmlns:a16="http://schemas.microsoft.com/office/drawing/2014/main" id="{5FBBBE71-038F-47FD-AA2F-DDF7087FA884}"/>
              </a:ext>
            </a:extLst>
          </p:cNvPr>
          <p:cNvSpPr>
            <a:spLocks noGrp="1"/>
          </p:cNvSpPr>
          <p:nvPr>
            <p:ph type="body" sz="quarter" idx="20" hasCustomPrompt="1"/>
          </p:nvPr>
        </p:nvSpPr>
        <p:spPr>
          <a:xfrm>
            <a:off x="404786" y="1993900"/>
            <a:ext cx="2378846" cy="341632"/>
          </a:xfrm>
          <a:noFill/>
        </p:spPr>
        <p:txBody>
          <a:bodyPr lIns="72000" rIns="0" anchor="t">
            <a:spAutoFit/>
          </a:bodyPr>
          <a:lstStyle>
            <a:lvl1pPr marL="0" indent="0" algn="l">
              <a:buNone/>
              <a:defRPr b="1" cap="all" baseline="0">
                <a:solidFill>
                  <a:schemeClr val="bg2"/>
                </a:solidFill>
              </a:defRPr>
            </a:lvl1pPr>
          </a:lstStyle>
          <a:p>
            <a:pPr lvl="0"/>
            <a:r>
              <a:rPr lang="en-GB"/>
              <a:t>Title</a:t>
            </a:r>
          </a:p>
        </p:txBody>
      </p:sp>
      <p:sp>
        <p:nvSpPr>
          <p:cNvPr id="23" name="Espace réservé du texte 4">
            <a:extLst>
              <a:ext uri="{FF2B5EF4-FFF2-40B4-BE49-F238E27FC236}">
                <a16:creationId xmlns:a16="http://schemas.microsoft.com/office/drawing/2014/main" id="{019C832B-ADC5-4655-A9BB-B9E27C49AAA6}"/>
              </a:ext>
            </a:extLst>
          </p:cNvPr>
          <p:cNvSpPr>
            <a:spLocks noGrp="1"/>
          </p:cNvSpPr>
          <p:nvPr>
            <p:ph type="body" sz="quarter" idx="21" hasCustomPrompt="1"/>
          </p:nvPr>
        </p:nvSpPr>
        <p:spPr>
          <a:xfrm>
            <a:off x="3405979" y="1993900"/>
            <a:ext cx="2378846" cy="341632"/>
          </a:xfrm>
          <a:noFill/>
        </p:spPr>
        <p:txBody>
          <a:bodyPr lIns="72000" rIns="0" anchor="t">
            <a:spAutoFit/>
          </a:bodyPr>
          <a:lstStyle>
            <a:lvl1pPr marL="0" indent="0" algn="l">
              <a:buNone/>
              <a:defRPr b="1" cap="all" baseline="0">
                <a:solidFill>
                  <a:schemeClr val="tx2"/>
                </a:solidFill>
              </a:defRPr>
            </a:lvl1pPr>
          </a:lstStyle>
          <a:p>
            <a:pPr lvl="0"/>
            <a:r>
              <a:rPr lang="en-GB"/>
              <a:t>Title</a:t>
            </a:r>
          </a:p>
        </p:txBody>
      </p:sp>
      <p:sp>
        <p:nvSpPr>
          <p:cNvPr id="24" name="Espace réservé du texte 4">
            <a:extLst>
              <a:ext uri="{FF2B5EF4-FFF2-40B4-BE49-F238E27FC236}">
                <a16:creationId xmlns:a16="http://schemas.microsoft.com/office/drawing/2014/main" id="{33B8FF24-5350-4358-8A61-01E632CBA034}"/>
              </a:ext>
            </a:extLst>
          </p:cNvPr>
          <p:cNvSpPr>
            <a:spLocks noGrp="1"/>
          </p:cNvSpPr>
          <p:nvPr>
            <p:ph type="body" sz="quarter" idx="22" hasCustomPrompt="1"/>
          </p:nvPr>
        </p:nvSpPr>
        <p:spPr>
          <a:xfrm>
            <a:off x="6407173" y="1993900"/>
            <a:ext cx="2378846" cy="338554"/>
          </a:xfrm>
          <a:noFill/>
        </p:spPr>
        <p:txBody>
          <a:bodyPr lIns="72000" rIns="0" anchor="t">
            <a:spAutoFit/>
          </a:bodyPr>
          <a:lstStyle>
            <a:lvl1pPr marL="0" indent="0" algn="l">
              <a:buNone/>
              <a:defRPr b="1" cap="all" baseline="0">
                <a:solidFill>
                  <a:schemeClr val="accent3"/>
                </a:solidFill>
              </a:defRPr>
            </a:lvl1pPr>
          </a:lstStyle>
          <a:p>
            <a:pPr lvl="0"/>
            <a:r>
              <a:rPr lang="en-GB"/>
              <a:t>Title</a:t>
            </a:r>
          </a:p>
        </p:txBody>
      </p:sp>
      <p:sp>
        <p:nvSpPr>
          <p:cNvPr id="25" name="Espace réservé du texte 4">
            <a:extLst>
              <a:ext uri="{FF2B5EF4-FFF2-40B4-BE49-F238E27FC236}">
                <a16:creationId xmlns:a16="http://schemas.microsoft.com/office/drawing/2014/main" id="{F6A611CF-4A0C-414F-97D1-05D2E00D9491}"/>
              </a:ext>
            </a:extLst>
          </p:cNvPr>
          <p:cNvSpPr>
            <a:spLocks noGrp="1"/>
          </p:cNvSpPr>
          <p:nvPr>
            <p:ph type="body" sz="quarter" idx="23" hasCustomPrompt="1"/>
          </p:nvPr>
        </p:nvSpPr>
        <p:spPr>
          <a:xfrm>
            <a:off x="9408368" y="1993900"/>
            <a:ext cx="2378846" cy="341632"/>
          </a:xfrm>
          <a:noFill/>
        </p:spPr>
        <p:txBody>
          <a:bodyPr lIns="72000" rIns="0" anchor="t">
            <a:spAutoFit/>
          </a:bodyPr>
          <a:lstStyle>
            <a:lvl1pPr marL="0" indent="0" algn="l">
              <a:buNone/>
              <a:defRPr b="1" cap="all" baseline="0">
                <a:solidFill>
                  <a:schemeClr val="accent1"/>
                </a:solidFill>
              </a:defRPr>
            </a:lvl1pPr>
          </a:lstStyle>
          <a:p>
            <a:pPr lvl="0"/>
            <a:r>
              <a:rPr lang="en-GB"/>
              <a:t>Title</a:t>
            </a:r>
          </a:p>
        </p:txBody>
      </p:sp>
      <p:sp>
        <p:nvSpPr>
          <p:cNvPr id="26" name="Espace réservé du texte 15">
            <a:extLst>
              <a:ext uri="{FF2B5EF4-FFF2-40B4-BE49-F238E27FC236}">
                <a16:creationId xmlns:a16="http://schemas.microsoft.com/office/drawing/2014/main" id="{14D079C5-56C5-4829-9279-B9D159053C09}"/>
              </a:ext>
            </a:extLst>
          </p:cNvPr>
          <p:cNvSpPr>
            <a:spLocks noGrp="1"/>
          </p:cNvSpPr>
          <p:nvPr>
            <p:ph type="body" sz="quarter" idx="24" hasCustomPrompt="1"/>
          </p:nvPr>
        </p:nvSpPr>
        <p:spPr>
          <a:xfrm>
            <a:off x="404786" y="2785487"/>
            <a:ext cx="2378847" cy="1477328"/>
          </a:xfrm>
        </p:spPr>
        <p:txBody>
          <a:bodyPr lIns="0" rIns="0">
            <a:spAutoFit/>
          </a:bodyPr>
          <a:lstStyle>
            <a:lvl1pPr>
              <a:defRPr sz="1600"/>
            </a:lvl1pPr>
            <a:lvl2pPr marL="447675" indent="-314325">
              <a:buFontTx/>
              <a:buBlip>
                <a:blip r:embed="rId6"/>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27" name="Espace réservé du texte 15">
            <a:extLst>
              <a:ext uri="{FF2B5EF4-FFF2-40B4-BE49-F238E27FC236}">
                <a16:creationId xmlns:a16="http://schemas.microsoft.com/office/drawing/2014/main" id="{A8B2B706-3906-4253-B6DB-A7C2AFD16B11}"/>
              </a:ext>
            </a:extLst>
          </p:cNvPr>
          <p:cNvSpPr>
            <a:spLocks noGrp="1"/>
          </p:cNvSpPr>
          <p:nvPr>
            <p:ph type="body" sz="quarter" idx="25" hasCustomPrompt="1"/>
          </p:nvPr>
        </p:nvSpPr>
        <p:spPr>
          <a:xfrm>
            <a:off x="3405979" y="2785487"/>
            <a:ext cx="2378847" cy="1477328"/>
          </a:xfrm>
        </p:spPr>
        <p:txBody>
          <a:bodyPr lIns="0" rIns="0">
            <a:spAutoFit/>
          </a:bodyPr>
          <a:lstStyle>
            <a:lvl1pPr>
              <a:defRPr sz="1600"/>
            </a:lvl1pPr>
            <a:lvl2pPr marL="447675" indent="-314325">
              <a:buFontTx/>
              <a:buBlip>
                <a:blip r:embed="rId7"/>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28" name="Espace réservé du texte 15">
            <a:extLst>
              <a:ext uri="{FF2B5EF4-FFF2-40B4-BE49-F238E27FC236}">
                <a16:creationId xmlns:a16="http://schemas.microsoft.com/office/drawing/2014/main" id="{829361D3-585B-4494-AC11-E01E8991D2BE}"/>
              </a:ext>
            </a:extLst>
          </p:cNvPr>
          <p:cNvSpPr>
            <a:spLocks noGrp="1"/>
          </p:cNvSpPr>
          <p:nvPr>
            <p:ph type="body" sz="quarter" idx="26" hasCustomPrompt="1"/>
          </p:nvPr>
        </p:nvSpPr>
        <p:spPr>
          <a:xfrm>
            <a:off x="6407172" y="2785487"/>
            <a:ext cx="2378847" cy="1446550"/>
          </a:xfrm>
        </p:spPr>
        <p:txBody>
          <a:bodyPr lIns="0" rIns="0">
            <a:spAutoFit/>
          </a:bodyPr>
          <a:lstStyle>
            <a:lvl1pPr>
              <a:defRPr sz="1600"/>
            </a:lvl1pPr>
            <a:lvl2pPr marL="447675" indent="-314325">
              <a:buFontTx/>
              <a:buBlip>
                <a:blip r:embed="rId8"/>
              </a:buBlip>
              <a:defRPr lang="en-GB" sz="1600" kern="1200">
                <a:solidFill>
                  <a:schemeClr val="tx1"/>
                </a:solidFill>
                <a:latin typeface="+mn-lt"/>
                <a:ea typeface="+mn-ea"/>
                <a:cs typeface="+mn-cs"/>
              </a:defRPr>
            </a:lvl2pPr>
            <a:lvl3pPr>
              <a:defRPr sz="1400"/>
            </a:lvl3pPr>
            <a:lvl4pPr>
              <a:defRPr sz="1600"/>
            </a:lvl4pPr>
            <a:lvl5pPr>
              <a:defRPr sz="1600"/>
            </a:lvl5pPr>
          </a:lstStyle>
          <a:p>
            <a:pPr lvl="0"/>
            <a:r>
              <a:rPr lang="en-GB"/>
              <a:t>Click to change the text styles on the slide </a:t>
            </a:r>
            <a:br>
              <a:rPr lang="en-GB"/>
            </a:br>
            <a:r>
              <a:rPr lang="en-GB"/>
              <a:t>master</a:t>
            </a:r>
          </a:p>
          <a:p>
            <a:pPr marL="447675" lvl="1" indent="-314325" algn="l" defTabSz="914400" rtl="0" eaLnBrk="1" latinLnBrk="0" hangingPunct="1">
              <a:lnSpc>
                <a:spcPct val="100000"/>
              </a:lnSpc>
              <a:spcBef>
                <a:spcPts val="600"/>
              </a:spcBef>
              <a:buSzPct val="80000"/>
              <a:buFontTx/>
              <a:buBlip>
                <a:blip r:embed="rId9"/>
              </a:buBlip>
            </a:pPr>
            <a:r>
              <a:rPr lang="en-GB"/>
              <a:t>Second level</a:t>
            </a:r>
          </a:p>
          <a:p>
            <a:pPr lvl="2"/>
            <a:r>
              <a:rPr lang="en-GB"/>
              <a:t>Third level</a:t>
            </a:r>
          </a:p>
        </p:txBody>
      </p:sp>
      <p:sp>
        <p:nvSpPr>
          <p:cNvPr id="29" name="Espace réservé du texte 15">
            <a:extLst>
              <a:ext uri="{FF2B5EF4-FFF2-40B4-BE49-F238E27FC236}">
                <a16:creationId xmlns:a16="http://schemas.microsoft.com/office/drawing/2014/main" id="{432D91E9-DE40-4B4D-9E1B-9DBA866F3398}"/>
              </a:ext>
            </a:extLst>
          </p:cNvPr>
          <p:cNvSpPr>
            <a:spLocks noGrp="1"/>
          </p:cNvSpPr>
          <p:nvPr>
            <p:ph type="body" sz="quarter" idx="27" hasCustomPrompt="1"/>
          </p:nvPr>
        </p:nvSpPr>
        <p:spPr>
          <a:xfrm>
            <a:off x="9408367" y="2785487"/>
            <a:ext cx="2378847" cy="1477328"/>
          </a:xfrm>
        </p:spPr>
        <p:txBody>
          <a:bodyPr lIns="0" rIns="0">
            <a:spAutoFit/>
          </a:bodyPr>
          <a:lstStyle>
            <a:lvl1pPr>
              <a:defRPr sz="1600"/>
            </a:lvl1pPr>
            <a:lvl2pPr marL="447675" indent="-314325">
              <a:buFontTx/>
              <a:buBlip>
                <a:blip r:embed="rId10"/>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cxnSp>
        <p:nvCxnSpPr>
          <p:cNvPr id="30" name="Straight Connector 35">
            <a:extLst>
              <a:ext uri="{FF2B5EF4-FFF2-40B4-BE49-F238E27FC236}">
                <a16:creationId xmlns:a16="http://schemas.microsoft.com/office/drawing/2014/main" id="{4D161E9A-7872-4440-9E61-28B41BBA4C74}"/>
              </a:ext>
            </a:extLst>
          </p:cNvPr>
          <p:cNvCxnSpPr/>
          <p:nvPr userDrawn="1"/>
        </p:nvCxnSpPr>
        <p:spPr>
          <a:xfrm flipH="1" flipV="1">
            <a:off x="3094806"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1" name="Straight Connector 35">
            <a:extLst>
              <a:ext uri="{FF2B5EF4-FFF2-40B4-BE49-F238E27FC236}">
                <a16:creationId xmlns:a16="http://schemas.microsoft.com/office/drawing/2014/main" id="{CBF43B31-2F37-4F9B-ABAB-B30C401656C8}"/>
              </a:ext>
            </a:extLst>
          </p:cNvPr>
          <p:cNvCxnSpPr/>
          <p:nvPr userDrawn="1"/>
        </p:nvCxnSpPr>
        <p:spPr>
          <a:xfrm flipH="1" flipV="1">
            <a:off x="6095999"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2" name="Straight Connector 35">
            <a:extLst>
              <a:ext uri="{FF2B5EF4-FFF2-40B4-BE49-F238E27FC236}">
                <a16:creationId xmlns:a16="http://schemas.microsoft.com/office/drawing/2014/main" id="{29B91B6C-BAB5-4232-87EA-0EA2E4093CD3}"/>
              </a:ext>
            </a:extLst>
          </p:cNvPr>
          <p:cNvCxnSpPr/>
          <p:nvPr userDrawn="1"/>
        </p:nvCxnSpPr>
        <p:spPr>
          <a:xfrm flipH="1" flipV="1">
            <a:off x="9097192"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4404639"/>
      </p:ext>
    </p:extLst>
  </p:cSld>
  <p:clrMapOvr>
    <a:masterClrMapping/>
  </p:clrMapOvr>
  <p:transition/>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orient="horz" pos="3906">
          <p15:clr>
            <a:srgbClr val="F26B43"/>
          </p15:clr>
        </p15:guide>
        <p15:guide id="6" orient="horz" pos="4156">
          <p15:clr>
            <a:srgbClr val="F26B43"/>
          </p15:clr>
        </p15:guide>
        <p15:guide id="7" pos="306">
          <p15:clr>
            <a:srgbClr val="FBAE40"/>
          </p15:clr>
        </p15:guide>
      </p15:sldGuideLst>
    </p:ext>
  </p:extLst>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3 columns with colored titles">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userDrawn="1">
            <p:custDataLst>
              <p:tags r:id="rId1"/>
            </p:custDataLst>
            <p:extLst>
              <p:ext uri="{D42A27DB-BD31-4B8C-83A1-F6EECF244321}">
                <p14:modId xmlns:p14="http://schemas.microsoft.com/office/powerpoint/2010/main" val="8544466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9" name="Espace réservé du numéro de diapositive 8">
            <a:extLst>
              <a:ext uri="{FF2B5EF4-FFF2-40B4-BE49-F238E27FC236}">
                <a16:creationId xmlns:a16="http://schemas.microsoft.com/office/drawing/2014/main" id="{117D3991-82D5-4923-813E-6007EFC65ED8}"/>
              </a:ext>
            </a:extLst>
          </p:cNvPr>
          <p:cNvSpPr>
            <a:spLocks noGrp="1"/>
          </p:cNvSpPr>
          <p:nvPr>
            <p:ph type="sldNum" sz="quarter" idx="14"/>
          </p:nvPr>
        </p:nvSpPr>
        <p:spPr/>
        <p:txBody>
          <a:bodyPr/>
          <a:lstStyle/>
          <a:p>
            <a:fld id="{D61AABEC-672F-4B68-B914-690DA978312C}" type="slidenum">
              <a:rPr lang="en-GB" smtClean="0"/>
              <a:t>‹#›</a:t>
            </a:fld>
            <a:r>
              <a:rPr lang="en-GB"/>
              <a:t> ‒ </a:t>
            </a:r>
          </a:p>
        </p:txBody>
      </p:sp>
      <p:sp>
        <p:nvSpPr>
          <p:cNvPr id="16" name="Espace réservé du texte 15">
            <a:extLst>
              <a:ext uri="{FF2B5EF4-FFF2-40B4-BE49-F238E27FC236}">
                <a16:creationId xmlns:a16="http://schemas.microsoft.com/office/drawing/2014/main" id="{2D19A821-9323-436D-9BBA-EF55905E3049}"/>
              </a:ext>
            </a:extLst>
          </p:cNvPr>
          <p:cNvSpPr>
            <a:spLocks noGrp="1"/>
          </p:cNvSpPr>
          <p:nvPr>
            <p:ph type="body" sz="quarter" idx="24" hasCustomPrompt="1"/>
          </p:nvPr>
        </p:nvSpPr>
        <p:spPr>
          <a:xfrm>
            <a:off x="396180" y="2785487"/>
            <a:ext cx="3195010" cy="1231106"/>
          </a:xfrm>
        </p:spPr>
        <p:txBody>
          <a:bodyPr wrap="square" lIns="0" rIns="0">
            <a:spAutoFit/>
          </a:bodyPr>
          <a:lstStyle>
            <a:lvl1pPr>
              <a:defRPr sz="1600"/>
            </a:lvl1pPr>
            <a:lvl2pPr marL="447675" indent="-314325">
              <a:buFontTx/>
              <a:buBlip>
                <a:blip r:embed="rId6"/>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17" name="Espace réservé du texte 15">
            <a:extLst>
              <a:ext uri="{FF2B5EF4-FFF2-40B4-BE49-F238E27FC236}">
                <a16:creationId xmlns:a16="http://schemas.microsoft.com/office/drawing/2014/main" id="{8F509378-7F96-4CC3-B445-AFDF4E8F71BC}"/>
              </a:ext>
            </a:extLst>
          </p:cNvPr>
          <p:cNvSpPr>
            <a:spLocks noGrp="1"/>
          </p:cNvSpPr>
          <p:nvPr>
            <p:ph type="body" sz="quarter" idx="25" hasCustomPrompt="1"/>
          </p:nvPr>
        </p:nvSpPr>
        <p:spPr>
          <a:xfrm>
            <a:off x="4494645" y="2785487"/>
            <a:ext cx="3195010" cy="1231106"/>
          </a:xfrm>
        </p:spPr>
        <p:txBody>
          <a:bodyPr wrap="square" lIns="0" rIns="0">
            <a:spAutoFit/>
          </a:bodyPr>
          <a:lstStyle>
            <a:lvl1pPr>
              <a:defRPr sz="1600"/>
            </a:lvl1pPr>
            <a:lvl2pPr marL="447675" indent="-314325">
              <a:buFontTx/>
              <a:buBlip>
                <a:blip r:embed="rId7"/>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18" name="Espace réservé du texte 15">
            <a:extLst>
              <a:ext uri="{FF2B5EF4-FFF2-40B4-BE49-F238E27FC236}">
                <a16:creationId xmlns:a16="http://schemas.microsoft.com/office/drawing/2014/main" id="{FE25E091-C850-4A35-8C6B-48D1A63C1D4F}"/>
              </a:ext>
            </a:extLst>
          </p:cNvPr>
          <p:cNvSpPr>
            <a:spLocks noGrp="1"/>
          </p:cNvSpPr>
          <p:nvPr>
            <p:ph type="body" sz="quarter" idx="26" hasCustomPrompt="1"/>
          </p:nvPr>
        </p:nvSpPr>
        <p:spPr>
          <a:xfrm>
            <a:off x="8593109" y="2785487"/>
            <a:ext cx="3195010" cy="1231106"/>
          </a:xfrm>
        </p:spPr>
        <p:txBody>
          <a:bodyPr wrap="square" lIns="0" rIns="0">
            <a:spAutoFit/>
          </a:bodyPr>
          <a:lstStyle>
            <a:lvl1pPr>
              <a:defRPr sz="1600"/>
            </a:lvl1pPr>
            <a:lvl2pPr marL="447675" indent="-314325">
              <a:buFontTx/>
              <a:buBlip>
                <a:blip r:embed="rId8"/>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19" name="Espace réservé du texte 4">
            <a:extLst>
              <a:ext uri="{FF2B5EF4-FFF2-40B4-BE49-F238E27FC236}">
                <a16:creationId xmlns:a16="http://schemas.microsoft.com/office/drawing/2014/main" id="{8F53EFDF-586B-4B52-A77B-E7663334D337}"/>
              </a:ext>
            </a:extLst>
          </p:cNvPr>
          <p:cNvSpPr>
            <a:spLocks noGrp="1"/>
          </p:cNvSpPr>
          <p:nvPr>
            <p:ph type="body" sz="quarter" idx="27" hasCustomPrompt="1"/>
          </p:nvPr>
        </p:nvSpPr>
        <p:spPr>
          <a:xfrm>
            <a:off x="396548" y="1993899"/>
            <a:ext cx="3195009" cy="341633"/>
          </a:xfrm>
          <a:noFill/>
        </p:spPr>
        <p:txBody>
          <a:bodyPr lIns="72000" rIns="0" anchor="t">
            <a:spAutoFit/>
          </a:bodyPr>
          <a:lstStyle>
            <a:lvl1pPr marL="0" indent="0" algn="l">
              <a:buNone/>
              <a:defRPr b="1" cap="all" baseline="0">
                <a:solidFill>
                  <a:schemeClr val="bg2"/>
                </a:solidFill>
              </a:defRPr>
            </a:lvl1pPr>
          </a:lstStyle>
          <a:p>
            <a:pPr lvl="0"/>
            <a:r>
              <a:rPr lang="en-GB"/>
              <a:t>Title</a:t>
            </a:r>
          </a:p>
        </p:txBody>
      </p:sp>
      <p:sp>
        <p:nvSpPr>
          <p:cNvPr id="20" name="Espace réservé du texte 4">
            <a:extLst>
              <a:ext uri="{FF2B5EF4-FFF2-40B4-BE49-F238E27FC236}">
                <a16:creationId xmlns:a16="http://schemas.microsoft.com/office/drawing/2014/main" id="{C9BF9C92-4CA0-4CDA-A4F8-082D2B2EF99F}"/>
              </a:ext>
            </a:extLst>
          </p:cNvPr>
          <p:cNvSpPr>
            <a:spLocks noGrp="1"/>
          </p:cNvSpPr>
          <p:nvPr>
            <p:ph type="body" sz="quarter" idx="28" hasCustomPrompt="1"/>
          </p:nvPr>
        </p:nvSpPr>
        <p:spPr>
          <a:xfrm>
            <a:off x="4494829" y="1993899"/>
            <a:ext cx="3195009" cy="341633"/>
          </a:xfrm>
          <a:noFill/>
        </p:spPr>
        <p:txBody>
          <a:bodyPr lIns="72000" rIns="0" anchor="t">
            <a:spAutoFit/>
          </a:bodyPr>
          <a:lstStyle>
            <a:lvl1pPr marL="0" indent="0" algn="l">
              <a:buNone/>
              <a:defRPr b="1" cap="all" baseline="0">
                <a:solidFill>
                  <a:schemeClr val="tx2"/>
                </a:solidFill>
              </a:defRPr>
            </a:lvl1pPr>
          </a:lstStyle>
          <a:p>
            <a:pPr lvl="0"/>
            <a:r>
              <a:rPr lang="en-GB"/>
              <a:t>Title</a:t>
            </a:r>
          </a:p>
        </p:txBody>
      </p:sp>
      <p:sp>
        <p:nvSpPr>
          <p:cNvPr id="21" name="Espace réservé du texte 4">
            <a:extLst>
              <a:ext uri="{FF2B5EF4-FFF2-40B4-BE49-F238E27FC236}">
                <a16:creationId xmlns:a16="http://schemas.microsoft.com/office/drawing/2014/main" id="{681CE642-3E81-4565-8966-09C10814A63E}"/>
              </a:ext>
            </a:extLst>
          </p:cNvPr>
          <p:cNvSpPr>
            <a:spLocks noGrp="1"/>
          </p:cNvSpPr>
          <p:nvPr>
            <p:ph type="body" sz="quarter" idx="29" hasCustomPrompt="1"/>
          </p:nvPr>
        </p:nvSpPr>
        <p:spPr>
          <a:xfrm>
            <a:off x="8593109" y="1993899"/>
            <a:ext cx="3195009" cy="338554"/>
          </a:xfrm>
          <a:noFill/>
        </p:spPr>
        <p:txBody>
          <a:bodyPr lIns="72000" rIns="0" anchor="t">
            <a:spAutoFit/>
          </a:bodyPr>
          <a:lstStyle>
            <a:lvl1pPr marL="0" indent="0" algn="l">
              <a:buNone/>
              <a:defRPr b="1" cap="all" baseline="0">
                <a:solidFill>
                  <a:schemeClr val="accent4"/>
                </a:solidFill>
              </a:defRPr>
            </a:lvl1pPr>
          </a:lstStyle>
          <a:p>
            <a:pPr lvl="0"/>
            <a:r>
              <a:rPr lang="en-GB"/>
              <a:t>Title</a:t>
            </a:r>
          </a:p>
        </p:txBody>
      </p:sp>
      <p:sp>
        <p:nvSpPr>
          <p:cNvPr id="24" name="Text Placeholder 5">
            <a:extLst>
              <a:ext uri="{FF2B5EF4-FFF2-40B4-BE49-F238E27FC236}">
                <a16:creationId xmlns:a16="http://schemas.microsoft.com/office/drawing/2014/main" id="{3D36ADE6-0DA4-44E3-B987-5881099F8298}"/>
              </a:ext>
            </a:extLst>
          </p:cNvPr>
          <p:cNvSpPr>
            <a:spLocks noGrp="1"/>
          </p:cNvSpPr>
          <p:nvPr>
            <p:ph type="body" sz="quarter" idx="15" hasCustomPrompt="1"/>
          </p:nvPr>
        </p:nvSpPr>
        <p:spPr>
          <a:xfrm>
            <a:off x="404786" y="1368596"/>
            <a:ext cx="2311064" cy="353943"/>
          </a:xfrm>
          <a:noFill/>
        </p:spPr>
        <p:txBody>
          <a:bodyPr wrap="none" lIns="72000" rIns="72000" bIns="0">
            <a:spAutoFit/>
          </a:bodyPr>
          <a:lstStyle>
            <a:lvl1pPr marL="0" indent="0">
              <a:buNone/>
              <a:defRPr sz="2000">
                <a:solidFill>
                  <a:schemeClr val="tx2"/>
                </a:solidFill>
              </a:defRPr>
            </a:lvl1pPr>
          </a:lstStyle>
          <a:p>
            <a:pPr lvl="0"/>
            <a:r>
              <a:rPr lang="en-GB"/>
              <a:t>Subtitle of the slide</a:t>
            </a:r>
          </a:p>
        </p:txBody>
      </p:sp>
      <p:sp>
        <p:nvSpPr>
          <p:cNvPr id="4" name="Titre 3">
            <a:extLst>
              <a:ext uri="{FF2B5EF4-FFF2-40B4-BE49-F238E27FC236}">
                <a16:creationId xmlns:a16="http://schemas.microsoft.com/office/drawing/2014/main" id="{286C96D8-5D31-4787-ADE2-CBD1DEDCC029}"/>
              </a:ext>
            </a:extLst>
          </p:cNvPr>
          <p:cNvSpPr>
            <a:spLocks noGrp="1"/>
          </p:cNvSpPr>
          <p:nvPr>
            <p:ph type="title" hasCustomPrompt="1"/>
          </p:nvPr>
        </p:nvSpPr>
        <p:spPr/>
        <p:txBody>
          <a:bodyPr/>
          <a:lstStyle>
            <a:lvl1pPr>
              <a:defRPr/>
            </a:lvl1pPr>
          </a:lstStyle>
          <a:p>
            <a:r>
              <a:rPr lang="fr-FR" err="1"/>
              <a:t>Title of the slide</a:t>
            </a:r>
          </a:p>
        </p:txBody>
      </p:sp>
      <p:sp>
        <p:nvSpPr>
          <p:cNvPr id="14" name="Text Placeholder 8">
            <a:extLst>
              <a:ext uri="{FF2B5EF4-FFF2-40B4-BE49-F238E27FC236}">
                <a16:creationId xmlns:a16="http://schemas.microsoft.com/office/drawing/2014/main" id="{B2E3F45E-E84E-4C33-9A96-378F378EB375}"/>
              </a:ext>
            </a:extLst>
          </p:cNvPr>
          <p:cNvSpPr>
            <a:spLocks noGrp="1"/>
          </p:cNvSpPr>
          <p:nvPr>
            <p:ph type="body" sz="quarter" idx="18" hasCustomPrompt="1"/>
          </p:nvPr>
        </p:nvSpPr>
        <p:spPr>
          <a:xfrm>
            <a:off x="404786" y="5914632"/>
            <a:ext cx="11463417" cy="215444"/>
          </a:xfr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Tree>
    <p:extLst>
      <p:ext uri="{BB962C8B-B14F-4D97-AF65-F5344CB8AC3E}">
        <p14:creationId xmlns:p14="http://schemas.microsoft.com/office/powerpoint/2010/main" val="3335580319"/>
      </p:ext>
    </p:extLst>
  </p:cSld>
  <p:clrMapOvr>
    <a:masterClrMapping/>
  </p:clrMapOvr>
  <p:transition/>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orient="horz" pos="3906">
          <p15:clr>
            <a:srgbClr val="F26B43"/>
          </p15:clr>
        </p15:guide>
        <p15:guide id="6" orient="horz" pos="4156">
          <p15:clr>
            <a:srgbClr val="F26B43"/>
          </p15:clr>
        </p15:guide>
        <p15:guide id="7" pos="306">
          <p15:clr>
            <a:srgbClr val="FBAE40"/>
          </p15:clr>
        </p15:guide>
      </p15:sldGuideLst>
    </p:ext>
  </p:extLst>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3 columns with colored titles [V2]">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userDrawn="1">
            <p:custDataLst>
              <p:tags r:id="rId1"/>
            </p:custDataLst>
            <p:extLst>
              <p:ext uri="{D42A27DB-BD31-4B8C-83A1-F6EECF244321}">
                <p14:modId xmlns:p14="http://schemas.microsoft.com/office/powerpoint/2010/main" val="8409012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9" name="Espace réservé du numéro de diapositive 8">
            <a:extLst>
              <a:ext uri="{FF2B5EF4-FFF2-40B4-BE49-F238E27FC236}">
                <a16:creationId xmlns:a16="http://schemas.microsoft.com/office/drawing/2014/main" id="{117D3991-82D5-4923-813E-6007EFC65ED8}"/>
              </a:ext>
            </a:extLst>
          </p:cNvPr>
          <p:cNvSpPr>
            <a:spLocks noGrp="1"/>
          </p:cNvSpPr>
          <p:nvPr>
            <p:ph type="sldNum" sz="quarter" idx="14"/>
          </p:nvPr>
        </p:nvSpPr>
        <p:spPr/>
        <p:txBody>
          <a:bodyPr/>
          <a:lstStyle/>
          <a:p>
            <a:fld id="{D61AABEC-672F-4B68-B914-690DA978312C}" type="slidenum">
              <a:rPr lang="en-GB" smtClean="0"/>
              <a:t>‹#›</a:t>
            </a:fld>
            <a:r>
              <a:rPr lang="en-GB"/>
              <a:t> ‒ </a:t>
            </a:r>
          </a:p>
        </p:txBody>
      </p:sp>
      <p:sp>
        <p:nvSpPr>
          <p:cNvPr id="24" name="Text Placeholder 5">
            <a:extLst>
              <a:ext uri="{FF2B5EF4-FFF2-40B4-BE49-F238E27FC236}">
                <a16:creationId xmlns:a16="http://schemas.microsoft.com/office/drawing/2014/main" id="{3D36ADE6-0DA4-44E3-B987-5881099F8298}"/>
              </a:ext>
            </a:extLst>
          </p:cNvPr>
          <p:cNvSpPr>
            <a:spLocks noGrp="1"/>
          </p:cNvSpPr>
          <p:nvPr>
            <p:ph type="body" sz="quarter" idx="15" hasCustomPrompt="1"/>
          </p:nvPr>
        </p:nvSpPr>
        <p:spPr>
          <a:xfrm>
            <a:off x="404786" y="1368596"/>
            <a:ext cx="2311064" cy="353943"/>
          </a:xfrm>
          <a:noFill/>
        </p:spPr>
        <p:txBody>
          <a:bodyPr wrap="none" lIns="72000" rIns="72000" bIns="0">
            <a:spAutoFit/>
          </a:bodyPr>
          <a:lstStyle>
            <a:lvl1pPr marL="0" indent="0">
              <a:buNone/>
              <a:defRPr sz="2000">
                <a:solidFill>
                  <a:schemeClr val="tx2"/>
                </a:solidFill>
              </a:defRPr>
            </a:lvl1pPr>
          </a:lstStyle>
          <a:p>
            <a:pPr lvl="0"/>
            <a:r>
              <a:rPr lang="en-GB"/>
              <a:t>Subtitle of the slide</a:t>
            </a:r>
          </a:p>
        </p:txBody>
      </p:sp>
      <p:sp>
        <p:nvSpPr>
          <p:cNvPr id="4" name="Titre 3">
            <a:extLst>
              <a:ext uri="{FF2B5EF4-FFF2-40B4-BE49-F238E27FC236}">
                <a16:creationId xmlns:a16="http://schemas.microsoft.com/office/drawing/2014/main" id="{286C96D8-5D31-4787-ADE2-CBD1DEDCC029}"/>
              </a:ext>
            </a:extLst>
          </p:cNvPr>
          <p:cNvSpPr>
            <a:spLocks noGrp="1"/>
          </p:cNvSpPr>
          <p:nvPr>
            <p:ph type="title" hasCustomPrompt="1"/>
          </p:nvPr>
        </p:nvSpPr>
        <p:spPr/>
        <p:txBody>
          <a:bodyPr/>
          <a:lstStyle>
            <a:lvl1pPr>
              <a:defRPr/>
            </a:lvl1pPr>
          </a:lstStyle>
          <a:p>
            <a:r>
              <a:rPr lang="fr-FR" err="1"/>
              <a:t>Title of the slide</a:t>
            </a:r>
          </a:p>
        </p:txBody>
      </p:sp>
      <p:sp>
        <p:nvSpPr>
          <p:cNvPr id="14" name="Text Placeholder 8">
            <a:extLst>
              <a:ext uri="{FF2B5EF4-FFF2-40B4-BE49-F238E27FC236}">
                <a16:creationId xmlns:a16="http://schemas.microsoft.com/office/drawing/2014/main" id="{C74B90A9-86C7-4CA7-AC86-9B7C03D23119}"/>
              </a:ext>
            </a:extLst>
          </p:cNvPr>
          <p:cNvSpPr>
            <a:spLocks noGrp="1"/>
          </p:cNvSpPr>
          <p:nvPr>
            <p:ph type="body" sz="quarter" idx="18" hasCustomPrompt="1"/>
          </p:nvPr>
        </p:nvSpPr>
        <p:spPr>
          <a:xfrm>
            <a:off x="404786" y="5914632"/>
            <a:ext cx="11463417" cy="215444"/>
          </a:xfr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5" name="Espace réservé du texte 15">
            <a:extLst>
              <a:ext uri="{FF2B5EF4-FFF2-40B4-BE49-F238E27FC236}">
                <a16:creationId xmlns:a16="http://schemas.microsoft.com/office/drawing/2014/main" id="{515C157A-6F74-44A8-9785-4A8F9335C023}"/>
              </a:ext>
            </a:extLst>
          </p:cNvPr>
          <p:cNvSpPr>
            <a:spLocks noGrp="1"/>
          </p:cNvSpPr>
          <p:nvPr>
            <p:ph type="body" sz="quarter" idx="24" hasCustomPrompt="1"/>
          </p:nvPr>
        </p:nvSpPr>
        <p:spPr>
          <a:xfrm>
            <a:off x="396180" y="2785487"/>
            <a:ext cx="3195010" cy="1231106"/>
          </a:xfrm>
        </p:spPr>
        <p:txBody>
          <a:bodyPr wrap="square" lIns="0" rIns="0">
            <a:spAutoFit/>
          </a:bodyPr>
          <a:lstStyle>
            <a:lvl1pPr>
              <a:defRPr sz="1600"/>
            </a:lvl1pPr>
            <a:lvl2pPr marL="447675" indent="-314325">
              <a:buFontTx/>
              <a:buBlip>
                <a:blip r:embed="rId6"/>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22" name="Espace réservé du texte 15">
            <a:extLst>
              <a:ext uri="{FF2B5EF4-FFF2-40B4-BE49-F238E27FC236}">
                <a16:creationId xmlns:a16="http://schemas.microsoft.com/office/drawing/2014/main" id="{A3F60031-8B36-438E-A717-35784DD2D5A1}"/>
              </a:ext>
            </a:extLst>
          </p:cNvPr>
          <p:cNvSpPr>
            <a:spLocks noGrp="1"/>
          </p:cNvSpPr>
          <p:nvPr>
            <p:ph type="body" sz="quarter" idx="25" hasCustomPrompt="1"/>
          </p:nvPr>
        </p:nvSpPr>
        <p:spPr>
          <a:xfrm>
            <a:off x="4494645" y="2785487"/>
            <a:ext cx="3195010" cy="1231106"/>
          </a:xfrm>
        </p:spPr>
        <p:txBody>
          <a:bodyPr wrap="square" lIns="0" rIns="0">
            <a:spAutoFit/>
          </a:bodyPr>
          <a:lstStyle>
            <a:lvl1pPr>
              <a:defRPr sz="1600"/>
            </a:lvl1pPr>
            <a:lvl2pPr marL="447675" indent="-314325">
              <a:buFontTx/>
              <a:buBlip>
                <a:blip r:embed="rId7"/>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23" name="Espace réservé du texte 15">
            <a:extLst>
              <a:ext uri="{FF2B5EF4-FFF2-40B4-BE49-F238E27FC236}">
                <a16:creationId xmlns:a16="http://schemas.microsoft.com/office/drawing/2014/main" id="{2942971D-C98D-4428-A689-9423825AAD87}"/>
              </a:ext>
            </a:extLst>
          </p:cNvPr>
          <p:cNvSpPr>
            <a:spLocks noGrp="1"/>
          </p:cNvSpPr>
          <p:nvPr>
            <p:ph type="body" sz="quarter" idx="26" hasCustomPrompt="1"/>
          </p:nvPr>
        </p:nvSpPr>
        <p:spPr>
          <a:xfrm>
            <a:off x="8593109" y="2785487"/>
            <a:ext cx="3195010" cy="1231106"/>
          </a:xfrm>
        </p:spPr>
        <p:txBody>
          <a:bodyPr wrap="square" lIns="0" rIns="0">
            <a:spAutoFit/>
          </a:bodyPr>
          <a:lstStyle>
            <a:lvl1pPr>
              <a:defRPr sz="1600"/>
            </a:lvl1pPr>
            <a:lvl2pPr marL="447675" indent="-314325" algn="l" defTabSz="914400" rtl="0" eaLnBrk="1" latinLnBrk="0" hangingPunct="1">
              <a:lnSpc>
                <a:spcPct val="100000"/>
              </a:lnSpc>
              <a:spcBef>
                <a:spcPts val="600"/>
              </a:spcBef>
              <a:buSzPct val="80000"/>
              <a:buFontTx/>
              <a:buBlip>
                <a:blip r:embed="rId8"/>
              </a:buBlip>
              <a:defRPr lang="en-GB" sz="1600" kern="1200">
                <a:solidFill>
                  <a:schemeClr val="tx1"/>
                </a:solidFill>
                <a:latin typeface="+mn-lt"/>
                <a:ea typeface="+mn-ea"/>
                <a:cs typeface="+mn-cs"/>
              </a:defRPr>
            </a:lvl2pPr>
            <a:lvl3pPr>
              <a:defRPr sz="1400"/>
            </a:lvl3pPr>
            <a:lvl4pPr>
              <a:defRPr sz="1600"/>
            </a:lvl4pPr>
            <a:lvl5pPr>
              <a:defRPr sz="1600"/>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8"/>
              </a:buBlip>
            </a:pPr>
            <a:r>
              <a:rPr lang="en-GB"/>
              <a:t>Second level</a:t>
            </a:r>
          </a:p>
          <a:p>
            <a:pPr lvl="2"/>
            <a:r>
              <a:rPr lang="en-GB"/>
              <a:t>Third level</a:t>
            </a:r>
          </a:p>
        </p:txBody>
      </p:sp>
      <p:sp>
        <p:nvSpPr>
          <p:cNvPr id="25" name="Espace réservé du texte 4">
            <a:extLst>
              <a:ext uri="{FF2B5EF4-FFF2-40B4-BE49-F238E27FC236}">
                <a16:creationId xmlns:a16="http://schemas.microsoft.com/office/drawing/2014/main" id="{A6334CC9-1D70-4436-83AA-B17CBD593119}"/>
              </a:ext>
            </a:extLst>
          </p:cNvPr>
          <p:cNvSpPr>
            <a:spLocks noGrp="1"/>
          </p:cNvSpPr>
          <p:nvPr>
            <p:ph type="body" sz="quarter" idx="27" hasCustomPrompt="1"/>
          </p:nvPr>
        </p:nvSpPr>
        <p:spPr>
          <a:xfrm>
            <a:off x="396548" y="1993899"/>
            <a:ext cx="3195009" cy="341633"/>
          </a:xfrm>
          <a:noFill/>
        </p:spPr>
        <p:txBody>
          <a:bodyPr lIns="72000" rIns="0" anchor="t">
            <a:spAutoFit/>
          </a:bodyPr>
          <a:lstStyle>
            <a:lvl1pPr marL="0" indent="0" algn="l">
              <a:buNone/>
              <a:defRPr b="1" cap="all" baseline="0">
                <a:solidFill>
                  <a:schemeClr val="bg2"/>
                </a:solidFill>
              </a:defRPr>
            </a:lvl1pPr>
          </a:lstStyle>
          <a:p>
            <a:pPr lvl="0"/>
            <a:r>
              <a:rPr lang="en-GB"/>
              <a:t>Title</a:t>
            </a:r>
          </a:p>
        </p:txBody>
      </p:sp>
      <p:sp>
        <p:nvSpPr>
          <p:cNvPr id="26" name="Espace réservé du texte 4">
            <a:extLst>
              <a:ext uri="{FF2B5EF4-FFF2-40B4-BE49-F238E27FC236}">
                <a16:creationId xmlns:a16="http://schemas.microsoft.com/office/drawing/2014/main" id="{20EA07A4-D40F-47BA-8114-083CB3AD118C}"/>
              </a:ext>
            </a:extLst>
          </p:cNvPr>
          <p:cNvSpPr>
            <a:spLocks noGrp="1"/>
          </p:cNvSpPr>
          <p:nvPr>
            <p:ph type="body" sz="quarter" idx="28" hasCustomPrompt="1"/>
          </p:nvPr>
        </p:nvSpPr>
        <p:spPr>
          <a:xfrm>
            <a:off x="4494829" y="1993899"/>
            <a:ext cx="3195009" cy="341633"/>
          </a:xfrm>
          <a:noFill/>
        </p:spPr>
        <p:txBody>
          <a:bodyPr lIns="72000" rIns="0" anchor="t">
            <a:spAutoFit/>
          </a:bodyPr>
          <a:lstStyle>
            <a:lvl1pPr marL="0" indent="0" algn="l">
              <a:buNone/>
              <a:defRPr b="1" cap="all" baseline="0">
                <a:solidFill>
                  <a:schemeClr val="tx2"/>
                </a:solidFill>
              </a:defRPr>
            </a:lvl1pPr>
          </a:lstStyle>
          <a:p>
            <a:pPr lvl="0"/>
            <a:r>
              <a:rPr lang="en-GB"/>
              <a:t>Title</a:t>
            </a:r>
          </a:p>
        </p:txBody>
      </p:sp>
      <p:sp>
        <p:nvSpPr>
          <p:cNvPr id="27" name="Espace réservé du texte 4">
            <a:extLst>
              <a:ext uri="{FF2B5EF4-FFF2-40B4-BE49-F238E27FC236}">
                <a16:creationId xmlns:a16="http://schemas.microsoft.com/office/drawing/2014/main" id="{B648F2B2-21C5-4074-BA28-735D9BA02091}"/>
              </a:ext>
            </a:extLst>
          </p:cNvPr>
          <p:cNvSpPr>
            <a:spLocks noGrp="1"/>
          </p:cNvSpPr>
          <p:nvPr>
            <p:ph type="body" sz="quarter" idx="29" hasCustomPrompt="1"/>
          </p:nvPr>
        </p:nvSpPr>
        <p:spPr>
          <a:xfrm>
            <a:off x="8593109" y="1993899"/>
            <a:ext cx="3195009" cy="338554"/>
          </a:xfrm>
          <a:noFill/>
        </p:spPr>
        <p:txBody>
          <a:bodyPr lIns="72000" rIns="0" anchor="t">
            <a:spAutoFit/>
          </a:bodyPr>
          <a:lstStyle>
            <a:lvl1pPr marL="0" indent="0" algn="l">
              <a:buNone/>
              <a:defRPr b="1" cap="all" baseline="0">
                <a:solidFill>
                  <a:schemeClr val="accent3"/>
                </a:solidFill>
              </a:defRPr>
            </a:lvl1pPr>
          </a:lstStyle>
          <a:p>
            <a:pPr lvl="0"/>
            <a:r>
              <a:rPr lang="en-GB"/>
              <a:t>Title</a:t>
            </a:r>
          </a:p>
        </p:txBody>
      </p:sp>
    </p:spTree>
    <p:extLst>
      <p:ext uri="{BB962C8B-B14F-4D97-AF65-F5344CB8AC3E}">
        <p14:creationId xmlns:p14="http://schemas.microsoft.com/office/powerpoint/2010/main" val="1400309516"/>
      </p:ext>
    </p:extLst>
  </p:cSld>
  <p:clrMapOvr>
    <a:masterClrMapping/>
  </p:clrMapOvr>
  <p:transition/>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orient="horz" pos="3906">
          <p15:clr>
            <a:srgbClr val="F26B43"/>
          </p15:clr>
        </p15:guide>
        <p15:guide id="6" orient="horz" pos="4156">
          <p15:clr>
            <a:srgbClr val="F26B43"/>
          </p15:clr>
        </p15:guide>
        <p15:guide id="7" pos="306">
          <p15:clr>
            <a:srgbClr val="FBAE40"/>
          </p15:clr>
        </p15:guide>
      </p15:sldGuideLst>
    </p:ext>
  </p:extLs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3 columns with colored titles with dividers">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userDrawn="1">
            <p:custDataLst>
              <p:tags r:id="rId1"/>
            </p:custDataLst>
            <p:extLst>
              <p:ext uri="{D42A27DB-BD31-4B8C-83A1-F6EECF244321}">
                <p14:modId xmlns:p14="http://schemas.microsoft.com/office/powerpoint/2010/main" val="270470784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9" name="Espace réservé du numéro de diapositive 8">
            <a:extLst>
              <a:ext uri="{FF2B5EF4-FFF2-40B4-BE49-F238E27FC236}">
                <a16:creationId xmlns:a16="http://schemas.microsoft.com/office/drawing/2014/main" id="{117D3991-82D5-4923-813E-6007EFC65ED8}"/>
              </a:ext>
            </a:extLst>
          </p:cNvPr>
          <p:cNvSpPr>
            <a:spLocks noGrp="1"/>
          </p:cNvSpPr>
          <p:nvPr>
            <p:ph type="sldNum" sz="quarter" idx="14"/>
          </p:nvPr>
        </p:nvSpPr>
        <p:spPr/>
        <p:txBody>
          <a:bodyPr/>
          <a:lstStyle/>
          <a:p>
            <a:fld id="{D61AABEC-672F-4B68-B914-690DA978312C}" type="slidenum">
              <a:rPr lang="en-GB" smtClean="0"/>
              <a:t>‹#›</a:t>
            </a:fld>
            <a:r>
              <a:rPr lang="en-GB"/>
              <a:t> ‒ </a:t>
            </a:r>
          </a:p>
        </p:txBody>
      </p:sp>
      <p:sp>
        <p:nvSpPr>
          <p:cNvPr id="24" name="Text Placeholder 5">
            <a:extLst>
              <a:ext uri="{FF2B5EF4-FFF2-40B4-BE49-F238E27FC236}">
                <a16:creationId xmlns:a16="http://schemas.microsoft.com/office/drawing/2014/main" id="{3D36ADE6-0DA4-44E3-B987-5881099F8298}"/>
              </a:ext>
            </a:extLst>
          </p:cNvPr>
          <p:cNvSpPr>
            <a:spLocks noGrp="1"/>
          </p:cNvSpPr>
          <p:nvPr>
            <p:ph type="body" sz="quarter" idx="15" hasCustomPrompt="1"/>
          </p:nvPr>
        </p:nvSpPr>
        <p:spPr>
          <a:xfrm>
            <a:off x="404786" y="1368596"/>
            <a:ext cx="2311064" cy="353943"/>
          </a:xfrm>
          <a:noFill/>
        </p:spPr>
        <p:txBody>
          <a:bodyPr wrap="none" lIns="72000" rIns="72000" bIns="0">
            <a:spAutoFit/>
          </a:bodyPr>
          <a:lstStyle>
            <a:lvl1pPr marL="0" indent="0">
              <a:buNone/>
              <a:defRPr sz="2000">
                <a:solidFill>
                  <a:schemeClr val="tx2"/>
                </a:solidFill>
              </a:defRPr>
            </a:lvl1pPr>
          </a:lstStyle>
          <a:p>
            <a:pPr lvl="0"/>
            <a:r>
              <a:rPr lang="en-GB"/>
              <a:t>Subtitle of the slide</a:t>
            </a:r>
          </a:p>
        </p:txBody>
      </p:sp>
      <p:sp>
        <p:nvSpPr>
          <p:cNvPr id="4" name="Titre 3">
            <a:extLst>
              <a:ext uri="{FF2B5EF4-FFF2-40B4-BE49-F238E27FC236}">
                <a16:creationId xmlns:a16="http://schemas.microsoft.com/office/drawing/2014/main" id="{286C96D8-5D31-4787-ADE2-CBD1DEDCC029}"/>
              </a:ext>
            </a:extLst>
          </p:cNvPr>
          <p:cNvSpPr>
            <a:spLocks noGrp="1"/>
          </p:cNvSpPr>
          <p:nvPr>
            <p:ph type="title" hasCustomPrompt="1"/>
          </p:nvPr>
        </p:nvSpPr>
        <p:spPr/>
        <p:txBody>
          <a:bodyPr/>
          <a:lstStyle>
            <a:lvl1pPr>
              <a:defRPr/>
            </a:lvl1pPr>
          </a:lstStyle>
          <a:p>
            <a:r>
              <a:rPr lang="fr-FR" err="1"/>
              <a:t>Title of the slide</a:t>
            </a:r>
          </a:p>
        </p:txBody>
      </p:sp>
      <p:sp>
        <p:nvSpPr>
          <p:cNvPr id="14" name="Text Placeholder 8">
            <a:extLst>
              <a:ext uri="{FF2B5EF4-FFF2-40B4-BE49-F238E27FC236}">
                <a16:creationId xmlns:a16="http://schemas.microsoft.com/office/drawing/2014/main" id="{B2E3F45E-E84E-4C33-9A96-378F378EB375}"/>
              </a:ext>
            </a:extLst>
          </p:cNvPr>
          <p:cNvSpPr>
            <a:spLocks noGrp="1"/>
          </p:cNvSpPr>
          <p:nvPr>
            <p:ph type="body" sz="quarter" idx="18" hasCustomPrompt="1"/>
          </p:nvPr>
        </p:nvSpPr>
        <p:spPr>
          <a:xfrm>
            <a:off x="404786" y="5914632"/>
            <a:ext cx="11463417" cy="215444"/>
          </a:xfr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5" name="Espace réservé du texte 15">
            <a:extLst>
              <a:ext uri="{FF2B5EF4-FFF2-40B4-BE49-F238E27FC236}">
                <a16:creationId xmlns:a16="http://schemas.microsoft.com/office/drawing/2014/main" id="{8AD0E370-DCF9-49CD-9EA7-8B8AC362457E}"/>
              </a:ext>
            </a:extLst>
          </p:cNvPr>
          <p:cNvSpPr>
            <a:spLocks noGrp="1"/>
          </p:cNvSpPr>
          <p:nvPr>
            <p:ph type="body" sz="quarter" idx="24" hasCustomPrompt="1"/>
          </p:nvPr>
        </p:nvSpPr>
        <p:spPr>
          <a:xfrm>
            <a:off x="396180" y="2785487"/>
            <a:ext cx="3195010" cy="1231106"/>
          </a:xfrm>
        </p:spPr>
        <p:txBody>
          <a:bodyPr wrap="square" lIns="0" rIns="0">
            <a:spAutoFit/>
          </a:bodyPr>
          <a:lstStyle>
            <a:lvl1pPr>
              <a:defRPr sz="1600"/>
            </a:lvl1pPr>
            <a:lvl2pPr marL="447675" indent="-314325">
              <a:buFontTx/>
              <a:buBlip>
                <a:blip r:embed="rId6"/>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22" name="Espace réservé du texte 15">
            <a:extLst>
              <a:ext uri="{FF2B5EF4-FFF2-40B4-BE49-F238E27FC236}">
                <a16:creationId xmlns:a16="http://schemas.microsoft.com/office/drawing/2014/main" id="{CEAFF2D8-1A9C-44B0-9198-6142941FCDB5}"/>
              </a:ext>
            </a:extLst>
          </p:cNvPr>
          <p:cNvSpPr>
            <a:spLocks noGrp="1"/>
          </p:cNvSpPr>
          <p:nvPr>
            <p:ph type="body" sz="quarter" idx="25" hasCustomPrompt="1"/>
          </p:nvPr>
        </p:nvSpPr>
        <p:spPr>
          <a:xfrm>
            <a:off x="4494645" y="2785487"/>
            <a:ext cx="3195010" cy="1231106"/>
          </a:xfrm>
        </p:spPr>
        <p:txBody>
          <a:bodyPr wrap="square" lIns="0" rIns="0">
            <a:spAutoFit/>
          </a:bodyPr>
          <a:lstStyle>
            <a:lvl1pPr>
              <a:defRPr sz="1600"/>
            </a:lvl1pPr>
            <a:lvl2pPr marL="447675" indent="-314325">
              <a:buFontTx/>
              <a:buBlip>
                <a:blip r:embed="rId7"/>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23" name="Espace réservé du texte 15">
            <a:extLst>
              <a:ext uri="{FF2B5EF4-FFF2-40B4-BE49-F238E27FC236}">
                <a16:creationId xmlns:a16="http://schemas.microsoft.com/office/drawing/2014/main" id="{E3D7F208-6D50-442A-A3BA-61611E5E8672}"/>
              </a:ext>
            </a:extLst>
          </p:cNvPr>
          <p:cNvSpPr>
            <a:spLocks noGrp="1"/>
          </p:cNvSpPr>
          <p:nvPr>
            <p:ph type="body" sz="quarter" idx="26" hasCustomPrompt="1"/>
          </p:nvPr>
        </p:nvSpPr>
        <p:spPr>
          <a:xfrm>
            <a:off x="8593109" y="2785487"/>
            <a:ext cx="3195010" cy="1231106"/>
          </a:xfrm>
        </p:spPr>
        <p:txBody>
          <a:bodyPr wrap="square" lIns="0" rIns="0">
            <a:spAutoFit/>
          </a:bodyPr>
          <a:lstStyle>
            <a:lvl1pPr>
              <a:defRPr sz="1600"/>
            </a:lvl1pPr>
            <a:lvl2pPr marL="447675" indent="-314325">
              <a:buFontTx/>
              <a:buBlip>
                <a:blip r:embed="rId8"/>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25" name="Espace réservé du texte 4">
            <a:extLst>
              <a:ext uri="{FF2B5EF4-FFF2-40B4-BE49-F238E27FC236}">
                <a16:creationId xmlns:a16="http://schemas.microsoft.com/office/drawing/2014/main" id="{E8F2F6B4-2140-44C5-A120-32F8342665FE}"/>
              </a:ext>
            </a:extLst>
          </p:cNvPr>
          <p:cNvSpPr>
            <a:spLocks noGrp="1"/>
          </p:cNvSpPr>
          <p:nvPr>
            <p:ph type="body" sz="quarter" idx="27" hasCustomPrompt="1"/>
          </p:nvPr>
        </p:nvSpPr>
        <p:spPr>
          <a:xfrm>
            <a:off x="396548" y="1993899"/>
            <a:ext cx="3195009" cy="341633"/>
          </a:xfrm>
          <a:noFill/>
        </p:spPr>
        <p:txBody>
          <a:bodyPr lIns="72000" rIns="0" anchor="t">
            <a:spAutoFit/>
          </a:bodyPr>
          <a:lstStyle>
            <a:lvl1pPr marL="0" indent="0" algn="l">
              <a:buNone/>
              <a:defRPr b="1" cap="all" baseline="0">
                <a:solidFill>
                  <a:schemeClr val="bg2"/>
                </a:solidFill>
              </a:defRPr>
            </a:lvl1pPr>
          </a:lstStyle>
          <a:p>
            <a:pPr lvl="0"/>
            <a:r>
              <a:rPr lang="en-GB"/>
              <a:t>Title</a:t>
            </a:r>
          </a:p>
        </p:txBody>
      </p:sp>
      <p:sp>
        <p:nvSpPr>
          <p:cNvPr id="26" name="Espace réservé du texte 4">
            <a:extLst>
              <a:ext uri="{FF2B5EF4-FFF2-40B4-BE49-F238E27FC236}">
                <a16:creationId xmlns:a16="http://schemas.microsoft.com/office/drawing/2014/main" id="{1CF7206F-481C-4380-B8D3-416C8CFAAA34}"/>
              </a:ext>
            </a:extLst>
          </p:cNvPr>
          <p:cNvSpPr>
            <a:spLocks noGrp="1"/>
          </p:cNvSpPr>
          <p:nvPr>
            <p:ph type="body" sz="quarter" idx="28" hasCustomPrompt="1"/>
          </p:nvPr>
        </p:nvSpPr>
        <p:spPr>
          <a:xfrm>
            <a:off x="4494829" y="1993899"/>
            <a:ext cx="3195009" cy="341633"/>
          </a:xfrm>
          <a:noFill/>
        </p:spPr>
        <p:txBody>
          <a:bodyPr lIns="72000" rIns="0" anchor="t">
            <a:spAutoFit/>
          </a:bodyPr>
          <a:lstStyle>
            <a:lvl1pPr marL="0" indent="0" algn="l">
              <a:buNone/>
              <a:defRPr b="1" cap="all" baseline="0">
                <a:solidFill>
                  <a:schemeClr val="tx2"/>
                </a:solidFill>
              </a:defRPr>
            </a:lvl1pPr>
          </a:lstStyle>
          <a:p>
            <a:pPr lvl="0"/>
            <a:r>
              <a:rPr lang="en-GB"/>
              <a:t>Title</a:t>
            </a:r>
          </a:p>
        </p:txBody>
      </p:sp>
      <p:sp>
        <p:nvSpPr>
          <p:cNvPr id="27" name="Espace réservé du texte 4">
            <a:extLst>
              <a:ext uri="{FF2B5EF4-FFF2-40B4-BE49-F238E27FC236}">
                <a16:creationId xmlns:a16="http://schemas.microsoft.com/office/drawing/2014/main" id="{A48E232D-A901-4275-8D27-BF6BBBAB33F1}"/>
              </a:ext>
            </a:extLst>
          </p:cNvPr>
          <p:cNvSpPr>
            <a:spLocks noGrp="1"/>
          </p:cNvSpPr>
          <p:nvPr>
            <p:ph type="body" sz="quarter" idx="29" hasCustomPrompt="1"/>
          </p:nvPr>
        </p:nvSpPr>
        <p:spPr>
          <a:xfrm>
            <a:off x="8593109" y="1993899"/>
            <a:ext cx="3195009" cy="338554"/>
          </a:xfrm>
          <a:noFill/>
        </p:spPr>
        <p:txBody>
          <a:bodyPr lIns="72000" rIns="0" anchor="t">
            <a:spAutoFit/>
          </a:bodyPr>
          <a:lstStyle>
            <a:lvl1pPr marL="0" indent="0" algn="l">
              <a:buNone/>
              <a:defRPr b="1" cap="all" baseline="0">
                <a:solidFill>
                  <a:schemeClr val="accent4"/>
                </a:solidFill>
              </a:defRPr>
            </a:lvl1pPr>
          </a:lstStyle>
          <a:p>
            <a:pPr lvl="0"/>
            <a:r>
              <a:rPr lang="en-GB"/>
              <a:t>Title</a:t>
            </a:r>
          </a:p>
        </p:txBody>
      </p:sp>
      <p:cxnSp>
        <p:nvCxnSpPr>
          <p:cNvPr id="28" name="Straight Connector 35">
            <a:extLst>
              <a:ext uri="{FF2B5EF4-FFF2-40B4-BE49-F238E27FC236}">
                <a16:creationId xmlns:a16="http://schemas.microsoft.com/office/drawing/2014/main" id="{24D521F1-2193-411F-B113-AC0566A258B2}"/>
              </a:ext>
            </a:extLst>
          </p:cNvPr>
          <p:cNvCxnSpPr/>
          <p:nvPr userDrawn="1"/>
        </p:nvCxnSpPr>
        <p:spPr>
          <a:xfrm flipH="1" flipV="1">
            <a:off x="4042917"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9" name="Straight Connector 35">
            <a:extLst>
              <a:ext uri="{FF2B5EF4-FFF2-40B4-BE49-F238E27FC236}">
                <a16:creationId xmlns:a16="http://schemas.microsoft.com/office/drawing/2014/main" id="{39E588EC-DE9F-4E69-916F-F600E764120E}"/>
              </a:ext>
            </a:extLst>
          </p:cNvPr>
          <p:cNvCxnSpPr/>
          <p:nvPr userDrawn="1"/>
        </p:nvCxnSpPr>
        <p:spPr>
          <a:xfrm flipH="1" flipV="1">
            <a:off x="8141382"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3020641"/>
      </p:ext>
    </p:extLst>
  </p:cSld>
  <p:clrMapOvr>
    <a:masterClrMapping/>
  </p:clrMapOvr>
  <p:transition/>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orient="horz" pos="3906">
          <p15:clr>
            <a:srgbClr val="F26B43"/>
          </p15:clr>
        </p15:guide>
        <p15:guide id="6" orient="horz" pos="4156">
          <p15:clr>
            <a:srgbClr val="F26B43"/>
          </p15:clr>
        </p15:guide>
        <p15:guide id="7" pos="306">
          <p15:clr>
            <a:srgbClr val="FBAE40"/>
          </p15:clr>
        </p15:guide>
      </p15:sldGuideLst>
    </p:ext>
  </p:extLs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3 columns with colored titles [V2] with dividers">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userDrawn="1">
            <p:custDataLst>
              <p:tags r:id="rId1"/>
            </p:custDataLst>
            <p:extLst>
              <p:ext uri="{D42A27DB-BD31-4B8C-83A1-F6EECF244321}">
                <p14:modId xmlns:p14="http://schemas.microsoft.com/office/powerpoint/2010/main" val="1549808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9" name="Espace réservé du numéro de diapositive 8">
            <a:extLst>
              <a:ext uri="{FF2B5EF4-FFF2-40B4-BE49-F238E27FC236}">
                <a16:creationId xmlns:a16="http://schemas.microsoft.com/office/drawing/2014/main" id="{117D3991-82D5-4923-813E-6007EFC65ED8}"/>
              </a:ext>
            </a:extLst>
          </p:cNvPr>
          <p:cNvSpPr>
            <a:spLocks noGrp="1"/>
          </p:cNvSpPr>
          <p:nvPr>
            <p:ph type="sldNum" sz="quarter" idx="14"/>
          </p:nvPr>
        </p:nvSpPr>
        <p:spPr/>
        <p:txBody>
          <a:bodyPr/>
          <a:lstStyle/>
          <a:p>
            <a:fld id="{D61AABEC-672F-4B68-B914-690DA978312C}" type="slidenum">
              <a:rPr lang="en-GB" smtClean="0"/>
              <a:t>‹#›</a:t>
            </a:fld>
            <a:r>
              <a:rPr lang="en-GB"/>
              <a:t> ‒ </a:t>
            </a:r>
          </a:p>
        </p:txBody>
      </p:sp>
      <p:sp>
        <p:nvSpPr>
          <p:cNvPr id="24" name="Text Placeholder 5">
            <a:extLst>
              <a:ext uri="{FF2B5EF4-FFF2-40B4-BE49-F238E27FC236}">
                <a16:creationId xmlns:a16="http://schemas.microsoft.com/office/drawing/2014/main" id="{3D36ADE6-0DA4-44E3-B987-5881099F8298}"/>
              </a:ext>
            </a:extLst>
          </p:cNvPr>
          <p:cNvSpPr>
            <a:spLocks noGrp="1"/>
          </p:cNvSpPr>
          <p:nvPr>
            <p:ph type="body" sz="quarter" idx="15" hasCustomPrompt="1"/>
          </p:nvPr>
        </p:nvSpPr>
        <p:spPr>
          <a:xfrm>
            <a:off x="404786" y="1368596"/>
            <a:ext cx="2311064" cy="353943"/>
          </a:xfrm>
          <a:noFill/>
        </p:spPr>
        <p:txBody>
          <a:bodyPr wrap="none" lIns="72000" rIns="72000" bIns="0">
            <a:spAutoFit/>
          </a:bodyPr>
          <a:lstStyle>
            <a:lvl1pPr marL="0" indent="0">
              <a:buNone/>
              <a:defRPr sz="2000">
                <a:solidFill>
                  <a:schemeClr val="tx2"/>
                </a:solidFill>
              </a:defRPr>
            </a:lvl1pPr>
          </a:lstStyle>
          <a:p>
            <a:pPr lvl="0"/>
            <a:r>
              <a:rPr lang="en-GB"/>
              <a:t>Subtitle of the slide</a:t>
            </a:r>
          </a:p>
        </p:txBody>
      </p:sp>
      <p:sp>
        <p:nvSpPr>
          <p:cNvPr id="4" name="Titre 3">
            <a:extLst>
              <a:ext uri="{FF2B5EF4-FFF2-40B4-BE49-F238E27FC236}">
                <a16:creationId xmlns:a16="http://schemas.microsoft.com/office/drawing/2014/main" id="{286C96D8-5D31-4787-ADE2-CBD1DEDCC029}"/>
              </a:ext>
            </a:extLst>
          </p:cNvPr>
          <p:cNvSpPr>
            <a:spLocks noGrp="1"/>
          </p:cNvSpPr>
          <p:nvPr>
            <p:ph type="title" hasCustomPrompt="1"/>
          </p:nvPr>
        </p:nvSpPr>
        <p:spPr/>
        <p:txBody>
          <a:bodyPr/>
          <a:lstStyle>
            <a:lvl1pPr>
              <a:defRPr/>
            </a:lvl1pPr>
          </a:lstStyle>
          <a:p>
            <a:r>
              <a:rPr lang="fr-FR" err="1"/>
              <a:t>Title of the slide</a:t>
            </a:r>
          </a:p>
        </p:txBody>
      </p:sp>
      <p:sp>
        <p:nvSpPr>
          <p:cNvPr id="14" name="Text Placeholder 8">
            <a:extLst>
              <a:ext uri="{FF2B5EF4-FFF2-40B4-BE49-F238E27FC236}">
                <a16:creationId xmlns:a16="http://schemas.microsoft.com/office/drawing/2014/main" id="{C74B90A9-86C7-4CA7-AC86-9B7C03D23119}"/>
              </a:ext>
            </a:extLst>
          </p:cNvPr>
          <p:cNvSpPr>
            <a:spLocks noGrp="1"/>
          </p:cNvSpPr>
          <p:nvPr>
            <p:ph type="body" sz="quarter" idx="18" hasCustomPrompt="1"/>
          </p:nvPr>
        </p:nvSpPr>
        <p:spPr>
          <a:xfrm>
            <a:off x="404786" y="5914632"/>
            <a:ext cx="11463417" cy="215444"/>
          </a:xfr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5" name="Espace réservé du texte 15">
            <a:extLst>
              <a:ext uri="{FF2B5EF4-FFF2-40B4-BE49-F238E27FC236}">
                <a16:creationId xmlns:a16="http://schemas.microsoft.com/office/drawing/2014/main" id="{B3E82CFB-97D6-45D7-BADA-9AB9D04832F0}"/>
              </a:ext>
            </a:extLst>
          </p:cNvPr>
          <p:cNvSpPr>
            <a:spLocks noGrp="1"/>
          </p:cNvSpPr>
          <p:nvPr>
            <p:ph type="body" sz="quarter" idx="24" hasCustomPrompt="1"/>
          </p:nvPr>
        </p:nvSpPr>
        <p:spPr>
          <a:xfrm>
            <a:off x="396180" y="2785487"/>
            <a:ext cx="3195010" cy="1231106"/>
          </a:xfrm>
        </p:spPr>
        <p:txBody>
          <a:bodyPr wrap="square" lIns="0" rIns="0">
            <a:spAutoFit/>
          </a:bodyPr>
          <a:lstStyle>
            <a:lvl1pPr>
              <a:defRPr sz="1600"/>
            </a:lvl1pPr>
            <a:lvl2pPr marL="447675" indent="-314325">
              <a:buFontTx/>
              <a:buBlip>
                <a:blip r:embed="rId6"/>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22" name="Espace réservé du texte 15">
            <a:extLst>
              <a:ext uri="{FF2B5EF4-FFF2-40B4-BE49-F238E27FC236}">
                <a16:creationId xmlns:a16="http://schemas.microsoft.com/office/drawing/2014/main" id="{BFDAFBE7-77A0-416D-9494-5416435885C0}"/>
              </a:ext>
            </a:extLst>
          </p:cNvPr>
          <p:cNvSpPr>
            <a:spLocks noGrp="1"/>
          </p:cNvSpPr>
          <p:nvPr>
            <p:ph type="body" sz="quarter" idx="25" hasCustomPrompt="1"/>
          </p:nvPr>
        </p:nvSpPr>
        <p:spPr>
          <a:xfrm>
            <a:off x="4494645" y="2785487"/>
            <a:ext cx="3195010" cy="1231106"/>
          </a:xfrm>
        </p:spPr>
        <p:txBody>
          <a:bodyPr wrap="square" lIns="0" rIns="0">
            <a:spAutoFit/>
          </a:bodyPr>
          <a:lstStyle>
            <a:lvl1pPr>
              <a:defRPr sz="1600"/>
            </a:lvl1pPr>
            <a:lvl2pPr marL="447675" indent="-314325">
              <a:buFontTx/>
              <a:buBlip>
                <a:blip r:embed="rId7"/>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23" name="Espace réservé du texte 15">
            <a:extLst>
              <a:ext uri="{FF2B5EF4-FFF2-40B4-BE49-F238E27FC236}">
                <a16:creationId xmlns:a16="http://schemas.microsoft.com/office/drawing/2014/main" id="{44582077-3607-4624-94EF-42536719D7FF}"/>
              </a:ext>
            </a:extLst>
          </p:cNvPr>
          <p:cNvSpPr>
            <a:spLocks noGrp="1"/>
          </p:cNvSpPr>
          <p:nvPr>
            <p:ph type="body" sz="quarter" idx="26" hasCustomPrompt="1"/>
          </p:nvPr>
        </p:nvSpPr>
        <p:spPr>
          <a:xfrm>
            <a:off x="8593109" y="2785487"/>
            <a:ext cx="3195010" cy="1231106"/>
          </a:xfrm>
        </p:spPr>
        <p:txBody>
          <a:bodyPr wrap="square" lIns="0" rIns="0">
            <a:spAutoFit/>
          </a:bodyPr>
          <a:lstStyle>
            <a:lvl1pPr>
              <a:defRPr sz="1600"/>
            </a:lvl1pPr>
            <a:lvl2pPr marL="447675" indent="-314325" algn="l" defTabSz="914400" rtl="0" eaLnBrk="1" latinLnBrk="0" hangingPunct="1">
              <a:lnSpc>
                <a:spcPct val="100000"/>
              </a:lnSpc>
              <a:spcBef>
                <a:spcPts val="600"/>
              </a:spcBef>
              <a:buSzPct val="80000"/>
              <a:buFontTx/>
              <a:buBlip>
                <a:blip r:embed="rId8"/>
              </a:buBlip>
              <a:defRPr lang="en-GB" sz="1600" kern="1200">
                <a:solidFill>
                  <a:schemeClr val="tx1"/>
                </a:solidFill>
                <a:latin typeface="+mn-lt"/>
                <a:ea typeface="+mn-ea"/>
                <a:cs typeface="+mn-cs"/>
              </a:defRPr>
            </a:lvl2pPr>
            <a:lvl3pPr>
              <a:defRPr sz="1400"/>
            </a:lvl3pPr>
            <a:lvl4pPr>
              <a:defRPr sz="1600"/>
            </a:lvl4pPr>
            <a:lvl5pPr>
              <a:defRPr sz="1600"/>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8"/>
              </a:buBlip>
            </a:pPr>
            <a:r>
              <a:rPr lang="en-GB"/>
              <a:t>Second level</a:t>
            </a:r>
          </a:p>
          <a:p>
            <a:pPr lvl="2"/>
            <a:r>
              <a:rPr lang="en-GB"/>
              <a:t>Third level</a:t>
            </a:r>
          </a:p>
        </p:txBody>
      </p:sp>
      <p:sp>
        <p:nvSpPr>
          <p:cNvPr id="25" name="Espace réservé du texte 4">
            <a:extLst>
              <a:ext uri="{FF2B5EF4-FFF2-40B4-BE49-F238E27FC236}">
                <a16:creationId xmlns:a16="http://schemas.microsoft.com/office/drawing/2014/main" id="{D0D64E5F-2B42-446B-9608-5610CA2AC369}"/>
              </a:ext>
            </a:extLst>
          </p:cNvPr>
          <p:cNvSpPr>
            <a:spLocks noGrp="1"/>
          </p:cNvSpPr>
          <p:nvPr>
            <p:ph type="body" sz="quarter" idx="27" hasCustomPrompt="1"/>
          </p:nvPr>
        </p:nvSpPr>
        <p:spPr>
          <a:xfrm>
            <a:off x="396548" y="1993899"/>
            <a:ext cx="3195009" cy="341633"/>
          </a:xfrm>
          <a:noFill/>
        </p:spPr>
        <p:txBody>
          <a:bodyPr lIns="72000" rIns="0" anchor="t">
            <a:spAutoFit/>
          </a:bodyPr>
          <a:lstStyle>
            <a:lvl1pPr marL="0" indent="0" algn="l">
              <a:buNone/>
              <a:defRPr b="1" cap="all" baseline="0">
                <a:solidFill>
                  <a:schemeClr val="bg2"/>
                </a:solidFill>
              </a:defRPr>
            </a:lvl1pPr>
          </a:lstStyle>
          <a:p>
            <a:pPr lvl="0"/>
            <a:r>
              <a:rPr lang="en-GB"/>
              <a:t>Title</a:t>
            </a:r>
          </a:p>
        </p:txBody>
      </p:sp>
      <p:sp>
        <p:nvSpPr>
          <p:cNvPr id="26" name="Espace réservé du texte 4">
            <a:extLst>
              <a:ext uri="{FF2B5EF4-FFF2-40B4-BE49-F238E27FC236}">
                <a16:creationId xmlns:a16="http://schemas.microsoft.com/office/drawing/2014/main" id="{4FDFF29E-822C-437E-B6C9-C13E38631E2B}"/>
              </a:ext>
            </a:extLst>
          </p:cNvPr>
          <p:cNvSpPr>
            <a:spLocks noGrp="1"/>
          </p:cNvSpPr>
          <p:nvPr>
            <p:ph type="body" sz="quarter" idx="28" hasCustomPrompt="1"/>
          </p:nvPr>
        </p:nvSpPr>
        <p:spPr>
          <a:xfrm>
            <a:off x="4494829" y="1993899"/>
            <a:ext cx="3195009" cy="341633"/>
          </a:xfrm>
          <a:noFill/>
        </p:spPr>
        <p:txBody>
          <a:bodyPr lIns="72000" rIns="0" anchor="t">
            <a:spAutoFit/>
          </a:bodyPr>
          <a:lstStyle>
            <a:lvl1pPr marL="0" indent="0" algn="l">
              <a:buNone/>
              <a:defRPr b="1" cap="all" baseline="0">
                <a:solidFill>
                  <a:schemeClr val="tx2"/>
                </a:solidFill>
              </a:defRPr>
            </a:lvl1pPr>
          </a:lstStyle>
          <a:p>
            <a:pPr lvl="0"/>
            <a:r>
              <a:rPr lang="en-GB"/>
              <a:t>Title</a:t>
            </a:r>
          </a:p>
        </p:txBody>
      </p:sp>
      <p:sp>
        <p:nvSpPr>
          <p:cNvPr id="27" name="Espace réservé du texte 4">
            <a:extLst>
              <a:ext uri="{FF2B5EF4-FFF2-40B4-BE49-F238E27FC236}">
                <a16:creationId xmlns:a16="http://schemas.microsoft.com/office/drawing/2014/main" id="{99E1DAEB-5F78-44FD-A2AD-EF997D472DA3}"/>
              </a:ext>
            </a:extLst>
          </p:cNvPr>
          <p:cNvSpPr>
            <a:spLocks noGrp="1"/>
          </p:cNvSpPr>
          <p:nvPr>
            <p:ph type="body" sz="quarter" idx="29" hasCustomPrompt="1"/>
          </p:nvPr>
        </p:nvSpPr>
        <p:spPr>
          <a:xfrm>
            <a:off x="8593109" y="1993899"/>
            <a:ext cx="3195009" cy="338554"/>
          </a:xfrm>
          <a:noFill/>
        </p:spPr>
        <p:txBody>
          <a:bodyPr lIns="72000" rIns="0" anchor="t">
            <a:spAutoFit/>
          </a:bodyPr>
          <a:lstStyle>
            <a:lvl1pPr marL="0" indent="0" algn="l">
              <a:buNone/>
              <a:defRPr b="1" cap="all" baseline="0">
                <a:solidFill>
                  <a:schemeClr val="accent3"/>
                </a:solidFill>
              </a:defRPr>
            </a:lvl1pPr>
          </a:lstStyle>
          <a:p>
            <a:pPr lvl="0"/>
            <a:r>
              <a:rPr lang="en-GB"/>
              <a:t>Title</a:t>
            </a:r>
          </a:p>
        </p:txBody>
      </p:sp>
      <p:cxnSp>
        <p:nvCxnSpPr>
          <p:cNvPr id="28" name="Straight Connector 35">
            <a:extLst>
              <a:ext uri="{FF2B5EF4-FFF2-40B4-BE49-F238E27FC236}">
                <a16:creationId xmlns:a16="http://schemas.microsoft.com/office/drawing/2014/main" id="{2C504288-9A20-4118-B47D-A6EBD7BD1D88}"/>
              </a:ext>
            </a:extLst>
          </p:cNvPr>
          <p:cNvCxnSpPr/>
          <p:nvPr userDrawn="1"/>
        </p:nvCxnSpPr>
        <p:spPr>
          <a:xfrm flipH="1" flipV="1">
            <a:off x="4042917"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9" name="Straight Connector 35">
            <a:extLst>
              <a:ext uri="{FF2B5EF4-FFF2-40B4-BE49-F238E27FC236}">
                <a16:creationId xmlns:a16="http://schemas.microsoft.com/office/drawing/2014/main" id="{EC5596AD-B23F-45D5-9FA4-416451B248FA}"/>
              </a:ext>
            </a:extLst>
          </p:cNvPr>
          <p:cNvCxnSpPr/>
          <p:nvPr userDrawn="1"/>
        </p:nvCxnSpPr>
        <p:spPr>
          <a:xfrm flipH="1" flipV="1">
            <a:off x="8141382"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2414633"/>
      </p:ext>
    </p:extLst>
  </p:cSld>
  <p:clrMapOvr>
    <a:masterClrMapping/>
  </p:clrMapOvr>
  <p:transition/>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orient="horz" pos="3906">
          <p15:clr>
            <a:srgbClr val="F26B43"/>
          </p15:clr>
        </p15:guide>
        <p15:guide id="6" orient="horz" pos="4156">
          <p15:clr>
            <a:srgbClr val="F26B43"/>
          </p15:clr>
        </p15:guide>
        <p15:guide id="7" pos="306">
          <p15:clr>
            <a:srgbClr val="FBAE40"/>
          </p15:clr>
        </p15:guide>
      </p15:sldGuideLst>
    </p:ext>
  </p:extLs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4 columns with colored box titles">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userDrawn="1">
            <p:custDataLst>
              <p:tags r:id="rId1"/>
            </p:custDataLst>
            <p:extLst>
              <p:ext uri="{D42A27DB-BD31-4B8C-83A1-F6EECF244321}">
                <p14:modId xmlns:p14="http://schemas.microsoft.com/office/powerpoint/2010/main" val="32449924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9" name="Espace réservé du numéro de diapositive 8">
            <a:extLst>
              <a:ext uri="{FF2B5EF4-FFF2-40B4-BE49-F238E27FC236}">
                <a16:creationId xmlns:a16="http://schemas.microsoft.com/office/drawing/2014/main" id="{117D3991-82D5-4923-813E-6007EFC65ED8}"/>
              </a:ext>
            </a:extLst>
          </p:cNvPr>
          <p:cNvSpPr>
            <a:spLocks noGrp="1"/>
          </p:cNvSpPr>
          <p:nvPr>
            <p:ph type="sldNum" sz="quarter" idx="14"/>
          </p:nvPr>
        </p:nvSpPr>
        <p:spPr/>
        <p:txBody>
          <a:bodyPr/>
          <a:lstStyle/>
          <a:p>
            <a:fld id="{D61AABEC-672F-4B68-B914-690DA978312C}" type="slidenum">
              <a:rPr lang="en-GB" smtClean="0"/>
              <a:t>‹#›</a:t>
            </a:fld>
            <a:r>
              <a:rPr lang="en-GB"/>
              <a:t> ‒ </a:t>
            </a:r>
          </a:p>
        </p:txBody>
      </p:sp>
      <p:sp>
        <p:nvSpPr>
          <p:cNvPr id="5" name="Espace réservé du texte 4">
            <a:extLst>
              <a:ext uri="{FF2B5EF4-FFF2-40B4-BE49-F238E27FC236}">
                <a16:creationId xmlns:a16="http://schemas.microsoft.com/office/drawing/2014/main" id="{F29F32CF-ADE9-4D3D-9458-4DBEF9BE018B}"/>
              </a:ext>
            </a:extLst>
          </p:cNvPr>
          <p:cNvSpPr>
            <a:spLocks noGrp="1"/>
          </p:cNvSpPr>
          <p:nvPr>
            <p:ph type="body" sz="quarter" idx="20" hasCustomPrompt="1"/>
          </p:nvPr>
        </p:nvSpPr>
        <p:spPr>
          <a:xfrm>
            <a:off x="486256" y="1993900"/>
            <a:ext cx="2378846" cy="369332"/>
          </a:xfrm>
          <a:solidFill>
            <a:schemeClr val="bg2"/>
          </a:solidFill>
        </p:spPr>
        <p:txBody>
          <a:bodyPr lIns="0" rIns="0" anchor="t">
            <a:spAutoFit/>
          </a:bodyPr>
          <a:lstStyle>
            <a:lvl1pPr marL="0" indent="0" algn="ctr">
              <a:buNone/>
              <a:defRPr b="1" cap="all" baseline="0">
                <a:solidFill>
                  <a:schemeClr val="bg1"/>
                </a:solidFill>
              </a:defRPr>
            </a:lvl1pPr>
          </a:lstStyle>
          <a:p>
            <a:pPr lvl="0"/>
            <a:r>
              <a:rPr lang="en-GB"/>
              <a:t>Title</a:t>
            </a:r>
          </a:p>
        </p:txBody>
      </p:sp>
      <p:sp>
        <p:nvSpPr>
          <p:cNvPr id="13" name="Espace réservé du texte 4">
            <a:extLst>
              <a:ext uri="{FF2B5EF4-FFF2-40B4-BE49-F238E27FC236}">
                <a16:creationId xmlns:a16="http://schemas.microsoft.com/office/drawing/2014/main" id="{8F949CB4-ADF1-411D-B5B0-474DDF2975F4}"/>
              </a:ext>
            </a:extLst>
          </p:cNvPr>
          <p:cNvSpPr>
            <a:spLocks noGrp="1"/>
          </p:cNvSpPr>
          <p:nvPr>
            <p:ph type="body" sz="quarter" idx="21" hasCustomPrompt="1"/>
          </p:nvPr>
        </p:nvSpPr>
        <p:spPr>
          <a:xfrm>
            <a:off x="3401232" y="1993900"/>
            <a:ext cx="2378846" cy="369332"/>
          </a:xfrm>
          <a:solidFill>
            <a:schemeClr val="tx2"/>
          </a:solidFill>
        </p:spPr>
        <p:txBody>
          <a:bodyPr lIns="0" rIns="0" anchor="t">
            <a:spAutoFit/>
          </a:bodyPr>
          <a:lstStyle>
            <a:lvl1pPr marL="0" indent="0" algn="ctr">
              <a:buNone/>
              <a:defRPr b="1" cap="all" baseline="0">
                <a:solidFill>
                  <a:schemeClr val="bg1"/>
                </a:solidFill>
              </a:defRPr>
            </a:lvl1pPr>
          </a:lstStyle>
          <a:p>
            <a:pPr lvl="0"/>
            <a:r>
              <a:rPr lang="en-GB"/>
              <a:t>Title</a:t>
            </a:r>
          </a:p>
        </p:txBody>
      </p:sp>
      <p:sp>
        <p:nvSpPr>
          <p:cNvPr id="14" name="Espace réservé du texte 4">
            <a:extLst>
              <a:ext uri="{FF2B5EF4-FFF2-40B4-BE49-F238E27FC236}">
                <a16:creationId xmlns:a16="http://schemas.microsoft.com/office/drawing/2014/main" id="{F575F9CB-6641-4AA5-BBBF-DCB5E35A79B3}"/>
              </a:ext>
            </a:extLst>
          </p:cNvPr>
          <p:cNvSpPr>
            <a:spLocks noGrp="1"/>
          </p:cNvSpPr>
          <p:nvPr>
            <p:ph type="body" sz="quarter" idx="22" hasCustomPrompt="1"/>
          </p:nvPr>
        </p:nvSpPr>
        <p:spPr>
          <a:xfrm>
            <a:off x="6316208" y="1993900"/>
            <a:ext cx="2378846" cy="369332"/>
          </a:xfrm>
          <a:solidFill>
            <a:schemeClr val="accent4"/>
          </a:solidFill>
        </p:spPr>
        <p:txBody>
          <a:bodyPr lIns="0" rIns="0" anchor="t">
            <a:spAutoFit/>
          </a:bodyPr>
          <a:lstStyle>
            <a:lvl1pPr marL="0" indent="0" algn="ctr">
              <a:buNone/>
              <a:defRPr b="1" cap="all" baseline="0">
                <a:solidFill>
                  <a:schemeClr val="bg1"/>
                </a:solidFill>
              </a:defRPr>
            </a:lvl1pPr>
          </a:lstStyle>
          <a:p>
            <a:pPr lvl="0"/>
            <a:r>
              <a:rPr lang="en-GB"/>
              <a:t>Title</a:t>
            </a:r>
          </a:p>
        </p:txBody>
      </p:sp>
      <p:sp>
        <p:nvSpPr>
          <p:cNvPr id="15" name="Espace réservé du texte 4">
            <a:extLst>
              <a:ext uri="{FF2B5EF4-FFF2-40B4-BE49-F238E27FC236}">
                <a16:creationId xmlns:a16="http://schemas.microsoft.com/office/drawing/2014/main" id="{673ECD5B-058F-460C-B800-3658FC97D202}"/>
              </a:ext>
            </a:extLst>
          </p:cNvPr>
          <p:cNvSpPr>
            <a:spLocks noGrp="1"/>
          </p:cNvSpPr>
          <p:nvPr>
            <p:ph type="body" sz="quarter" idx="23" hasCustomPrompt="1"/>
          </p:nvPr>
        </p:nvSpPr>
        <p:spPr>
          <a:xfrm>
            <a:off x="9231183" y="1993900"/>
            <a:ext cx="2378846" cy="369332"/>
          </a:xfrm>
          <a:solidFill>
            <a:schemeClr val="accent1"/>
          </a:solidFill>
        </p:spPr>
        <p:txBody>
          <a:bodyPr lIns="0" rIns="0" anchor="t">
            <a:spAutoFit/>
          </a:bodyPr>
          <a:lstStyle>
            <a:lvl1pPr marL="0" indent="0" algn="ctr">
              <a:buNone/>
              <a:defRPr b="1" cap="all" baseline="0">
                <a:solidFill>
                  <a:schemeClr val="bg1"/>
                </a:solidFill>
              </a:defRPr>
            </a:lvl1pPr>
          </a:lstStyle>
          <a:p>
            <a:pPr lvl="0"/>
            <a:r>
              <a:rPr lang="en-GB"/>
              <a:t>Title</a:t>
            </a:r>
          </a:p>
        </p:txBody>
      </p:sp>
      <p:sp>
        <p:nvSpPr>
          <p:cNvPr id="16" name="Espace réservé du texte 15">
            <a:extLst>
              <a:ext uri="{FF2B5EF4-FFF2-40B4-BE49-F238E27FC236}">
                <a16:creationId xmlns:a16="http://schemas.microsoft.com/office/drawing/2014/main" id="{2D19A821-9323-436D-9BBA-EF55905E3049}"/>
              </a:ext>
            </a:extLst>
          </p:cNvPr>
          <p:cNvSpPr>
            <a:spLocks noGrp="1"/>
          </p:cNvSpPr>
          <p:nvPr>
            <p:ph type="body" sz="quarter" idx="24" hasCustomPrompt="1"/>
          </p:nvPr>
        </p:nvSpPr>
        <p:spPr>
          <a:xfrm>
            <a:off x="485887" y="2634117"/>
            <a:ext cx="2378847" cy="1477328"/>
          </a:xfrm>
        </p:spPr>
        <p:txBody>
          <a:bodyPr lIns="0" rIns="0">
            <a:spAutoFit/>
          </a:bodyPr>
          <a:lstStyle>
            <a:lvl1pPr>
              <a:defRPr sz="1600"/>
            </a:lvl1pPr>
            <a:lvl2pPr marL="447675" indent="-314325">
              <a:buFontTx/>
              <a:buBlip>
                <a:blip r:embed="rId6"/>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17" name="Espace réservé du texte 15">
            <a:extLst>
              <a:ext uri="{FF2B5EF4-FFF2-40B4-BE49-F238E27FC236}">
                <a16:creationId xmlns:a16="http://schemas.microsoft.com/office/drawing/2014/main" id="{8F509378-7F96-4CC3-B445-AFDF4E8F71BC}"/>
              </a:ext>
            </a:extLst>
          </p:cNvPr>
          <p:cNvSpPr>
            <a:spLocks noGrp="1"/>
          </p:cNvSpPr>
          <p:nvPr>
            <p:ph type="body" sz="quarter" idx="25" hasCustomPrompt="1"/>
          </p:nvPr>
        </p:nvSpPr>
        <p:spPr>
          <a:xfrm>
            <a:off x="3400985" y="2634117"/>
            <a:ext cx="2378847" cy="1477328"/>
          </a:xfrm>
        </p:spPr>
        <p:txBody>
          <a:bodyPr lIns="0" rIns="0">
            <a:spAutoFit/>
          </a:bodyPr>
          <a:lstStyle>
            <a:lvl1pPr>
              <a:defRPr sz="1600"/>
            </a:lvl1pPr>
            <a:lvl2pPr marL="447675" indent="-314325">
              <a:buFontTx/>
              <a:buBlip>
                <a:blip r:embed="rId7"/>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18" name="Espace réservé du texte 15">
            <a:extLst>
              <a:ext uri="{FF2B5EF4-FFF2-40B4-BE49-F238E27FC236}">
                <a16:creationId xmlns:a16="http://schemas.microsoft.com/office/drawing/2014/main" id="{FE25E091-C850-4A35-8C6B-48D1A63C1D4F}"/>
              </a:ext>
            </a:extLst>
          </p:cNvPr>
          <p:cNvSpPr>
            <a:spLocks noGrp="1"/>
          </p:cNvSpPr>
          <p:nvPr>
            <p:ph type="body" sz="quarter" idx="26" hasCustomPrompt="1"/>
          </p:nvPr>
        </p:nvSpPr>
        <p:spPr>
          <a:xfrm>
            <a:off x="6316083" y="2634117"/>
            <a:ext cx="2378847" cy="1477328"/>
          </a:xfrm>
        </p:spPr>
        <p:txBody>
          <a:bodyPr lIns="0" rIns="0">
            <a:spAutoFit/>
          </a:bodyPr>
          <a:lstStyle>
            <a:lvl1pPr>
              <a:defRPr sz="1600"/>
            </a:lvl1pPr>
            <a:lvl2pPr marL="447675" indent="-314325">
              <a:buFontTx/>
              <a:buBlip>
                <a:blip r:embed="rId8"/>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19" name="Espace réservé du texte 15">
            <a:extLst>
              <a:ext uri="{FF2B5EF4-FFF2-40B4-BE49-F238E27FC236}">
                <a16:creationId xmlns:a16="http://schemas.microsoft.com/office/drawing/2014/main" id="{BB3AB300-BC70-4E89-90E0-8D61F56FBB2D}"/>
              </a:ext>
            </a:extLst>
          </p:cNvPr>
          <p:cNvSpPr>
            <a:spLocks noGrp="1"/>
          </p:cNvSpPr>
          <p:nvPr>
            <p:ph type="body" sz="quarter" idx="27" hasCustomPrompt="1"/>
          </p:nvPr>
        </p:nvSpPr>
        <p:spPr>
          <a:xfrm>
            <a:off x="9231182" y="2634117"/>
            <a:ext cx="2378847" cy="1477328"/>
          </a:xfrm>
        </p:spPr>
        <p:txBody>
          <a:bodyPr lIns="0" rIns="0">
            <a:spAutoFit/>
          </a:bodyPr>
          <a:lstStyle>
            <a:lvl1pPr>
              <a:defRPr sz="1600"/>
            </a:lvl1pPr>
            <a:lvl2pPr marL="447675" indent="-314325">
              <a:buFontTx/>
              <a:buBlip>
                <a:blip r:embed="rId9"/>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21" name="Text Placeholder 5">
            <a:extLst>
              <a:ext uri="{FF2B5EF4-FFF2-40B4-BE49-F238E27FC236}">
                <a16:creationId xmlns:a16="http://schemas.microsoft.com/office/drawing/2014/main" id="{6B1772CC-CE52-4E78-B63F-76A973F91E5C}"/>
              </a:ext>
            </a:extLst>
          </p:cNvPr>
          <p:cNvSpPr>
            <a:spLocks noGrp="1"/>
          </p:cNvSpPr>
          <p:nvPr>
            <p:ph type="body" sz="quarter" idx="15" hasCustomPrompt="1"/>
          </p:nvPr>
        </p:nvSpPr>
        <p:spPr>
          <a:xfrm>
            <a:off x="404786" y="1368596"/>
            <a:ext cx="2311064" cy="353943"/>
          </a:xfrm>
          <a:noFill/>
        </p:spPr>
        <p:txBody>
          <a:bodyPr wrap="none" lIns="72000" rIns="72000" bIns="0">
            <a:spAutoFit/>
          </a:bodyPr>
          <a:lstStyle>
            <a:lvl1pPr marL="0" indent="0">
              <a:buNone/>
              <a:defRPr sz="2000">
                <a:solidFill>
                  <a:schemeClr val="tx2"/>
                </a:solidFill>
              </a:defRPr>
            </a:lvl1pPr>
          </a:lstStyle>
          <a:p>
            <a:pPr lvl="0"/>
            <a:r>
              <a:rPr lang="en-GB"/>
              <a:t>Subtitle of the slide</a:t>
            </a:r>
          </a:p>
        </p:txBody>
      </p:sp>
      <p:sp>
        <p:nvSpPr>
          <p:cNvPr id="4" name="Titre 3">
            <a:extLst>
              <a:ext uri="{FF2B5EF4-FFF2-40B4-BE49-F238E27FC236}">
                <a16:creationId xmlns:a16="http://schemas.microsoft.com/office/drawing/2014/main" id="{0DC641C9-B54A-4E65-BAB2-93108534F4F0}"/>
              </a:ext>
            </a:extLst>
          </p:cNvPr>
          <p:cNvSpPr>
            <a:spLocks noGrp="1"/>
          </p:cNvSpPr>
          <p:nvPr>
            <p:ph type="title" hasCustomPrompt="1"/>
          </p:nvPr>
        </p:nvSpPr>
        <p:spPr/>
        <p:txBody>
          <a:bodyPr/>
          <a:lstStyle>
            <a:lvl1pPr>
              <a:defRPr/>
            </a:lvl1pPr>
          </a:lstStyle>
          <a:p>
            <a:r>
              <a:rPr lang="fr-FR" err="1"/>
              <a:t>Title of the slide</a:t>
            </a:r>
          </a:p>
        </p:txBody>
      </p:sp>
      <p:sp>
        <p:nvSpPr>
          <p:cNvPr id="20" name="Text Placeholder 8">
            <a:extLst>
              <a:ext uri="{FF2B5EF4-FFF2-40B4-BE49-F238E27FC236}">
                <a16:creationId xmlns:a16="http://schemas.microsoft.com/office/drawing/2014/main" id="{3340DE3B-4ADD-48BE-BCE6-7FE7A7786336}"/>
              </a:ext>
            </a:extLst>
          </p:cNvPr>
          <p:cNvSpPr>
            <a:spLocks noGrp="1"/>
          </p:cNvSpPr>
          <p:nvPr>
            <p:ph type="body" sz="quarter" idx="18" hasCustomPrompt="1"/>
          </p:nvPr>
        </p:nvSpPr>
        <p:spPr>
          <a:xfrm>
            <a:off x="404786" y="5914632"/>
            <a:ext cx="11463417" cy="215444"/>
          </a:xfr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Tree>
    <p:extLst>
      <p:ext uri="{BB962C8B-B14F-4D97-AF65-F5344CB8AC3E}">
        <p14:creationId xmlns:p14="http://schemas.microsoft.com/office/powerpoint/2010/main" val="1671526604"/>
      </p:ext>
    </p:extLst>
  </p:cSld>
  <p:clrMapOvr>
    <a:masterClrMapping/>
  </p:clrMapOvr>
  <p:transition/>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orient="horz" pos="3906">
          <p15:clr>
            <a:srgbClr val="F26B43"/>
          </p15:clr>
        </p15:guide>
        <p15:guide id="6" orient="horz" pos="4156">
          <p15:clr>
            <a:srgbClr val="F26B43"/>
          </p15:clr>
        </p15:guide>
        <p15:guide id="7" pos="306">
          <p15:clr>
            <a:srgbClr val="FBAE40"/>
          </p15:clr>
        </p15:guide>
      </p15:sldGuideLst>
    </p:ext>
  </p:extLst>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4 columns with colored box titles [V2]">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userDrawn="1">
            <p:custDataLst>
              <p:tags r:id="rId1"/>
            </p:custDataLst>
            <p:extLst>
              <p:ext uri="{D42A27DB-BD31-4B8C-83A1-F6EECF244321}">
                <p14:modId xmlns:p14="http://schemas.microsoft.com/office/powerpoint/2010/main" val="16797875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9" name="Espace réservé du numéro de diapositive 8">
            <a:extLst>
              <a:ext uri="{FF2B5EF4-FFF2-40B4-BE49-F238E27FC236}">
                <a16:creationId xmlns:a16="http://schemas.microsoft.com/office/drawing/2014/main" id="{117D3991-82D5-4923-813E-6007EFC65ED8}"/>
              </a:ext>
            </a:extLst>
          </p:cNvPr>
          <p:cNvSpPr>
            <a:spLocks noGrp="1"/>
          </p:cNvSpPr>
          <p:nvPr>
            <p:ph type="sldNum" sz="quarter" idx="14"/>
          </p:nvPr>
        </p:nvSpPr>
        <p:spPr/>
        <p:txBody>
          <a:bodyPr/>
          <a:lstStyle/>
          <a:p>
            <a:fld id="{D61AABEC-672F-4B68-B914-690DA978312C}" type="slidenum">
              <a:rPr lang="en-GB" smtClean="0"/>
              <a:t>‹#›</a:t>
            </a:fld>
            <a:r>
              <a:rPr lang="en-GB"/>
              <a:t> ‒ </a:t>
            </a:r>
          </a:p>
        </p:txBody>
      </p:sp>
      <p:sp>
        <p:nvSpPr>
          <p:cNvPr id="5" name="Espace réservé du texte 4">
            <a:extLst>
              <a:ext uri="{FF2B5EF4-FFF2-40B4-BE49-F238E27FC236}">
                <a16:creationId xmlns:a16="http://schemas.microsoft.com/office/drawing/2014/main" id="{F29F32CF-ADE9-4D3D-9458-4DBEF9BE018B}"/>
              </a:ext>
            </a:extLst>
          </p:cNvPr>
          <p:cNvSpPr>
            <a:spLocks noGrp="1"/>
          </p:cNvSpPr>
          <p:nvPr>
            <p:ph type="body" sz="quarter" idx="20" hasCustomPrompt="1"/>
          </p:nvPr>
        </p:nvSpPr>
        <p:spPr>
          <a:xfrm>
            <a:off x="486256" y="1993900"/>
            <a:ext cx="2378846" cy="369332"/>
          </a:xfrm>
          <a:solidFill>
            <a:schemeClr val="bg2"/>
          </a:solidFill>
        </p:spPr>
        <p:txBody>
          <a:bodyPr lIns="0" rIns="0" anchor="t">
            <a:spAutoFit/>
          </a:bodyPr>
          <a:lstStyle>
            <a:lvl1pPr marL="0" indent="0" algn="ctr">
              <a:buNone/>
              <a:defRPr b="1" cap="all" baseline="0">
                <a:solidFill>
                  <a:schemeClr val="bg1"/>
                </a:solidFill>
              </a:defRPr>
            </a:lvl1pPr>
          </a:lstStyle>
          <a:p>
            <a:pPr lvl="0"/>
            <a:r>
              <a:rPr lang="en-GB"/>
              <a:t>Title</a:t>
            </a:r>
          </a:p>
        </p:txBody>
      </p:sp>
      <p:sp>
        <p:nvSpPr>
          <p:cNvPr id="13" name="Espace réservé du texte 4">
            <a:extLst>
              <a:ext uri="{FF2B5EF4-FFF2-40B4-BE49-F238E27FC236}">
                <a16:creationId xmlns:a16="http://schemas.microsoft.com/office/drawing/2014/main" id="{8F949CB4-ADF1-411D-B5B0-474DDF2975F4}"/>
              </a:ext>
            </a:extLst>
          </p:cNvPr>
          <p:cNvSpPr>
            <a:spLocks noGrp="1"/>
          </p:cNvSpPr>
          <p:nvPr>
            <p:ph type="body" sz="quarter" idx="21" hasCustomPrompt="1"/>
          </p:nvPr>
        </p:nvSpPr>
        <p:spPr>
          <a:xfrm>
            <a:off x="3401232" y="1993900"/>
            <a:ext cx="2378846" cy="369332"/>
          </a:xfrm>
          <a:solidFill>
            <a:schemeClr val="tx2"/>
          </a:solidFill>
        </p:spPr>
        <p:txBody>
          <a:bodyPr lIns="0" rIns="0" anchor="t">
            <a:spAutoFit/>
          </a:bodyPr>
          <a:lstStyle>
            <a:lvl1pPr marL="0" indent="0" algn="ctr">
              <a:buNone/>
              <a:defRPr b="1" cap="all" baseline="0">
                <a:solidFill>
                  <a:schemeClr val="bg1"/>
                </a:solidFill>
              </a:defRPr>
            </a:lvl1pPr>
          </a:lstStyle>
          <a:p>
            <a:pPr lvl="0"/>
            <a:r>
              <a:rPr lang="en-GB"/>
              <a:t>Title</a:t>
            </a:r>
          </a:p>
        </p:txBody>
      </p:sp>
      <p:sp>
        <p:nvSpPr>
          <p:cNvPr id="14" name="Espace réservé du texte 4">
            <a:extLst>
              <a:ext uri="{FF2B5EF4-FFF2-40B4-BE49-F238E27FC236}">
                <a16:creationId xmlns:a16="http://schemas.microsoft.com/office/drawing/2014/main" id="{F575F9CB-6641-4AA5-BBBF-DCB5E35A79B3}"/>
              </a:ext>
            </a:extLst>
          </p:cNvPr>
          <p:cNvSpPr>
            <a:spLocks noGrp="1"/>
          </p:cNvSpPr>
          <p:nvPr>
            <p:ph type="body" sz="quarter" idx="22" hasCustomPrompt="1"/>
          </p:nvPr>
        </p:nvSpPr>
        <p:spPr>
          <a:xfrm>
            <a:off x="6316208" y="1993900"/>
            <a:ext cx="2378846" cy="369332"/>
          </a:xfrm>
          <a:solidFill>
            <a:schemeClr val="accent3"/>
          </a:solidFill>
        </p:spPr>
        <p:txBody>
          <a:bodyPr lIns="0" rIns="0" anchor="t">
            <a:spAutoFit/>
          </a:bodyPr>
          <a:lstStyle>
            <a:lvl1pPr marL="0" indent="0" algn="ctr">
              <a:buNone/>
              <a:defRPr b="1" cap="all" baseline="0">
                <a:solidFill>
                  <a:schemeClr val="bg1"/>
                </a:solidFill>
              </a:defRPr>
            </a:lvl1pPr>
          </a:lstStyle>
          <a:p>
            <a:pPr lvl="0"/>
            <a:r>
              <a:rPr lang="en-GB"/>
              <a:t>Title</a:t>
            </a:r>
          </a:p>
        </p:txBody>
      </p:sp>
      <p:sp>
        <p:nvSpPr>
          <p:cNvPr id="15" name="Espace réservé du texte 4">
            <a:extLst>
              <a:ext uri="{FF2B5EF4-FFF2-40B4-BE49-F238E27FC236}">
                <a16:creationId xmlns:a16="http://schemas.microsoft.com/office/drawing/2014/main" id="{673ECD5B-058F-460C-B800-3658FC97D202}"/>
              </a:ext>
            </a:extLst>
          </p:cNvPr>
          <p:cNvSpPr>
            <a:spLocks noGrp="1"/>
          </p:cNvSpPr>
          <p:nvPr>
            <p:ph type="body" sz="quarter" idx="23" hasCustomPrompt="1"/>
          </p:nvPr>
        </p:nvSpPr>
        <p:spPr>
          <a:xfrm>
            <a:off x="9231183" y="1993900"/>
            <a:ext cx="2378846" cy="369332"/>
          </a:xfrm>
          <a:solidFill>
            <a:schemeClr val="accent1"/>
          </a:solidFill>
        </p:spPr>
        <p:txBody>
          <a:bodyPr lIns="0" rIns="0" anchor="t">
            <a:spAutoFit/>
          </a:bodyPr>
          <a:lstStyle>
            <a:lvl1pPr marL="0" indent="0" algn="ctr">
              <a:buNone/>
              <a:defRPr b="1" cap="all" baseline="0">
                <a:solidFill>
                  <a:schemeClr val="bg1"/>
                </a:solidFill>
              </a:defRPr>
            </a:lvl1pPr>
          </a:lstStyle>
          <a:p>
            <a:pPr lvl="0"/>
            <a:r>
              <a:rPr lang="en-GB"/>
              <a:t>Title</a:t>
            </a:r>
          </a:p>
        </p:txBody>
      </p:sp>
      <p:sp>
        <p:nvSpPr>
          <p:cNvPr id="16" name="Espace réservé du texte 15">
            <a:extLst>
              <a:ext uri="{FF2B5EF4-FFF2-40B4-BE49-F238E27FC236}">
                <a16:creationId xmlns:a16="http://schemas.microsoft.com/office/drawing/2014/main" id="{2D19A821-9323-436D-9BBA-EF55905E3049}"/>
              </a:ext>
            </a:extLst>
          </p:cNvPr>
          <p:cNvSpPr>
            <a:spLocks noGrp="1"/>
          </p:cNvSpPr>
          <p:nvPr>
            <p:ph type="body" sz="quarter" idx="24" hasCustomPrompt="1"/>
          </p:nvPr>
        </p:nvSpPr>
        <p:spPr>
          <a:xfrm>
            <a:off x="485887" y="2634117"/>
            <a:ext cx="2378847" cy="1477328"/>
          </a:xfrm>
        </p:spPr>
        <p:txBody>
          <a:bodyPr lIns="0" rIns="0">
            <a:spAutoFit/>
          </a:bodyPr>
          <a:lstStyle>
            <a:lvl1pPr>
              <a:defRPr sz="1600"/>
            </a:lvl1pPr>
            <a:lvl2pPr marL="447675" indent="-314325">
              <a:buFontTx/>
              <a:buBlip>
                <a:blip r:embed="rId6"/>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17" name="Espace réservé du texte 15">
            <a:extLst>
              <a:ext uri="{FF2B5EF4-FFF2-40B4-BE49-F238E27FC236}">
                <a16:creationId xmlns:a16="http://schemas.microsoft.com/office/drawing/2014/main" id="{8F509378-7F96-4CC3-B445-AFDF4E8F71BC}"/>
              </a:ext>
            </a:extLst>
          </p:cNvPr>
          <p:cNvSpPr>
            <a:spLocks noGrp="1"/>
          </p:cNvSpPr>
          <p:nvPr>
            <p:ph type="body" sz="quarter" idx="25" hasCustomPrompt="1"/>
          </p:nvPr>
        </p:nvSpPr>
        <p:spPr>
          <a:xfrm>
            <a:off x="3400985" y="2634117"/>
            <a:ext cx="2378847" cy="1477328"/>
          </a:xfrm>
        </p:spPr>
        <p:txBody>
          <a:bodyPr lIns="0" rIns="0">
            <a:spAutoFit/>
          </a:bodyPr>
          <a:lstStyle>
            <a:lvl1pPr>
              <a:defRPr sz="1600"/>
            </a:lvl1pPr>
            <a:lvl2pPr marL="447675" indent="-314325">
              <a:buFontTx/>
              <a:buBlip>
                <a:blip r:embed="rId7"/>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18" name="Espace réservé du texte 15">
            <a:extLst>
              <a:ext uri="{FF2B5EF4-FFF2-40B4-BE49-F238E27FC236}">
                <a16:creationId xmlns:a16="http://schemas.microsoft.com/office/drawing/2014/main" id="{FE25E091-C850-4A35-8C6B-48D1A63C1D4F}"/>
              </a:ext>
            </a:extLst>
          </p:cNvPr>
          <p:cNvSpPr>
            <a:spLocks noGrp="1"/>
          </p:cNvSpPr>
          <p:nvPr>
            <p:ph type="body" sz="quarter" idx="26" hasCustomPrompt="1"/>
          </p:nvPr>
        </p:nvSpPr>
        <p:spPr>
          <a:xfrm>
            <a:off x="6316083" y="2634117"/>
            <a:ext cx="2378847" cy="1477328"/>
          </a:xfrm>
        </p:spPr>
        <p:txBody>
          <a:bodyPr lIns="0" rIns="0">
            <a:spAutoFit/>
          </a:bodyPr>
          <a:lstStyle>
            <a:lvl1pPr>
              <a:defRPr sz="1600"/>
            </a:lvl1pPr>
            <a:lvl2pPr marL="447675" indent="-314325">
              <a:buFontTx/>
              <a:buBlip>
                <a:blip r:embed="rId8"/>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19" name="Espace réservé du texte 15">
            <a:extLst>
              <a:ext uri="{FF2B5EF4-FFF2-40B4-BE49-F238E27FC236}">
                <a16:creationId xmlns:a16="http://schemas.microsoft.com/office/drawing/2014/main" id="{BB3AB300-BC70-4E89-90E0-8D61F56FBB2D}"/>
              </a:ext>
            </a:extLst>
          </p:cNvPr>
          <p:cNvSpPr>
            <a:spLocks noGrp="1"/>
          </p:cNvSpPr>
          <p:nvPr>
            <p:ph type="body" sz="quarter" idx="27" hasCustomPrompt="1"/>
          </p:nvPr>
        </p:nvSpPr>
        <p:spPr>
          <a:xfrm>
            <a:off x="9231182" y="2634117"/>
            <a:ext cx="2378847" cy="1477328"/>
          </a:xfrm>
        </p:spPr>
        <p:txBody>
          <a:bodyPr lIns="0" rIns="0">
            <a:spAutoFit/>
          </a:bodyPr>
          <a:lstStyle>
            <a:lvl1pPr>
              <a:defRPr sz="1600"/>
            </a:lvl1pPr>
            <a:lvl2pPr marL="447675" indent="-314325">
              <a:buFontTx/>
              <a:buBlip>
                <a:blip r:embed="rId9"/>
              </a:buBlip>
              <a:defRPr sz="1600"/>
            </a:lvl2pPr>
            <a:lvl3pPr>
              <a:defRPr sz="1400"/>
            </a:lvl3pPr>
            <a:lvl4pPr marL="758825" indent="0">
              <a:buNone/>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21" name="Text Placeholder 5">
            <a:extLst>
              <a:ext uri="{FF2B5EF4-FFF2-40B4-BE49-F238E27FC236}">
                <a16:creationId xmlns:a16="http://schemas.microsoft.com/office/drawing/2014/main" id="{6B1772CC-CE52-4E78-B63F-76A973F91E5C}"/>
              </a:ext>
            </a:extLst>
          </p:cNvPr>
          <p:cNvSpPr>
            <a:spLocks noGrp="1"/>
          </p:cNvSpPr>
          <p:nvPr>
            <p:ph type="body" sz="quarter" idx="15" hasCustomPrompt="1"/>
          </p:nvPr>
        </p:nvSpPr>
        <p:spPr>
          <a:xfrm>
            <a:off x="404786" y="1368596"/>
            <a:ext cx="2311064" cy="353943"/>
          </a:xfrm>
          <a:noFill/>
        </p:spPr>
        <p:txBody>
          <a:bodyPr wrap="none" lIns="72000" rIns="72000" bIns="0">
            <a:spAutoFit/>
          </a:bodyPr>
          <a:lstStyle>
            <a:lvl1pPr marL="0" indent="0">
              <a:buNone/>
              <a:defRPr sz="2000">
                <a:solidFill>
                  <a:schemeClr val="tx2"/>
                </a:solidFill>
              </a:defRPr>
            </a:lvl1pPr>
          </a:lstStyle>
          <a:p>
            <a:pPr lvl="0"/>
            <a:r>
              <a:rPr lang="en-GB"/>
              <a:t>Subtitle of the slide</a:t>
            </a:r>
          </a:p>
        </p:txBody>
      </p:sp>
      <p:sp>
        <p:nvSpPr>
          <p:cNvPr id="4" name="Titre 3">
            <a:extLst>
              <a:ext uri="{FF2B5EF4-FFF2-40B4-BE49-F238E27FC236}">
                <a16:creationId xmlns:a16="http://schemas.microsoft.com/office/drawing/2014/main" id="{0DC641C9-B54A-4E65-BAB2-93108534F4F0}"/>
              </a:ext>
            </a:extLst>
          </p:cNvPr>
          <p:cNvSpPr>
            <a:spLocks noGrp="1"/>
          </p:cNvSpPr>
          <p:nvPr>
            <p:ph type="title" hasCustomPrompt="1"/>
          </p:nvPr>
        </p:nvSpPr>
        <p:spPr/>
        <p:txBody>
          <a:bodyPr/>
          <a:lstStyle>
            <a:lvl1pPr>
              <a:defRPr/>
            </a:lvl1pPr>
          </a:lstStyle>
          <a:p>
            <a:r>
              <a:rPr lang="fr-FR" err="1"/>
              <a:t>Title of the slide</a:t>
            </a:r>
          </a:p>
        </p:txBody>
      </p:sp>
      <p:sp>
        <p:nvSpPr>
          <p:cNvPr id="20" name="Text Placeholder 8">
            <a:extLst>
              <a:ext uri="{FF2B5EF4-FFF2-40B4-BE49-F238E27FC236}">
                <a16:creationId xmlns:a16="http://schemas.microsoft.com/office/drawing/2014/main" id="{ED3FC135-82C8-4A96-888D-AB8CE8961301}"/>
              </a:ext>
            </a:extLst>
          </p:cNvPr>
          <p:cNvSpPr>
            <a:spLocks noGrp="1"/>
          </p:cNvSpPr>
          <p:nvPr>
            <p:ph type="body" sz="quarter" idx="18" hasCustomPrompt="1"/>
          </p:nvPr>
        </p:nvSpPr>
        <p:spPr>
          <a:xfrm>
            <a:off x="404786" y="5914632"/>
            <a:ext cx="11463417" cy="215444"/>
          </a:xfr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Tree>
    <p:extLst>
      <p:ext uri="{BB962C8B-B14F-4D97-AF65-F5344CB8AC3E}">
        <p14:creationId xmlns:p14="http://schemas.microsoft.com/office/powerpoint/2010/main" val="3020667840"/>
      </p:ext>
    </p:extLst>
  </p:cSld>
  <p:clrMapOvr>
    <a:masterClrMapping/>
  </p:clrMapOvr>
  <p:transition/>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orient="horz" pos="3906">
          <p15:clr>
            <a:srgbClr val="F26B43"/>
          </p15:clr>
        </p15:guide>
        <p15:guide id="6" orient="horz" pos="4156">
          <p15:clr>
            <a:srgbClr val="F26B43"/>
          </p15:clr>
        </p15:guide>
        <p15:guide id="7" pos="306">
          <p15:clr>
            <a:srgbClr val="FBAE40"/>
          </p15:clr>
        </p15:guide>
      </p15:sldGuideLst>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3 columns with colored box titles">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userDrawn="1">
            <p:custDataLst>
              <p:tags r:id="rId1"/>
            </p:custDataLst>
            <p:extLst>
              <p:ext uri="{D42A27DB-BD31-4B8C-83A1-F6EECF244321}">
                <p14:modId xmlns:p14="http://schemas.microsoft.com/office/powerpoint/2010/main" val="360851620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9" name="Espace réservé du numéro de diapositive 8">
            <a:extLst>
              <a:ext uri="{FF2B5EF4-FFF2-40B4-BE49-F238E27FC236}">
                <a16:creationId xmlns:a16="http://schemas.microsoft.com/office/drawing/2014/main" id="{117D3991-82D5-4923-813E-6007EFC65ED8}"/>
              </a:ext>
            </a:extLst>
          </p:cNvPr>
          <p:cNvSpPr>
            <a:spLocks noGrp="1"/>
          </p:cNvSpPr>
          <p:nvPr>
            <p:ph type="sldNum" sz="quarter" idx="14"/>
          </p:nvPr>
        </p:nvSpPr>
        <p:spPr/>
        <p:txBody>
          <a:bodyPr/>
          <a:lstStyle/>
          <a:p>
            <a:fld id="{D61AABEC-672F-4B68-B914-690DA978312C}" type="slidenum">
              <a:rPr lang="en-GB" smtClean="0"/>
              <a:t>‹#›</a:t>
            </a:fld>
            <a:r>
              <a:rPr lang="en-GB"/>
              <a:t> ‒ </a:t>
            </a:r>
          </a:p>
        </p:txBody>
      </p:sp>
      <p:sp>
        <p:nvSpPr>
          <p:cNvPr id="16" name="Espace réservé du texte 15">
            <a:extLst>
              <a:ext uri="{FF2B5EF4-FFF2-40B4-BE49-F238E27FC236}">
                <a16:creationId xmlns:a16="http://schemas.microsoft.com/office/drawing/2014/main" id="{2D19A821-9323-436D-9BBA-EF55905E3049}"/>
              </a:ext>
            </a:extLst>
          </p:cNvPr>
          <p:cNvSpPr>
            <a:spLocks noGrp="1"/>
          </p:cNvSpPr>
          <p:nvPr>
            <p:ph type="body" sz="quarter" idx="24" hasCustomPrompt="1"/>
          </p:nvPr>
        </p:nvSpPr>
        <p:spPr>
          <a:xfrm>
            <a:off x="485775" y="2634117"/>
            <a:ext cx="3195010" cy="1231106"/>
          </a:xfrm>
        </p:spPr>
        <p:txBody>
          <a:bodyPr wrap="square" lIns="0" rIns="0">
            <a:spAutoFit/>
          </a:bodyPr>
          <a:lstStyle>
            <a:lvl1pPr>
              <a:defRPr sz="1600"/>
            </a:lvl1pPr>
            <a:lvl2pPr marL="447675" indent="-314325">
              <a:buFontTx/>
              <a:buBlip>
                <a:blip r:embed="rId6"/>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17" name="Espace réservé du texte 15">
            <a:extLst>
              <a:ext uri="{FF2B5EF4-FFF2-40B4-BE49-F238E27FC236}">
                <a16:creationId xmlns:a16="http://schemas.microsoft.com/office/drawing/2014/main" id="{8F509378-7F96-4CC3-B445-AFDF4E8F71BC}"/>
              </a:ext>
            </a:extLst>
          </p:cNvPr>
          <p:cNvSpPr>
            <a:spLocks noGrp="1"/>
          </p:cNvSpPr>
          <p:nvPr>
            <p:ph type="body" sz="quarter" idx="25" hasCustomPrompt="1"/>
          </p:nvPr>
        </p:nvSpPr>
        <p:spPr>
          <a:xfrm>
            <a:off x="4450146" y="2634117"/>
            <a:ext cx="3195010" cy="1231106"/>
          </a:xfrm>
        </p:spPr>
        <p:txBody>
          <a:bodyPr wrap="square" lIns="0" rIns="0">
            <a:spAutoFit/>
          </a:bodyPr>
          <a:lstStyle>
            <a:lvl1pPr>
              <a:defRPr sz="1600"/>
            </a:lvl1pPr>
            <a:lvl2pPr marL="447675" indent="-314325">
              <a:buFontTx/>
              <a:buBlip>
                <a:blip r:embed="rId7"/>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18" name="Espace réservé du texte 15">
            <a:extLst>
              <a:ext uri="{FF2B5EF4-FFF2-40B4-BE49-F238E27FC236}">
                <a16:creationId xmlns:a16="http://schemas.microsoft.com/office/drawing/2014/main" id="{FE25E091-C850-4A35-8C6B-48D1A63C1D4F}"/>
              </a:ext>
            </a:extLst>
          </p:cNvPr>
          <p:cNvSpPr>
            <a:spLocks noGrp="1"/>
          </p:cNvSpPr>
          <p:nvPr>
            <p:ph type="body" sz="quarter" idx="26" hasCustomPrompt="1"/>
          </p:nvPr>
        </p:nvSpPr>
        <p:spPr>
          <a:xfrm>
            <a:off x="8417062" y="2634117"/>
            <a:ext cx="3195010" cy="1231106"/>
          </a:xfrm>
        </p:spPr>
        <p:txBody>
          <a:bodyPr wrap="square" lIns="0" rIns="0">
            <a:spAutoFit/>
          </a:bodyPr>
          <a:lstStyle>
            <a:lvl1pPr>
              <a:defRPr sz="1600"/>
            </a:lvl1pPr>
            <a:lvl2pPr marL="447675" indent="-314325">
              <a:buFontTx/>
              <a:buBlip>
                <a:blip r:embed="rId8"/>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19" name="Espace réservé du texte 4">
            <a:extLst>
              <a:ext uri="{FF2B5EF4-FFF2-40B4-BE49-F238E27FC236}">
                <a16:creationId xmlns:a16="http://schemas.microsoft.com/office/drawing/2014/main" id="{8F53EFDF-586B-4B52-A77B-E7663334D337}"/>
              </a:ext>
            </a:extLst>
          </p:cNvPr>
          <p:cNvSpPr>
            <a:spLocks noGrp="1"/>
          </p:cNvSpPr>
          <p:nvPr>
            <p:ph type="body" sz="quarter" idx="27" hasCustomPrompt="1"/>
          </p:nvPr>
        </p:nvSpPr>
        <p:spPr>
          <a:xfrm>
            <a:off x="486143" y="1993899"/>
            <a:ext cx="3195009" cy="369332"/>
          </a:xfrm>
          <a:solidFill>
            <a:schemeClr val="bg2"/>
          </a:solidFill>
        </p:spPr>
        <p:txBody>
          <a:bodyPr lIns="0" rIns="0" anchor="t">
            <a:spAutoFit/>
          </a:bodyPr>
          <a:lstStyle>
            <a:lvl1pPr marL="0" indent="0" algn="ctr">
              <a:buNone/>
              <a:defRPr b="1" cap="all" baseline="0">
                <a:solidFill>
                  <a:schemeClr val="bg1"/>
                </a:solidFill>
              </a:defRPr>
            </a:lvl1pPr>
          </a:lstStyle>
          <a:p>
            <a:pPr lvl="0"/>
            <a:r>
              <a:rPr lang="en-GB"/>
              <a:t>Title</a:t>
            </a:r>
          </a:p>
        </p:txBody>
      </p:sp>
      <p:sp>
        <p:nvSpPr>
          <p:cNvPr id="20" name="Espace réservé du texte 4">
            <a:extLst>
              <a:ext uri="{FF2B5EF4-FFF2-40B4-BE49-F238E27FC236}">
                <a16:creationId xmlns:a16="http://schemas.microsoft.com/office/drawing/2014/main" id="{C9BF9C92-4CA0-4CDA-A4F8-082D2B2EF99F}"/>
              </a:ext>
            </a:extLst>
          </p:cNvPr>
          <p:cNvSpPr>
            <a:spLocks noGrp="1"/>
          </p:cNvSpPr>
          <p:nvPr>
            <p:ph type="body" sz="quarter" idx="28" hasCustomPrompt="1"/>
          </p:nvPr>
        </p:nvSpPr>
        <p:spPr>
          <a:xfrm>
            <a:off x="4450330" y="1993899"/>
            <a:ext cx="3195009" cy="369332"/>
          </a:xfrm>
          <a:solidFill>
            <a:schemeClr val="tx2"/>
          </a:solidFill>
        </p:spPr>
        <p:txBody>
          <a:bodyPr lIns="0" rIns="0" anchor="t">
            <a:spAutoFit/>
          </a:bodyPr>
          <a:lstStyle>
            <a:lvl1pPr marL="0" indent="0" algn="ctr">
              <a:buNone/>
              <a:defRPr b="1" cap="all" baseline="0">
                <a:solidFill>
                  <a:schemeClr val="bg1"/>
                </a:solidFill>
              </a:defRPr>
            </a:lvl1pPr>
          </a:lstStyle>
          <a:p>
            <a:pPr lvl="0"/>
            <a:r>
              <a:rPr lang="en-GB"/>
              <a:t>Title</a:t>
            </a:r>
          </a:p>
        </p:txBody>
      </p:sp>
      <p:sp>
        <p:nvSpPr>
          <p:cNvPr id="21" name="Espace réservé du texte 4">
            <a:extLst>
              <a:ext uri="{FF2B5EF4-FFF2-40B4-BE49-F238E27FC236}">
                <a16:creationId xmlns:a16="http://schemas.microsoft.com/office/drawing/2014/main" id="{681CE642-3E81-4565-8966-09C10814A63E}"/>
              </a:ext>
            </a:extLst>
          </p:cNvPr>
          <p:cNvSpPr>
            <a:spLocks noGrp="1"/>
          </p:cNvSpPr>
          <p:nvPr>
            <p:ph type="body" sz="quarter" idx="29" hasCustomPrompt="1"/>
          </p:nvPr>
        </p:nvSpPr>
        <p:spPr>
          <a:xfrm>
            <a:off x="8417062" y="1993899"/>
            <a:ext cx="3195009" cy="369332"/>
          </a:xfrm>
          <a:solidFill>
            <a:schemeClr val="accent4"/>
          </a:solidFill>
        </p:spPr>
        <p:txBody>
          <a:bodyPr lIns="0" rIns="0" anchor="t">
            <a:spAutoFit/>
          </a:bodyPr>
          <a:lstStyle>
            <a:lvl1pPr marL="0" indent="0" algn="ctr">
              <a:buNone/>
              <a:defRPr b="1" cap="all" baseline="0">
                <a:solidFill>
                  <a:schemeClr val="bg1"/>
                </a:solidFill>
              </a:defRPr>
            </a:lvl1pPr>
          </a:lstStyle>
          <a:p>
            <a:pPr lvl="0"/>
            <a:r>
              <a:rPr lang="en-GB"/>
              <a:t>Title</a:t>
            </a:r>
          </a:p>
        </p:txBody>
      </p:sp>
      <p:sp>
        <p:nvSpPr>
          <p:cNvPr id="24" name="Text Placeholder 5">
            <a:extLst>
              <a:ext uri="{FF2B5EF4-FFF2-40B4-BE49-F238E27FC236}">
                <a16:creationId xmlns:a16="http://schemas.microsoft.com/office/drawing/2014/main" id="{3D36ADE6-0DA4-44E3-B987-5881099F8298}"/>
              </a:ext>
            </a:extLst>
          </p:cNvPr>
          <p:cNvSpPr>
            <a:spLocks noGrp="1"/>
          </p:cNvSpPr>
          <p:nvPr>
            <p:ph type="body" sz="quarter" idx="15" hasCustomPrompt="1"/>
          </p:nvPr>
        </p:nvSpPr>
        <p:spPr>
          <a:xfrm>
            <a:off x="404786" y="1368596"/>
            <a:ext cx="2311064" cy="353943"/>
          </a:xfrm>
          <a:noFill/>
        </p:spPr>
        <p:txBody>
          <a:bodyPr wrap="none" lIns="72000" rIns="72000" bIns="0">
            <a:spAutoFit/>
          </a:bodyPr>
          <a:lstStyle>
            <a:lvl1pPr marL="0" indent="0">
              <a:buNone/>
              <a:defRPr sz="2000">
                <a:solidFill>
                  <a:schemeClr val="tx2"/>
                </a:solidFill>
              </a:defRPr>
            </a:lvl1pPr>
          </a:lstStyle>
          <a:p>
            <a:pPr lvl="0"/>
            <a:r>
              <a:rPr lang="en-GB"/>
              <a:t>Subtitle of the slide</a:t>
            </a:r>
          </a:p>
        </p:txBody>
      </p:sp>
      <p:sp>
        <p:nvSpPr>
          <p:cNvPr id="4" name="Titre 3">
            <a:extLst>
              <a:ext uri="{FF2B5EF4-FFF2-40B4-BE49-F238E27FC236}">
                <a16:creationId xmlns:a16="http://schemas.microsoft.com/office/drawing/2014/main" id="{286C96D8-5D31-4787-ADE2-CBD1DEDCC029}"/>
              </a:ext>
            </a:extLst>
          </p:cNvPr>
          <p:cNvSpPr>
            <a:spLocks noGrp="1"/>
          </p:cNvSpPr>
          <p:nvPr>
            <p:ph type="title" hasCustomPrompt="1"/>
          </p:nvPr>
        </p:nvSpPr>
        <p:spPr/>
        <p:txBody>
          <a:bodyPr/>
          <a:lstStyle>
            <a:lvl1pPr>
              <a:defRPr/>
            </a:lvl1pPr>
          </a:lstStyle>
          <a:p>
            <a:r>
              <a:rPr lang="fr-FR" err="1"/>
              <a:t>Title of the slide</a:t>
            </a:r>
          </a:p>
        </p:txBody>
      </p:sp>
      <p:sp>
        <p:nvSpPr>
          <p:cNvPr id="14" name="Text Placeholder 8">
            <a:extLst>
              <a:ext uri="{FF2B5EF4-FFF2-40B4-BE49-F238E27FC236}">
                <a16:creationId xmlns:a16="http://schemas.microsoft.com/office/drawing/2014/main" id="{DF5ACA36-D848-4F29-92F9-47321029F315}"/>
              </a:ext>
            </a:extLst>
          </p:cNvPr>
          <p:cNvSpPr>
            <a:spLocks noGrp="1"/>
          </p:cNvSpPr>
          <p:nvPr>
            <p:ph type="body" sz="quarter" idx="18" hasCustomPrompt="1"/>
          </p:nvPr>
        </p:nvSpPr>
        <p:spPr>
          <a:xfrm>
            <a:off x="404786" y="5914632"/>
            <a:ext cx="11463417" cy="215444"/>
          </a:xfr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Tree>
    <p:extLst>
      <p:ext uri="{BB962C8B-B14F-4D97-AF65-F5344CB8AC3E}">
        <p14:creationId xmlns:p14="http://schemas.microsoft.com/office/powerpoint/2010/main" val="1626450901"/>
      </p:ext>
    </p:extLst>
  </p:cSld>
  <p:clrMapOvr>
    <a:masterClrMapping/>
  </p:clrMapOvr>
  <p:transition/>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orient="horz" pos="3906">
          <p15:clr>
            <a:srgbClr val="F26B43"/>
          </p15:clr>
        </p15:guide>
        <p15:guide id="6" orient="horz" pos="4156">
          <p15:clr>
            <a:srgbClr val="F26B43"/>
          </p15:clr>
        </p15:guide>
        <p15:guide id="7" pos="306">
          <p15:clr>
            <a:srgbClr val="FBAE40"/>
          </p15:clr>
        </p15:guide>
      </p15:sldGuideLst>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3 columns with colored box titles [V2]">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userDrawn="1">
            <p:custDataLst>
              <p:tags r:id="rId1"/>
            </p:custDataLst>
            <p:extLst>
              <p:ext uri="{D42A27DB-BD31-4B8C-83A1-F6EECF244321}">
                <p14:modId xmlns:p14="http://schemas.microsoft.com/office/powerpoint/2010/main" val="41725918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9" name="Espace réservé du numéro de diapositive 8">
            <a:extLst>
              <a:ext uri="{FF2B5EF4-FFF2-40B4-BE49-F238E27FC236}">
                <a16:creationId xmlns:a16="http://schemas.microsoft.com/office/drawing/2014/main" id="{117D3991-82D5-4923-813E-6007EFC65ED8}"/>
              </a:ext>
            </a:extLst>
          </p:cNvPr>
          <p:cNvSpPr>
            <a:spLocks noGrp="1"/>
          </p:cNvSpPr>
          <p:nvPr>
            <p:ph type="sldNum" sz="quarter" idx="14"/>
          </p:nvPr>
        </p:nvSpPr>
        <p:spPr/>
        <p:txBody>
          <a:bodyPr/>
          <a:lstStyle/>
          <a:p>
            <a:fld id="{D61AABEC-672F-4B68-B914-690DA978312C}" type="slidenum">
              <a:rPr lang="en-GB" smtClean="0"/>
              <a:t>‹#›</a:t>
            </a:fld>
            <a:r>
              <a:rPr lang="en-GB"/>
              <a:t> ‒ </a:t>
            </a:r>
          </a:p>
        </p:txBody>
      </p:sp>
      <p:sp>
        <p:nvSpPr>
          <p:cNvPr id="16" name="Espace réservé du texte 15">
            <a:extLst>
              <a:ext uri="{FF2B5EF4-FFF2-40B4-BE49-F238E27FC236}">
                <a16:creationId xmlns:a16="http://schemas.microsoft.com/office/drawing/2014/main" id="{2D19A821-9323-436D-9BBA-EF55905E3049}"/>
              </a:ext>
            </a:extLst>
          </p:cNvPr>
          <p:cNvSpPr>
            <a:spLocks noGrp="1"/>
          </p:cNvSpPr>
          <p:nvPr>
            <p:ph type="body" sz="quarter" idx="24" hasCustomPrompt="1"/>
          </p:nvPr>
        </p:nvSpPr>
        <p:spPr>
          <a:xfrm>
            <a:off x="485775" y="2634117"/>
            <a:ext cx="3195010" cy="1231106"/>
          </a:xfrm>
        </p:spPr>
        <p:txBody>
          <a:bodyPr wrap="square" lIns="0" rIns="0">
            <a:spAutoFit/>
          </a:bodyPr>
          <a:lstStyle>
            <a:lvl1pPr>
              <a:defRPr sz="1600"/>
            </a:lvl1pPr>
            <a:lvl2pPr marL="447675" indent="-314325">
              <a:buFontTx/>
              <a:buBlip>
                <a:blip r:embed="rId6"/>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17" name="Espace réservé du texte 15">
            <a:extLst>
              <a:ext uri="{FF2B5EF4-FFF2-40B4-BE49-F238E27FC236}">
                <a16:creationId xmlns:a16="http://schemas.microsoft.com/office/drawing/2014/main" id="{8F509378-7F96-4CC3-B445-AFDF4E8F71BC}"/>
              </a:ext>
            </a:extLst>
          </p:cNvPr>
          <p:cNvSpPr>
            <a:spLocks noGrp="1"/>
          </p:cNvSpPr>
          <p:nvPr>
            <p:ph type="body" sz="quarter" idx="25" hasCustomPrompt="1"/>
          </p:nvPr>
        </p:nvSpPr>
        <p:spPr>
          <a:xfrm>
            <a:off x="4450146" y="2634117"/>
            <a:ext cx="3195010" cy="1231106"/>
          </a:xfrm>
        </p:spPr>
        <p:txBody>
          <a:bodyPr wrap="square" lIns="0" rIns="0">
            <a:spAutoFit/>
          </a:bodyPr>
          <a:lstStyle>
            <a:lvl1pPr>
              <a:defRPr sz="1600"/>
            </a:lvl1pPr>
            <a:lvl2pPr marL="447675" indent="-314325">
              <a:buFontTx/>
              <a:buBlip>
                <a:blip r:embed="rId7"/>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18" name="Espace réservé du texte 15">
            <a:extLst>
              <a:ext uri="{FF2B5EF4-FFF2-40B4-BE49-F238E27FC236}">
                <a16:creationId xmlns:a16="http://schemas.microsoft.com/office/drawing/2014/main" id="{FE25E091-C850-4A35-8C6B-48D1A63C1D4F}"/>
              </a:ext>
            </a:extLst>
          </p:cNvPr>
          <p:cNvSpPr>
            <a:spLocks noGrp="1"/>
          </p:cNvSpPr>
          <p:nvPr>
            <p:ph type="body" sz="quarter" idx="26" hasCustomPrompt="1"/>
          </p:nvPr>
        </p:nvSpPr>
        <p:spPr>
          <a:xfrm>
            <a:off x="8417062" y="2634117"/>
            <a:ext cx="3195010" cy="1231106"/>
          </a:xfrm>
        </p:spPr>
        <p:txBody>
          <a:bodyPr wrap="square" lIns="0" rIns="0">
            <a:spAutoFit/>
          </a:bodyPr>
          <a:lstStyle>
            <a:lvl1pPr>
              <a:defRPr sz="1600"/>
            </a:lvl1pPr>
            <a:lvl2pPr marL="447675" indent="-314325">
              <a:buFontTx/>
              <a:buBlip>
                <a:blip r:embed="rId8"/>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19" name="Espace réservé du texte 4">
            <a:extLst>
              <a:ext uri="{FF2B5EF4-FFF2-40B4-BE49-F238E27FC236}">
                <a16:creationId xmlns:a16="http://schemas.microsoft.com/office/drawing/2014/main" id="{8F53EFDF-586B-4B52-A77B-E7663334D337}"/>
              </a:ext>
            </a:extLst>
          </p:cNvPr>
          <p:cNvSpPr>
            <a:spLocks noGrp="1"/>
          </p:cNvSpPr>
          <p:nvPr>
            <p:ph type="body" sz="quarter" idx="27" hasCustomPrompt="1"/>
          </p:nvPr>
        </p:nvSpPr>
        <p:spPr>
          <a:xfrm>
            <a:off x="486143" y="1993899"/>
            <a:ext cx="3195009" cy="369332"/>
          </a:xfrm>
          <a:solidFill>
            <a:schemeClr val="bg2"/>
          </a:solidFill>
        </p:spPr>
        <p:txBody>
          <a:bodyPr lIns="0" rIns="0" anchor="t">
            <a:spAutoFit/>
          </a:bodyPr>
          <a:lstStyle>
            <a:lvl1pPr marL="0" indent="0" algn="ctr">
              <a:buNone/>
              <a:defRPr b="1" cap="all" baseline="0">
                <a:solidFill>
                  <a:schemeClr val="bg1"/>
                </a:solidFill>
              </a:defRPr>
            </a:lvl1pPr>
          </a:lstStyle>
          <a:p>
            <a:pPr lvl="0"/>
            <a:r>
              <a:rPr lang="en-GB"/>
              <a:t>Title</a:t>
            </a:r>
          </a:p>
        </p:txBody>
      </p:sp>
      <p:sp>
        <p:nvSpPr>
          <p:cNvPr id="20" name="Espace réservé du texte 4">
            <a:extLst>
              <a:ext uri="{FF2B5EF4-FFF2-40B4-BE49-F238E27FC236}">
                <a16:creationId xmlns:a16="http://schemas.microsoft.com/office/drawing/2014/main" id="{C9BF9C92-4CA0-4CDA-A4F8-082D2B2EF99F}"/>
              </a:ext>
            </a:extLst>
          </p:cNvPr>
          <p:cNvSpPr>
            <a:spLocks noGrp="1"/>
          </p:cNvSpPr>
          <p:nvPr>
            <p:ph type="body" sz="quarter" idx="28" hasCustomPrompt="1"/>
          </p:nvPr>
        </p:nvSpPr>
        <p:spPr>
          <a:xfrm>
            <a:off x="4450330" y="1993899"/>
            <a:ext cx="3195009" cy="369332"/>
          </a:xfrm>
          <a:solidFill>
            <a:schemeClr val="tx2"/>
          </a:solidFill>
        </p:spPr>
        <p:txBody>
          <a:bodyPr lIns="0" rIns="0" anchor="t">
            <a:spAutoFit/>
          </a:bodyPr>
          <a:lstStyle>
            <a:lvl1pPr marL="0" indent="0" algn="ctr">
              <a:buNone/>
              <a:defRPr b="1" cap="all" baseline="0">
                <a:solidFill>
                  <a:schemeClr val="bg1"/>
                </a:solidFill>
              </a:defRPr>
            </a:lvl1pPr>
          </a:lstStyle>
          <a:p>
            <a:pPr lvl="0"/>
            <a:r>
              <a:rPr lang="en-GB"/>
              <a:t>Title</a:t>
            </a:r>
          </a:p>
        </p:txBody>
      </p:sp>
      <p:sp>
        <p:nvSpPr>
          <p:cNvPr id="21" name="Espace réservé du texte 4">
            <a:extLst>
              <a:ext uri="{FF2B5EF4-FFF2-40B4-BE49-F238E27FC236}">
                <a16:creationId xmlns:a16="http://schemas.microsoft.com/office/drawing/2014/main" id="{681CE642-3E81-4565-8966-09C10814A63E}"/>
              </a:ext>
            </a:extLst>
          </p:cNvPr>
          <p:cNvSpPr>
            <a:spLocks noGrp="1"/>
          </p:cNvSpPr>
          <p:nvPr>
            <p:ph type="body" sz="quarter" idx="29" hasCustomPrompt="1"/>
          </p:nvPr>
        </p:nvSpPr>
        <p:spPr>
          <a:xfrm>
            <a:off x="8417062" y="1993899"/>
            <a:ext cx="3195009" cy="369332"/>
          </a:xfrm>
          <a:solidFill>
            <a:schemeClr val="accent3"/>
          </a:solidFill>
        </p:spPr>
        <p:txBody>
          <a:bodyPr lIns="0" rIns="0" anchor="t">
            <a:spAutoFit/>
          </a:bodyPr>
          <a:lstStyle>
            <a:lvl1pPr marL="0" indent="0" algn="ctr">
              <a:buNone/>
              <a:defRPr b="1" cap="all" baseline="0">
                <a:solidFill>
                  <a:schemeClr val="bg1"/>
                </a:solidFill>
              </a:defRPr>
            </a:lvl1pPr>
          </a:lstStyle>
          <a:p>
            <a:pPr lvl="0"/>
            <a:r>
              <a:rPr lang="en-GB"/>
              <a:t>Title</a:t>
            </a:r>
          </a:p>
        </p:txBody>
      </p:sp>
      <p:sp>
        <p:nvSpPr>
          <p:cNvPr id="24" name="Text Placeholder 5">
            <a:extLst>
              <a:ext uri="{FF2B5EF4-FFF2-40B4-BE49-F238E27FC236}">
                <a16:creationId xmlns:a16="http://schemas.microsoft.com/office/drawing/2014/main" id="{3D36ADE6-0DA4-44E3-B987-5881099F8298}"/>
              </a:ext>
            </a:extLst>
          </p:cNvPr>
          <p:cNvSpPr>
            <a:spLocks noGrp="1"/>
          </p:cNvSpPr>
          <p:nvPr>
            <p:ph type="body" sz="quarter" idx="15" hasCustomPrompt="1"/>
          </p:nvPr>
        </p:nvSpPr>
        <p:spPr>
          <a:xfrm>
            <a:off x="404786" y="1368596"/>
            <a:ext cx="2311064" cy="353943"/>
          </a:xfrm>
          <a:noFill/>
        </p:spPr>
        <p:txBody>
          <a:bodyPr wrap="none" lIns="72000" rIns="72000" bIns="0">
            <a:spAutoFit/>
          </a:bodyPr>
          <a:lstStyle>
            <a:lvl1pPr marL="0" indent="0">
              <a:buNone/>
              <a:defRPr sz="2000">
                <a:solidFill>
                  <a:schemeClr val="tx2"/>
                </a:solidFill>
              </a:defRPr>
            </a:lvl1pPr>
          </a:lstStyle>
          <a:p>
            <a:pPr lvl="0"/>
            <a:r>
              <a:rPr lang="en-GB"/>
              <a:t>Subtitle of the slide</a:t>
            </a:r>
          </a:p>
        </p:txBody>
      </p:sp>
      <p:sp>
        <p:nvSpPr>
          <p:cNvPr id="4" name="Titre 3">
            <a:extLst>
              <a:ext uri="{FF2B5EF4-FFF2-40B4-BE49-F238E27FC236}">
                <a16:creationId xmlns:a16="http://schemas.microsoft.com/office/drawing/2014/main" id="{286C96D8-5D31-4787-ADE2-CBD1DEDCC029}"/>
              </a:ext>
            </a:extLst>
          </p:cNvPr>
          <p:cNvSpPr>
            <a:spLocks noGrp="1"/>
          </p:cNvSpPr>
          <p:nvPr>
            <p:ph type="title" hasCustomPrompt="1"/>
          </p:nvPr>
        </p:nvSpPr>
        <p:spPr/>
        <p:txBody>
          <a:bodyPr/>
          <a:lstStyle>
            <a:lvl1pPr>
              <a:defRPr/>
            </a:lvl1pPr>
          </a:lstStyle>
          <a:p>
            <a:r>
              <a:rPr lang="fr-FR" err="1"/>
              <a:t>Title of the slide</a:t>
            </a:r>
          </a:p>
        </p:txBody>
      </p:sp>
      <p:sp>
        <p:nvSpPr>
          <p:cNvPr id="14" name="Text Placeholder 8">
            <a:extLst>
              <a:ext uri="{FF2B5EF4-FFF2-40B4-BE49-F238E27FC236}">
                <a16:creationId xmlns:a16="http://schemas.microsoft.com/office/drawing/2014/main" id="{C8E6DE7D-0FB2-4B25-A7F7-95C4D06B9322}"/>
              </a:ext>
            </a:extLst>
          </p:cNvPr>
          <p:cNvSpPr>
            <a:spLocks noGrp="1"/>
          </p:cNvSpPr>
          <p:nvPr>
            <p:ph type="body" sz="quarter" idx="18" hasCustomPrompt="1"/>
          </p:nvPr>
        </p:nvSpPr>
        <p:spPr>
          <a:xfrm>
            <a:off x="404786" y="5914632"/>
            <a:ext cx="11463417" cy="215444"/>
          </a:xfr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Tree>
    <p:extLst>
      <p:ext uri="{BB962C8B-B14F-4D97-AF65-F5344CB8AC3E}">
        <p14:creationId xmlns:p14="http://schemas.microsoft.com/office/powerpoint/2010/main" val="2587699219"/>
      </p:ext>
    </p:extLst>
  </p:cSld>
  <p:clrMapOvr>
    <a:masterClrMapping/>
  </p:clrMapOvr>
  <p:transition/>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orient="horz" pos="3906">
          <p15:clr>
            <a:srgbClr val="F26B43"/>
          </p15:clr>
        </p15:guide>
        <p15:guide id="6" orient="horz" pos="4156">
          <p15:clr>
            <a:srgbClr val="F26B43"/>
          </p15:clr>
        </p15:guide>
        <p15:guide id="7" pos="306">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3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04786" y="1808820"/>
            <a:ext cx="7508124" cy="3868080"/>
          </a:xfrm>
          <a:prstGeom prst="rect">
            <a:avLst/>
          </a:prstGeom>
        </p:spPr>
        <p:txBody>
          <a:bodyPr>
            <a:noAutofit/>
          </a:bodyPr>
          <a:lstStyle>
            <a:lvl1pPr>
              <a:spcBef>
                <a:spcPts val="1800"/>
              </a:spcBef>
              <a:defRPr sz="1600">
                <a:solidFill>
                  <a:schemeClr val="tx1"/>
                </a:solidFill>
              </a:defRPr>
            </a:lvl1pPr>
            <a:lvl2pPr marL="447675" indent="-314325">
              <a:buFontTx/>
              <a:buBlip>
                <a:blip r:embed="rId4"/>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US" dirty="0"/>
              <a:t>Click to change the text styles on the slide master</a:t>
            </a:r>
          </a:p>
          <a:p>
            <a:pPr lvl="1"/>
            <a:r>
              <a:rPr lang="en-GB" dirty="0"/>
              <a:t>Second level</a:t>
            </a:r>
          </a:p>
          <a:p>
            <a:pPr lvl="2"/>
            <a:r>
              <a:rPr lang="en-GB" dirty="0"/>
              <a:t>Third level</a:t>
            </a:r>
          </a:p>
        </p:txBody>
      </p:sp>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10120468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5" imgW="532" imgH="530" progId="TCLayout.ActiveDocument.1">
                  <p:embed/>
                </p:oleObj>
              </mc:Choice>
              <mc:Fallback>
                <p:oleObj name="Diapositive think-cell" r:id="rId5"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sp>
        <p:nvSpPr>
          <p:cNvPr id="12" name="Content Placeholder 2">
            <a:extLst>
              <a:ext uri="{FF2B5EF4-FFF2-40B4-BE49-F238E27FC236}">
                <a16:creationId xmlns:a16="http://schemas.microsoft.com/office/drawing/2014/main" id="{DACE61B7-02B5-4E0A-8D96-29AA5F2E9A05}"/>
              </a:ext>
            </a:extLst>
          </p:cNvPr>
          <p:cNvSpPr>
            <a:spLocks noGrp="1"/>
          </p:cNvSpPr>
          <p:nvPr>
            <p:ph idx="16" hasCustomPrompt="1"/>
          </p:nvPr>
        </p:nvSpPr>
        <p:spPr>
          <a:xfrm>
            <a:off x="8153368" y="1808820"/>
            <a:ext cx="3633820" cy="3868080"/>
          </a:xfrm>
          <a:prstGeom prst="rect">
            <a:avLst/>
          </a:prstGeom>
        </p:spPr>
        <p:txBody>
          <a:bodyPr>
            <a:noAutofit/>
          </a:bodyPr>
          <a:lstStyle>
            <a:lvl1pPr>
              <a:spcBef>
                <a:spcPts val="1800"/>
              </a:spcBef>
              <a:defRPr sz="1600">
                <a:solidFill>
                  <a:schemeClr val="tx1"/>
                </a:solidFill>
              </a:defRPr>
            </a:lvl1pPr>
            <a:lvl2pPr marL="447675" indent="-314325">
              <a:buFontTx/>
              <a:buBlip>
                <a:blip r:embed="rId4"/>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US" dirty="0"/>
              <a:t>Click to change the text styles on the slide master</a:t>
            </a:r>
          </a:p>
          <a:p>
            <a:pPr lvl="1"/>
            <a:r>
              <a:rPr lang="en-GB" dirty="0"/>
              <a:t>Second level </a:t>
            </a:r>
          </a:p>
          <a:p>
            <a:pPr lvl="2"/>
            <a:r>
              <a:rPr lang="en-GB" dirty="0"/>
              <a:t>Third level</a:t>
            </a:r>
          </a:p>
        </p:txBody>
      </p:sp>
      <p:sp>
        <p:nvSpPr>
          <p:cNvPr id="6" name="Titre 5">
            <a:extLst>
              <a:ext uri="{FF2B5EF4-FFF2-40B4-BE49-F238E27FC236}">
                <a16:creationId xmlns:a16="http://schemas.microsoft.com/office/drawing/2014/main" id="{826B9503-2AC4-450D-A0D4-5019A3085BE9}"/>
              </a:ext>
            </a:extLst>
          </p:cNvPr>
          <p:cNvSpPr>
            <a:spLocks noGrp="1"/>
          </p:cNvSpPr>
          <p:nvPr>
            <p:ph type="title" hasCustomPrompt="1"/>
          </p:nvPr>
        </p:nvSpPr>
        <p:spPr>
          <a:xfrm>
            <a:off x="404786" y="382816"/>
            <a:ext cx="11382402" cy="387798"/>
          </a:xfrm>
        </p:spPr>
        <p:txBody>
          <a:bodyPr/>
          <a:lstStyle>
            <a:lvl1pPr>
              <a:defRPr/>
            </a:lvl1pPr>
          </a:lstStyle>
          <a:p>
            <a:r>
              <a:rPr lang="fr-FR" dirty="0" err="1"/>
              <a:t>Title</a:t>
            </a:r>
            <a:r>
              <a:rPr lang="fr-FR" dirty="0"/>
              <a:t> of the slide</a:t>
            </a:r>
          </a:p>
        </p:txBody>
      </p:sp>
      <p:sp>
        <p:nvSpPr>
          <p:cNvPr id="14" name="Text Placeholder 8">
            <a:extLst>
              <a:ext uri="{FF2B5EF4-FFF2-40B4-BE49-F238E27FC236}">
                <a16:creationId xmlns:a16="http://schemas.microsoft.com/office/drawing/2014/main" id="{20B967EF-526B-42DF-870F-C27D85C3749D}"/>
              </a:ext>
            </a:extLst>
          </p:cNvPr>
          <p:cNvSpPr>
            <a:spLocks noGrp="1"/>
          </p:cNvSpPr>
          <p:nvPr>
            <p:ph type="body" sz="quarter" idx="18" hasCustomPrompt="1"/>
          </p:nvPr>
        </p:nvSpPr>
        <p:spPr>
          <a:xfrm>
            <a:off x="404786" y="6006965"/>
            <a:ext cx="11463417" cy="123111"/>
          </a:xfrm>
          <a:prstGeom prst="rect">
            <a:avLst/>
          </a:prstGeom>
        </p:spPr>
        <p:txBody>
          <a:bodyPr wrap="square" lIns="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a:t>
            </a:r>
          </a:p>
        </p:txBody>
      </p:sp>
      <p:sp>
        <p:nvSpPr>
          <p:cNvPr id="13" name="Text Placeholder 5">
            <a:extLst>
              <a:ext uri="{FF2B5EF4-FFF2-40B4-BE49-F238E27FC236}">
                <a16:creationId xmlns:a16="http://schemas.microsoft.com/office/drawing/2014/main" id="{6996802E-D8E8-4CD9-9D0F-27D6D824F54B}"/>
              </a:ext>
            </a:extLst>
          </p:cNvPr>
          <p:cNvSpPr>
            <a:spLocks noGrp="1"/>
          </p:cNvSpPr>
          <p:nvPr>
            <p:ph type="body" sz="quarter" idx="19" hasCustomPrompt="1"/>
          </p:nvPr>
        </p:nvSpPr>
        <p:spPr>
          <a:xfrm>
            <a:off x="399865" y="1195443"/>
            <a:ext cx="11463416" cy="307777"/>
          </a:xfrm>
          <a:prstGeom prst="rect">
            <a:avLst/>
          </a:prstGeom>
          <a:noFill/>
        </p:spPr>
        <p:txBody>
          <a:bodyPr wrap="square" lIns="0" rIns="0" bIns="0">
            <a:spAutoFit/>
          </a:bodyPr>
          <a:lstStyle>
            <a:lvl1pPr marL="0" indent="0">
              <a:buNone/>
              <a:defRPr sz="2000">
                <a:solidFill>
                  <a:schemeClr val="tx2"/>
                </a:solidFill>
              </a:defRPr>
            </a:lvl1pPr>
          </a:lstStyle>
          <a:p>
            <a:pPr lvl="0"/>
            <a:r>
              <a:rPr lang="en-GB" dirty="0"/>
              <a:t>Subtitle of the slide</a:t>
            </a:r>
          </a:p>
        </p:txBody>
      </p:sp>
    </p:spTree>
    <p:extLst>
      <p:ext uri="{BB962C8B-B14F-4D97-AF65-F5344CB8AC3E}">
        <p14:creationId xmlns:p14="http://schemas.microsoft.com/office/powerpoint/2010/main" val="4025699043"/>
      </p:ext>
    </p:extLst>
  </p:cSld>
  <p:clrMapOvr>
    <a:masterClrMapping/>
  </p:clrMapOvr>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Title only_dark blue bg">
    <p:bg>
      <p:bgPr>
        <a:solidFill>
          <a:schemeClr val="accent1"/>
        </a:solidFill>
        <a:effectLst/>
      </p:bgPr>
    </p:bg>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userDrawn="1">
            <p:custDataLst>
              <p:tags r:id="rId1"/>
            </p:custDataLst>
            <p:extLst>
              <p:ext uri="{D42A27DB-BD31-4B8C-83A1-F6EECF244321}">
                <p14:modId xmlns:p14="http://schemas.microsoft.com/office/powerpoint/2010/main" val="39063029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10" name="Text Placeholder 5">
            <a:extLst>
              <a:ext uri="{FF2B5EF4-FFF2-40B4-BE49-F238E27FC236}">
                <a16:creationId xmlns:a16="http://schemas.microsoft.com/office/drawing/2014/main" id="{67DF1024-681A-4B64-B209-B8AE20F4C7AE}"/>
              </a:ext>
            </a:extLst>
          </p:cNvPr>
          <p:cNvSpPr>
            <a:spLocks noGrp="1"/>
          </p:cNvSpPr>
          <p:nvPr>
            <p:ph type="body" sz="quarter" idx="15" hasCustomPrompt="1"/>
          </p:nvPr>
        </p:nvSpPr>
        <p:spPr>
          <a:xfrm>
            <a:off x="404786" y="1368596"/>
            <a:ext cx="2311064" cy="353943"/>
          </a:xfr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
        <p:nvSpPr>
          <p:cNvPr id="4" name="Titre 3">
            <a:extLst>
              <a:ext uri="{FF2B5EF4-FFF2-40B4-BE49-F238E27FC236}">
                <a16:creationId xmlns:a16="http://schemas.microsoft.com/office/drawing/2014/main" id="{20156DF7-56BC-40D5-8DA8-2F22C6D867BD}"/>
              </a:ext>
            </a:extLst>
          </p:cNvPr>
          <p:cNvSpPr>
            <a:spLocks noGrp="1"/>
          </p:cNvSpPr>
          <p:nvPr>
            <p:ph type="title" hasCustomPrompt="1"/>
          </p:nvPr>
        </p:nvSpPr>
        <p:spPr/>
        <p:txBody>
          <a:bodyPr/>
          <a:lstStyle>
            <a:lvl1pPr>
              <a:defRPr>
                <a:solidFill>
                  <a:schemeClr val="bg1"/>
                </a:solidFill>
              </a:defRPr>
            </a:lvl1pPr>
          </a:lstStyle>
          <a:p>
            <a:r>
              <a:rPr lang="fr-FR" err="1"/>
              <a:t>Title of the slide</a:t>
            </a:r>
          </a:p>
        </p:txBody>
      </p:sp>
      <p:sp>
        <p:nvSpPr>
          <p:cNvPr id="14" name="Espace réservé du numéro de diapositive 2">
            <a:extLst>
              <a:ext uri="{FF2B5EF4-FFF2-40B4-BE49-F238E27FC236}">
                <a16:creationId xmlns:a16="http://schemas.microsoft.com/office/drawing/2014/main" id="{050AD626-E7A4-427F-9A3F-B6A6BA21F6B3}"/>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t>‹#›</a:t>
            </a:fld>
            <a:r>
              <a:rPr lang="en-GB"/>
              <a:t> ‒ </a:t>
            </a:r>
          </a:p>
        </p:txBody>
      </p:sp>
      <p:sp>
        <p:nvSpPr>
          <p:cNvPr id="15" name="Espace réservé du pied de page 4">
            <a:extLst>
              <a:ext uri="{FF2B5EF4-FFF2-40B4-BE49-F238E27FC236}">
                <a16:creationId xmlns:a16="http://schemas.microsoft.com/office/drawing/2014/main" id="{A9AA2E6C-EBCE-4B97-AB00-23968A3265E5}"/>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9" name="Text Placeholder 8">
            <a:extLst>
              <a:ext uri="{FF2B5EF4-FFF2-40B4-BE49-F238E27FC236}">
                <a16:creationId xmlns:a16="http://schemas.microsoft.com/office/drawing/2014/main" id="{317C93FA-7D2C-4658-80E0-B891EA08A0CE}"/>
              </a:ext>
            </a:extLst>
          </p:cNvPr>
          <p:cNvSpPr>
            <a:spLocks noGrp="1"/>
          </p:cNvSpPr>
          <p:nvPr>
            <p:ph type="body" sz="quarter" idx="18" hasCustomPrompt="1"/>
          </p:nvPr>
        </p:nvSpPr>
        <p:spPr>
          <a:xfrm>
            <a:off x="404786" y="5914632"/>
            <a:ext cx="11463417" cy="215444"/>
          </a:xfr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Tree>
    <p:extLst>
      <p:ext uri="{BB962C8B-B14F-4D97-AF65-F5344CB8AC3E}">
        <p14:creationId xmlns:p14="http://schemas.microsoft.com/office/powerpoint/2010/main" val="4169906940"/>
      </p:ext>
    </p:extLst>
  </p:cSld>
  <p:clrMapOvr>
    <a:masterClrMapping/>
  </p:clrMapOvr>
  <p:transition/>
  <p:extLst>
    <p:ext uri="{DCECCB84-F9BA-43D5-87BE-67443E8EF086}">
      <p15:sldGuideLst xmlns:p15="http://schemas.microsoft.com/office/powerpoint/2012/main">
        <p15:guide id="1" pos="247">
          <p15:clr>
            <a:srgbClr val="F26B43"/>
          </p15:clr>
        </p15:guide>
        <p15:guide id="2" pos="7423">
          <p15:clr>
            <a:srgbClr val="F26B43"/>
          </p15:clr>
        </p15:guide>
        <p15:guide id="3" orient="horz" pos="232">
          <p15:clr>
            <a:srgbClr val="F26B43"/>
          </p15:clr>
        </p15:guide>
        <p15:guide id="4" orient="horz" pos="600">
          <p15:clr>
            <a:srgbClr val="F26B43"/>
          </p15:clr>
        </p15:guide>
        <p15:guide id="5" orient="horz" pos="3906">
          <p15:clr>
            <a:srgbClr val="F26B43"/>
          </p15:clr>
        </p15:guide>
        <p15:guide id="6" orient="horz" pos="4156">
          <p15:clr>
            <a:srgbClr val="F26B43"/>
          </p15:clr>
        </p15:guide>
        <p15:guide id="7" pos="306">
          <p15:clr>
            <a:srgbClr val="FBAE40"/>
          </p15:clr>
        </p15:guide>
      </p15:sldGuideLst>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Verbatim green">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userDrawn="1">
            <p:custDataLst>
              <p:tags r:id="rId1"/>
            </p:custDataLst>
            <p:extLst>
              <p:ext uri="{D42A27DB-BD31-4B8C-83A1-F6EECF244321}">
                <p14:modId xmlns:p14="http://schemas.microsoft.com/office/powerpoint/2010/main" val="42126040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9" name="Espace réservé du numéro de diapositive 8">
            <a:extLst>
              <a:ext uri="{FF2B5EF4-FFF2-40B4-BE49-F238E27FC236}">
                <a16:creationId xmlns:a16="http://schemas.microsoft.com/office/drawing/2014/main" id="{117D3991-82D5-4923-813E-6007EFC65ED8}"/>
              </a:ext>
            </a:extLst>
          </p:cNvPr>
          <p:cNvSpPr>
            <a:spLocks noGrp="1"/>
          </p:cNvSpPr>
          <p:nvPr>
            <p:ph type="sldNum" sz="quarter" idx="14"/>
          </p:nvPr>
        </p:nvSpPr>
        <p:spPr/>
        <p:txBody>
          <a:bodyPr/>
          <a:lstStyle/>
          <a:p>
            <a:fld id="{D61AABEC-672F-4B68-B914-690DA978312C}" type="slidenum">
              <a:rPr lang="en-GB" smtClean="0"/>
              <a:t>‹#›</a:t>
            </a:fld>
            <a:r>
              <a:rPr lang="en-GB"/>
              <a:t> ‒ </a:t>
            </a:r>
          </a:p>
        </p:txBody>
      </p:sp>
      <p:grpSp>
        <p:nvGrpSpPr>
          <p:cNvPr id="18" name="Group 10">
            <a:extLst>
              <a:ext uri="{FF2B5EF4-FFF2-40B4-BE49-F238E27FC236}">
                <a16:creationId xmlns:a16="http://schemas.microsoft.com/office/drawing/2014/main" id="{37034E82-C110-4AF1-81C9-1B2FF8608B01}"/>
              </a:ext>
            </a:extLst>
          </p:cNvPr>
          <p:cNvGrpSpPr/>
          <p:nvPr userDrawn="1"/>
        </p:nvGrpSpPr>
        <p:grpSpPr>
          <a:xfrm rot="10800000" flipH="1">
            <a:off x="701006" y="1494906"/>
            <a:ext cx="1299066" cy="1063368"/>
            <a:chOff x="1033" y="1117"/>
            <a:chExt cx="1907" cy="1561"/>
          </a:xfrm>
          <a:solidFill>
            <a:schemeClr val="tx2"/>
          </a:solidFill>
        </p:grpSpPr>
        <p:sp>
          <p:nvSpPr>
            <p:cNvPr id="19" name="Freeform 11">
              <a:extLst>
                <a:ext uri="{FF2B5EF4-FFF2-40B4-BE49-F238E27FC236}">
                  <a16:creationId xmlns:a16="http://schemas.microsoft.com/office/drawing/2014/main" id="{BD7A13DF-71B0-4DF3-9670-ECE323231743}"/>
                </a:ext>
              </a:extLst>
            </p:cNvPr>
            <p:cNvSpPr/>
            <p:nvPr userDrawn="1"/>
          </p:nvSpPr>
          <p:spPr bwMode="auto">
            <a:xfrm>
              <a:off x="1033" y="1117"/>
              <a:ext cx="932" cy="1548"/>
            </a:xfrm>
            <a:custGeom>
              <a:avLst/>
              <a:gdLst>
                <a:gd name="T0" fmla="*/ 409 w 444"/>
                <a:gd name="T1" fmla="*/ 324 h 737"/>
                <a:gd name="T2" fmla="*/ 257 w 444"/>
                <a:gd name="T3" fmla="*/ 270 h 737"/>
                <a:gd name="T4" fmla="*/ 130 w 444"/>
                <a:gd name="T5" fmla="*/ 326 h 737"/>
                <a:gd name="T6" fmla="*/ 366 w 444"/>
                <a:gd name="T7" fmla="*/ 45 h 737"/>
                <a:gd name="T8" fmla="*/ 338 w 444"/>
                <a:gd name="T9" fmla="*/ 0 h 737"/>
                <a:gd name="T10" fmla="*/ 19 w 444"/>
                <a:gd name="T11" fmla="*/ 489 h 737"/>
                <a:gd name="T12" fmla="*/ 276 w 444"/>
                <a:gd name="T13" fmla="*/ 730 h 737"/>
                <a:gd name="T14" fmla="*/ 444 w 444"/>
                <a:gd name="T15" fmla="*/ 634 h 737"/>
                <a:gd name="T16" fmla="*/ 391 w 444"/>
                <a:gd name="T17" fmla="*/ 493 h 737"/>
                <a:gd name="T18" fmla="*/ 409 w 444"/>
                <a:gd name="T19" fmla="*/ 324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3" h="737">
                  <a:moveTo>
                    <a:pt x="409" y="324"/>
                  </a:moveTo>
                  <a:cubicBezTo>
                    <a:pt x="369" y="287"/>
                    <a:pt x="316" y="265"/>
                    <a:pt x="257" y="270"/>
                  </a:cubicBezTo>
                  <a:cubicBezTo>
                    <a:pt x="198" y="274"/>
                    <a:pt x="177" y="291"/>
                    <a:pt x="130" y="326"/>
                  </a:cubicBezTo>
                  <a:cubicBezTo>
                    <a:pt x="131" y="213"/>
                    <a:pt x="302" y="76"/>
                    <a:pt x="366" y="45"/>
                  </a:cubicBezTo>
                  <a:cubicBezTo>
                    <a:pt x="366" y="45"/>
                    <a:pt x="350" y="18"/>
                    <a:pt x="338" y="0"/>
                  </a:cubicBezTo>
                  <a:cubicBezTo>
                    <a:pt x="192" y="30"/>
                    <a:pt x="0" y="231"/>
                    <a:pt x="19" y="489"/>
                  </a:cubicBezTo>
                  <a:cubicBezTo>
                    <a:pt x="32" y="657"/>
                    <a:pt x="182" y="737"/>
                    <a:pt x="276" y="730"/>
                  </a:cubicBezTo>
                  <a:cubicBezTo>
                    <a:pt x="332" y="726"/>
                    <a:pt x="401" y="693"/>
                    <a:pt x="444" y="634"/>
                  </a:cubicBezTo>
                  <a:cubicBezTo>
                    <a:pt x="416" y="598"/>
                    <a:pt x="396" y="551"/>
                    <a:pt x="391" y="493"/>
                  </a:cubicBezTo>
                  <a:cubicBezTo>
                    <a:pt x="387" y="433"/>
                    <a:pt x="394" y="376"/>
                    <a:pt x="409" y="3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0" name="Freeform 12">
              <a:extLst>
                <a:ext uri="{FF2B5EF4-FFF2-40B4-BE49-F238E27FC236}">
                  <a16:creationId xmlns:a16="http://schemas.microsoft.com/office/drawing/2014/main" id="{C79DC92B-9CE8-407F-B93F-CA5ACD8F2E8D}"/>
                </a:ext>
              </a:extLst>
            </p:cNvPr>
            <p:cNvSpPr/>
            <p:nvPr userDrawn="1"/>
          </p:nvSpPr>
          <p:spPr bwMode="auto">
            <a:xfrm>
              <a:off x="1895" y="1130"/>
              <a:ext cx="1045" cy="1548"/>
            </a:xfrm>
            <a:custGeom>
              <a:avLst/>
              <a:gdLst>
                <a:gd name="T0" fmla="*/ 487 w 498"/>
                <a:gd name="T1" fmla="*/ 485 h 737"/>
                <a:gd name="T2" fmla="*/ 257 w 498"/>
                <a:gd name="T3" fmla="*/ 270 h 737"/>
                <a:gd name="T4" fmla="*/ 129 w 498"/>
                <a:gd name="T5" fmla="*/ 326 h 737"/>
                <a:gd name="T6" fmla="*/ 366 w 498"/>
                <a:gd name="T7" fmla="*/ 45 h 737"/>
                <a:gd name="T8" fmla="*/ 337 w 498"/>
                <a:gd name="T9" fmla="*/ 0 h 737"/>
                <a:gd name="T10" fmla="*/ 19 w 498"/>
                <a:gd name="T11" fmla="*/ 488 h 737"/>
                <a:gd name="T12" fmla="*/ 276 w 498"/>
                <a:gd name="T13" fmla="*/ 730 h 737"/>
                <a:gd name="T14" fmla="*/ 487 w 498"/>
                <a:gd name="T15" fmla="*/ 485 h 7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8" h="737">
                  <a:moveTo>
                    <a:pt x="487" y="485"/>
                  </a:moveTo>
                  <a:cubicBezTo>
                    <a:pt x="478" y="369"/>
                    <a:pt x="382" y="260"/>
                    <a:pt x="257" y="270"/>
                  </a:cubicBezTo>
                  <a:cubicBezTo>
                    <a:pt x="197" y="274"/>
                    <a:pt x="177" y="291"/>
                    <a:pt x="129" y="326"/>
                  </a:cubicBezTo>
                  <a:cubicBezTo>
                    <a:pt x="130" y="213"/>
                    <a:pt x="302" y="76"/>
                    <a:pt x="366" y="45"/>
                  </a:cubicBezTo>
                  <a:cubicBezTo>
                    <a:pt x="366" y="45"/>
                    <a:pt x="349" y="18"/>
                    <a:pt x="337" y="0"/>
                  </a:cubicBezTo>
                  <a:cubicBezTo>
                    <a:pt x="192" y="29"/>
                    <a:pt x="0" y="231"/>
                    <a:pt x="19" y="488"/>
                  </a:cubicBezTo>
                  <a:cubicBezTo>
                    <a:pt x="32" y="657"/>
                    <a:pt x="182" y="737"/>
                    <a:pt x="276" y="730"/>
                  </a:cubicBezTo>
                  <a:cubicBezTo>
                    <a:pt x="369" y="723"/>
                    <a:pt x="498" y="635"/>
                    <a:pt x="487" y="4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sp>
        <p:nvSpPr>
          <p:cNvPr id="21" name="Espace réservé du texte 20">
            <a:extLst>
              <a:ext uri="{FF2B5EF4-FFF2-40B4-BE49-F238E27FC236}">
                <a16:creationId xmlns:a16="http://schemas.microsoft.com/office/drawing/2014/main" id="{04EB49EF-74A2-4A31-99CF-80E2BAF35EC6}"/>
              </a:ext>
            </a:extLst>
          </p:cNvPr>
          <p:cNvSpPr>
            <a:spLocks noGrp="1"/>
          </p:cNvSpPr>
          <p:nvPr>
            <p:ph type="body" sz="quarter" idx="15" hasCustomPrompt="1"/>
          </p:nvPr>
        </p:nvSpPr>
        <p:spPr>
          <a:xfrm>
            <a:off x="2351088" y="1494906"/>
            <a:ext cx="9436100" cy="2636591"/>
          </a:xfrm>
        </p:spPr>
        <p:txBody>
          <a:bodyPr anchor="b">
            <a:normAutofit/>
          </a:bodyPr>
          <a:lstStyle>
            <a:lvl1pPr marL="0" indent="0">
              <a:buNone/>
              <a:defRPr sz="2800"/>
            </a:lvl1pPr>
          </a:lstStyle>
          <a:p>
            <a:pPr lvl="0"/>
            <a:r>
              <a:rPr lang="en-GB"/>
              <a:t>Insert your quote here</a:t>
            </a:r>
          </a:p>
        </p:txBody>
      </p:sp>
      <p:sp>
        <p:nvSpPr>
          <p:cNvPr id="24" name="Espace réservé du texte 20">
            <a:extLst>
              <a:ext uri="{FF2B5EF4-FFF2-40B4-BE49-F238E27FC236}">
                <a16:creationId xmlns:a16="http://schemas.microsoft.com/office/drawing/2014/main" id="{6B6F846B-8F0A-42EC-8144-B2B9983BA972}"/>
              </a:ext>
            </a:extLst>
          </p:cNvPr>
          <p:cNvSpPr>
            <a:spLocks noGrp="1"/>
          </p:cNvSpPr>
          <p:nvPr>
            <p:ph type="body" sz="quarter" idx="16" hasCustomPrompt="1"/>
          </p:nvPr>
        </p:nvSpPr>
        <p:spPr>
          <a:xfrm>
            <a:off x="2351088" y="4236285"/>
            <a:ext cx="9436100" cy="338554"/>
          </a:xfrm>
        </p:spPr>
        <p:txBody>
          <a:bodyPr anchor="b">
            <a:spAutoFit/>
          </a:bodyPr>
          <a:lstStyle>
            <a:lvl1pPr marL="0" indent="0" algn="r">
              <a:buNone/>
              <a:defRPr sz="1600" b="1">
                <a:solidFill>
                  <a:schemeClr val="tx1"/>
                </a:solidFill>
              </a:defRPr>
            </a:lvl1pPr>
          </a:lstStyle>
          <a:p>
            <a:pPr lvl="0"/>
            <a:r>
              <a:rPr lang="en-GB"/>
              <a:t>Name, Position</a:t>
            </a:r>
          </a:p>
        </p:txBody>
      </p:sp>
      <p:sp>
        <p:nvSpPr>
          <p:cNvPr id="4" name="Titre 3">
            <a:extLst>
              <a:ext uri="{FF2B5EF4-FFF2-40B4-BE49-F238E27FC236}">
                <a16:creationId xmlns:a16="http://schemas.microsoft.com/office/drawing/2014/main" id="{D69A5C51-135A-4539-8A83-F2DE50C1572C}"/>
              </a:ext>
            </a:extLst>
          </p:cNvPr>
          <p:cNvSpPr>
            <a:spLocks noGrp="1"/>
          </p:cNvSpPr>
          <p:nvPr>
            <p:ph type="title" hasCustomPrompt="1"/>
          </p:nvPr>
        </p:nvSpPr>
        <p:spPr/>
        <p:txBody>
          <a:bodyPr/>
          <a:lstStyle>
            <a:lvl1pPr>
              <a:defRPr/>
            </a:lvl1pPr>
          </a:lstStyle>
          <a:p>
            <a:r>
              <a:rPr lang="fr-FR" err="1"/>
              <a:t>Title of the slide</a:t>
            </a:r>
          </a:p>
        </p:txBody>
      </p:sp>
    </p:spTree>
    <p:extLst>
      <p:ext uri="{BB962C8B-B14F-4D97-AF65-F5344CB8AC3E}">
        <p14:creationId xmlns:p14="http://schemas.microsoft.com/office/powerpoint/2010/main" val="3709768276"/>
      </p:ext>
    </p:extLst>
  </p:cSld>
  <p:clrMapOvr>
    <a:masterClrMapping/>
  </p:clrMapOvr>
  <p:transition/>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orient="horz" pos="3906">
          <p15:clr>
            <a:srgbClr val="F26B43"/>
          </p15:clr>
        </p15:guide>
        <p15:guide id="6" orient="horz" pos="4156">
          <p15:clr>
            <a:srgbClr val="F26B43"/>
          </p15:clr>
        </p15:guide>
      </p15:sldGuideLst>
    </p:ext>
  </p:extLst>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Verbatim blue">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userDrawn="1">
            <p:custDataLst>
              <p:tags r:id="rId1"/>
            </p:custDataLst>
            <p:extLst>
              <p:ext uri="{D42A27DB-BD31-4B8C-83A1-F6EECF244321}">
                <p14:modId xmlns:p14="http://schemas.microsoft.com/office/powerpoint/2010/main" val="7109462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9" name="Espace réservé du numéro de diapositive 8">
            <a:extLst>
              <a:ext uri="{FF2B5EF4-FFF2-40B4-BE49-F238E27FC236}">
                <a16:creationId xmlns:a16="http://schemas.microsoft.com/office/drawing/2014/main" id="{117D3991-82D5-4923-813E-6007EFC65ED8}"/>
              </a:ext>
            </a:extLst>
          </p:cNvPr>
          <p:cNvSpPr>
            <a:spLocks noGrp="1"/>
          </p:cNvSpPr>
          <p:nvPr>
            <p:ph type="sldNum" sz="quarter" idx="14"/>
          </p:nvPr>
        </p:nvSpPr>
        <p:spPr/>
        <p:txBody>
          <a:bodyPr/>
          <a:lstStyle/>
          <a:p>
            <a:fld id="{D61AABEC-672F-4B68-B914-690DA978312C}" type="slidenum">
              <a:rPr lang="en-GB" smtClean="0"/>
              <a:t>‹#›</a:t>
            </a:fld>
            <a:r>
              <a:rPr lang="en-GB"/>
              <a:t> ‒ </a:t>
            </a:r>
          </a:p>
        </p:txBody>
      </p:sp>
      <p:sp>
        <p:nvSpPr>
          <p:cNvPr id="21" name="Espace réservé du texte 20">
            <a:extLst>
              <a:ext uri="{FF2B5EF4-FFF2-40B4-BE49-F238E27FC236}">
                <a16:creationId xmlns:a16="http://schemas.microsoft.com/office/drawing/2014/main" id="{04EB49EF-74A2-4A31-99CF-80E2BAF35EC6}"/>
              </a:ext>
            </a:extLst>
          </p:cNvPr>
          <p:cNvSpPr>
            <a:spLocks noGrp="1"/>
          </p:cNvSpPr>
          <p:nvPr>
            <p:ph type="body" sz="quarter" idx="15" hasCustomPrompt="1"/>
          </p:nvPr>
        </p:nvSpPr>
        <p:spPr>
          <a:xfrm>
            <a:off x="2351088" y="1494906"/>
            <a:ext cx="9436100" cy="2636591"/>
          </a:xfrm>
        </p:spPr>
        <p:txBody>
          <a:bodyPr anchor="b">
            <a:normAutofit/>
          </a:bodyPr>
          <a:lstStyle>
            <a:lvl1pPr marL="0" indent="0">
              <a:buNone/>
              <a:defRPr sz="2800"/>
            </a:lvl1pPr>
          </a:lstStyle>
          <a:p>
            <a:pPr lvl="0"/>
            <a:r>
              <a:rPr lang="en-GB"/>
              <a:t>Insert your quote here</a:t>
            </a:r>
          </a:p>
        </p:txBody>
      </p:sp>
      <p:sp>
        <p:nvSpPr>
          <p:cNvPr id="24" name="Espace réservé du texte 20">
            <a:extLst>
              <a:ext uri="{FF2B5EF4-FFF2-40B4-BE49-F238E27FC236}">
                <a16:creationId xmlns:a16="http://schemas.microsoft.com/office/drawing/2014/main" id="{6B6F846B-8F0A-42EC-8144-B2B9983BA972}"/>
              </a:ext>
            </a:extLst>
          </p:cNvPr>
          <p:cNvSpPr>
            <a:spLocks noGrp="1"/>
          </p:cNvSpPr>
          <p:nvPr>
            <p:ph type="body" sz="quarter" idx="16" hasCustomPrompt="1"/>
          </p:nvPr>
        </p:nvSpPr>
        <p:spPr>
          <a:xfrm>
            <a:off x="2351088" y="4236285"/>
            <a:ext cx="9436100" cy="338554"/>
          </a:xfrm>
        </p:spPr>
        <p:txBody>
          <a:bodyPr anchor="b">
            <a:spAutoFit/>
          </a:bodyPr>
          <a:lstStyle>
            <a:lvl1pPr marL="0" indent="0" algn="r">
              <a:buNone/>
              <a:defRPr sz="1600" b="1">
                <a:solidFill>
                  <a:schemeClr val="tx1"/>
                </a:solidFill>
              </a:defRPr>
            </a:lvl1pPr>
          </a:lstStyle>
          <a:p>
            <a:pPr lvl="0"/>
            <a:r>
              <a:rPr lang="en-GB"/>
              <a:t>Name, Position</a:t>
            </a:r>
          </a:p>
        </p:txBody>
      </p:sp>
      <p:grpSp>
        <p:nvGrpSpPr>
          <p:cNvPr id="13" name="Group 10">
            <a:extLst>
              <a:ext uri="{FF2B5EF4-FFF2-40B4-BE49-F238E27FC236}">
                <a16:creationId xmlns:a16="http://schemas.microsoft.com/office/drawing/2014/main" id="{4A038897-2792-4479-8EAB-9A8ABDE74F32}"/>
              </a:ext>
            </a:extLst>
          </p:cNvPr>
          <p:cNvGrpSpPr/>
          <p:nvPr userDrawn="1"/>
        </p:nvGrpSpPr>
        <p:grpSpPr>
          <a:xfrm rot="10800000" flipH="1">
            <a:off x="701006" y="1494906"/>
            <a:ext cx="1299066" cy="1063368"/>
            <a:chOff x="1033" y="1117"/>
            <a:chExt cx="1907" cy="1561"/>
          </a:xfrm>
          <a:solidFill>
            <a:schemeClr val="bg2"/>
          </a:solidFill>
        </p:grpSpPr>
        <p:sp>
          <p:nvSpPr>
            <p:cNvPr id="14" name="Freeform 11">
              <a:extLst>
                <a:ext uri="{FF2B5EF4-FFF2-40B4-BE49-F238E27FC236}">
                  <a16:creationId xmlns:a16="http://schemas.microsoft.com/office/drawing/2014/main" id="{BECFD5B3-64F4-4C51-A672-EBE7467808F1}"/>
                </a:ext>
              </a:extLst>
            </p:cNvPr>
            <p:cNvSpPr/>
            <p:nvPr userDrawn="1"/>
          </p:nvSpPr>
          <p:spPr bwMode="auto">
            <a:xfrm>
              <a:off x="1033" y="1117"/>
              <a:ext cx="932" cy="1548"/>
            </a:xfrm>
            <a:custGeom>
              <a:avLst/>
              <a:gdLst>
                <a:gd name="T0" fmla="*/ 409 w 444"/>
                <a:gd name="T1" fmla="*/ 324 h 737"/>
                <a:gd name="T2" fmla="*/ 257 w 444"/>
                <a:gd name="T3" fmla="*/ 270 h 737"/>
                <a:gd name="T4" fmla="*/ 130 w 444"/>
                <a:gd name="T5" fmla="*/ 326 h 737"/>
                <a:gd name="T6" fmla="*/ 366 w 444"/>
                <a:gd name="T7" fmla="*/ 45 h 737"/>
                <a:gd name="T8" fmla="*/ 338 w 444"/>
                <a:gd name="T9" fmla="*/ 0 h 737"/>
                <a:gd name="T10" fmla="*/ 19 w 444"/>
                <a:gd name="T11" fmla="*/ 489 h 737"/>
                <a:gd name="T12" fmla="*/ 276 w 444"/>
                <a:gd name="T13" fmla="*/ 730 h 737"/>
                <a:gd name="T14" fmla="*/ 444 w 444"/>
                <a:gd name="T15" fmla="*/ 634 h 737"/>
                <a:gd name="T16" fmla="*/ 391 w 444"/>
                <a:gd name="T17" fmla="*/ 493 h 737"/>
                <a:gd name="T18" fmla="*/ 409 w 444"/>
                <a:gd name="T19" fmla="*/ 324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3" h="737">
                  <a:moveTo>
                    <a:pt x="409" y="324"/>
                  </a:moveTo>
                  <a:cubicBezTo>
                    <a:pt x="369" y="287"/>
                    <a:pt x="316" y="265"/>
                    <a:pt x="257" y="270"/>
                  </a:cubicBezTo>
                  <a:cubicBezTo>
                    <a:pt x="198" y="274"/>
                    <a:pt x="177" y="291"/>
                    <a:pt x="130" y="326"/>
                  </a:cubicBezTo>
                  <a:cubicBezTo>
                    <a:pt x="131" y="213"/>
                    <a:pt x="302" y="76"/>
                    <a:pt x="366" y="45"/>
                  </a:cubicBezTo>
                  <a:cubicBezTo>
                    <a:pt x="366" y="45"/>
                    <a:pt x="350" y="18"/>
                    <a:pt x="338" y="0"/>
                  </a:cubicBezTo>
                  <a:cubicBezTo>
                    <a:pt x="192" y="30"/>
                    <a:pt x="0" y="231"/>
                    <a:pt x="19" y="489"/>
                  </a:cubicBezTo>
                  <a:cubicBezTo>
                    <a:pt x="32" y="657"/>
                    <a:pt x="182" y="737"/>
                    <a:pt x="276" y="730"/>
                  </a:cubicBezTo>
                  <a:cubicBezTo>
                    <a:pt x="332" y="726"/>
                    <a:pt x="401" y="693"/>
                    <a:pt x="444" y="634"/>
                  </a:cubicBezTo>
                  <a:cubicBezTo>
                    <a:pt x="416" y="598"/>
                    <a:pt x="396" y="551"/>
                    <a:pt x="391" y="493"/>
                  </a:cubicBezTo>
                  <a:cubicBezTo>
                    <a:pt x="387" y="433"/>
                    <a:pt x="394" y="376"/>
                    <a:pt x="409" y="3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5" name="Freeform 12">
              <a:extLst>
                <a:ext uri="{FF2B5EF4-FFF2-40B4-BE49-F238E27FC236}">
                  <a16:creationId xmlns:a16="http://schemas.microsoft.com/office/drawing/2014/main" id="{099295A6-576A-454D-9A3A-871777688331}"/>
                </a:ext>
              </a:extLst>
            </p:cNvPr>
            <p:cNvSpPr/>
            <p:nvPr userDrawn="1"/>
          </p:nvSpPr>
          <p:spPr bwMode="auto">
            <a:xfrm>
              <a:off x="1895" y="1130"/>
              <a:ext cx="1045" cy="1548"/>
            </a:xfrm>
            <a:custGeom>
              <a:avLst/>
              <a:gdLst>
                <a:gd name="T0" fmla="*/ 487 w 498"/>
                <a:gd name="T1" fmla="*/ 485 h 737"/>
                <a:gd name="T2" fmla="*/ 257 w 498"/>
                <a:gd name="T3" fmla="*/ 270 h 737"/>
                <a:gd name="T4" fmla="*/ 129 w 498"/>
                <a:gd name="T5" fmla="*/ 326 h 737"/>
                <a:gd name="T6" fmla="*/ 366 w 498"/>
                <a:gd name="T7" fmla="*/ 45 h 737"/>
                <a:gd name="T8" fmla="*/ 337 w 498"/>
                <a:gd name="T9" fmla="*/ 0 h 737"/>
                <a:gd name="T10" fmla="*/ 19 w 498"/>
                <a:gd name="T11" fmla="*/ 488 h 737"/>
                <a:gd name="T12" fmla="*/ 276 w 498"/>
                <a:gd name="T13" fmla="*/ 730 h 737"/>
                <a:gd name="T14" fmla="*/ 487 w 498"/>
                <a:gd name="T15" fmla="*/ 485 h 7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8" h="737">
                  <a:moveTo>
                    <a:pt x="487" y="485"/>
                  </a:moveTo>
                  <a:cubicBezTo>
                    <a:pt x="478" y="369"/>
                    <a:pt x="382" y="260"/>
                    <a:pt x="257" y="270"/>
                  </a:cubicBezTo>
                  <a:cubicBezTo>
                    <a:pt x="197" y="274"/>
                    <a:pt x="177" y="291"/>
                    <a:pt x="129" y="326"/>
                  </a:cubicBezTo>
                  <a:cubicBezTo>
                    <a:pt x="130" y="213"/>
                    <a:pt x="302" y="76"/>
                    <a:pt x="366" y="45"/>
                  </a:cubicBezTo>
                  <a:cubicBezTo>
                    <a:pt x="366" y="45"/>
                    <a:pt x="349" y="18"/>
                    <a:pt x="337" y="0"/>
                  </a:cubicBezTo>
                  <a:cubicBezTo>
                    <a:pt x="192" y="29"/>
                    <a:pt x="0" y="231"/>
                    <a:pt x="19" y="488"/>
                  </a:cubicBezTo>
                  <a:cubicBezTo>
                    <a:pt x="32" y="657"/>
                    <a:pt x="182" y="737"/>
                    <a:pt x="276" y="730"/>
                  </a:cubicBezTo>
                  <a:cubicBezTo>
                    <a:pt x="369" y="723"/>
                    <a:pt x="498" y="635"/>
                    <a:pt x="487" y="4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sp>
        <p:nvSpPr>
          <p:cNvPr id="4" name="Titre 3">
            <a:extLst>
              <a:ext uri="{FF2B5EF4-FFF2-40B4-BE49-F238E27FC236}">
                <a16:creationId xmlns:a16="http://schemas.microsoft.com/office/drawing/2014/main" id="{9F4AF75B-C07F-40D0-9789-3B7669A97432}"/>
              </a:ext>
            </a:extLst>
          </p:cNvPr>
          <p:cNvSpPr>
            <a:spLocks noGrp="1"/>
          </p:cNvSpPr>
          <p:nvPr>
            <p:ph type="title" hasCustomPrompt="1"/>
          </p:nvPr>
        </p:nvSpPr>
        <p:spPr/>
        <p:txBody>
          <a:bodyPr/>
          <a:lstStyle>
            <a:lvl1pPr>
              <a:defRPr/>
            </a:lvl1pPr>
          </a:lstStyle>
          <a:p>
            <a:r>
              <a:rPr lang="fr-FR" err="1"/>
              <a:t>Title of the slide</a:t>
            </a:r>
          </a:p>
        </p:txBody>
      </p:sp>
    </p:spTree>
    <p:extLst>
      <p:ext uri="{BB962C8B-B14F-4D97-AF65-F5344CB8AC3E}">
        <p14:creationId xmlns:p14="http://schemas.microsoft.com/office/powerpoint/2010/main" val="2011086688"/>
      </p:ext>
    </p:extLst>
  </p:cSld>
  <p:clrMapOvr>
    <a:masterClrMapping/>
  </p:clrMapOvr>
  <p:transition/>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orient="horz" pos="3906">
          <p15:clr>
            <a:srgbClr val="F26B43"/>
          </p15:clr>
        </p15:guide>
        <p15:guide id="6" orient="horz" pos="4156">
          <p15:clr>
            <a:srgbClr val="F26B43"/>
          </p15:clr>
        </p15:guide>
      </p15:sldGuideLst>
    </p:ext>
  </p:extLst>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Verbatim_Turquoise bg">
    <p:bg>
      <p:bgPr>
        <a:solidFill>
          <a:schemeClr val="tx2"/>
        </a:solidFill>
        <a:effectLst/>
      </p:bgPr>
    </p:bg>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userDrawn="1">
            <p:custDataLst>
              <p:tags r:id="rId1"/>
            </p:custDataLst>
            <p:extLst>
              <p:ext uri="{D42A27DB-BD31-4B8C-83A1-F6EECF244321}">
                <p14:modId xmlns:p14="http://schemas.microsoft.com/office/powerpoint/2010/main" val="39400773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21" name="Espace réservé du texte 20">
            <a:extLst>
              <a:ext uri="{FF2B5EF4-FFF2-40B4-BE49-F238E27FC236}">
                <a16:creationId xmlns:a16="http://schemas.microsoft.com/office/drawing/2014/main" id="{04EB49EF-74A2-4A31-99CF-80E2BAF35EC6}"/>
              </a:ext>
            </a:extLst>
          </p:cNvPr>
          <p:cNvSpPr>
            <a:spLocks noGrp="1"/>
          </p:cNvSpPr>
          <p:nvPr>
            <p:ph type="body" sz="quarter" idx="15" hasCustomPrompt="1"/>
          </p:nvPr>
        </p:nvSpPr>
        <p:spPr>
          <a:xfrm>
            <a:off x="2351088" y="1494906"/>
            <a:ext cx="9436100" cy="2636591"/>
          </a:xfrm>
        </p:spPr>
        <p:txBody>
          <a:bodyPr anchor="b">
            <a:normAutofit/>
          </a:bodyPr>
          <a:lstStyle>
            <a:lvl1pPr marL="0" indent="0">
              <a:buNone/>
              <a:defRPr sz="2800">
                <a:solidFill>
                  <a:schemeClr val="bg1"/>
                </a:solidFill>
              </a:defRPr>
            </a:lvl1pPr>
          </a:lstStyle>
          <a:p>
            <a:pPr lvl="0"/>
            <a:r>
              <a:rPr lang="en-GB"/>
              <a:t>Insert your quote here</a:t>
            </a:r>
          </a:p>
        </p:txBody>
      </p:sp>
      <p:sp>
        <p:nvSpPr>
          <p:cNvPr id="24" name="Espace réservé du texte 20">
            <a:extLst>
              <a:ext uri="{FF2B5EF4-FFF2-40B4-BE49-F238E27FC236}">
                <a16:creationId xmlns:a16="http://schemas.microsoft.com/office/drawing/2014/main" id="{6B6F846B-8F0A-42EC-8144-B2B9983BA972}"/>
              </a:ext>
            </a:extLst>
          </p:cNvPr>
          <p:cNvSpPr>
            <a:spLocks noGrp="1"/>
          </p:cNvSpPr>
          <p:nvPr>
            <p:ph type="body" sz="quarter" idx="16" hasCustomPrompt="1"/>
          </p:nvPr>
        </p:nvSpPr>
        <p:spPr>
          <a:xfrm>
            <a:off x="2351088" y="4260907"/>
            <a:ext cx="9436100" cy="313932"/>
          </a:xfrm>
        </p:spPr>
        <p:txBody>
          <a:bodyPr anchor="b">
            <a:spAutoFit/>
          </a:bodyPr>
          <a:lstStyle>
            <a:lvl1pPr marL="0" indent="0" algn="r">
              <a:buNone/>
              <a:defRPr sz="1600" b="1">
                <a:solidFill>
                  <a:schemeClr val="bg1"/>
                </a:solidFill>
              </a:defRPr>
            </a:lvl1pPr>
          </a:lstStyle>
          <a:p>
            <a:pPr lvl="0"/>
            <a:r>
              <a:rPr lang="en-GB"/>
              <a:t>Name, Position</a:t>
            </a:r>
          </a:p>
        </p:txBody>
      </p:sp>
      <p:pic>
        <p:nvPicPr>
          <p:cNvPr id="15" name="Graphique 14">
            <a:extLst>
              <a:ext uri="{FF2B5EF4-FFF2-40B4-BE49-F238E27FC236}">
                <a16:creationId xmlns:a16="http://schemas.microsoft.com/office/drawing/2014/main" id="{4F76921A-1CA6-45D7-A760-D7C080EEEB22}"/>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1255164" y="6135730"/>
            <a:ext cx="549900" cy="495918"/>
          </a:xfrm>
          <a:prstGeom prst="rect">
            <a:avLst/>
          </a:prstGeom>
        </p:spPr>
      </p:pic>
      <p:grpSp>
        <p:nvGrpSpPr>
          <p:cNvPr id="16" name="Group 10">
            <a:extLst>
              <a:ext uri="{FF2B5EF4-FFF2-40B4-BE49-F238E27FC236}">
                <a16:creationId xmlns:a16="http://schemas.microsoft.com/office/drawing/2014/main" id="{B5EE29BA-2D73-4E72-A1CA-6B221F770E63}"/>
              </a:ext>
            </a:extLst>
          </p:cNvPr>
          <p:cNvGrpSpPr/>
          <p:nvPr userDrawn="1"/>
        </p:nvGrpSpPr>
        <p:grpSpPr>
          <a:xfrm rot="10800000" flipH="1">
            <a:off x="701006" y="1494906"/>
            <a:ext cx="1299066" cy="1063368"/>
            <a:chOff x="1033" y="1117"/>
            <a:chExt cx="1907" cy="1561"/>
          </a:xfrm>
          <a:solidFill>
            <a:schemeClr val="bg1"/>
          </a:solidFill>
        </p:grpSpPr>
        <p:sp>
          <p:nvSpPr>
            <p:cNvPr id="17" name="Freeform 11">
              <a:extLst>
                <a:ext uri="{FF2B5EF4-FFF2-40B4-BE49-F238E27FC236}">
                  <a16:creationId xmlns:a16="http://schemas.microsoft.com/office/drawing/2014/main" id="{07E82261-878F-41AC-82EB-D8EEDA8D4775}"/>
                </a:ext>
              </a:extLst>
            </p:cNvPr>
            <p:cNvSpPr/>
            <p:nvPr userDrawn="1"/>
          </p:nvSpPr>
          <p:spPr bwMode="auto">
            <a:xfrm>
              <a:off x="1033" y="1117"/>
              <a:ext cx="932" cy="1548"/>
            </a:xfrm>
            <a:custGeom>
              <a:avLst/>
              <a:gdLst>
                <a:gd name="T0" fmla="*/ 409 w 444"/>
                <a:gd name="T1" fmla="*/ 324 h 737"/>
                <a:gd name="T2" fmla="*/ 257 w 444"/>
                <a:gd name="T3" fmla="*/ 270 h 737"/>
                <a:gd name="T4" fmla="*/ 130 w 444"/>
                <a:gd name="T5" fmla="*/ 326 h 737"/>
                <a:gd name="T6" fmla="*/ 366 w 444"/>
                <a:gd name="T7" fmla="*/ 45 h 737"/>
                <a:gd name="T8" fmla="*/ 338 w 444"/>
                <a:gd name="T9" fmla="*/ 0 h 737"/>
                <a:gd name="T10" fmla="*/ 19 w 444"/>
                <a:gd name="T11" fmla="*/ 489 h 737"/>
                <a:gd name="T12" fmla="*/ 276 w 444"/>
                <a:gd name="T13" fmla="*/ 730 h 737"/>
                <a:gd name="T14" fmla="*/ 444 w 444"/>
                <a:gd name="T15" fmla="*/ 634 h 737"/>
                <a:gd name="T16" fmla="*/ 391 w 444"/>
                <a:gd name="T17" fmla="*/ 493 h 737"/>
                <a:gd name="T18" fmla="*/ 409 w 444"/>
                <a:gd name="T19" fmla="*/ 324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3" h="737">
                  <a:moveTo>
                    <a:pt x="409" y="324"/>
                  </a:moveTo>
                  <a:cubicBezTo>
                    <a:pt x="369" y="287"/>
                    <a:pt x="316" y="265"/>
                    <a:pt x="257" y="270"/>
                  </a:cubicBezTo>
                  <a:cubicBezTo>
                    <a:pt x="198" y="274"/>
                    <a:pt x="177" y="291"/>
                    <a:pt x="130" y="326"/>
                  </a:cubicBezTo>
                  <a:cubicBezTo>
                    <a:pt x="131" y="213"/>
                    <a:pt x="302" y="76"/>
                    <a:pt x="366" y="45"/>
                  </a:cubicBezTo>
                  <a:cubicBezTo>
                    <a:pt x="366" y="45"/>
                    <a:pt x="350" y="18"/>
                    <a:pt x="338" y="0"/>
                  </a:cubicBezTo>
                  <a:cubicBezTo>
                    <a:pt x="192" y="30"/>
                    <a:pt x="0" y="231"/>
                    <a:pt x="19" y="489"/>
                  </a:cubicBezTo>
                  <a:cubicBezTo>
                    <a:pt x="32" y="657"/>
                    <a:pt x="182" y="737"/>
                    <a:pt x="276" y="730"/>
                  </a:cubicBezTo>
                  <a:cubicBezTo>
                    <a:pt x="332" y="726"/>
                    <a:pt x="401" y="693"/>
                    <a:pt x="444" y="634"/>
                  </a:cubicBezTo>
                  <a:cubicBezTo>
                    <a:pt x="416" y="598"/>
                    <a:pt x="396" y="551"/>
                    <a:pt x="391" y="493"/>
                  </a:cubicBezTo>
                  <a:cubicBezTo>
                    <a:pt x="387" y="433"/>
                    <a:pt x="394" y="376"/>
                    <a:pt x="409" y="3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2" name="Freeform 12">
              <a:extLst>
                <a:ext uri="{FF2B5EF4-FFF2-40B4-BE49-F238E27FC236}">
                  <a16:creationId xmlns:a16="http://schemas.microsoft.com/office/drawing/2014/main" id="{16276F45-0CAF-4CAB-9066-CAABA52E2532}"/>
                </a:ext>
              </a:extLst>
            </p:cNvPr>
            <p:cNvSpPr/>
            <p:nvPr userDrawn="1"/>
          </p:nvSpPr>
          <p:spPr bwMode="auto">
            <a:xfrm>
              <a:off x="1895" y="1130"/>
              <a:ext cx="1045" cy="1548"/>
            </a:xfrm>
            <a:custGeom>
              <a:avLst/>
              <a:gdLst>
                <a:gd name="T0" fmla="*/ 487 w 498"/>
                <a:gd name="T1" fmla="*/ 485 h 737"/>
                <a:gd name="T2" fmla="*/ 257 w 498"/>
                <a:gd name="T3" fmla="*/ 270 h 737"/>
                <a:gd name="T4" fmla="*/ 129 w 498"/>
                <a:gd name="T5" fmla="*/ 326 h 737"/>
                <a:gd name="T6" fmla="*/ 366 w 498"/>
                <a:gd name="T7" fmla="*/ 45 h 737"/>
                <a:gd name="T8" fmla="*/ 337 w 498"/>
                <a:gd name="T9" fmla="*/ 0 h 737"/>
                <a:gd name="T10" fmla="*/ 19 w 498"/>
                <a:gd name="T11" fmla="*/ 488 h 737"/>
                <a:gd name="T12" fmla="*/ 276 w 498"/>
                <a:gd name="T13" fmla="*/ 730 h 737"/>
                <a:gd name="T14" fmla="*/ 487 w 498"/>
                <a:gd name="T15" fmla="*/ 485 h 7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8" h="737">
                  <a:moveTo>
                    <a:pt x="487" y="485"/>
                  </a:moveTo>
                  <a:cubicBezTo>
                    <a:pt x="478" y="369"/>
                    <a:pt x="382" y="260"/>
                    <a:pt x="257" y="270"/>
                  </a:cubicBezTo>
                  <a:cubicBezTo>
                    <a:pt x="197" y="274"/>
                    <a:pt x="177" y="291"/>
                    <a:pt x="129" y="326"/>
                  </a:cubicBezTo>
                  <a:cubicBezTo>
                    <a:pt x="130" y="213"/>
                    <a:pt x="302" y="76"/>
                    <a:pt x="366" y="45"/>
                  </a:cubicBezTo>
                  <a:cubicBezTo>
                    <a:pt x="366" y="45"/>
                    <a:pt x="349" y="18"/>
                    <a:pt x="337" y="0"/>
                  </a:cubicBezTo>
                  <a:cubicBezTo>
                    <a:pt x="192" y="29"/>
                    <a:pt x="0" y="231"/>
                    <a:pt x="19" y="488"/>
                  </a:cubicBezTo>
                  <a:cubicBezTo>
                    <a:pt x="32" y="657"/>
                    <a:pt x="182" y="737"/>
                    <a:pt x="276" y="730"/>
                  </a:cubicBezTo>
                  <a:cubicBezTo>
                    <a:pt x="369" y="723"/>
                    <a:pt x="498" y="635"/>
                    <a:pt x="487" y="4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sp>
        <p:nvSpPr>
          <p:cNvPr id="4" name="Titre 3">
            <a:extLst>
              <a:ext uri="{FF2B5EF4-FFF2-40B4-BE49-F238E27FC236}">
                <a16:creationId xmlns:a16="http://schemas.microsoft.com/office/drawing/2014/main" id="{BCFA5C14-C9CA-4FFB-9083-AE890C41C0B0}"/>
              </a:ext>
            </a:extLst>
          </p:cNvPr>
          <p:cNvSpPr>
            <a:spLocks noGrp="1"/>
          </p:cNvSpPr>
          <p:nvPr>
            <p:ph type="title" hasCustomPrompt="1"/>
          </p:nvPr>
        </p:nvSpPr>
        <p:spPr/>
        <p:txBody>
          <a:bodyPr/>
          <a:lstStyle>
            <a:lvl1pPr>
              <a:defRPr>
                <a:solidFill>
                  <a:schemeClr val="bg1"/>
                </a:solidFill>
              </a:defRPr>
            </a:lvl1pPr>
          </a:lstStyle>
          <a:p>
            <a:r>
              <a:rPr lang="fr-FR" err="1"/>
              <a:t>Title of the slide</a:t>
            </a:r>
          </a:p>
        </p:txBody>
      </p:sp>
      <p:sp>
        <p:nvSpPr>
          <p:cNvPr id="20" name="Espace réservé du numéro de diapositive 2">
            <a:extLst>
              <a:ext uri="{FF2B5EF4-FFF2-40B4-BE49-F238E27FC236}">
                <a16:creationId xmlns:a16="http://schemas.microsoft.com/office/drawing/2014/main" id="{D4126967-78A5-497D-A140-B29A3E7B98FD}"/>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t>‹#›</a:t>
            </a:fld>
            <a:r>
              <a:rPr lang="en-GB"/>
              <a:t> ‒ </a:t>
            </a:r>
          </a:p>
        </p:txBody>
      </p:sp>
      <p:sp>
        <p:nvSpPr>
          <p:cNvPr id="23" name="Espace réservé du pied de page 4">
            <a:extLst>
              <a:ext uri="{FF2B5EF4-FFF2-40B4-BE49-F238E27FC236}">
                <a16:creationId xmlns:a16="http://schemas.microsoft.com/office/drawing/2014/main" id="{38B07116-5D1F-4AA7-9788-74A3139F7BB6}"/>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Tree>
    <p:extLst>
      <p:ext uri="{BB962C8B-B14F-4D97-AF65-F5344CB8AC3E}">
        <p14:creationId xmlns:p14="http://schemas.microsoft.com/office/powerpoint/2010/main" val="183676335"/>
      </p:ext>
    </p:extLst>
  </p:cSld>
  <p:clrMapOvr>
    <a:masterClrMapping/>
  </p:clrMapOvr>
  <p:transition/>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orient="horz" pos="3906">
          <p15:clr>
            <a:srgbClr val="F26B43"/>
          </p15:clr>
        </p15:guide>
        <p15:guide id="6" orient="horz" pos="4156">
          <p15:clr>
            <a:srgbClr val="F26B43"/>
          </p15:clr>
        </p15:guide>
      </p15:sldGuideLst>
    </p:ext>
  </p:extLst>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Text &amp; visual">
    <p:spTree>
      <p:nvGrpSpPr>
        <p:cNvPr id="1" name=""/>
        <p:cNvGrpSpPr/>
        <p:nvPr/>
      </p:nvGrpSpPr>
      <p:grpSpPr>
        <a:xfrm>
          <a:off x="0" y="0"/>
          <a:ext cx="0" cy="0"/>
          <a:chOff x="0" y="0"/>
          <a:chExt cx="0" cy="0"/>
        </a:xfrm>
      </p:grpSpPr>
      <p:sp>
        <p:nvSpPr>
          <p:cNvPr id="13" name="Espace réservé pour une image  14">
            <a:extLst>
              <a:ext uri="{FF2B5EF4-FFF2-40B4-BE49-F238E27FC236}">
                <a16:creationId xmlns:a16="http://schemas.microsoft.com/office/drawing/2014/main" id="{CF658DAE-7146-4BB8-8107-92D632B4BBF9}"/>
              </a:ext>
            </a:extLst>
          </p:cNvPr>
          <p:cNvSpPr>
            <a:spLocks noGrp="1"/>
          </p:cNvSpPr>
          <p:nvPr>
            <p:ph type="pic" sz="quarter" idx="16" hasCustomPrompt="1"/>
          </p:nvPr>
        </p:nvSpPr>
        <p:spPr>
          <a:xfrm>
            <a:off x="5123892" y="0"/>
            <a:ext cx="7068108" cy="6858000"/>
          </a:xfrm>
          <a:prstGeom prst="rect">
            <a:avLst/>
          </a:prstGeom>
          <a:solidFill>
            <a:schemeClr val="bg1">
              <a:lumMod val="95000"/>
            </a:schemeClr>
          </a:solidFill>
        </p:spPr>
        <p:txBody>
          <a:bodyPr wrap="square">
            <a:noAutofit/>
          </a:bodyPr>
          <a:lstStyle/>
          <a:p>
            <a:r>
              <a:rPr lang="en-GB"/>
              <a:t> </a:t>
            </a:r>
          </a:p>
        </p:txBody>
      </p:sp>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32589028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11" name="Espace réservé du numéro de diapositive 10">
            <a:extLst>
              <a:ext uri="{FF2B5EF4-FFF2-40B4-BE49-F238E27FC236}">
                <a16:creationId xmlns:a16="http://schemas.microsoft.com/office/drawing/2014/main" id="{D13C9137-663D-49DC-8F1F-B4154A1768F8}"/>
              </a:ext>
            </a:extLst>
          </p:cNvPr>
          <p:cNvSpPr>
            <a:spLocks noGrp="1"/>
          </p:cNvSpPr>
          <p:nvPr>
            <p:ph type="sldNum" sz="quarter" idx="14"/>
          </p:nvPr>
        </p:nvSpPr>
        <p:spPr/>
        <p:txBody>
          <a:bodyPr/>
          <a:lstStyle/>
          <a:p>
            <a:fld id="{D61AABEC-672F-4B68-B914-690DA978312C}" type="slidenum">
              <a:rPr lang="en-GB" smtClean="0"/>
              <a:t>‹#›</a:t>
            </a:fld>
            <a:r>
              <a:rPr lang="en-GB"/>
              <a:t> ‒ </a:t>
            </a:r>
          </a:p>
        </p:txBody>
      </p:sp>
      <p:sp>
        <p:nvSpPr>
          <p:cNvPr id="10" name="Content Placeholder 2">
            <a:extLst>
              <a:ext uri="{FF2B5EF4-FFF2-40B4-BE49-F238E27FC236}">
                <a16:creationId xmlns:a16="http://schemas.microsoft.com/office/drawing/2014/main" id="{BC255F4D-0F63-429F-A210-8AB39E1597B6}"/>
              </a:ext>
            </a:extLst>
          </p:cNvPr>
          <p:cNvSpPr>
            <a:spLocks noGrp="1"/>
          </p:cNvSpPr>
          <p:nvPr>
            <p:ph idx="1" hasCustomPrompt="1"/>
          </p:nvPr>
        </p:nvSpPr>
        <p:spPr>
          <a:xfrm>
            <a:off x="404786" y="1808820"/>
            <a:ext cx="4431074" cy="3868080"/>
          </a:xfrm>
        </p:spPr>
        <p:txBody>
          <a:bodyPr>
            <a:normAutofit/>
          </a:bodyPr>
          <a:lstStyle>
            <a:lvl1pPr>
              <a:spcBef>
                <a:spcPts val="1800"/>
              </a:spcBef>
              <a:defRPr sz="1600">
                <a:solidFill>
                  <a:schemeClr val="tx1"/>
                </a:solidFill>
              </a:defRPr>
            </a:lvl1pPr>
            <a:lvl2pPr>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3" name="Titre 2">
            <a:extLst>
              <a:ext uri="{FF2B5EF4-FFF2-40B4-BE49-F238E27FC236}">
                <a16:creationId xmlns:a16="http://schemas.microsoft.com/office/drawing/2014/main" id="{8F43575F-7025-4100-95D8-AB5D8B996E18}"/>
              </a:ext>
            </a:extLst>
          </p:cNvPr>
          <p:cNvSpPr>
            <a:spLocks noGrp="1"/>
          </p:cNvSpPr>
          <p:nvPr>
            <p:ph type="title" hasCustomPrompt="1"/>
          </p:nvPr>
        </p:nvSpPr>
        <p:spPr/>
        <p:txBody>
          <a:bodyPr/>
          <a:lstStyle>
            <a:lvl1pPr>
              <a:defRPr/>
            </a:lvl1pPr>
          </a:lstStyle>
          <a:p>
            <a:r>
              <a:rPr lang="fr-FR" err="1"/>
              <a:t>Title of the slidE</a:t>
            </a:r>
            <a:endParaRPr lang="fr-FR"/>
          </a:p>
        </p:txBody>
      </p:sp>
      <p:sp>
        <p:nvSpPr>
          <p:cNvPr id="14" name="Text Placeholder 5">
            <a:extLst>
              <a:ext uri="{FF2B5EF4-FFF2-40B4-BE49-F238E27FC236}">
                <a16:creationId xmlns:a16="http://schemas.microsoft.com/office/drawing/2014/main" id="{3946F594-BA66-4464-A354-77BE6FF12C05}"/>
              </a:ext>
            </a:extLst>
          </p:cNvPr>
          <p:cNvSpPr>
            <a:spLocks noGrp="1"/>
          </p:cNvSpPr>
          <p:nvPr>
            <p:ph type="body" sz="quarter" idx="15" hasCustomPrompt="1"/>
          </p:nvPr>
        </p:nvSpPr>
        <p:spPr>
          <a:xfrm>
            <a:off x="404786" y="1368596"/>
            <a:ext cx="2311064" cy="353943"/>
          </a:xfrm>
          <a:noFill/>
        </p:spPr>
        <p:txBody>
          <a:bodyPr wrap="none" lIns="72000" rIns="72000" bIns="0">
            <a:spAutoFit/>
          </a:bodyPr>
          <a:lstStyle>
            <a:lvl1pPr marL="0" indent="0">
              <a:buNone/>
              <a:defRPr sz="2000">
                <a:solidFill>
                  <a:schemeClr val="tx2"/>
                </a:solidFill>
              </a:defRPr>
            </a:lvl1pPr>
          </a:lstStyle>
          <a:p>
            <a:pPr lvl="0"/>
            <a:r>
              <a:rPr lang="en-GB"/>
              <a:t>Subtitle of the slide</a:t>
            </a:r>
          </a:p>
        </p:txBody>
      </p:sp>
      <p:sp>
        <p:nvSpPr>
          <p:cNvPr id="12" name="Text Placeholder 8">
            <a:extLst>
              <a:ext uri="{FF2B5EF4-FFF2-40B4-BE49-F238E27FC236}">
                <a16:creationId xmlns:a16="http://schemas.microsoft.com/office/drawing/2014/main" id="{E1843EEE-85CE-4470-99A7-7C858A82380C}"/>
              </a:ext>
            </a:extLst>
          </p:cNvPr>
          <p:cNvSpPr>
            <a:spLocks noGrp="1"/>
          </p:cNvSpPr>
          <p:nvPr>
            <p:ph type="body" sz="quarter" idx="18" hasCustomPrompt="1"/>
          </p:nvPr>
        </p:nvSpPr>
        <p:spPr>
          <a:xfrm>
            <a:off x="404786" y="5914632"/>
            <a:ext cx="11463417" cy="215444"/>
          </a:xfr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Tree>
    <p:extLst>
      <p:ext uri="{BB962C8B-B14F-4D97-AF65-F5344CB8AC3E}">
        <p14:creationId xmlns:p14="http://schemas.microsoft.com/office/powerpoint/2010/main" val="2398924815"/>
      </p:ext>
    </p:extLst>
  </p:cSld>
  <p:clrMapOvr>
    <a:masterClrMapping/>
  </p:clrMapOvr>
  <p:transition/>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3 Columns with titles">
    <p:spTree>
      <p:nvGrpSpPr>
        <p:cNvPr id="1" name=""/>
        <p:cNvGrpSpPr/>
        <p:nvPr/>
      </p:nvGrpSpPr>
      <p:grpSpPr>
        <a:xfrm>
          <a:off x="0" y="0"/>
          <a:ext cx="0" cy="0"/>
          <a:chOff x="0" y="0"/>
          <a:chExt cx="0" cy="0"/>
        </a:xfrm>
      </p:grpSpPr>
      <p:sp>
        <p:nvSpPr>
          <p:cNvPr id="7" name="Espace réservé du texte 7">
            <a:extLst>
              <a:ext uri="{FF2B5EF4-FFF2-40B4-BE49-F238E27FC236}">
                <a16:creationId xmlns:a16="http://schemas.microsoft.com/office/drawing/2014/main" id="{956F1229-4838-4B2A-8426-04F56D2CA3E0}"/>
              </a:ext>
            </a:extLst>
          </p:cNvPr>
          <p:cNvSpPr>
            <a:spLocks noGrp="1"/>
          </p:cNvSpPr>
          <p:nvPr>
            <p:ph type="body" sz="quarter" idx="13" hasCustomPrompt="1"/>
          </p:nvPr>
        </p:nvSpPr>
        <p:spPr>
          <a:xfrm>
            <a:off x="495300" y="2681220"/>
            <a:ext cx="3121480" cy="341632"/>
          </a:xfrm>
        </p:spPr>
        <p:txBody>
          <a:bodyPr anchor="b">
            <a:spAutoFit/>
          </a:bodyPr>
          <a:lstStyle>
            <a:lvl1pPr marL="0" indent="0" algn="l">
              <a:buFont typeface="Arial" panose="020B0604020202020204" pitchFamily="34" charset="0"/>
              <a:buNone/>
              <a:defRPr b="1" cap="all" spc="0" baseline="0">
                <a:solidFill>
                  <a:schemeClr val="bg2"/>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8" name="Espace réservé du texte 7">
            <a:extLst>
              <a:ext uri="{FF2B5EF4-FFF2-40B4-BE49-F238E27FC236}">
                <a16:creationId xmlns:a16="http://schemas.microsoft.com/office/drawing/2014/main" id="{B2693C99-AE29-457B-968A-2239A52900BE}"/>
              </a:ext>
            </a:extLst>
          </p:cNvPr>
          <p:cNvSpPr>
            <a:spLocks noGrp="1"/>
          </p:cNvSpPr>
          <p:nvPr>
            <p:ph type="body" sz="quarter" idx="14" hasCustomPrompt="1"/>
          </p:nvPr>
        </p:nvSpPr>
        <p:spPr>
          <a:xfrm>
            <a:off x="4535260" y="2681220"/>
            <a:ext cx="3121480" cy="341632"/>
          </a:xfrm>
        </p:spPr>
        <p:txBody>
          <a:bodyPr anchor="b">
            <a:spAutoFit/>
          </a:bodyPr>
          <a:lstStyle>
            <a:lvl1pPr marL="0" indent="0" algn="l">
              <a:buFont typeface="Arial" panose="020B0604020202020204" pitchFamily="34" charset="0"/>
              <a:buNone/>
              <a:defRPr b="1" cap="all" spc="0" baseline="0">
                <a:solidFill>
                  <a:schemeClr val="tx2"/>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9" name="Espace réservé du texte 7">
            <a:extLst>
              <a:ext uri="{FF2B5EF4-FFF2-40B4-BE49-F238E27FC236}">
                <a16:creationId xmlns:a16="http://schemas.microsoft.com/office/drawing/2014/main" id="{A01E6CBC-FC7B-426F-9962-4D075E7397D9}"/>
              </a:ext>
            </a:extLst>
          </p:cNvPr>
          <p:cNvSpPr>
            <a:spLocks noGrp="1"/>
          </p:cNvSpPr>
          <p:nvPr>
            <p:ph type="body" sz="quarter" idx="15" hasCustomPrompt="1"/>
          </p:nvPr>
        </p:nvSpPr>
        <p:spPr>
          <a:xfrm>
            <a:off x="8575220" y="2681220"/>
            <a:ext cx="3121480" cy="341632"/>
          </a:xfrm>
        </p:spPr>
        <p:txBody>
          <a:bodyPr anchor="b">
            <a:spAutoFit/>
          </a:bodyPr>
          <a:lstStyle>
            <a:lvl1pPr marL="0" indent="0" algn="l">
              <a:buFont typeface="Arial" panose="020B0604020202020204" pitchFamily="34" charset="0"/>
              <a:buNone/>
              <a:defRPr b="1" cap="all" spc="0" baseline="0">
                <a:solidFill>
                  <a:schemeClr val="accent4"/>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0" name="Espace réservé du texte 7">
            <a:extLst>
              <a:ext uri="{FF2B5EF4-FFF2-40B4-BE49-F238E27FC236}">
                <a16:creationId xmlns:a16="http://schemas.microsoft.com/office/drawing/2014/main" id="{D3B07922-F4EA-412B-8928-CBD31E51C22E}"/>
              </a:ext>
            </a:extLst>
          </p:cNvPr>
          <p:cNvSpPr>
            <a:spLocks noGrp="1"/>
          </p:cNvSpPr>
          <p:nvPr>
            <p:ph type="body" sz="quarter" idx="16" hasCustomPrompt="1"/>
          </p:nvPr>
        </p:nvSpPr>
        <p:spPr>
          <a:xfrm>
            <a:off x="495300" y="3172023"/>
            <a:ext cx="3121480" cy="338554"/>
          </a:xfr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1" name="Espace réservé du texte 7">
            <a:extLst>
              <a:ext uri="{FF2B5EF4-FFF2-40B4-BE49-F238E27FC236}">
                <a16:creationId xmlns:a16="http://schemas.microsoft.com/office/drawing/2014/main" id="{07C2FCBD-4D77-4221-8FE3-9ACE14F86631}"/>
              </a:ext>
            </a:extLst>
          </p:cNvPr>
          <p:cNvSpPr>
            <a:spLocks noGrp="1"/>
          </p:cNvSpPr>
          <p:nvPr>
            <p:ph type="body" sz="quarter" idx="17" hasCustomPrompt="1"/>
          </p:nvPr>
        </p:nvSpPr>
        <p:spPr>
          <a:xfrm>
            <a:off x="4535260" y="3172023"/>
            <a:ext cx="3121480" cy="338554"/>
          </a:xfr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2" name="Espace réservé du texte 7">
            <a:extLst>
              <a:ext uri="{FF2B5EF4-FFF2-40B4-BE49-F238E27FC236}">
                <a16:creationId xmlns:a16="http://schemas.microsoft.com/office/drawing/2014/main" id="{D706B066-FD11-478C-89AC-C849AC0D6F15}"/>
              </a:ext>
            </a:extLst>
          </p:cNvPr>
          <p:cNvSpPr>
            <a:spLocks noGrp="1"/>
          </p:cNvSpPr>
          <p:nvPr>
            <p:ph type="body" sz="quarter" idx="18" hasCustomPrompt="1"/>
          </p:nvPr>
        </p:nvSpPr>
        <p:spPr>
          <a:xfrm>
            <a:off x="8575220" y="3172023"/>
            <a:ext cx="3121480" cy="338554"/>
          </a:xfr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2" name="Espace réservé du numéro de diapositive 1">
            <a:extLst>
              <a:ext uri="{FF2B5EF4-FFF2-40B4-BE49-F238E27FC236}">
                <a16:creationId xmlns:a16="http://schemas.microsoft.com/office/drawing/2014/main" id="{5E5C377F-165D-4F92-8DD6-B7B690C55D8F}"/>
              </a:ext>
            </a:extLst>
          </p:cNvPr>
          <p:cNvSpPr>
            <a:spLocks noGrp="1"/>
          </p:cNvSpPr>
          <p:nvPr>
            <p:ph type="sldNum" sz="quarter" idx="20"/>
          </p:nvPr>
        </p:nvSpPr>
        <p:spPr/>
        <p:txBody>
          <a:bodyPr/>
          <a:lstStyle/>
          <a:p>
            <a:fld id="{D61AABEC-672F-4B68-B914-690DA978312C}" type="slidenum">
              <a:rPr lang="en-GB" smtClean="0"/>
              <a:t>‹#›</a:t>
            </a:fld>
            <a:r>
              <a:rPr lang="en-GB"/>
              <a:t> ‒ </a:t>
            </a:r>
          </a:p>
        </p:txBody>
      </p:sp>
      <p:sp>
        <p:nvSpPr>
          <p:cNvPr id="3" name="Titre 2">
            <a:extLst>
              <a:ext uri="{FF2B5EF4-FFF2-40B4-BE49-F238E27FC236}">
                <a16:creationId xmlns:a16="http://schemas.microsoft.com/office/drawing/2014/main" id="{A2E5821E-5E07-419A-93B0-B87D777322B9}"/>
              </a:ext>
            </a:extLst>
          </p:cNvPr>
          <p:cNvSpPr>
            <a:spLocks noGrp="1"/>
          </p:cNvSpPr>
          <p:nvPr>
            <p:ph type="title" hasCustomPrompt="1"/>
          </p:nvPr>
        </p:nvSpPr>
        <p:spPr/>
        <p:txBody>
          <a:bodyPr/>
          <a:lstStyle>
            <a:lvl1pPr>
              <a:defRPr/>
            </a:lvl1pPr>
          </a:lstStyle>
          <a:p>
            <a:r>
              <a:rPr lang="fr-FR" err="1"/>
              <a:t>Title of the slidE</a:t>
            </a:r>
            <a:endParaRPr lang="fr-FR"/>
          </a:p>
        </p:txBody>
      </p:sp>
      <p:sp>
        <p:nvSpPr>
          <p:cNvPr id="13" name="Text Placeholder 8">
            <a:extLst>
              <a:ext uri="{FF2B5EF4-FFF2-40B4-BE49-F238E27FC236}">
                <a16:creationId xmlns:a16="http://schemas.microsoft.com/office/drawing/2014/main" id="{CDD6CB83-B5C7-4C2F-975F-4D9C70129750}"/>
              </a:ext>
            </a:extLst>
          </p:cNvPr>
          <p:cNvSpPr>
            <a:spLocks noGrp="1"/>
          </p:cNvSpPr>
          <p:nvPr>
            <p:ph type="body" sz="quarter" idx="21" hasCustomPrompt="1"/>
          </p:nvPr>
        </p:nvSpPr>
        <p:spPr>
          <a:xfrm>
            <a:off x="404786" y="5914632"/>
            <a:ext cx="11463417" cy="215444"/>
          </a:xfr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Tree>
    <p:extLst>
      <p:ext uri="{BB962C8B-B14F-4D97-AF65-F5344CB8AC3E}">
        <p14:creationId xmlns:p14="http://schemas.microsoft.com/office/powerpoint/2010/main" val="2279495823"/>
      </p:ext>
    </p:extLst>
  </p:cSld>
  <p:clrMapOvr>
    <a:masterClrMapping/>
  </p:clrMapOvr>
  <p:transition/>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pos="306">
          <p15:clr>
            <a:srgbClr val="FBAE40"/>
          </p15:clr>
        </p15:guide>
      </p15:sldGuideLst>
    </p:ext>
  </p:extLst>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3 Columns with titles [V2]">
    <p:spTree>
      <p:nvGrpSpPr>
        <p:cNvPr id="1" name=""/>
        <p:cNvGrpSpPr/>
        <p:nvPr/>
      </p:nvGrpSpPr>
      <p:grpSpPr>
        <a:xfrm>
          <a:off x="0" y="0"/>
          <a:ext cx="0" cy="0"/>
          <a:chOff x="0" y="0"/>
          <a:chExt cx="0" cy="0"/>
        </a:xfrm>
      </p:grpSpPr>
      <p:sp>
        <p:nvSpPr>
          <p:cNvPr id="7" name="Espace réservé du texte 7">
            <a:extLst>
              <a:ext uri="{FF2B5EF4-FFF2-40B4-BE49-F238E27FC236}">
                <a16:creationId xmlns:a16="http://schemas.microsoft.com/office/drawing/2014/main" id="{956F1229-4838-4B2A-8426-04F56D2CA3E0}"/>
              </a:ext>
            </a:extLst>
          </p:cNvPr>
          <p:cNvSpPr>
            <a:spLocks noGrp="1"/>
          </p:cNvSpPr>
          <p:nvPr>
            <p:ph type="body" sz="quarter" idx="13" hasCustomPrompt="1"/>
          </p:nvPr>
        </p:nvSpPr>
        <p:spPr>
          <a:xfrm>
            <a:off x="495300" y="2681220"/>
            <a:ext cx="3121480" cy="341632"/>
          </a:xfrm>
        </p:spPr>
        <p:txBody>
          <a:bodyPr anchor="b">
            <a:spAutoFit/>
          </a:bodyPr>
          <a:lstStyle>
            <a:lvl1pPr marL="0" indent="0" algn="l">
              <a:buFont typeface="Arial" panose="020B0604020202020204" pitchFamily="34" charset="0"/>
              <a:buNone/>
              <a:defRPr b="1" cap="all" spc="0" baseline="0">
                <a:solidFill>
                  <a:schemeClr val="bg2"/>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8" name="Espace réservé du texte 7">
            <a:extLst>
              <a:ext uri="{FF2B5EF4-FFF2-40B4-BE49-F238E27FC236}">
                <a16:creationId xmlns:a16="http://schemas.microsoft.com/office/drawing/2014/main" id="{B2693C99-AE29-457B-968A-2239A52900BE}"/>
              </a:ext>
            </a:extLst>
          </p:cNvPr>
          <p:cNvSpPr>
            <a:spLocks noGrp="1"/>
          </p:cNvSpPr>
          <p:nvPr>
            <p:ph type="body" sz="quarter" idx="14" hasCustomPrompt="1"/>
          </p:nvPr>
        </p:nvSpPr>
        <p:spPr>
          <a:xfrm>
            <a:off x="4535260" y="2681220"/>
            <a:ext cx="3121480" cy="341632"/>
          </a:xfrm>
        </p:spPr>
        <p:txBody>
          <a:bodyPr anchor="b">
            <a:spAutoFit/>
          </a:bodyPr>
          <a:lstStyle>
            <a:lvl1pPr marL="0" indent="0" algn="l">
              <a:buFont typeface="Arial" panose="020B0604020202020204" pitchFamily="34" charset="0"/>
              <a:buNone/>
              <a:defRPr b="1" cap="all" spc="0" baseline="0">
                <a:solidFill>
                  <a:schemeClr val="tx2"/>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9" name="Espace réservé du texte 7">
            <a:extLst>
              <a:ext uri="{FF2B5EF4-FFF2-40B4-BE49-F238E27FC236}">
                <a16:creationId xmlns:a16="http://schemas.microsoft.com/office/drawing/2014/main" id="{A01E6CBC-FC7B-426F-9962-4D075E7397D9}"/>
              </a:ext>
            </a:extLst>
          </p:cNvPr>
          <p:cNvSpPr>
            <a:spLocks noGrp="1"/>
          </p:cNvSpPr>
          <p:nvPr>
            <p:ph type="body" sz="quarter" idx="15" hasCustomPrompt="1"/>
          </p:nvPr>
        </p:nvSpPr>
        <p:spPr>
          <a:xfrm>
            <a:off x="8575220" y="2681220"/>
            <a:ext cx="3121480" cy="341632"/>
          </a:xfrm>
        </p:spPr>
        <p:txBody>
          <a:bodyPr anchor="b">
            <a:spAutoFit/>
          </a:bodyPr>
          <a:lstStyle>
            <a:lvl1pPr marL="0" indent="0" algn="l">
              <a:buFont typeface="Arial" panose="020B0604020202020204" pitchFamily="34" charset="0"/>
              <a:buNone/>
              <a:defRPr b="1" cap="all" spc="0" baseline="0">
                <a:solidFill>
                  <a:schemeClr val="accent3"/>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0" name="Espace réservé du texte 7">
            <a:extLst>
              <a:ext uri="{FF2B5EF4-FFF2-40B4-BE49-F238E27FC236}">
                <a16:creationId xmlns:a16="http://schemas.microsoft.com/office/drawing/2014/main" id="{D3B07922-F4EA-412B-8928-CBD31E51C22E}"/>
              </a:ext>
            </a:extLst>
          </p:cNvPr>
          <p:cNvSpPr>
            <a:spLocks noGrp="1"/>
          </p:cNvSpPr>
          <p:nvPr>
            <p:ph type="body" sz="quarter" idx="16" hasCustomPrompt="1"/>
          </p:nvPr>
        </p:nvSpPr>
        <p:spPr>
          <a:xfrm>
            <a:off x="495300" y="3172023"/>
            <a:ext cx="3121480" cy="338554"/>
          </a:xfr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1" name="Espace réservé du texte 7">
            <a:extLst>
              <a:ext uri="{FF2B5EF4-FFF2-40B4-BE49-F238E27FC236}">
                <a16:creationId xmlns:a16="http://schemas.microsoft.com/office/drawing/2014/main" id="{07C2FCBD-4D77-4221-8FE3-9ACE14F86631}"/>
              </a:ext>
            </a:extLst>
          </p:cNvPr>
          <p:cNvSpPr>
            <a:spLocks noGrp="1"/>
          </p:cNvSpPr>
          <p:nvPr>
            <p:ph type="body" sz="quarter" idx="17" hasCustomPrompt="1"/>
          </p:nvPr>
        </p:nvSpPr>
        <p:spPr>
          <a:xfrm>
            <a:off x="4535260" y="3172023"/>
            <a:ext cx="3121480" cy="338554"/>
          </a:xfr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2" name="Espace réservé du texte 7">
            <a:extLst>
              <a:ext uri="{FF2B5EF4-FFF2-40B4-BE49-F238E27FC236}">
                <a16:creationId xmlns:a16="http://schemas.microsoft.com/office/drawing/2014/main" id="{D706B066-FD11-478C-89AC-C849AC0D6F15}"/>
              </a:ext>
            </a:extLst>
          </p:cNvPr>
          <p:cNvSpPr>
            <a:spLocks noGrp="1"/>
          </p:cNvSpPr>
          <p:nvPr>
            <p:ph type="body" sz="quarter" idx="18" hasCustomPrompt="1"/>
          </p:nvPr>
        </p:nvSpPr>
        <p:spPr>
          <a:xfrm>
            <a:off x="8575220" y="3172023"/>
            <a:ext cx="3121480" cy="338554"/>
          </a:xfr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2" name="Espace réservé du numéro de diapositive 1">
            <a:extLst>
              <a:ext uri="{FF2B5EF4-FFF2-40B4-BE49-F238E27FC236}">
                <a16:creationId xmlns:a16="http://schemas.microsoft.com/office/drawing/2014/main" id="{5E5C377F-165D-4F92-8DD6-B7B690C55D8F}"/>
              </a:ext>
            </a:extLst>
          </p:cNvPr>
          <p:cNvSpPr>
            <a:spLocks noGrp="1"/>
          </p:cNvSpPr>
          <p:nvPr>
            <p:ph type="sldNum" sz="quarter" idx="20"/>
          </p:nvPr>
        </p:nvSpPr>
        <p:spPr/>
        <p:txBody>
          <a:bodyPr/>
          <a:lstStyle/>
          <a:p>
            <a:fld id="{D61AABEC-672F-4B68-B914-690DA978312C}" type="slidenum">
              <a:rPr lang="en-GB" smtClean="0"/>
              <a:t>‹#›</a:t>
            </a:fld>
            <a:r>
              <a:rPr lang="en-GB"/>
              <a:t> ‒ </a:t>
            </a:r>
          </a:p>
        </p:txBody>
      </p:sp>
      <p:sp>
        <p:nvSpPr>
          <p:cNvPr id="3" name="Titre 2">
            <a:extLst>
              <a:ext uri="{FF2B5EF4-FFF2-40B4-BE49-F238E27FC236}">
                <a16:creationId xmlns:a16="http://schemas.microsoft.com/office/drawing/2014/main" id="{A2E5821E-5E07-419A-93B0-B87D777322B9}"/>
              </a:ext>
            </a:extLst>
          </p:cNvPr>
          <p:cNvSpPr>
            <a:spLocks noGrp="1"/>
          </p:cNvSpPr>
          <p:nvPr>
            <p:ph type="title" hasCustomPrompt="1"/>
          </p:nvPr>
        </p:nvSpPr>
        <p:spPr/>
        <p:txBody>
          <a:bodyPr/>
          <a:lstStyle>
            <a:lvl1pPr>
              <a:defRPr/>
            </a:lvl1pPr>
          </a:lstStyle>
          <a:p>
            <a:r>
              <a:rPr lang="fr-FR" err="1"/>
              <a:t>Title of the slidE</a:t>
            </a:r>
            <a:endParaRPr lang="fr-FR"/>
          </a:p>
        </p:txBody>
      </p:sp>
      <p:sp>
        <p:nvSpPr>
          <p:cNvPr id="13" name="Text Placeholder 8">
            <a:extLst>
              <a:ext uri="{FF2B5EF4-FFF2-40B4-BE49-F238E27FC236}">
                <a16:creationId xmlns:a16="http://schemas.microsoft.com/office/drawing/2014/main" id="{CDD6CB83-B5C7-4C2F-975F-4D9C70129750}"/>
              </a:ext>
            </a:extLst>
          </p:cNvPr>
          <p:cNvSpPr>
            <a:spLocks noGrp="1"/>
          </p:cNvSpPr>
          <p:nvPr>
            <p:ph type="body" sz="quarter" idx="21" hasCustomPrompt="1"/>
          </p:nvPr>
        </p:nvSpPr>
        <p:spPr>
          <a:xfrm>
            <a:off x="404786" y="5914632"/>
            <a:ext cx="11463417" cy="215444"/>
          </a:xfr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Tree>
    <p:extLst>
      <p:ext uri="{BB962C8B-B14F-4D97-AF65-F5344CB8AC3E}">
        <p14:creationId xmlns:p14="http://schemas.microsoft.com/office/powerpoint/2010/main" val="2153675662"/>
      </p:ext>
    </p:extLst>
  </p:cSld>
  <p:clrMapOvr>
    <a:masterClrMapping/>
  </p:clrMapOvr>
  <p:transition/>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pos="306">
          <p15:clr>
            <a:srgbClr val="FBAE40"/>
          </p15:clr>
        </p15:guide>
      </p15:sldGuideLst>
    </p:ext>
  </p:extLst>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3 Columns with titles with dividers">
    <p:spTree>
      <p:nvGrpSpPr>
        <p:cNvPr id="1" name=""/>
        <p:cNvGrpSpPr/>
        <p:nvPr/>
      </p:nvGrpSpPr>
      <p:grpSpPr>
        <a:xfrm>
          <a:off x="0" y="0"/>
          <a:ext cx="0" cy="0"/>
          <a:chOff x="0" y="0"/>
          <a:chExt cx="0" cy="0"/>
        </a:xfrm>
      </p:grpSpPr>
      <p:sp>
        <p:nvSpPr>
          <p:cNvPr id="7" name="Espace réservé du texte 7">
            <a:extLst>
              <a:ext uri="{FF2B5EF4-FFF2-40B4-BE49-F238E27FC236}">
                <a16:creationId xmlns:a16="http://schemas.microsoft.com/office/drawing/2014/main" id="{956F1229-4838-4B2A-8426-04F56D2CA3E0}"/>
              </a:ext>
            </a:extLst>
          </p:cNvPr>
          <p:cNvSpPr>
            <a:spLocks noGrp="1"/>
          </p:cNvSpPr>
          <p:nvPr>
            <p:ph type="body" sz="quarter" idx="13" hasCustomPrompt="1"/>
          </p:nvPr>
        </p:nvSpPr>
        <p:spPr>
          <a:xfrm>
            <a:off x="495300" y="2681220"/>
            <a:ext cx="3121480" cy="341632"/>
          </a:xfrm>
        </p:spPr>
        <p:txBody>
          <a:bodyPr anchor="b">
            <a:spAutoFit/>
          </a:bodyPr>
          <a:lstStyle>
            <a:lvl1pPr marL="0" indent="0" algn="l">
              <a:buFont typeface="Arial" panose="020B0604020202020204" pitchFamily="34" charset="0"/>
              <a:buNone/>
              <a:defRPr b="1" cap="all" spc="0" baseline="0">
                <a:solidFill>
                  <a:schemeClr val="bg2"/>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8" name="Espace réservé du texte 7">
            <a:extLst>
              <a:ext uri="{FF2B5EF4-FFF2-40B4-BE49-F238E27FC236}">
                <a16:creationId xmlns:a16="http://schemas.microsoft.com/office/drawing/2014/main" id="{B2693C99-AE29-457B-968A-2239A52900BE}"/>
              </a:ext>
            </a:extLst>
          </p:cNvPr>
          <p:cNvSpPr>
            <a:spLocks noGrp="1"/>
          </p:cNvSpPr>
          <p:nvPr>
            <p:ph type="body" sz="quarter" idx="14" hasCustomPrompt="1"/>
          </p:nvPr>
        </p:nvSpPr>
        <p:spPr>
          <a:xfrm>
            <a:off x="4535260" y="2681220"/>
            <a:ext cx="3121480" cy="341632"/>
          </a:xfrm>
        </p:spPr>
        <p:txBody>
          <a:bodyPr anchor="b">
            <a:spAutoFit/>
          </a:bodyPr>
          <a:lstStyle>
            <a:lvl1pPr marL="0" indent="0" algn="l">
              <a:buFont typeface="Arial" panose="020B0604020202020204" pitchFamily="34" charset="0"/>
              <a:buNone/>
              <a:defRPr b="1" cap="all" spc="0" baseline="0">
                <a:solidFill>
                  <a:schemeClr val="tx2"/>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9" name="Espace réservé du texte 7">
            <a:extLst>
              <a:ext uri="{FF2B5EF4-FFF2-40B4-BE49-F238E27FC236}">
                <a16:creationId xmlns:a16="http://schemas.microsoft.com/office/drawing/2014/main" id="{A01E6CBC-FC7B-426F-9962-4D075E7397D9}"/>
              </a:ext>
            </a:extLst>
          </p:cNvPr>
          <p:cNvSpPr>
            <a:spLocks noGrp="1"/>
          </p:cNvSpPr>
          <p:nvPr>
            <p:ph type="body" sz="quarter" idx="15" hasCustomPrompt="1"/>
          </p:nvPr>
        </p:nvSpPr>
        <p:spPr>
          <a:xfrm>
            <a:off x="8575220" y="2681220"/>
            <a:ext cx="3121480" cy="341632"/>
          </a:xfrm>
        </p:spPr>
        <p:txBody>
          <a:bodyPr anchor="b">
            <a:spAutoFit/>
          </a:bodyPr>
          <a:lstStyle>
            <a:lvl1pPr marL="0" indent="0" algn="l">
              <a:buFont typeface="Arial" panose="020B0604020202020204" pitchFamily="34" charset="0"/>
              <a:buNone/>
              <a:defRPr b="1" cap="all" spc="0" baseline="0">
                <a:solidFill>
                  <a:schemeClr val="accent4"/>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0" name="Espace réservé du texte 7">
            <a:extLst>
              <a:ext uri="{FF2B5EF4-FFF2-40B4-BE49-F238E27FC236}">
                <a16:creationId xmlns:a16="http://schemas.microsoft.com/office/drawing/2014/main" id="{D3B07922-F4EA-412B-8928-CBD31E51C22E}"/>
              </a:ext>
            </a:extLst>
          </p:cNvPr>
          <p:cNvSpPr>
            <a:spLocks noGrp="1"/>
          </p:cNvSpPr>
          <p:nvPr>
            <p:ph type="body" sz="quarter" idx="16" hasCustomPrompt="1"/>
          </p:nvPr>
        </p:nvSpPr>
        <p:spPr>
          <a:xfrm>
            <a:off x="495300" y="3172023"/>
            <a:ext cx="3121480" cy="338554"/>
          </a:xfr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1" name="Espace réservé du texte 7">
            <a:extLst>
              <a:ext uri="{FF2B5EF4-FFF2-40B4-BE49-F238E27FC236}">
                <a16:creationId xmlns:a16="http://schemas.microsoft.com/office/drawing/2014/main" id="{07C2FCBD-4D77-4221-8FE3-9ACE14F86631}"/>
              </a:ext>
            </a:extLst>
          </p:cNvPr>
          <p:cNvSpPr>
            <a:spLocks noGrp="1"/>
          </p:cNvSpPr>
          <p:nvPr>
            <p:ph type="body" sz="quarter" idx="17" hasCustomPrompt="1"/>
          </p:nvPr>
        </p:nvSpPr>
        <p:spPr>
          <a:xfrm>
            <a:off x="4535260" y="3172023"/>
            <a:ext cx="3121480" cy="338554"/>
          </a:xfr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2" name="Espace réservé du texte 7">
            <a:extLst>
              <a:ext uri="{FF2B5EF4-FFF2-40B4-BE49-F238E27FC236}">
                <a16:creationId xmlns:a16="http://schemas.microsoft.com/office/drawing/2014/main" id="{D706B066-FD11-478C-89AC-C849AC0D6F15}"/>
              </a:ext>
            </a:extLst>
          </p:cNvPr>
          <p:cNvSpPr>
            <a:spLocks noGrp="1"/>
          </p:cNvSpPr>
          <p:nvPr>
            <p:ph type="body" sz="quarter" idx="18" hasCustomPrompt="1"/>
          </p:nvPr>
        </p:nvSpPr>
        <p:spPr>
          <a:xfrm>
            <a:off x="8575220" y="3172023"/>
            <a:ext cx="3121480" cy="338554"/>
          </a:xfr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2" name="Espace réservé du numéro de diapositive 1">
            <a:extLst>
              <a:ext uri="{FF2B5EF4-FFF2-40B4-BE49-F238E27FC236}">
                <a16:creationId xmlns:a16="http://schemas.microsoft.com/office/drawing/2014/main" id="{5E5C377F-165D-4F92-8DD6-B7B690C55D8F}"/>
              </a:ext>
            </a:extLst>
          </p:cNvPr>
          <p:cNvSpPr>
            <a:spLocks noGrp="1"/>
          </p:cNvSpPr>
          <p:nvPr>
            <p:ph type="sldNum" sz="quarter" idx="20"/>
          </p:nvPr>
        </p:nvSpPr>
        <p:spPr/>
        <p:txBody>
          <a:bodyPr/>
          <a:lstStyle/>
          <a:p>
            <a:fld id="{D61AABEC-672F-4B68-B914-690DA978312C}" type="slidenum">
              <a:rPr lang="en-GB" smtClean="0"/>
              <a:t>‹#›</a:t>
            </a:fld>
            <a:r>
              <a:rPr lang="en-GB"/>
              <a:t> ‒ </a:t>
            </a:r>
          </a:p>
        </p:txBody>
      </p:sp>
      <p:sp>
        <p:nvSpPr>
          <p:cNvPr id="3" name="Titre 2">
            <a:extLst>
              <a:ext uri="{FF2B5EF4-FFF2-40B4-BE49-F238E27FC236}">
                <a16:creationId xmlns:a16="http://schemas.microsoft.com/office/drawing/2014/main" id="{A2E5821E-5E07-419A-93B0-B87D777322B9}"/>
              </a:ext>
            </a:extLst>
          </p:cNvPr>
          <p:cNvSpPr>
            <a:spLocks noGrp="1"/>
          </p:cNvSpPr>
          <p:nvPr>
            <p:ph type="title" hasCustomPrompt="1"/>
          </p:nvPr>
        </p:nvSpPr>
        <p:spPr/>
        <p:txBody>
          <a:bodyPr/>
          <a:lstStyle>
            <a:lvl1pPr>
              <a:defRPr/>
            </a:lvl1pPr>
          </a:lstStyle>
          <a:p>
            <a:r>
              <a:rPr lang="fr-FR" err="1"/>
              <a:t>Title of the slidE</a:t>
            </a:r>
            <a:endParaRPr lang="fr-FR"/>
          </a:p>
        </p:txBody>
      </p:sp>
      <p:sp>
        <p:nvSpPr>
          <p:cNvPr id="13" name="Text Placeholder 8">
            <a:extLst>
              <a:ext uri="{FF2B5EF4-FFF2-40B4-BE49-F238E27FC236}">
                <a16:creationId xmlns:a16="http://schemas.microsoft.com/office/drawing/2014/main" id="{CDD6CB83-B5C7-4C2F-975F-4D9C70129750}"/>
              </a:ext>
            </a:extLst>
          </p:cNvPr>
          <p:cNvSpPr>
            <a:spLocks noGrp="1"/>
          </p:cNvSpPr>
          <p:nvPr>
            <p:ph type="body" sz="quarter" idx="21" hasCustomPrompt="1"/>
          </p:nvPr>
        </p:nvSpPr>
        <p:spPr>
          <a:xfrm>
            <a:off x="404786" y="5914632"/>
            <a:ext cx="11463417" cy="215444"/>
          </a:xfr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cxnSp>
        <p:nvCxnSpPr>
          <p:cNvPr id="14" name="Straight Connector 35">
            <a:extLst>
              <a:ext uri="{FF2B5EF4-FFF2-40B4-BE49-F238E27FC236}">
                <a16:creationId xmlns:a16="http://schemas.microsoft.com/office/drawing/2014/main" id="{FC8FF2AF-06A0-4B8B-9C11-55AAD938CF0A}"/>
              </a:ext>
            </a:extLst>
          </p:cNvPr>
          <p:cNvCxnSpPr/>
          <p:nvPr userDrawn="1"/>
        </p:nvCxnSpPr>
        <p:spPr>
          <a:xfrm flipH="1" flipV="1">
            <a:off x="4076020"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5" name="Straight Connector 35">
            <a:extLst>
              <a:ext uri="{FF2B5EF4-FFF2-40B4-BE49-F238E27FC236}">
                <a16:creationId xmlns:a16="http://schemas.microsoft.com/office/drawing/2014/main" id="{2BA67531-D311-47B7-B960-48B899E690DC}"/>
              </a:ext>
            </a:extLst>
          </p:cNvPr>
          <p:cNvCxnSpPr/>
          <p:nvPr userDrawn="1"/>
        </p:nvCxnSpPr>
        <p:spPr>
          <a:xfrm flipH="1" flipV="1">
            <a:off x="8115980"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8783622"/>
      </p:ext>
    </p:extLst>
  </p:cSld>
  <p:clrMapOvr>
    <a:masterClrMapping/>
  </p:clrMapOvr>
  <p:transition/>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pos="306">
          <p15:clr>
            <a:srgbClr val="FBAE40"/>
          </p15:clr>
        </p15:guide>
      </p15:sldGuideLst>
    </p:ext>
  </p:extLst>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3 Columns with titles [V2] with dividers">
    <p:spTree>
      <p:nvGrpSpPr>
        <p:cNvPr id="1" name=""/>
        <p:cNvGrpSpPr/>
        <p:nvPr/>
      </p:nvGrpSpPr>
      <p:grpSpPr>
        <a:xfrm>
          <a:off x="0" y="0"/>
          <a:ext cx="0" cy="0"/>
          <a:chOff x="0" y="0"/>
          <a:chExt cx="0" cy="0"/>
        </a:xfrm>
      </p:grpSpPr>
      <p:sp>
        <p:nvSpPr>
          <p:cNvPr id="7" name="Espace réservé du texte 7">
            <a:extLst>
              <a:ext uri="{FF2B5EF4-FFF2-40B4-BE49-F238E27FC236}">
                <a16:creationId xmlns:a16="http://schemas.microsoft.com/office/drawing/2014/main" id="{956F1229-4838-4B2A-8426-04F56D2CA3E0}"/>
              </a:ext>
            </a:extLst>
          </p:cNvPr>
          <p:cNvSpPr>
            <a:spLocks noGrp="1"/>
          </p:cNvSpPr>
          <p:nvPr>
            <p:ph type="body" sz="quarter" idx="13" hasCustomPrompt="1"/>
          </p:nvPr>
        </p:nvSpPr>
        <p:spPr>
          <a:xfrm>
            <a:off x="495300" y="2681220"/>
            <a:ext cx="3121480" cy="341632"/>
          </a:xfrm>
        </p:spPr>
        <p:txBody>
          <a:bodyPr anchor="b">
            <a:spAutoFit/>
          </a:bodyPr>
          <a:lstStyle>
            <a:lvl1pPr marL="0" indent="0" algn="l">
              <a:buFont typeface="Arial" panose="020B0604020202020204" pitchFamily="34" charset="0"/>
              <a:buNone/>
              <a:defRPr b="1" cap="all" spc="0" baseline="0">
                <a:solidFill>
                  <a:schemeClr val="bg2"/>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8" name="Espace réservé du texte 7">
            <a:extLst>
              <a:ext uri="{FF2B5EF4-FFF2-40B4-BE49-F238E27FC236}">
                <a16:creationId xmlns:a16="http://schemas.microsoft.com/office/drawing/2014/main" id="{B2693C99-AE29-457B-968A-2239A52900BE}"/>
              </a:ext>
            </a:extLst>
          </p:cNvPr>
          <p:cNvSpPr>
            <a:spLocks noGrp="1"/>
          </p:cNvSpPr>
          <p:nvPr>
            <p:ph type="body" sz="quarter" idx="14" hasCustomPrompt="1"/>
          </p:nvPr>
        </p:nvSpPr>
        <p:spPr>
          <a:xfrm>
            <a:off x="4535260" y="2681220"/>
            <a:ext cx="3121480" cy="341632"/>
          </a:xfrm>
        </p:spPr>
        <p:txBody>
          <a:bodyPr anchor="b">
            <a:spAutoFit/>
          </a:bodyPr>
          <a:lstStyle>
            <a:lvl1pPr marL="0" indent="0" algn="l">
              <a:buFont typeface="Arial" panose="020B0604020202020204" pitchFamily="34" charset="0"/>
              <a:buNone/>
              <a:defRPr b="1" cap="all" spc="0" baseline="0">
                <a:solidFill>
                  <a:schemeClr val="tx2"/>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9" name="Espace réservé du texte 7">
            <a:extLst>
              <a:ext uri="{FF2B5EF4-FFF2-40B4-BE49-F238E27FC236}">
                <a16:creationId xmlns:a16="http://schemas.microsoft.com/office/drawing/2014/main" id="{A01E6CBC-FC7B-426F-9962-4D075E7397D9}"/>
              </a:ext>
            </a:extLst>
          </p:cNvPr>
          <p:cNvSpPr>
            <a:spLocks noGrp="1"/>
          </p:cNvSpPr>
          <p:nvPr>
            <p:ph type="body" sz="quarter" idx="15" hasCustomPrompt="1"/>
          </p:nvPr>
        </p:nvSpPr>
        <p:spPr>
          <a:xfrm>
            <a:off x="8575220" y="2681220"/>
            <a:ext cx="3121480" cy="341632"/>
          </a:xfrm>
        </p:spPr>
        <p:txBody>
          <a:bodyPr anchor="b">
            <a:spAutoFit/>
          </a:bodyPr>
          <a:lstStyle>
            <a:lvl1pPr marL="0" indent="0" algn="l">
              <a:buFont typeface="Arial" panose="020B0604020202020204" pitchFamily="34" charset="0"/>
              <a:buNone/>
              <a:defRPr b="1" cap="all" spc="0" baseline="0">
                <a:solidFill>
                  <a:schemeClr val="accent3"/>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0" name="Espace réservé du texte 7">
            <a:extLst>
              <a:ext uri="{FF2B5EF4-FFF2-40B4-BE49-F238E27FC236}">
                <a16:creationId xmlns:a16="http://schemas.microsoft.com/office/drawing/2014/main" id="{D3B07922-F4EA-412B-8928-CBD31E51C22E}"/>
              </a:ext>
            </a:extLst>
          </p:cNvPr>
          <p:cNvSpPr>
            <a:spLocks noGrp="1"/>
          </p:cNvSpPr>
          <p:nvPr>
            <p:ph type="body" sz="quarter" idx="16" hasCustomPrompt="1"/>
          </p:nvPr>
        </p:nvSpPr>
        <p:spPr>
          <a:xfrm>
            <a:off x="495300" y="3172023"/>
            <a:ext cx="3121480" cy="338554"/>
          </a:xfr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1" name="Espace réservé du texte 7">
            <a:extLst>
              <a:ext uri="{FF2B5EF4-FFF2-40B4-BE49-F238E27FC236}">
                <a16:creationId xmlns:a16="http://schemas.microsoft.com/office/drawing/2014/main" id="{07C2FCBD-4D77-4221-8FE3-9ACE14F86631}"/>
              </a:ext>
            </a:extLst>
          </p:cNvPr>
          <p:cNvSpPr>
            <a:spLocks noGrp="1"/>
          </p:cNvSpPr>
          <p:nvPr>
            <p:ph type="body" sz="quarter" idx="17" hasCustomPrompt="1"/>
          </p:nvPr>
        </p:nvSpPr>
        <p:spPr>
          <a:xfrm>
            <a:off x="4535260" y="3172023"/>
            <a:ext cx="3121480" cy="338554"/>
          </a:xfr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2" name="Espace réservé du texte 7">
            <a:extLst>
              <a:ext uri="{FF2B5EF4-FFF2-40B4-BE49-F238E27FC236}">
                <a16:creationId xmlns:a16="http://schemas.microsoft.com/office/drawing/2014/main" id="{D706B066-FD11-478C-89AC-C849AC0D6F15}"/>
              </a:ext>
            </a:extLst>
          </p:cNvPr>
          <p:cNvSpPr>
            <a:spLocks noGrp="1"/>
          </p:cNvSpPr>
          <p:nvPr>
            <p:ph type="body" sz="quarter" idx="18" hasCustomPrompt="1"/>
          </p:nvPr>
        </p:nvSpPr>
        <p:spPr>
          <a:xfrm>
            <a:off x="8575220" y="3172023"/>
            <a:ext cx="3121480" cy="338554"/>
          </a:xfr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2" name="Espace réservé du numéro de diapositive 1">
            <a:extLst>
              <a:ext uri="{FF2B5EF4-FFF2-40B4-BE49-F238E27FC236}">
                <a16:creationId xmlns:a16="http://schemas.microsoft.com/office/drawing/2014/main" id="{5E5C377F-165D-4F92-8DD6-B7B690C55D8F}"/>
              </a:ext>
            </a:extLst>
          </p:cNvPr>
          <p:cNvSpPr>
            <a:spLocks noGrp="1"/>
          </p:cNvSpPr>
          <p:nvPr>
            <p:ph type="sldNum" sz="quarter" idx="20"/>
          </p:nvPr>
        </p:nvSpPr>
        <p:spPr/>
        <p:txBody>
          <a:bodyPr/>
          <a:lstStyle/>
          <a:p>
            <a:fld id="{D61AABEC-672F-4B68-B914-690DA978312C}" type="slidenum">
              <a:rPr lang="en-GB" smtClean="0"/>
              <a:t>‹#›</a:t>
            </a:fld>
            <a:r>
              <a:rPr lang="en-GB"/>
              <a:t> ‒ </a:t>
            </a:r>
          </a:p>
        </p:txBody>
      </p:sp>
      <p:sp>
        <p:nvSpPr>
          <p:cNvPr id="3" name="Titre 2">
            <a:extLst>
              <a:ext uri="{FF2B5EF4-FFF2-40B4-BE49-F238E27FC236}">
                <a16:creationId xmlns:a16="http://schemas.microsoft.com/office/drawing/2014/main" id="{A2E5821E-5E07-419A-93B0-B87D777322B9}"/>
              </a:ext>
            </a:extLst>
          </p:cNvPr>
          <p:cNvSpPr>
            <a:spLocks noGrp="1"/>
          </p:cNvSpPr>
          <p:nvPr>
            <p:ph type="title" hasCustomPrompt="1"/>
          </p:nvPr>
        </p:nvSpPr>
        <p:spPr/>
        <p:txBody>
          <a:bodyPr/>
          <a:lstStyle>
            <a:lvl1pPr>
              <a:defRPr/>
            </a:lvl1pPr>
          </a:lstStyle>
          <a:p>
            <a:r>
              <a:rPr lang="fr-FR" err="1"/>
              <a:t>Title of the slidE</a:t>
            </a:r>
            <a:endParaRPr lang="fr-FR"/>
          </a:p>
        </p:txBody>
      </p:sp>
      <p:sp>
        <p:nvSpPr>
          <p:cNvPr id="13" name="Text Placeholder 8">
            <a:extLst>
              <a:ext uri="{FF2B5EF4-FFF2-40B4-BE49-F238E27FC236}">
                <a16:creationId xmlns:a16="http://schemas.microsoft.com/office/drawing/2014/main" id="{CDD6CB83-B5C7-4C2F-975F-4D9C70129750}"/>
              </a:ext>
            </a:extLst>
          </p:cNvPr>
          <p:cNvSpPr>
            <a:spLocks noGrp="1"/>
          </p:cNvSpPr>
          <p:nvPr>
            <p:ph type="body" sz="quarter" idx="21" hasCustomPrompt="1"/>
          </p:nvPr>
        </p:nvSpPr>
        <p:spPr>
          <a:xfrm>
            <a:off x="404786" y="5914632"/>
            <a:ext cx="11463417" cy="215444"/>
          </a:xfr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cxnSp>
        <p:nvCxnSpPr>
          <p:cNvPr id="14" name="Straight Connector 35">
            <a:extLst>
              <a:ext uri="{FF2B5EF4-FFF2-40B4-BE49-F238E27FC236}">
                <a16:creationId xmlns:a16="http://schemas.microsoft.com/office/drawing/2014/main" id="{2F8C33B5-002C-4EF1-B673-4461C926FCC8}"/>
              </a:ext>
            </a:extLst>
          </p:cNvPr>
          <p:cNvCxnSpPr/>
          <p:nvPr userDrawn="1"/>
        </p:nvCxnSpPr>
        <p:spPr>
          <a:xfrm flipH="1" flipV="1">
            <a:off x="4076020"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5" name="Straight Connector 35">
            <a:extLst>
              <a:ext uri="{FF2B5EF4-FFF2-40B4-BE49-F238E27FC236}">
                <a16:creationId xmlns:a16="http://schemas.microsoft.com/office/drawing/2014/main" id="{A95AE8C0-70B8-4713-90A9-411938A16F46}"/>
              </a:ext>
            </a:extLst>
          </p:cNvPr>
          <p:cNvCxnSpPr/>
          <p:nvPr userDrawn="1"/>
        </p:nvCxnSpPr>
        <p:spPr>
          <a:xfrm flipH="1" flipV="1">
            <a:off x="8115980"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1481435"/>
      </p:ext>
    </p:extLst>
  </p:cSld>
  <p:clrMapOvr>
    <a:masterClrMapping/>
  </p:clrMapOvr>
  <p:transition/>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pos="306">
          <p15:clr>
            <a:srgbClr val="FBAE40"/>
          </p15:clr>
        </p15:guide>
      </p15:sldGuideLst>
    </p:ext>
  </p:extLst>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3 Columns with titles_dark blue bg">
    <p:bg>
      <p:bgPr>
        <a:solidFill>
          <a:schemeClr val="accent1"/>
        </a:solidFill>
        <a:effectLst/>
      </p:bgPr>
    </p:bg>
    <p:spTree>
      <p:nvGrpSpPr>
        <p:cNvPr id="1" name=""/>
        <p:cNvGrpSpPr/>
        <p:nvPr/>
      </p:nvGrpSpPr>
      <p:grpSpPr>
        <a:xfrm>
          <a:off x="0" y="0"/>
          <a:ext cx="0" cy="0"/>
          <a:chOff x="0" y="0"/>
          <a:chExt cx="0" cy="0"/>
        </a:xfrm>
      </p:grpSpPr>
      <p:sp>
        <p:nvSpPr>
          <p:cNvPr id="7" name="Espace réservé du texte 7">
            <a:extLst>
              <a:ext uri="{FF2B5EF4-FFF2-40B4-BE49-F238E27FC236}">
                <a16:creationId xmlns:a16="http://schemas.microsoft.com/office/drawing/2014/main" id="{956F1229-4838-4B2A-8426-04F56D2CA3E0}"/>
              </a:ext>
            </a:extLst>
          </p:cNvPr>
          <p:cNvSpPr>
            <a:spLocks noGrp="1"/>
          </p:cNvSpPr>
          <p:nvPr>
            <p:ph type="body" sz="quarter" idx="13" hasCustomPrompt="1"/>
          </p:nvPr>
        </p:nvSpPr>
        <p:spPr>
          <a:xfrm>
            <a:off x="495300" y="2681220"/>
            <a:ext cx="3121480" cy="341632"/>
          </a:xfrm>
        </p:spPr>
        <p:txBody>
          <a:bodyPr anchor="b">
            <a:spAutoFit/>
          </a:bodyPr>
          <a:lstStyle>
            <a:lvl1pPr marL="0" indent="0" algn="l">
              <a:buFont typeface="Arial" panose="020B0604020202020204" pitchFamily="34" charset="0"/>
              <a:buNone/>
              <a:defRPr b="1" cap="all" spc="0" baseline="0">
                <a:solidFill>
                  <a:schemeClr val="bg1"/>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8" name="Espace réservé du texte 7">
            <a:extLst>
              <a:ext uri="{FF2B5EF4-FFF2-40B4-BE49-F238E27FC236}">
                <a16:creationId xmlns:a16="http://schemas.microsoft.com/office/drawing/2014/main" id="{B2693C99-AE29-457B-968A-2239A52900BE}"/>
              </a:ext>
            </a:extLst>
          </p:cNvPr>
          <p:cNvSpPr>
            <a:spLocks noGrp="1"/>
          </p:cNvSpPr>
          <p:nvPr>
            <p:ph type="body" sz="quarter" idx="14" hasCustomPrompt="1"/>
          </p:nvPr>
        </p:nvSpPr>
        <p:spPr>
          <a:xfrm>
            <a:off x="4535260" y="2681220"/>
            <a:ext cx="3121480" cy="341632"/>
          </a:xfrm>
        </p:spPr>
        <p:txBody>
          <a:bodyPr anchor="b">
            <a:spAutoFit/>
          </a:bodyPr>
          <a:lstStyle>
            <a:lvl1pPr marL="0" indent="0" algn="l">
              <a:buFont typeface="Arial" panose="020B0604020202020204" pitchFamily="34" charset="0"/>
              <a:buNone/>
              <a:defRPr b="1" cap="all" spc="0" baseline="0">
                <a:solidFill>
                  <a:schemeClr val="bg1"/>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9" name="Espace réservé du texte 7">
            <a:extLst>
              <a:ext uri="{FF2B5EF4-FFF2-40B4-BE49-F238E27FC236}">
                <a16:creationId xmlns:a16="http://schemas.microsoft.com/office/drawing/2014/main" id="{A01E6CBC-FC7B-426F-9962-4D075E7397D9}"/>
              </a:ext>
            </a:extLst>
          </p:cNvPr>
          <p:cNvSpPr>
            <a:spLocks noGrp="1"/>
          </p:cNvSpPr>
          <p:nvPr>
            <p:ph type="body" sz="quarter" idx="15" hasCustomPrompt="1"/>
          </p:nvPr>
        </p:nvSpPr>
        <p:spPr>
          <a:xfrm>
            <a:off x="8575220" y="2681220"/>
            <a:ext cx="3121480" cy="341632"/>
          </a:xfrm>
        </p:spPr>
        <p:txBody>
          <a:bodyPr anchor="b">
            <a:spAutoFit/>
          </a:bodyPr>
          <a:lstStyle>
            <a:lvl1pPr marL="0" indent="0" algn="l">
              <a:buFont typeface="Arial" panose="020B0604020202020204" pitchFamily="34" charset="0"/>
              <a:buNone/>
              <a:defRPr b="1" cap="all" spc="0" baseline="0">
                <a:solidFill>
                  <a:schemeClr val="bg1"/>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0" name="Espace réservé du texte 7">
            <a:extLst>
              <a:ext uri="{FF2B5EF4-FFF2-40B4-BE49-F238E27FC236}">
                <a16:creationId xmlns:a16="http://schemas.microsoft.com/office/drawing/2014/main" id="{D3B07922-F4EA-412B-8928-CBD31E51C22E}"/>
              </a:ext>
            </a:extLst>
          </p:cNvPr>
          <p:cNvSpPr>
            <a:spLocks noGrp="1"/>
          </p:cNvSpPr>
          <p:nvPr>
            <p:ph type="body" sz="quarter" idx="16" hasCustomPrompt="1"/>
          </p:nvPr>
        </p:nvSpPr>
        <p:spPr>
          <a:xfrm>
            <a:off x="495300" y="3172023"/>
            <a:ext cx="3121480" cy="338554"/>
          </a:xfrm>
        </p:spPr>
        <p:txBody>
          <a:bodyPr anchor="t">
            <a:spAutoFit/>
          </a:bodyPr>
          <a:lstStyle>
            <a:lvl1pPr marL="0" indent="0" algn="l">
              <a:lnSpc>
                <a:spcPct val="100000"/>
              </a:lnSpc>
              <a:spcBef>
                <a:spcPts val="300"/>
              </a:spcBef>
              <a:buFont typeface="Arial" panose="020B0604020202020204" pitchFamily="34" charset="0"/>
              <a:buNone/>
              <a:defRPr sz="1600" b="0" cap="none" spc="0" baseline="0">
                <a:solidFill>
                  <a:schemeClr val="bg1"/>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1" name="Espace réservé du texte 7">
            <a:extLst>
              <a:ext uri="{FF2B5EF4-FFF2-40B4-BE49-F238E27FC236}">
                <a16:creationId xmlns:a16="http://schemas.microsoft.com/office/drawing/2014/main" id="{07C2FCBD-4D77-4221-8FE3-9ACE14F86631}"/>
              </a:ext>
            </a:extLst>
          </p:cNvPr>
          <p:cNvSpPr>
            <a:spLocks noGrp="1"/>
          </p:cNvSpPr>
          <p:nvPr>
            <p:ph type="body" sz="quarter" idx="17" hasCustomPrompt="1"/>
          </p:nvPr>
        </p:nvSpPr>
        <p:spPr>
          <a:xfrm>
            <a:off x="4535260" y="3172023"/>
            <a:ext cx="3121480" cy="338554"/>
          </a:xfrm>
        </p:spPr>
        <p:txBody>
          <a:bodyPr anchor="t">
            <a:spAutoFit/>
          </a:bodyPr>
          <a:lstStyle>
            <a:lvl1pPr marL="0" indent="0" algn="l">
              <a:lnSpc>
                <a:spcPct val="100000"/>
              </a:lnSpc>
              <a:spcBef>
                <a:spcPts val="300"/>
              </a:spcBef>
              <a:buFont typeface="Arial" panose="020B0604020202020204" pitchFamily="34" charset="0"/>
              <a:buNone/>
              <a:defRPr sz="1600" b="0" cap="none" spc="0" baseline="0">
                <a:solidFill>
                  <a:schemeClr val="bg1"/>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2" name="Espace réservé du texte 7">
            <a:extLst>
              <a:ext uri="{FF2B5EF4-FFF2-40B4-BE49-F238E27FC236}">
                <a16:creationId xmlns:a16="http://schemas.microsoft.com/office/drawing/2014/main" id="{D706B066-FD11-478C-89AC-C849AC0D6F15}"/>
              </a:ext>
            </a:extLst>
          </p:cNvPr>
          <p:cNvSpPr>
            <a:spLocks noGrp="1"/>
          </p:cNvSpPr>
          <p:nvPr>
            <p:ph type="body" sz="quarter" idx="18" hasCustomPrompt="1"/>
          </p:nvPr>
        </p:nvSpPr>
        <p:spPr>
          <a:xfrm>
            <a:off x="8575220" y="3172023"/>
            <a:ext cx="3121480" cy="338554"/>
          </a:xfrm>
        </p:spPr>
        <p:txBody>
          <a:bodyPr anchor="t">
            <a:spAutoFit/>
          </a:bodyPr>
          <a:lstStyle>
            <a:lvl1pPr marL="0" indent="0" algn="l">
              <a:lnSpc>
                <a:spcPct val="100000"/>
              </a:lnSpc>
              <a:spcBef>
                <a:spcPts val="300"/>
              </a:spcBef>
              <a:buFont typeface="Arial" panose="020B0604020202020204" pitchFamily="34" charset="0"/>
              <a:buNone/>
              <a:defRPr sz="1600" b="0" cap="none" spc="0" baseline="0">
                <a:solidFill>
                  <a:schemeClr val="bg1"/>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3" name="Titre 2">
            <a:extLst>
              <a:ext uri="{FF2B5EF4-FFF2-40B4-BE49-F238E27FC236}">
                <a16:creationId xmlns:a16="http://schemas.microsoft.com/office/drawing/2014/main" id="{FC2D6908-8D7A-4CE7-9DE7-6E0F205FACEA}"/>
              </a:ext>
            </a:extLst>
          </p:cNvPr>
          <p:cNvSpPr>
            <a:spLocks noGrp="1"/>
          </p:cNvSpPr>
          <p:nvPr>
            <p:ph type="title" hasCustomPrompt="1"/>
          </p:nvPr>
        </p:nvSpPr>
        <p:spPr/>
        <p:txBody>
          <a:bodyPr/>
          <a:lstStyle>
            <a:lvl1pPr>
              <a:defRPr>
                <a:solidFill>
                  <a:schemeClr val="bg1"/>
                </a:solidFill>
              </a:defRPr>
            </a:lvl1pPr>
          </a:lstStyle>
          <a:p>
            <a:r>
              <a:rPr lang="fr-FR"/>
              <a:t>TITLE OF THE SLIDE</a:t>
            </a:r>
          </a:p>
        </p:txBody>
      </p:sp>
      <p:sp>
        <p:nvSpPr>
          <p:cNvPr id="13" name="Espace réservé du numéro de diapositive 2">
            <a:extLst>
              <a:ext uri="{FF2B5EF4-FFF2-40B4-BE49-F238E27FC236}">
                <a16:creationId xmlns:a16="http://schemas.microsoft.com/office/drawing/2014/main" id="{24ADEA99-782B-4EA9-8B50-5C36455F7ED5}"/>
              </a:ext>
            </a:extLst>
          </p:cNvPr>
          <p:cNvSpPr>
            <a:spLocks noGrp="1"/>
          </p:cNvSpPr>
          <p:nvPr>
            <p:ph type="sldNum" sz="quarter" idx="20"/>
          </p:nvPr>
        </p:nvSpPr>
        <p:spPr>
          <a:xfrm>
            <a:off x="382932" y="6219234"/>
            <a:ext cx="360037" cy="365125"/>
          </a:xfrm>
        </p:spPr>
        <p:txBody>
          <a:bodyPr/>
          <a:lstStyle>
            <a:lvl1pPr>
              <a:defRPr>
                <a:solidFill>
                  <a:schemeClr val="bg1"/>
                </a:solidFill>
              </a:defRPr>
            </a:lvl1pPr>
          </a:lstStyle>
          <a:p>
            <a:fld id="{D61AABEC-672F-4B68-B914-690DA978312C}" type="slidenum">
              <a:rPr lang="en-GB" smtClean="0"/>
              <a:t>‹#›</a:t>
            </a:fld>
            <a:r>
              <a:rPr lang="en-GB"/>
              <a:t> ‒ </a:t>
            </a:r>
          </a:p>
        </p:txBody>
      </p:sp>
      <p:sp>
        <p:nvSpPr>
          <p:cNvPr id="16" name="Espace réservé du pied de page 4">
            <a:extLst>
              <a:ext uri="{FF2B5EF4-FFF2-40B4-BE49-F238E27FC236}">
                <a16:creationId xmlns:a16="http://schemas.microsoft.com/office/drawing/2014/main" id="{1C65FA57-AC6F-4E7C-BFE5-E8B5F9BC4595}"/>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5" name="Text Placeholder 8">
            <a:extLst>
              <a:ext uri="{FF2B5EF4-FFF2-40B4-BE49-F238E27FC236}">
                <a16:creationId xmlns:a16="http://schemas.microsoft.com/office/drawing/2014/main" id="{894C1CDE-19D4-4D84-B267-37EEF280E791}"/>
              </a:ext>
            </a:extLst>
          </p:cNvPr>
          <p:cNvSpPr>
            <a:spLocks noGrp="1"/>
          </p:cNvSpPr>
          <p:nvPr>
            <p:ph type="body" sz="quarter" idx="21" hasCustomPrompt="1"/>
          </p:nvPr>
        </p:nvSpPr>
        <p:spPr>
          <a:xfrm>
            <a:off x="404786" y="5914632"/>
            <a:ext cx="11463417" cy="215444"/>
          </a:xfr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Tree>
    <p:extLst>
      <p:ext uri="{BB962C8B-B14F-4D97-AF65-F5344CB8AC3E}">
        <p14:creationId xmlns:p14="http://schemas.microsoft.com/office/powerpoint/2010/main" val="3336572177"/>
      </p:ext>
    </p:extLst>
  </p:cSld>
  <p:clrMapOvr>
    <a:masterClrMapping/>
  </p:clrMapOvr>
  <p:transition/>
  <p:extLst>
    <p:ext uri="{DCECCB84-F9BA-43D5-87BE-67443E8EF086}">
      <p15:sldGuideLst xmlns:p15="http://schemas.microsoft.com/office/powerpoint/2012/main">
        <p15:guide id="1" pos="247">
          <p15:clr>
            <a:srgbClr val="F26B43"/>
          </p15:clr>
        </p15:guide>
        <p15:guide id="2" pos="7427">
          <p15:clr>
            <a:srgbClr val="F26B43"/>
          </p15:clr>
        </p15:guide>
        <p15:guide id="3" orient="horz" pos="210">
          <p15:clr>
            <a:srgbClr val="F26B43"/>
          </p15:clr>
        </p15:guide>
        <p15:guide id="4" orient="horz" pos="600">
          <p15:clr>
            <a:srgbClr val="F26B43"/>
          </p15:clr>
        </p15:guide>
        <p15:guide id="5" pos="306">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 columns with dividers">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1770642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04786" y="1808820"/>
            <a:ext cx="3633820" cy="3868080"/>
          </a:xfrm>
          <a:prstGeom prst="rect">
            <a:avLst/>
          </a:prstGeom>
        </p:spPr>
        <p:txBody>
          <a:bodyPr>
            <a:noAutofit/>
          </a:bodyPr>
          <a:lstStyle>
            <a:lvl1pPr>
              <a:spcBef>
                <a:spcPts val="1800"/>
              </a:spcBef>
              <a:defRPr sz="1600">
                <a:solidFill>
                  <a:schemeClr val="tx1"/>
                </a:solidFill>
              </a:defRPr>
            </a:lvl1pPr>
            <a:lvl2pPr marL="447675" indent="-314325">
              <a:buFontTx/>
              <a:buBlip>
                <a:blip r:embed="rId6"/>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11" name="Espace réservé du numéro de diapositive 10">
            <a:extLst>
              <a:ext uri="{FF2B5EF4-FFF2-40B4-BE49-F238E27FC236}">
                <a16:creationId xmlns:a16="http://schemas.microsoft.com/office/drawing/2014/main" id="{D13C9137-663D-49DC-8F1F-B4154A1768F8}"/>
              </a:ext>
            </a:extLst>
          </p:cNvPr>
          <p:cNvSpPr>
            <a:spLocks noGrp="1"/>
          </p:cNvSpPr>
          <p:nvPr>
            <p:ph type="sldNum" sz="quarter" idx="14"/>
          </p:nvPr>
        </p:nvSpPr>
        <p:spPr>
          <a:xfrm>
            <a:off x="44749" y="5085184"/>
            <a:ext cx="360037" cy="365125"/>
          </a:xfrm>
          <a:prstGeom prst="rect">
            <a:avLst/>
          </a:prstGeom>
        </p:spPr>
        <p:txBody>
          <a:bodyPr/>
          <a:lstStyle/>
          <a:p>
            <a:fld id="{D61AABEC-672F-4B68-B914-690DA978312C}" type="slidenum">
              <a:rPr lang="en-GB" smtClean="0"/>
              <a:pPr/>
              <a:t>‹#›</a:t>
            </a:fld>
            <a:r>
              <a:rPr lang="en-GB" dirty="0"/>
              <a:t> ‒ </a:t>
            </a:r>
          </a:p>
        </p:txBody>
      </p:sp>
      <p:sp>
        <p:nvSpPr>
          <p:cNvPr id="10" name="Content Placeholder 2">
            <a:extLst>
              <a:ext uri="{FF2B5EF4-FFF2-40B4-BE49-F238E27FC236}">
                <a16:creationId xmlns:a16="http://schemas.microsoft.com/office/drawing/2014/main" id="{58EBDB8A-A132-411F-B6B9-59DC085B79E1}"/>
              </a:ext>
            </a:extLst>
          </p:cNvPr>
          <p:cNvSpPr>
            <a:spLocks noGrp="1"/>
          </p:cNvSpPr>
          <p:nvPr>
            <p:ph idx="15" hasCustomPrompt="1"/>
          </p:nvPr>
        </p:nvSpPr>
        <p:spPr>
          <a:xfrm>
            <a:off x="4279090" y="1808820"/>
            <a:ext cx="3633820" cy="3868080"/>
          </a:xfrm>
          <a:prstGeom prst="rect">
            <a:avLst/>
          </a:prstGeom>
        </p:spPr>
        <p:txBody>
          <a:bodyPr>
            <a:noAutofit/>
          </a:bodyPr>
          <a:lstStyle>
            <a:lvl1pPr>
              <a:spcBef>
                <a:spcPts val="1800"/>
              </a:spcBef>
              <a:defRPr sz="1600">
                <a:solidFill>
                  <a:schemeClr val="tx1"/>
                </a:solidFill>
              </a:defRPr>
            </a:lvl1pPr>
            <a:lvl2pPr marL="447675" indent="-314325">
              <a:buFontTx/>
              <a:buBlip>
                <a:blip r:embed="rId6"/>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12" name="Content Placeholder 2">
            <a:extLst>
              <a:ext uri="{FF2B5EF4-FFF2-40B4-BE49-F238E27FC236}">
                <a16:creationId xmlns:a16="http://schemas.microsoft.com/office/drawing/2014/main" id="{DACE61B7-02B5-4E0A-8D96-29AA5F2E9A05}"/>
              </a:ext>
            </a:extLst>
          </p:cNvPr>
          <p:cNvSpPr>
            <a:spLocks noGrp="1"/>
          </p:cNvSpPr>
          <p:nvPr>
            <p:ph idx="16" hasCustomPrompt="1"/>
          </p:nvPr>
        </p:nvSpPr>
        <p:spPr>
          <a:xfrm>
            <a:off x="8153368" y="1808820"/>
            <a:ext cx="3633820" cy="3868080"/>
          </a:xfrm>
          <a:prstGeom prst="rect">
            <a:avLst/>
          </a:prstGeom>
        </p:spPr>
        <p:txBody>
          <a:bodyPr>
            <a:noAutofit/>
          </a:bodyPr>
          <a:lstStyle>
            <a:lvl1pPr>
              <a:spcBef>
                <a:spcPts val="1800"/>
              </a:spcBef>
              <a:defRPr sz="1600">
                <a:solidFill>
                  <a:schemeClr val="tx1"/>
                </a:solidFill>
              </a:defRPr>
            </a:lvl1pPr>
            <a:lvl2pPr marL="447675" indent="-314325">
              <a:buFontTx/>
              <a:buBlip>
                <a:blip r:embed="rId6"/>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6" name="Titre 5">
            <a:extLst>
              <a:ext uri="{FF2B5EF4-FFF2-40B4-BE49-F238E27FC236}">
                <a16:creationId xmlns:a16="http://schemas.microsoft.com/office/drawing/2014/main" id="{826B9503-2AC4-450D-A0D4-5019A3085BE9}"/>
              </a:ext>
            </a:extLst>
          </p:cNvPr>
          <p:cNvSpPr>
            <a:spLocks noGrp="1"/>
          </p:cNvSpPr>
          <p:nvPr>
            <p:ph type="title" hasCustomPrompt="1"/>
          </p:nvPr>
        </p:nvSpPr>
        <p:spPr/>
        <p:txBody>
          <a:bodyPr/>
          <a:lstStyle>
            <a:lvl1pPr>
              <a:defRPr/>
            </a:lvl1pPr>
          </a:lstStyle>
          <a:p>
            <a:r>
              <a:rPr lang="fr-FR" dirty="0" err="1"/>
              <a:t>Title</a:t>
            </a:r>
            <a:r>
              <a:rPr lang="fr-FR" dirty="0"/>
              <a:t> of the slide</a:t>
            </a:r>
          </a:p>
        </p:txBody>
      </p:sp>
      <p:sp>
        <p:nvSpPr>
          <p:cNvPr id="14" name="Text Placeholder 8">
            <a:extLst>
              <a:ext uri="{FF2B5EF4-FFF2-40B4-BE49-F238E27FC236}">
                <a16:creationId xmlns:a16="http://schemas.microsoft.com/office/drawing/2014/main" id="{20B967EF-526B-42DF-870F-C27D85C3749D}"/>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a:t>
            </a:r>
          </a:p>
        </p:txBody>
      </p:sp>
      <p:cxnSp>
        <p:nvCxnSpPr>
          <p:cNvPr id="15" name="Straight Connector 35">
            <a:extLst>
              <a:ext uri="{FF2B5EF4-FFF2-40B4-BE49-F238E27FC236}">
                <a16:creationId xmlns:a16="http://schemas.microsoft.com/office/drawing/2014/main" id="{418BE7AA-B05F-40FC-BE65-334D5A780A55}"/>
              </a:ext>
            </a:extLst>
          </p:cNvPr>
          <p:cNvCxnSpPr>
            <a:cxnSpLocks/>
          </p:cNvCxnSpPr>
          <p:nvPr userDrawn="1"/>
        </p:nvCxnSpPr>
        <p:spPr>
          <a:xfrm flipV="1">
            <a:off x="4158848"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6" name="Straight Connector 35">
            <a:extLst>
              <a:ext uri="{FF2B5EF4-FFF2-40B4-BE49-F238E27FC236}">
                <a16:creationId xmlns:a16="http://schemas.microsoft.com/office/drawing/2014/main" id="{8E28A143-6AE4-4026-8B3B-9C8721F9340E}"/>
              </a:ext>
            </a:extLst>
          </p:cNvPr>
          <p:cNvCxnSpPr>
            <a:cxnSpLocks/>
          </p:cNvCxnSpPr>
          <p:nvPr userDrawn="1"/>
        </p:nvCxnSpPr>
        <p:spPr>
          <a:xfrm flipV="1">
            <a:off x="8033139"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9" name="Text Placeholder 5">
            <a:extLst>
              <a:ext uri="{FF2B5EF4-FFF2-40B4-BE49-F238E27FC236}">
                <a16:creationId xmlns:a16="http://schemas.microsoft.com/office/drawing/2014/main" id="{6BB5132D-F6F6-4C86-AA5F-0E62EBCAC583}"/>
              </a:ext>
            </a:extLst>
          </p:cNvPr>
          <p:cNvSpPr>
            <a:spLocks noGrp="1"/>
          </p:cNvSpPr>
          <p:nvPr>
            <p:ph type="body" sz="quarter" idx="19" hasCustomPrompt="1"/>
          </p:nvPr>
        </p:nvSpPr>
        <p:spPr>
          <a:xfrm>
            <a:off x="399865" y="1346865"/>
            <a:ext cx="2383767" cy="353943"/>
          </a:xfrm>
          <a:prstGeom prst="rect">
            <a:avLst/>
          </a:prstGeom>
          <a:noFill/>
        </p:spPr>
        <p:txBody>
          <a:bodyPr wrap="none" lIns="108000" rIns="108000" bIns="0">
            <a:spAutoFit/>
          </a:bodyPr>
          <a:lstStyle>
            <a:lvl1pPr marL="0" indent="0">
              <a:buNone/>
              <a:defRPr sz="2000">
                <a:solidFill>
                  <a:schemeClr val="tx2"/>
                </a:solidFill>
              </a:defRPr>
            </a:lvl1pPr>
          </a:lstStyle>
          <a:p>
            <a:pPr lvl="0"/>
            <a:r>
              <a:rPr lang="en-GB" dirty="0"/>
              <a:t>Subtitle of the slide</a:t>
            </a:r>
          </a:p>
        </p:txBody>
      </p:sp>
    </p:spTree>
    <p:extLst>
      <p:ext uri="{BB962C8B-B14F-4D97-AF65-F5344CB8AC3E}">
        <p14:creationId xmlns:p14="http://schemas.microsoft.com/office/powerpoint/2010/main" val="8876528"/>
      </p:ext>
    </p:extLst>
  </p:cSld>
  <p:clrMapOvr>
    <a:masterClrMapping/>
  </p:clrMapOvr>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3 Columns with titles &amp; visuals">
    <p:spTree>
      <p:nvGrpSpPr>
        <p:cNvPr id="1" name=""/>
        <p:cNvGrpSpPr/>
        <p:nvPr/>
      </p:nvGrpSpPr>
      <p:grpSpPr>
        <a:xfrm>
          <a:off x="0" y="0"/>
          <a:ext cx="0" cy="0"/>
          <a:chOff x="0" y="0"/>
          <a:chExt cx="0" cy="0"/>
        </a:xfrm>
      </p:grpSpPr>
      <p:sp>
        <p:nvSpPr>
          <p:cNvPr id="7" name="Espace réservé du texte 7">
            <a:extLst>
              <a:ext uri="{FF2B5EF4-FFF2-40B4-BE49-F238E27FC236}">
                <a16:creationId xmlns:a16="http://schemas.microsoft.com/office/drawing/2014/main" id="{956F1229-4838-4B2A-8426-04F56D2CA3E0}"/>
              </a:ext>
            </a:extLst>
          </p:cNvPr>
          <p:cNvSpPr>
            <a:spLocks noGrp="1"/>
          </p:cNvSpPr>
          <p:nvPr>
            <p:ph type="body" sz="quarter" idx="13" hasCustomPrompt="1"/>
          </p:nvPr>
        </p:nvSpPr>
        <p:spPr>
          <a:xfrm>
            <a:off x="495300" y="3433390"/>
            <a:ext cx="3121480" cy="341633"/>
          </a:xfrm>
        </p:spPr>
        <p:txBody>
          <a:bodyPr anchor="b">
            <a:spAutoFit/>
          </a:bodyPr>
          <a:lstStyle>
            <a:lvl1pPr marL="0" indent="0" algn="l">
              <a:buFont typeface="Arial" panose="020B0604020202020204" pitchFamily="34" charset="0"/>
              <a:buNone/>
              <a:defRPr b="1" cap="all" spc="0" baseline="0">
                <a:solidFill>
                  <a:schemeClr val="bg2"/>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8" name="Espace réservé du texte 7">
            <a:extLst>
              <a:ext uri="{FF2B5EF4-FFF2-40B4-BE49-F238E27FC236}">
                <a16:creationId xmlns:a16="http://schemas.microsoft.com/office/drawing/2014/main" id="{B2693C99-AE29-457B-968A-2239A52900BE}"/>
              </a:ext>
            </a:extLst>
          </p:cNvPr>
          <p:cNvSpPr>
            <a:spLocks noGrp="1"/>
          </p:cNvSpPr>
          <p:nvPr>
            <p:ph type="body" sz="quarter" idx="14" hasCustomPrompt="1"/>
          </p:nvPr>
        </p:nvSpPr>
        <p:spPr>
          <a:xfrm>
            <a:off x="4535260" y="3433390"/>
            <a:ext cx="3121480" cy="341632"/>
          </a:xfrm>
        </p:spPr>
        <p:txBody>
          <a:bodyPr anchor="b">
            <a:spAutoFit/>
          </a:bodyPr>
          <a:lstStyle>
            <a:lvl1pPr marL="0" indent="0" algn="l">
              <a:buFont typeface="Arial" panose="020B0604020202020204" pitchFamily="34" charset="0"/>
              <a:buNone/>
              <a:defRPr b="1" cap="all" spc="0" baseline="0">
                <a:solidFill>
                  <a:schemeClr val="tx2"/>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9" name="Espace réservé du texte 7">
            <a:extLst>
              <a:ext uri="{FF2B5EF4-FFF2-40B4-BE49-F238E27FC236}">
                <a16:creationId xmlns:a16="http://schemas.microsoft.com/office/drawing/2014/main" id="{A01E6CBC-FC7B-426F-9962-4D075E7397D9}"/>
              </a:ext>
            </a:extLst>
          </p:cNvPr>
          <p:cNvSpPr>
            <a:spLocks noGrp="1"/>
          </p:cNvSpPr>
          <p:nvPr>
            <p:ph type="body" sz="quarter" idx="15" hasCustomPrompt="1"/>
          </p:nvPr>
        </p:nvSpPr>
        <p:spPr>
          <a:xfrm>
            <a:off x="8575220" y="3433390"/>
            <a:ext cx="3121480" cy="341632"/>
          </a:xfrm>
        </p:spPr>
        <p:txBody>
          <a:bodyPr anchor="b">
            <a:spAutoFit/>
          </a:bodyPr>
          <a:lstStyle>
            <a:lvl1pPr marL="0" indent="0" algn="l">
              <a:buFont typeface="Arial" panose="020B0604020202020204" pitchFamily="34" charset="0"/>
              <a:buNone/>
              <a:defRPr b="1" cap="all" spc="0" baseline="0">
                <a:solidFill>
                  <a:schemeClr val="accent4"/>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0" name="Espace réservé du texte 7">
            <a:extLst>
              <a:ext uri="{FF2B5EF4-FFF2-40B4-BE49-F238E27FC236}">
                <a16:creationId xmlns:a16="http://schemas.microsoft.com/office/drawing/2014/main" id="{D3B07922-F4EA-412B-8928-CBD31E51C22E}"/>
              </a:ext>
            </a:extLst>
          </p:cNvPr>
          <p:cNvSpPr>
            <a:spLocks noGrp="1"/>
          </p:cNvSpPr>
          <p:nvPr>
            <p:ph type="body" sz="quarter" idx="16" hasCustomPrompt="1"/>
          </p:nvPr>
        </p:nvSpPr>
        <p:spPr>
          <a:xfrm>
            <a:off x="495300" y="3924193"/>
            <a:ext cx="3121480" cy="338554"/>
          </a:xfr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1" name="Espace réservé du texte 7">
            <a:extLst>
              <a:ext uri="{FF2B5EF4-FFF2-40B4-BE49-F238E27FC236}">
                <a16:creationId xmlns:a16="http://schemas.microsoft.com/office/drawing/2014/main" id="{07C2FCBD-4D77-4221-8FE3-9ACE14F86631}"/>
              </a:ext>
            </a:extLst>
          </p:cNvPr>
          <p:cNvSpPr>
            <a:spLocks noGrp="1"/>
          </p:cNvSpPr>
          <p:nvPr>
            <p:ph type="body" sz="quarter" idx="17" hasCustomPrompt="1"/>
          </p:nvPr>
        </p:nvSpPr>
        <p:spPr>
          <a:xfrm>
            <a:off x="4535260" y="3924193"/>
            <a:ext cx="3121480" cy="338554"/>
          </a:xfr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2" name="Espace réservé du texte 7">
            <a:extLst>
              <a:ext uri="{FF2B5EF4-FFF2-40B4-BE49-F238E27FC236}">
                <a16:creationId xmlns:a16="http://schemas.microsoft.com/office/drawing/2014/main" id="{D706B066-FD11-478C-89AC-C849AC0D6F15}"/>
              </a:ext>
            </a:extLst>
          </p:cNvPr>
          <p:cNvSpPr>
            <a:spLocks noGrp="1"/>
          </p:cNvSpPr>
          <p:nvPr>
            <p:ph type="body" sz="quarter" idx="18" hasCustomPrompt="1"/>
          </p:nvPr>
        </p:nvSpPr>
        <p:spPr>
          <a:xfrm>
            <a:off x="8575220" y="3924193"/>
            <a:ext cx="3121480" cy="338554"/>
          </a:xfr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2" name="Espace réservé du numéro de diapositive 1">
            <a:extLst>
              <a:ext uri="{FF2B5EF4-FFF2-40B4-BE49-F238E27FC236}">
                <a16:creationId xmlns:a16="http://schemas.microsoft.com/office/drawing/2014/main" id="{5E5C377F-165D-4F92-8DD6-B7B690C55D8F}"/>
              </a:ext>
            </a:extLst>
          </p:cNvPr>
          <p:cNvSpPr>
            <a:spLocks noGrp="1"/>
          </p:cNvSpPr>
          <p:nvPr>
            <p:ph type="sldNum" sz="quarter" idx="20"/>
          </p:nvPr>
        </p:nvSpPr>
        <p:spPr/>
        <p:txBody>
          <a:bodyPr/>
          <a:lstStyle/>
          <a:p>
            <a:fld id="{D61AABEC-672F-4B68-B914-690DA978312C}" type="slidenum">
              <a:rPr lang="en-GB" smtClean="0"/>
              <a:t>‹#›</a:t>
            </a:fld>
            <a:r>
              <a:rPr lang="en-GB"/>
              <a:t> ‒ </a:t>
            </a:r>
          </a:p>
        </p:txBody>
      </p:sp>
      <p:sp>
        <p:nvSpPr>
          <p:cNvPr id="17" name="Espace réservé pour une image  3">
            <a:extLst>
              <a:ext uri="{FF2B5EF4-FFF2-40B4-BE49-F238E27FC236}">
                <a16:creationId xmlns:a16="http://schemas.microsoft.com/office/drawing/2014/main" id="{819F08F9-1548-4EA7-B9D8-5A0F8A35175A}"/>
              </a:ext>
            </a:extLst>
          </p:cNvPr>
          <p:cNvSpPr>
            <a:spLocks noGrp="1"/>
          </p:cNvSpPr>
          <p:nvPr>
            <p:ph type="pic" sz="quarter" idx="21" hasCustomPrompt="1"/>
          </p:nvPr>
        </p:nvSpPr>
        <p:spPr>
          <a:xfrm>
            <a:off x="495300" y="1412777"/>
            <a:ext cx="3121480" cy="1615024"/>
          </a:xfrm>
          <a:solidFill>
            <a:schemeClr val="bg1">
              <a:lumMod val="95000"/>
            </a:schemeClr>
          </a:solidFill>
        </p:spPr>
        <p:txBody>
          <a:bodyPr/>
          <a:lstStyle/>
          <a:p>
            <a:r>
              <a:rPr lang="en-GB"/>
              <a:t> </a:t>
            </a:r>
          </a:p>
        </p:txBody>
      </p:sp>
      <p:sp>
        <p:nvSpPr>
          <p:cNvPr id="18" name="Espace réservé pour une image  3">
            <a:extLst>
              <a:ext uri="{FF2B5EF4-FFF2-40B4-BE49-F238E27FC236}">
                <a16:creationId xmlns:a16="http://schemas.microsoft.com/office/drawing/2014/main" id="{9F9E6627-E8BC-407E-A08B-D5933391D5FE}"/>
              </a:ext>
            </a:extLst>
          </p:cNvPr>
          <p:cNvSpPr>
            <a:spLocks noGrp="1"/>
          </p:cNvSpPr>
          <p:nvPr>
            <p:ph type="pic" sz="quarter" idx="22" hasCustomPrompt="1"/>
          </p:nvPr>
        </p:nvSpPr>
        <p:spPr>
          <a:xfrm>
            <a:off x="4535260" y="1412777"/>
            <a:ext cx="3121480" cy="1615024"/>
          </a:xfrm>
          <a:solidFill>
            <a:schemeClr val="bg1">
              <a:lumMod val="95000"/>
            </a:schemeClr>
          </a:solidFill>
        </p:spPr>
        <p:txBody>
          <a:bodyPr/>
          <a:lstStyle/>
          <a:p>
            <a:r>
              <a:rPr lang="en-GB"/>
              <a:t> </a:t>
            </a:r>
          </a:p>
        </p:txBody>
      </p:sp>
      <p:sp>
        <p:nvSpPr>
          <p:cNvPr id="19" name="Espace réservé pour une image  3">
            <a:extLst>
              <a:ext uri="{FF2B5EF4-FFF2-40B4-BE49-F238E27FC236}">
                <a16:creationId xmlns:a16="http://schemas.microsoft.com/office/drawing/2014/main" id="{EF1EFA6A-C7CB-40F1-8449-9F22C2AA8081}"/>
              </a:ext>
            </a:extLst>
          </p:cNvPr>
          <p:cNvSpPr>
            <a:spLocks noGrp="1"/>
          </p:cNvSpPr>
          <p:nvPr>
            <p:ph type="pic" sz="quarter" idx="23" hasCustomPrompt="1"/>
          </p:nvPr>
        </p:nvSpPr>
        <p:spPr>
          <a:xfrm>
            <a:off x="8575220" y="1412777"/>
            <a:ext cx="3121480" cy="1615024"/>
          </a:xfrm>
          <a:solidFill>
            <a:schemeClr val="bg1">
              <a:lumMod val="95000"/>
            </a:schemeClr>
          </a:solidFill>
        </p:spPr>
        <p:txBody>
          <a:bodyPr/>
          <a:lstStyle/>
          <a:p>
            <a:r>
              <a:rPr lang="en-GB"/>
              <a:t> </a:t>
            </a:r>
          </a:p>
        </p:txBody>
      </p:sp>
      <p:sp>
        <p:nvSpPr>
          <p:cNvPr id="3" name="Titre 2">
            <a:extLst>
              <a:ext uri="{FF2B5EF4-FFF2-40B4-BE49-F238E27FC236}">
                <a16:creationId xmlns:a16="http://schemas.microsoft.com/office/drawing/2014/main" id="{2042B6F5-C2DA-453F-A5C3-176EFCAFFFF2}"/>
              </a:ext>
            </a:extLst>
          </p:cNvPr>
          <p:cNvSpPr>
            <a:spLocks noGrp="1"/>
          </p:cNvSpPr>
          <p:nvPr>
            <p:ph type="title" hasCustomPrompt="1"/>
          </p:nvPr>
        </p:nvSpPr>
        <p:spPr/>
        <p:txBody>
          <a:bodyPr/>
          <a:lstStyle>
            <a:lvl1pPr>
              <a:defRPr/>
            </a:lvl1pPr>
          </a:lstStyle>
          <a:p>
            <a:r>
              <a:rPr lang="fr-FR" err="1"/>
              <a:t>Title of the slidE</a:t>
            </a:r>
            <a:endParaRPr lang="fr-FR"/>
          </a:p>
        </p:txBody>
      </p:sp>
      <p:sp>
        <p:nvSpPr>
          <p:cNvPr id="15" name="Text Placeholder 8">
            <a:extLst>
              <a:ext uri="{FF2B5EF4-FFF2-40B4-BE49-F238E27FC236}">
                <a16:creationId xmlns:a16="http://schemas.microsoft.com/office/drawing/2014/main" id="{C0F578CD-8495-41E9-9EE0-893E378D516A}"/>
              </a:ext>
            </a:extLst>
          </p:cNvPr>
          <p:cNvSpPr>
            <a:spLocks noGrp="1"/>
          </p:cNvSpPr>
          <p:nvPr>
            <p:ph type="body" sz="quarter" idx="24" hasCustomPrompt="1"/>
          </p:nvPr>
        </p:nvSpPr>
        <p:spPr>
          <a:xfrm>
            <a:off x="404786" y="5914632"/>
            <a:ext cx="11463417" cy="215444"/>
          </a:xfr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Tree>
    <p:extLst>
      <p:ext uri="{BB962C8B-B14F-4D97-AF65-F5344CB8AC3E}">
        <p14:creationId xmlns:p14="http://schemas.microsoft.com/office/powerpoint/2010/main" val="2173871239"/>
      </p:ext>
    </p:extLst>
  </p:cSld>
  <p:clrMapOvr>
    <a:masterClrMapping/>
  </p:clrMapOvr>
  <p:transition/>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pos="7379">
          <p15:clr>
            <a:srgbClr val="FBAE40"/>
          </p15:clr>
        </p15:guide>
      </p15:sldGuideLst>
    </p:ext>
  </p:extLst>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3 Columns with titles &amp; visuals [V2]">
    <p:spTree>
      <p:nvGrpSpPr>
        <p:cNvPr id="1" name=""/>
        <p:cNvGrpSpPr/>
        <p:nvPr/>
      </p:nvGrpSpPr>
      <p:grpSpPr>
        <a:xfrm>
          <a:off x="0" y="0"/>
          <a:ext cx="0" cy="0"/>
          <a:chOff x="0" y="0"/>
          <a:chExt cx="0" cy="0"/>
        </a:xfrm>
      </p:grpSpPr>
      <p:sp>
        <p:nvSpPr>
          <p:cNvPr id="7" name="Espace réservé du texte 7">
            <a:extLst>
              <a:ext uri="{FF2B5EF4-FFF2-40B4-BE49-F238E27FC236}">
                <a16:creationId xmlns:a16="http://schemas.microsoft.com/office/drawing/2014/main" id="{956F1229-4838-4B2A-8426-04F56D2CA3E0}"/>
              </a:ext>
            </a:extLst>
          </p:cNvPr>
          <p:cNvSpPr>
            <a:spLocks noGrp="1"/>
          </p:cNvSpPr>
          <p:nvPr>
            <p:ph type="body" sz="quarter" idx="13" hasCustomPrompt="1"/>
          </p:nvPr>
        </p:nvSpPr>
        <p:spPr>
          <a:xfrm>
            <a:off x="495300" y="3433390"/>
            <a:ext cx="3121480" cy="341633"/>
          </a:xfrm>
        </p:spPr>
        <p:txBody>
          <a:bodyPr anchor="b">
            <a:spAutoFit/>
          </a:bodyPr>
          <a:lstStyle>
            <a:lvl1pPr marL="0" indent="0" algn="l">
              <a:buFont typeface="Arial" panose="020B0604020202020204" pitchFamily="34" charset="0"/>
              <a:buNone/>
              <a:defRPr b="1" cap="all" spc="0" baseline="0">
                <a:solidFill>
                  <a:schemeClr val="bg2"/>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8" name="Espace réservé du texte 7">
            <a:extLst>
              <a:ext uri="{FF2B5EF4-FFF2-40B4-BE49-F238E27FC236}">
                <a16:creationId xmlns:a16="http://schemas.microsoft.com/office/drawing/2014/main" id="{B2693C99-AE29-457B-968A-2239A52900BE}"/>
              </a:ext>
            </a:extLst>
          </p:cNvPr>
          <p:cNvSpPr>
            <a:spLocks noGrp="1"/>
          </p:cNvSpPr>
          <p:nvPr>
            <p:ph type="body" sz="quarter" idx="14" hasCustomPrompt="1"/>
          </p:nvPr>
        </p:nvSpPr>
        <p:spPr>
          <a:xfrm>
            <a:off x="4535260" y="3433390"/>
            <a:ext cx="3121480" cy="341632"/>
          </a:xfrm>
        </p:spPr>
        <p:txBody>
          <a:bodyPr anchor="b">
            <a:spAutoFit/>
          </a:bodyPr>
          <a:lstStyle>
            <a:lvl1pPr marL="0" indent="0" algn="l">
              <a:buFont typeface="Arial" panose="020B0604020202020204" pitchFamily="34" charset="0"/>
              <a:buNone/>
              <a:defRPr b="1" cap="all" spc="0" baseline="0">
                <a:solidFill>
                  <a:schemeClr val="tx2"/>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9" name="Espace réservé du texte 7">
            <a:extLst>
              <a:ext uri="{FF2B5EF4-FFF2-40B4-BE49-F238E27FC236}">
                <a16:creationId xmlns:a16="http://schemas.microsoft.com/office/drawing/2014/main" id="{A01E6CBC-FC7B-426F-9962-4D075E7397D9}"/>
              </a:ext>
            </a:extLst>
          </p:cNvPr>
          <p:cNvSpPr>
            <a:spLocks noGrp="1"/>
          </p:cNvSpPr>
          <p:nvPr>
            <p:ph type="body" sz="quarter" idx="15" hasCustomPrompt="1"/>
          </p:nvPr>
        </p:nvSpPr>
        <p:spPr>
          <a:xfrm>
            <a:off x="8575220" y="3433390"/>
            <a:ext cx="3121480" cy="341632"/>
          </a:xfrm>
        </p:spPr>
        <p:txBody>
          <a:bodyPr anchor="b">
            <a:spAutoFit/>
          </a:bodyPr>
          <a:lstStyle>
            <a:lvl1pPr marL="0" indent="0" algn="l">
              <a:buFont typeface="Arial" panose="020B0604020202020204" pitchFamily="34" charset="0"/>
              <a:buNone/>
              <a:defRPr b="1" cap="all" spc="0" baseline="0">
                <a:solidFill>
                  <a:schemeClr val="accent3"/>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0" name="Espace réservé du texte 7">
            <a:extLst>
              <a:ext uri="{FF2B5EF4-FFF2-40B4-BE49-F238E27FC236}">
                <a16:creationId xmlns:a16="http://schemas.microsoft.com/office/drawing/2014/main" id="{D3B07922-F4EA-412B-8928-CBD31E51C22E}"/>
              </a:ext>
            </a:extLst>
          </p:cNvPr>
          <p:cNvSpPr>
            <a:spLocks noGrp="1"/>
          </p:cNvSpPr>
          <p:nvPr>
            <p:ph type="body" sz="quarter" idx="16" hasCustomPrompt="1"/>
          </p:nvPr>
        </p:nvSpPr>
        <p:spPr>
          <a:xfrm>
            <a:off x="495300" y="3924193"/>
            <a:ext cx="3121480" cy="338554"/>
          </a:xfr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1" name="Espace réservé du texte 7">
            <a:extLst>
              <a:ext uri="{FF2B5EF4-FFF2-40B4-BE49-F238E27FC236}">
                <a16:creationId xmlns:a16="http://schemas.microsoft.com/office/drawing/2014/main" id="{07C2FCBD-4D77-4221-8FE3-9ACE14F86631}"/>
              </a:ext>
            </a:extLst>
          </p:cNvPr>
          <p:cNvSpPr>
            <a:spLocks noGrp="1"/>
          </p:cNvSpPr>
          <p:nvPr>
            <p:ph type="body" sz="quarter" idx="17" hasCustomPrompt="1"/>
          </p:nvPr>
        </p:nvSpPr>
        <p:spPr>
          <a:xfrm>
            <a:off x="4535260" y="3924193"/>
            <a:ext cx="3121480" cy="338554"/>
          </a:xfr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2" name="Espace réservé du texte 7">
            <a:extLst>
              <a:ext uri="{FF2B5EF4-FFF2-40B4-BE49-F238E27FC236}">
                <a16:creationId xmlns:a16="http://schemas.microsoft.com/office/drawing/2014/main" id="{D706B066-FD11-478C-89AC-C849AC0D6F15}"/>
              </a:ext>
            </a:extLst>
          </p:cNvPr>
          <p:cNvSpPr>
            <a:spLocks noGrp="1"/>
          </p:cNvSpPr>
          <p:nvPr>
            <p:ph type="body" sz="quarter" idx="18" hasCustomPrompt="1"/>
          </p:nvPr>
        </p:nvSpPr>
        <p:spPr>
          <a:xfrm>
            <a:off x="8575220" y="3924193"/>
            <a:ext cx="3121480" cy="338554"/>
          </a:xfr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2" name="Espace réservé du numéro de diapositive 1">
            <a:extLst>
              <a:ext uri="{FF2B5EF4-FFF2-40B4-BE49-F238E27FC236}">
                <a16:creationId xmlns:a16="http://schemas.microsoft.com/office/drawing/2014/main" id="{5E5C377F-165D-4F92-8DD6-B7B690C55D8F}"/>
              </a:ext>
            </a:extLst>
          </p:cNvPr>
          <p:cNvSpPr>
            <a:spLocks noGrp="1"/>
          </p:cNvSpPr>
          <p:nvPr>
            <p:ph type="sldNum" sz="quarter" idx="20"/>
          </p:nvPr>
        </p:nvSpPr>
        <p:spPr/>
        <p:txBody>
          <a:bodyPr/>
          <a:lstStyle/>
          <a:p>
            <a:fld id="{D61AABEC-672F-4B68-B914-690DA978312C}" type="slidenum">
              <a:rPr lang="en-GB" smtClean="0"/>
              <a:t>‹#›</a:t>
            </a:fld>
            <a:r>
              <a:rPr lang="en-GB"/>
              <a:t> ‒ </a:t>
            </a:r>
          </a:p>
        </p:txBody>
      </p:sp>
      <p:sp>
        <p:nvSpPr>
          <p:cNvPr id="17" name="Espace réservé pour une image  3">
            <a:extLst>
              <a:ext uri="{FF2B5EF4-FFF2-40B4-BE49-F238E27FC236}">
                <a16:creationId xmlns:a16="http://schemas.microsoft.com/office/drawing/2014/main" id="{819F08F9-1548-4EA7-B9D8-5A0F8A35175A}"/>
              </a:ext>
            </a:extLst>
          </p:cNvPr>
          <p:cNvSpPr>
            <a:spLocks noGrp="1"/>
          </p:cNvSpPr>
          <p:nvPr>
            <p:ph type="pic" sz="quarter" idx="21" hasCustomPrompt="1"/>
          </p:nvPr>
        </p:nvSpPr>
        <p:spPr>
          <a:xfrm>
            <a:off x="495300" y="1412777"/>
            <a:ext cx="3121480" cy="1615024"/>
          </a:xfrm>
          <a:solidFill>
            <a:schemeClr val="bg1">
              <a:lumMod val="95000"/>
            </a:schemeClr>
          </a:solidFill>
        </p:spPr>
        <p:txBody>
          <a:bodyPr/>
          <a:lstStyle/>
          <a:p>
            <a:r>
              <a:rPr lang="en-GB"/>
              <a:t> </a:t>
            </a:r>
          </a:p>
        </p:txBody>
      </p:sp>
      <p:sp>
        <p:nvSpPr>
          <p:cNvPr id="18" name="Espace réservé pour une image  3">
            <a:extLst>
              <a:ext uri="{FF2B5EF4-FFF2-40B4-BE49-F238E27FC236}">
                <a16:creationId xmlns:a16="http://schemas.microsoft.com/office/drawing/2014/main" id="{9F9E6627-E8BC-407E-A08B-D5933391D5FE}"/>
              </a:ext>
            </a:extLst>
          </p:cNvPr>
          <p:cNvSpPr>
            <a:spLocks noGrp="1"/>
          </p:cNvSpPr>
          <p:nvPr>
            <p:ph type="pic" sz="quarter" idx="22" hasCustomPrompt="1"/>
          </p:nvPr>
        </p:nvSpPr>
        <p:spPr>
          <a:xfrm>
            <a:off x="4535260" y="1412777"/>
            <a:ext cx="3121480" cy="1615024"/>
          </a:xfrm>
          <a:solidFill>
            <a:schemeClr val="bg1">
              <a:lumMod val="95000"/>
            </a:schemeClr>
          </a:solidFill>
        </p:spPr>
        <p:txBody>
          <a:bodyPr/>
          <a:lstStyle/>
          <a:p>
            <a:r>
              <a:rPr lang="en-GB"/>
              <a:t> </a:t>
            </a:r>
          </a:p>
        </p:txBody>
      </p:sp>
      <p:sp>
        <p:nvSpPr>
          <p:cNvPr id="19" name="Espace réservé pour une image  3">
            <a:extLst>
              <a:ext uri="{FF2B5EF4-FFF2-40B4-BE49-F238E27FC236}">
                <a16:creationId xmlns:a16="http://schemas.microsoft.com/office/drawing/2014/main" id="{EF1EFA6A-C7CB-40F1-8449-9F22C2AA8081}"/>
              </a:ext>
            </a:extLst>
          </p:cNvPr>
          <p:cNvSpPr>
            <a:spLocks noGrp="1"/>
          </p:cNvSpPr>
          <p:nvPr>
            <p:ph type="pic" sz="quarter" idx="23" hasCustomPrompt="1"/>
          </p:nvPr>
        </p:nvSpPr>
        <p:spPr>
          <a:xfrm>
            <a:off x="8575220" y="1412777"/>
            <a:ext cx="3121480" cy="1615024"/>
          </a:xfrm>
          <a:solidFill>
            <a:schemeClr val="bg1">
              <a:lumMod val="95000"/>
            </a:schemeClr>
          </a:solidFill>
        </p:spPr>
        <p:txBody>
          <a:bodyPr/>
          <a:lstStyle/>
          <a:p>
            <a:r>
              <a:rPr lang="en-GB"/>
              <a:t> </a:t>
            </a:r>
          </a:p>
        </p:txBody>
      </p:sp>
      <p:sp>
        <p:nvSpPr>
          <p:cNvPr id="3" name="Titre 2">
            <a:extLst>
              <a:ext uri="{FF2B5EF4-FFF2-40B4-BE49-F238E27FC236}">
                <a16:creationId xmlns:a16="http://schemas.microsoft.com/office/drawing/2014/main" id="{2042B6F5-C2DA-453F-A5C3-176EFCAFFFF2}"/>
              </a:ext>
            </a:extLst>
          </p:cNvPr>
          <p:cNvSpPr>
            <a:spLocks noGrp="1"/>
          </p:cNvSpPr>
          <p:nvPr>
            <p:ph type="title" hasCustomPrompt="1"/>
          </p:nvPr>
        </p:nvSpPr>
        <p:spPr/>
        <p:txBody>
          <a:bodyPr/>
          <a:lstStyle>
            <a:lvl1pPr>
              <a:defRPr/>
            </a:lvl1pPr>
          </a:lstStyle>
          <a:p>
            <a:r>
              <a:rPr lang="fr-FR" err="1"/>
              <a:t>Title of the slidE</a:t>
            </a:r>
            <a:endParaRPr lang="fr-FR"/>
          </a:p>
        </p:txBody>
      </p:sp>
      <p:sp>
        <p:nvSpPr>
          <p:cNvPr id="15" name="Text Placeholder 8">
            <a:extLst>
              <a:ext uri="{FF2B5EF4-FFF2-40B4-BE49-F238E27FC236}">
                <a16:creationId xmlns:a16="http://schemas.microsoft.com/office/drawing/2014/main" id="{C0F578CD-8495-41E9-9EE0-893E378D516A}"/>
              </a:ext>
            </a:extLst>
          </p:cNvPr>
          <p:cNvSpPr>
            <a:spLocks noGrp="1"/>
          </p:cNvSpPr>
          <p:nvPr>
            <p:ph type="body" sz="quarter" idx="24" hasCustomPrompt="1"/>
          </p:nvPr>
        </p:nvSpPr>
        <p:spPr>
          <a:xfrm>
            <a:off x="404786" y="5914632"/>
            <a:ext cx="11463417" cy="215444"/>
          </a:xfr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Tree>
    <p:extLst>
      <p:ext uri="{BB962C8B-B14F-4D97-AF65-F5344CB8AC3E}">
        <p14:creationId xmlns:p14="http://schemas.microsoft.com/office/powerpoint/2010/main" val="2991464714"/>
      </p:ext>
    </p:extLst>
  </p:cSld>
  <p:clrMapOvr>
    <a:masterClrMapping/>
  </p:clrMapOvr>
  <p:transition/>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pos="7379">
          <p15:clr>
            <a:srgbClr val="FBAE40"/>
          </p15:clr>
        </p15:guide>
      </p15:sldGuideLst>
    </p:ext>
  </p:extLst>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3 Columns with titles &amp; visuals with dividers">
    <p:spTree>
      <p:nvGrpSpPr>
        <p:cNvPr id="1" name=""/>
        <p:cNvGrpSpPr/>
        <p:nvPr/>
      </p:nvGrpSpPr>
      <p:grpSpPr>
        <a:xfrm>
          <a:off x="0" y="0"/>
          <a:ext cx="0" cy="0"/>
          <a:chOff x="0" y="0"/>
          <a:chExt cx="0" cy="0"/>
        </a:xfrm>
      </p:grpSpPr>
      <p:sp>
        <p:nvSpPr>
          <p:cNvPr id="7" name="Espace réservé du texte 7">
            <a:extLst>
              <a:ext uri="{FF2B5EF4-FFF2-40B4-BE49-F238E27FC236}">
                <a16:creationId xmlns:a16="http://schemas.microsoft.com/office/drawing/2014/main" id="{956F1229-4838-4B2A-8426-04F56D2CA3E0}"/>
              </a:ext>
            </a:extLst>
          </p:cNvPr>
          <p:cNvSpPr>
            <a:spLocks noGrp="1"/>
          </p:cNvSpPr>
          <p:nvPr>
            <p:ph type="body" sz="quarter" idx="13" hasCustomPrompt="1"/>
          </p:nvPr>
        </p:nvSpPr>
        <p:spPr>
          <a:xfrm>
            <a:off x="495300" y="3433390"/>
            <a:ext cx="3121480" cy="341633"/>
          </a:xfrm>
        </p:spPr>
        <p:txBody>
          <a:bodyPr anchor="b">
            <a:spAutoFit/>
          </a:bodyPr>
          <a:lstStyle>
            <a:lvl1pPr marL="0" indent="0" algn="l">
              <a:buFont typeface="Arial" panose="020B0604020202020204" pitchFamily="34" charset="0"/>
              <a:buNone/>
              <a:defRPr b="1" cap="all" spc="0" baseline="0">
                <a:solidFill>
                  <a:schemeClr val="bg2"/>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8" name="Espace réservé du texte 7">
            <a:extLst>
              <a:ext uri="{FF2B5EF4-FFF2-40B4-BE49-F238E27FC236}">
                <a16:creationId xmlns:a16="http://schemas.microsoft.com/office/drawing/2014/main" id="{B2693C99-AE29-457B-968A-2239A52900BE}"/>
              </a:ext>
            </a:extLst>
          </p:cNvPr>
          <p:cNvSpPr>
            <a:spLocks noGrp="1"/>
          </p:cNvSpPr>
          <p:nvPr>
            <p:ph type="body" sz="quarter" idx="14" hasCustomPrompt="1"/>
          </p:nvPr>
        </p:nvSpPr>
        <p:spPr>
          <a:xfrm>
            <a:off x="4535260" y="3433390"/>
            <a:ext cx="3121480" cy="341632"/>
          </a:xfrm>
        </p:spPr>
        <p:txBody>
          <a:bodyPr anchor="b">
            <a:spAutoFit/>
          </a:bodyPr>
          <a:lstStyle>
            <a:lvl1pPr marL="0" indent="0" algn="l">
              <a:buFont typeface="Arial" panose="020B0604020202020204" pitchFamily="34" charset="0"/>
              <a:buNone/>
              <a:defRPr b="1" cap="all" spc="0" baseline="0">
                <a:solidFill>
                  <a:schemeClr val="tx2"/>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9" name="Espace réservé du texte 7">
            <a:extLst>
              <a:ext uri="{FF2B5EF4-FFF2-40B4-BE49-F238E27FC236}">
                <a16:creationId xmlns:a16="http://schemas.microsoft.com/office/drawing/2014/main" id="{A01E6CBC-FC7B-426F-9962-4D075E7397D9}"/>
              </a:ext>
            </a:extLst>
          </p:cNvPr>
          <p:cNvSpPr>
            <a:spLocks noGrp="1"/>
          </p:cNvSpPr>
          <p:nvPr>
            <p:ph type="body" sz="quarter" idx="15" hasCustomPrompt="1"/>
          </p:nvPr>
        </p:nvSpPr>
        <p:spPr>
          <a:xfrm>
            <a:off x="8575220" y="3433390"/>
            <a:ext cx="3121480" cy="341632"/>
          </a:xfrm>
        </p:spPr>
        <p:txBody>
          <a:bodyPr anchor="b">
            <a:spAutoFit/>
          </a:bodyPr>
          <a:lstStyle>
            <a:lvl1pPr marL="0" indent="0" algn="l">
              <a:buFont typeface="Arial" panose="020B0604020202020204" pitchFamily="34" charset="0"/>
              <a:buNone/>
              <a:defRPr b="1" cap="all" spc="0" baseline="0">
                <a:solidFill>
                  <a:schemeClr val="accent4"/>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0" name="Espace réservé du texte 7">
            <a:extLst>
              <a:ext uri="{FF2B5EF4-FFF2-40B4-BE49-F238E27FC236}">
                <a16:creationId xmlns:a16="http://schemas.microsoft.com/office/drawing/2014/main" id="{D3B07922-F4EA-412B-8928-CBD31E51C22E}"/>
              </a:ext>
            </a:extLst>
          </p:cNvPr>
          <p:cNvSpPr>
            <a:spLocks noGrp="1"/>
          </p:cNvSpPr>
          <p:nvPr>
            <p:ph type="body" sz="quarter" idx="16" hasCustomPrompt="1"/>
          </p:nvPr>
        </p:nvSpPr>
        <p:spPr>
          <a:xfrm>
            <a:off x="495300" y="3924193"/>
            <a:ext cx="3121480" cy="338554"/>
          </a:xfr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1" name="Espace réservé du texte 7">
            <a:extLst>
              <a:ext uri="{FF2B5EF4-FFF2-40B4-BE49-F238E27FC236}">
                <a16:creationId xmlns:a16="http://schemas.microsoft.com/office/drawing/2014/main" id="{07C2FCBD-4D77-4221-8FE3-9ACE14F86631}"/>
              </a:ext>
            </a:extLst>
          </p:cNvPr>
          <p:cNvSpPr>
            <a:spLocks noGrp="1"/>
          </p:cNvSpPr>
          <p:nvPr>
            <p:ph type="body" sz="quarter" idx="17" hasCustomPrompt="1"/>
          </p:nvPr>
        </p:nvSpPr>
        <p:spPr>
          <a:xfrm>
            <a:off x="4535260" y="3924193"/>
            <a:ext cx="3121480" cy="338554"/>
          </a:xfr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2" name="Espace réservé du texte 7">
            <a:extLst>
              <a:ext uri="{FF2B5EF4-FFF2-40B4-BE49-F238E27FC236}">
                <a16:creationId xmlns:a16="http://schemas.microsoft.com/office/drawing/2014/main" id="{D706B066-FD11-478C-89AC-C849AC0D6F15}"/>
              </a:ext>
            </a:extLst>
          </p:cNvPr>
          <p:cNvSpPr>
            <a:spLocks noGrp="1"/>
          </p:cNvSpPr>
          <p:nvPr>
            <p:ph type="body" sz="quarter" idx="18" hasCustomPrompt="1"/>
          </p:nvPr>
        </p:nvSpPr>
        <p:spPr>
          <a:xfrm>
            <a:off x="8575220" y="3924193"/>
            <a:ext cx="3121480" cy="338554"/>
          </a:xfr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2" name="Espace réservé du numéro de diapositive 1">
            <a:extLst>
              <a:ext uri="{FF2B5EF4-FFF2-40B4-BE49-F238E27FC236}">
                <a16:creationId xmlns:a16="http://schemas.microsoft.com/office/drawing/2014/main" id="{5E5C377F-165D-4F92-8DD6-B7B690C55D8F}"/>
              </a:ext>
            </a:extLst>
          </p:cNvPr>
          <p:cNvSpPr>
            <a:spLocks noGrp="1"/>
          </p:cNvSpPr>
          <p:nvPr>
            <p:ph type="sldNum" sz="quarter" idx="20"/>
          </p:nvPr>
        </p:nvSpPr>
        <p:spPr/>
        <p:txBody>
          <a:bodyPr/>
          <a:lstStyle/>
          <a:p>
            <a:fld id="{D61AABEC-672F-4B68-B914-690DA978312C}" type="slidenum">
              <a:rPr lang="en-GB" smtClean="0"/>
              <a:t>‹#›</a:t>
            </a:fld>
            <a:r>
              <a:rPr lang="en-GB"/>
              <a:t> ‒ </a:t>
            </a:r>
          </a:p>
        </p:txBody>
      </p:sp>
      <p:sp>
        <p:nvSpPr>
          <p:cNvPr id="17" name="Espace réservé pour une image  3">
            <a:extLst>
              <a:ext uri="{FF2B5EF4-FFF2-40B4-BE49-F238E27FC236}">
                <a16:creationId xmlns:a16="http://schemas.microsoft.com/office/drawing/2014/main" id="{819F08F9-1548-4EA7-B9D8-5A0F8A35175A}"/>
              </a:ext>
            </a:extLst>
          </p:cNvPr>
          <p:cNvSpPr>
            <a:spLocks noGrp="1"/>
          </p:cNvSpPr>
          <p:nvPr>
            <p:ph type="pic" sz="quarter" idx="21" hasCustomPrompt="1"/>
          </p:nvPr>
        </p:nvSpPr>
        <p:spPr>
          <a:xfrm>
            <a:off x="495300" y="1412777"/>
            <a:ext cx="3121480" cy="1615024"/>
          </a:xfrm>
          <a:solidFill>
            <a:schemeClr val="bg1">
              <a:lumMod val="95000"/>
            </a:schemeClr>
          </a:solidFill>
        </p:spPr>
        <p:txBody>
          <a:bodyPr/>
          <a:lstStyle/>
          <a:p>
            <a:r>
              <a:rPr lang="en-GB"/>
              <a:t> </a:t>
            </a:r>
          </a:p>
        </p:txBody>
      </p:sp>
      <p:sp>
        <p:nvSpPr>
          <p:cNvPr id="18" name="Espace réservé pour une image  3">
            <a:extLst>
              <a:ext uri="{FF2B5EF4-FFF2-40B4-BE49-F238E27FC236}">
                <a16:creationId xmlns:a16="http://schemas.microsoft.com/office/drawing/2014/main" id="{9F9E6627-E8BC-407E-A08B-D5933391D5FE}"/>
              </a:ext>
            </a:extLst>
          </p:cNvPr>
          <p:cNvSpPr>
            <a:spLocks noGrp="1"/>
          </p:cNvSpPr>
          <p:nvPr>
            <p:ph type="pic" sz="quarter" idx="22" hasCustomPrompt="1"/>
          </p:nvPr>
        </p:nvSpPr>
        <p:spPr>
          <a:xfrm>
            <a:off x="4535260" y="1412777"/>
            <a:ext cx="3121480" cy="1615024"/>
          </a:xfrm>
          <a:solidFill>
            <a:schemeClr val="bg1">
              <a:lumMod val="95000"/>
            </a:schemeClr>
          </a:solidFill>
        </p:spPr>
        <p:txBody>
          <a:bodyPr/>
          <a:lstStyle/>
          <a:p>
            <a:r>
              <a:rPr lang="en-GB"/>
              <a:t> </a:t>
            </a:r>
          </a:p>
        </p:txBody>
      </p:sp>
      <p:sp>
        <p:nvSpPr>
          <p:cNvPr id="19" name="Espace réservé pour une image  3">
            <a:extLst>
              <a:ext uri="{FF2B5EF4-FFF2-40B4-BE49-F238E27FC236}">
                <a16:creationId xmlns:a16="http://schemas.microsoft.com/office/drawing/2014/main" id="{EF1EFA6A-C7CB-40F1-8449-9F22C2AA8081}"/>
              </a:ext>
            </a:extLst>
          </p:cNvPr>
          <p:cNvSpPr>
            <a:spLocks noGrp="1"/>
          </p:cNvSpPr>
          <p:nvPr>
            <p:ph type="pic" sz="quarter" idx="23" hasCustomPrompt="1"/>
          </p:nvPr>
        </p:nvSpPr>
        <p:spPr>
          <a:xfrm>
            <a:off x="8575220" y="1412777"/>
            <a:ext cx="3121480" cy="1615024"/>
          </a:xfrm>
          <a:solidFill>
            <a:schemeClr val="bg1">
              <a:lumMod val="95000"/>
            </a:schemeClr>
          </a:solidFill>
        </p:spPr>
        <p:txBody>
          <a:bodyPr/>
          <a:lstStyle/>
          <a:p>
            <a:r>
              <a:rPr lang="en-GB"/>
              <a:t> </a:t>
            </a:r>
          </a:p>
        </p:txBody>
      </p:sp>
      <p:sp>
        <p:nvSpPr>
          <p:cNvPr id="3" name="Titre 2">
            <a:extLst>
              <a:ext uri="{FF2B5EF4-FFF2-40B4-BE49-F238E27FC236}">
                <a16:creationId xmlns:a16="http://schemas.microsoft.com/office/drawing/2014/main" id="{2042B6F5-C2DA-453F-A5C3-176EFCAFFFF2}"/>
              </a:ext>
            </a:extLst>
          </p:cNvPr>
          <p:cNvSpPr>
            <a:spLocks noGrp="1"/>
          </p:cNvSpPr>
          <p:nvPr>
            <p:ph type="title" hasCustomPrompt="1"/>
          </p:nvPr>
        </p:nvSpPr>
        <p:spPr/>
        <p:txBody>
          <a:bodyPr/>
          <a:lstStyle>
            <a:lvl1pPr>
              <a:defRPr/>
            </a:lvl1pPr>
          </a:lstStyle>
          <a:p>
            <a:r>
              <a:rPr lang="fr-FR" err="1"/>
              <a:t>Title of the slidE</a:t>
            </a:r>
            <a:endParaRPr lang="fr-FR"/>
          </a:p>
        </p:txBody>
      </p:sp>
      <p:sp>
        <p:nvSpPr>
          <p:cNvPr id="15" name="Text Placeholder 8">
            <a:extLst>
              <a:ext uri="{FF2B5EF4-FFF2-40B4-BE49-F238E27FC236}">
                <a16:creationId xmlns:a16="http://schemas.microsoft.com/office/drawing/2014/main" id="{C0F578CD-8495-41E9-9EE0-893E378D516A}"/>
              </a:ext>
            </a:extLst>
          </p:cNvPr>
          <p:cNvSpPr>
            <a:spLocks noGrp="1"/>
          </p:cNvSpPr>
          <p:nvPr>
            <p:ph type="body" sz="quarter" idx="24" hasCustomPrompt="1"/>
          </p:nvPr>
        </p:nvSpPr>
        <p:spPr>
          <a:xfrm>
            <a:off x="404786" y="5914632"/>
            <a:ext cx="11463417" cy="215444"/>
          </a:xfr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cxnSp>
        <p:nvCxnSpPr>
          <p:cNvPr id="14" name="Straight Connector 35">
            <a:extLst>
              <a:ext uri="{FF2B5EF4-FFF2-40B4-BE49-F238E27FC236}">
                <a16:creationId xmlns:a16="http://schemas.microsoft.com/office/drawing/2014/main" id="{46EDFA8F-1089-4EDE-804F-C8EEA747D94B}"/>
              </a:ext>
            </a:extLst>
          </p:cNvPr>
          <p:cNvCxnSpPr/>
          <p:nvPr userDrawn="1"/>
        </p:nvCxnSpPr>
        <p:spPr>
          <a:xfrm flipH="1" flipV="1">
            <a:off x="4076020"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6" name="Straight Connector 35">
            <a:extLst>
              <a:ext uri="{FF2B5EF4-FFF2-40B4-BE49-F238E27FC236}">
                <a16:creationId xmlns:a16="http://schemas.microsoft.com/office/drawing/2014/main" id="{E1FE6121-B033-48ED-8125-9D7B1EB9D180}"/>
              </a:ext>
            </a:extLst>
          </p:cNvPr>
          <p:cNvCxnSpPr/>
          <p:nvPr userDrawn="1"/>
        </p:nvCxnSpPr>
        <p:spPr>
          <a:xfrm flipH="1" flipV="1">
            <a:off x="8115980"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3042054"/>
      </p:ext>
    </p:extLst>
  </p:cSld>
  <p:clrMapOvr>
    <a:masterClrMapping/>
  </p:clrMapOvr>
  <p:transition/>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pos="7379">
          <p15:clr>
            <a:srgbClr val="FBAE40"/>
          </p15:clr>
        </p15:guide>
      </p15:sldGuideLst>
    </p:ext>
  </p:extLst>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3 Columns with titles &amp; visuals [V2] with dividers">
    <p:spTree>
      <p:nvGrpSpPr>
        <p:cNvPr id="1" name=""/>
        <p:cNvGrpSpPr/>
        <p:nvPr/>
      </p:nvGrpSpPr>
      <p:grpSpPr>
        <a:xfrm>
          <a:off x="0" y="0"/>
          <a:ext cx="0" cy="0"/>
          <a:chOff x="0" y="0"/>
          <a:chExt cx="0" cy="0"/>
        </a:xfrm>
      </p:grpSpPr>
      <p:sp>
        <p:nvSpPr>
          <p:cNvPr id="7" name="Espace réservé du texte 7">
            <a:extLst>
              <a:ext uri="{FF2B5EF4-FFF2-40B4-BE49-F238E27FC236}">
                <a16:creationId xmlns:a16="http://schemas.microsoft.com/office/drawing/2014/main" id="{956F1229-4838-4B2A-8426-04F56D2CA3E0}"/>
              </a:ext>
            </a:extLst>
          </p:cNvPr>
          <p:cNvSpPr>
            <a:spLocks noGrp="1"/>
          </p:cNvSpPr>
          <p:nvPr>
            <p:ph type="body" sz="quarter" idx="13" hasCustomPrompt="1"/>
          </p:nvPr>
        </p:nvSpPr>
        <p:spPr>
          <a:xfrm>
            <a:off x="495300" y="3433390"/>
            <a:ext cx="3121480" cy="341633"/>
          </a:xfrm>
        </p:spPr>
        <p:txBody>
          <a:bodyPr anchor="b">
            <a:spAutoFit/>
          </a:bodyPr>
          <a:lstStyle>
            <a:lvl1pPr marL="0" indent="0" algn="l">
              <a:buFont typeface="Arial" panose="020B0604020202020204" pitchFamily="34" charset="0"/>
              <a:buNone/>
              <a:defRPr b="1" cap="all" spc="0" baseline="0">
                <a:solidFill>
                  <a:schemeClr val="bg2"/>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8" name="Espace réservé du texte 7">
            <a:extLst>
              <a:ext uri="{FF2B5EF4-FFF2-40B4-BE49-F238E27FC236}">
                <a16:creationId xmlns:a16="http://schemas.microsoft.com/office/drawing/2014/main" id="{B2693C99-AE29-457B-968A-2239A52900BE}"/>
              </a:ext>
            </a:extLst>
          </p:cNvPr>
          <p:cNvSpPr>
            <a:spLocks noGrp="1"/>
          </p:cNvSpPr>
          <p:nvPr>
            <p:ph type="body" sz="quarter" idx="14" hasCustomPrompt="1"/>
          </p:nvPr>
        </p:nvSpPr>
        <p:spPr>
          <a:xfrm>
            <a:off x="4535260" y="3433390"/>
            <a:ext cx="3121480" cy="341632"/>
          </a:xfrm>
        </p:spPr>
        <p:txBody>
          <a:bodyPr anchor="b">
            <a:spAutoFit/>
          </a:bodyPr>
          <a:lstStyle>
            <a:lvl1pPr marL="0" indent="0" algn="l">
              <a:buFont typeface="Arial" panose="020B0604020202020204" pitchFamily="34" charset="0"/>
              <a:buNone/>
              <a:defRPr b="1" cap="all" spc="0" baseline="0">
                <a:solidFill>
                  <a:schemeClr val="tx2"/>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9" name="Espace réservé du texte 7">
            <a:extLst>
              <a:ext uri="{FF2B5EF4-FFF2-40B4-BE49-F238E27FC236}">
                <a16:creationId xmlns:a16="http://schemas.microsoft.com/office/drawing/2014/main" id="{A01E6CBC-FC7B-426F-9962-4D075E7397D9}"/>
              </a:ext>
            </a:extLst>
          </p:cNvPr>
          <p:cNvSpPr>
            <a:spLocks noGrp="1"/>
          </p:cNvSpPr>
          <p:nvPr>
            <p:ph type="body" sz="quarter" idx="15" hasCustomPrompt="1"/>
          </p:nvPr>
        </p:nvSpPr>
        <p:spPr>
          <a:xfrm>
            <a:off x="8575220" y="3433390"/>
            <a:ext cx="3121480" cy="341632"/>
          </a:xfrm>
        </p:spPr>
        <p:txBody>
          <a:bodyPr anchor="b">
            <a:spAutoFit/>
          </a:bodyPr>
          <a:lstStyle>
            <a:lvl1pPr marL="0" indent="0" algn="l">
              <a:buFont typeface="Arial" panose="020B0604020202020204" pitchFamily="34" charset="0"/>
              <a:buNone/>
              <a:defRPr b="1" cap="all" spc="0" baseline="0">
                <a:solidFill>
                  <a:schemeClr val="accent3"/>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0" name="Espace réservé du texte 7">
            <a:extLst>
              <a:ext uri="{FF2B5EF4-FFF2-40B4-BE49-F238E27FC236}">
                <a16:creationId xmlns:a16="http://schemas.microsoft.com/office/drawing/2014/main" id="{D3B07922-F4EA-412B-8928-CBD31E51C22E}"/>
              </a:ext>
            </a:extLst>
          </p:cNvPr>
          <p:cNvSpPr>
            <a:spLocks noGrp="1"/>
          </p:cNvSpPr>
          <p:nvPr>
            <p:ph type="body" sz="quarter" idx="16" hasCustomPrompt="1"/>
          </p:nvPr>
        </p:nvSpPr>
        <p:spPr>
          <a:xfrm>
            <a:off x="495300" y="3924193"/>
            <a:ext cx="3121480" cy="338554"/>
          </a:xfr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1" name="Espace réservé du texte 7">
            <a:extLst>
              <a:ext uri="{FF2B5EF4-FFF2-40B4-BE49-F238E27FC236}">
                <a16:creationId xmlns:a16="http://schemas.microsoft.com/office/drawing/2014/main" id="{07C2FCBD-4D77-4221-8FE3-9ACE14F86631}"/>
              </a:ext>
            </a:extLst>
          </p:cNvPr>
          <p:cNvSpPr>
            <a:spLocks noGrp="1"/>
          </p:cNvSpPr>
          <p:nvPr>
            <p:ph type="body" sz="quarter" idx="17" hasCustomPrompt="1"/>
          </p:nvPr>
        </p:nvSpPr>
        <p:spPr>
          <a:xfrm>
            <a:off x="4535260" y="3924193"/>
            <a:ext cx="3121480" cy="338554"/>
          </a:xfr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2" name="Espace réservé du texte 7">
            <a:extLst>
              <a:ext uri="{FF2B5EF4-FFF2-40B4-BE49-F238E27FC236}">
                <a16:creationId xmlns:a16="http://schemas.microsoft.com/office/drawing/2014/main" id="{D706B066-FD11-478C-89AC-C849AC0D6F15}"/>
              </a:ext>
            </a:extLst>
          </p:cNvPr>
          <p:cNvSpPr>
            <a:spLocks noGrp="1"/>
          </p:cNvSpPr>
          <p:nvPr>
            <p:ph type="body" sz="quarter" idx="18" hasCustomPrompt="1"/>
          </p:nvPr>
        </p:nvSpPr>
        <p:spPr>
          <a:xfrm>
            <a:off x="8575220" y="3924193"/>
            <a:ext cx="3121480" cy="338554"/>
          </a:xfr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2" name="Espace réservé du numéro de diapositive 1">
            <a:extLst>
              <a:ext uri="{FF2B5EF4-FFF2-40B4-BE49-F238E27FC236}">
                <a16:creationId xmlns:a16="http://schemas.microsoft.com/office/drawing/2014/main" id="{5E5C377F-165D-4F92-8DD6-B7B690C55D8F}"/>
              </a:ext>
            </a:extLst>
          </p:cNvPr>
          <p:cNvSpPr>
            <a:spLocks noGrp="1"/>
          </p:cNvSpPr>
          <p:nvPr>
            <p:ph type="sldNum" sz="quarter" idx="20"/>
          </p:nvPr>
        </p:nvSpPr>
        <p:spPr/>
        <p:txBody>
          <a:bodyPr/>
          <a:lstStyle/>
          <a:p>
            <a:fld id="{D61AABEC-672F-4B68-B914-690DA978312C}" type="slidenum">
              <a:rPr lang="en-GB" smtClean="0"/>
              <a:t>‹#›</a:t>
            </a:fld>
            <a:r>
              <a:rPr lang="en-GB"/>
              <a:t> ‒ </a:t>
            </a:r>
          </a:p>
        </p:txBody>
      </p:sp>
      <p:sp>
        <p:nvSpPr>
          <p:cNvPr id="17" name="Espace réservé pour une image  3">
            <a:extLst>
              <a:ext uri="{FF2B5EF4-FFF2-40B4-BE49-F238E27FC236}">
                <a16:creationId xmlns:a16="http://schemas.microsoft.com/office/drawing/2014/main" id="{819F08F9-1548-4EA7-B9D8-5A0F8A35175A}"/>
              </a:ext>
            </a:extLst>
          </p:cNvPr>
          <p:cNvSpPr>
            <a:spLocks noGrp="1"/>
          </p:cNvSpPr>
          <p:nvPr>
            <p:ph type="pic" sz="quarter" idx="21" hasCustomPrompt="1"/>
          </p:nvPr>
        </p:nvSpPr>
        <p:spPr>
          <a:xfrm>
            <a:off x="495300" y="1412777"/>
            <a:ext cx="3121480" cy="1615024"/>
          </a:xfrm>
          <a:solidFill>
            <a:schemeClr val="bg1">
              <a:lumMod val="95000"/>
            </a:schemeClr>
          </a:solidFill>
        </p:spPr>
        <p:txBody>
          <a:bodyPr/>
          <a:lstStyle/>
          <a:p>
            <a:r>
              <a:rPr lang="en-GB"/>
              <a:t> </a:t>
            </a:r>
          </a:p>
        </p:txBody>
      </p:sp>
      <p:sp>
        <p:nvSpPr>
          <p:cNvPr id="18" name="Espace réservé pour une image  3">
            <a:extLst>
              <a:ext uri="{FF2B5EF4-FFF2-40B4-BE49-F238E27FC236}">
                <a16:creationId xmlns:a16="http://schemas.microsoft.com/office/drawing/2014/main" id="{9F9E6627-E8BC-407E-A08B-D5933391D5FE}"/>
              </a:ext>
            </a:extLst>
          </p:cNvPr>
          <p:cNvSpPr>
            <a:spLocks noGrp="1"/>
          </p:cNvSpPr>
          <p:nvPr>
            <p:ph type="pic" sz="quarter" idx="22" hasCustomPrompt="1"/>
          </p:nvPr>
        </p:nvSpPr>
        <p:spPr>
          <a:xfrm>
            <a:off x="4535260" y="1412777"/>
            <a:ext cx="3121480" cy="1615024"/>
          </a:xfrm>
          <a:solidFill>
            <a:schemeClr val="bg1">
              <a:lumMod val="95000"/>
            </a:schemeClr>
          </a:solidFill>
        </p:spPr>
        <p:txBody>
          <a:bodyPr/>
          <a:lstStyle/>
          <a:p>
            <a:r>
              <a:rPr lang="en-GB"/>
              <a:t> </a:t>
            </a:r>
          </a:p>
        </p:txBody>
      </p:sp>
      <p:sp>
        <p:nvSpPr>
          <p:cNvPr id="19" name="Espace réservé pour une image  3">
            <a:extLst>
              <a:ext uri="{FF2B5EF4-FFF2-40B4-BE49-F238E27FC236}">
                <a16:creationId xmlns:a16="http://schemas.microsoft.com/office/drawing/2014/main" id="{EF1EFA6A-C7CB-40F1-8449-9F22C2AA8081}"/>
              </a:ext>
            </a:extLst>
          </p:cNvPr>
          <p:cNvSpPr>
            <a:spLocks noGrp="1"/>
          </p:cNvSpPr>
          <p:nvPr>
            <p:ph type="pic" sz="quarter" idx="23" hasCustomPrompt="1"/>
          </p:nvPr>
        </p:nvSpPr>
        <p:spPr>
          <a:xfrm>
            <a:off x="8575220" y="1412777"/>
            <a:ext cx="3121480" cy="1615024"/>
          </a:xfrm>
          <a:solidFill>
            <a:schemeClr val="bg1">
              <a:lumMod val="95000"/>
            </a:schemeClr>
          </a:solidFill>
        </p:spPr>
        <p:txBody>
          <a:bodyPr/>
          <a:lstStyle/>
          <a:p>
            <a:r>
              <a:rPr lang="en-GB"/>
              <a:t> </a:t>
            </a:r>
          </a:p>
        </p:txBody>
      </p:sp>
      <p:sp>
        <p:nvSpPr>
          <p:cNvPr id="3" name="Titre 2">
            <a:extLst>
              <a:ext uri="{FF2B5EF4-FFF2-40B4-BE49-F238E27FC236}">
                <a16:creationId xmlns:a16="http://schemas.microsoft.com/office/drawing/2014/main" id="{2042B6F5-C2DA-453F-A5C3-176EFCAFFFF2}"/>
              </a:ext>
            </a:extLst>
          </p:cNvPr>
          <p:cNvSpPr>
            <a:spLocks noGrp="1"/>
          </p:cNvSpPr>
          <p:nvPr>
            <p:ph type="title" hasCustomPrompt="1"/>
          </p:nvPr>
        </p:nvSpPr>
        <p:spPr/>
        <p:txBody>
          <a:bodyPr/>
          <a:lstStyle>
            <a:lvl1pPr>
              <a:defRPr/>
            </a:lvl1pPr>
          </a:lstStyle>
          <a:p>
            <a:r>
              <a:rPr lang="fr-FR" err="1"/>
              <a:t>Title of the slidE</a:t>
            </a:r>
            <a:endParaRPr lang="fr-FR"/>
          </a:p>
        </p:txBody>
      </p:sp>
      <p:sp>
        <p:nvSpPr>
          <p:cNvPr id="15" name="Text Placeholder 8">
            <a:extLst>
              <a:ext uri="{FF2B5EF4-FFF2-40B4-BE49-F238E27FC236}">
                <a16:creationId xmlns:a16="http://schemas.microsoft.com/office/drawing/2014/main" id="{C0F578CD-8495-41E9-9EE0-893E378D516A}"/>
              </a:ext>
            </a:extLst>
          </p:cNvPr>
          <p:cNvSpPr>
            <a:spLocks noGrp="1"/>
          </p:cNvSpPr>
          <p:nvPr>
            <p:ph type="body" sz="quarter" idx="24" hasCustomPrompt="1"/>
          </p:nvPr>
        </p:nvSpPr>
        <p:spPr>
          <a:xfrm>
            <a:off x="404786" y="5914632"/>
            <a:ext cx="11463417" cy="215444"/>
          </a:xfr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cxnSp>
        <p:nvCxnSpPr>
          <p:cNvPr id="14" name="Straight Connector 35">
            <a:extLst>
              <a:ext uri="{FF2B5EF4-FFF2-40B4-BE49-F238E27FC236}">
                <a16:creationId xmlns:a16="http://schemas.microsoft.com/office/drawing/2014/main" id="{07307D6C-CFED-478A-8521-38542B995C3C}"/>
              </a:ext>
            </a:extLst>
          </p:cNvPr>
          <p:cNvCxnSpPr/>
          <p:nvPr userDrawn="1"/>
        </p:nvCxnSpPr>
        <p:spPr>
          <a:xfrm flipH="1" flipV="1">
            <a:off x="4076020"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6" name="Straight Connector 35">
            <a:extLst>
              <a:ext uri="{FF2B5EF4-FFF2-40B4-BE49-F238E27FC236}">
                <a16:creationId xmlns:a16="http://schemas.microsoft.com/office/drawing/2014/main" id="{38E10114-9C0F-4DDB-BF6F-27B6517277F2}"/>
              </a:ext>
            </a:extLst>
          </p:cNvPr>
          <p:cNvCxnSpPr/>
          <p:nvPr userDrawn="1"/>
        </p:nvCxnSpPr>
        <p:spPr>
          <a:xfrm flipH="1" flipV="1">
            <a:off x="8115980"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5855703"/>
      </p:ext>
    </p:extLst>
  </p:cSld>
  <p:clrMapOvr>
    <a:masterClrMapping/>
  </p:clrMapOvr>
  <p:transition/>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pos="7379">
          <p15:clr>
            <a:srgbClr val="FBAE40"/>
          </p15:clr>
        </p15:guide>
      </p15:sldGuideLst>
    </p:ext>
  </p:extLst>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3 Visuals">
    <p:bg>
      <p:bgPr>
        <a:solidFill>
          <a:schemeClr val="accent1"/>
        </a:solidFill>
        <a:effectLst/>
      </p:bgPr>
    </p:bg>
    <p:spTree>
      <p:nvGrpSpPr>
        <p:cNvPr id="1" name=""/>
        <p:cNvGrpSpPr/>
        <p:nvPr/>
      </p:nvGrpSpPr>
      <p:grpSpPr>
        <a:xfrm>
          <a:off x="0" y="0"/>
          <a:ext cx="0" cy="0"/>
          <a:chOff x="0" y="0"/>
          <a:chExt cx="0" cy="0"/>
        </a:xfrm>
      </p:grpSpPr>
      <p:sp>
        <p:nvSpPr>
          <p:cNvPr id="27" name="Espace réservé pour une image  3">
            <a:extLst>
              <a:ext uri="{FF2B5EF4-FFF2-40B4-BE49-F238E27FC236}">
                <a16:creationId xmlns:a16="http://schemas.microsoft.com/office/drawing/2014/main" id="{DEEBD65F-9282-4B5F-A1DF-2D1CD3CF8043}"/>
              </a:ext>
            </a:extLst>
          </p:cNvPr>
          <p:cNvSpPr>
            <a:spLocks noGrp="1"/>
          </p:cNvSpPr>
          <p:nvPr>
            <p:ph type="pic" sz="quarter" idx="21" hasCustomPrompt="1"/>
          </p:nvPr>
        </p:nvSpPr>
        <p:spPr>
          <a:xfrm>
            <a:off x="495300" y="2060848"/>
            <a:ext cx="3121480" cy="2736304"/>
          </a:xfrm>
          <a:solidFill>
            <a:schemeClr val="bg1">
              <a:lumMod val="95000"/>
            </a:schemeClr>
          </a:solidFill>
        </p:spPr>
        <p:txBody>
          <a:bodyPr/>
          <a:lstStyle/>
          <a:p>
            <a:r>
              <a:rPr lang="en-GB"/>
              <a:t> </a:t>
            </a:r>
          </a:p>
        </p:txBody>
      </p:sp>
      <p:sp>
        <p:nvSpPr>
          <p:cNvPr id="28" name="Espace réservé pour une image  3">
            <a:extLst>
              <a:ext uri="{FF2B5EF4-FFF2-40B4-BE49-F238E27FC236}">
                <a16:creationId xmlns:a16="http://schemas.microsoft.com/office/drawing/2014/main" id="{92DC38E2-6433-425A-AC4B-48625A6E8808}"/>
              </a:ext>
            </a:extLst>
          </p:cNvPr>
          <p:cNvSpPr>
            <a:spLocks noGrp="1"/>
          </p:cNvSpPr>
          <p:nvPr>
            <p:ph type="pic" sz="quarter" idx="22" hasCustomPrompt="1"/>
          </p:nvPr>
        </p:nvSpPr>
        <p:spPr>
          <a:xfrm>
            <a:off x="4535260" y="2060848"/>
            <a:ext cx="3121480" cy="2736304"/>
          </a:xfrm>
          <a:solidFill>
            <a:schemeClr val="bg1">
              <a:lumMod val="95000"/>
            </a:schemeClr>
          </a:solidFill>
        </p:spPr>
        <p:txBody>
          <a:bodyPr/>
          <a:lstStyle/>
          <a:p>
            <a:r>
              <a:rPr lang="en-GB"/>
              <a:t> </a:t>
            </a:r>
          </a:p>
        </p:txBody>
      </p:sp>
      <p:sp>
        <p:nvSpPr>
          <p:cNvPr id="29" name="Espace réservé pour une image  3">
            <a:extLst>
              <a:ext uri="{FF2B5EF4-FFF2-40B4-BE49-F238E27FC236}">
                <a16:creationId xmlns:a16="http://schemas.microsoft.com/office/drawing/2014/main" id="{D5B047C5-121C-4653-820B-DD6B2F6EE107}"/>
              </a:ext>
            </a:extLst>
          </p:cNvPr>
          <p:cNvSpPr>
            <a:spLocks noGrp="1"/>
          </p:cNvSpPr>
          <p:nvPr>
            <p:ph type="pic" sz="quarter" idx="23" hasCustomPrompt="1"/>
          </p:nvPr>
        </p:nvSpPr>
        <p:spPr>
          <a:xfrm>
            <a:off x="8575220" y="2060848"/>
            <a:ext cx="3121480" cy="2736304"/>
          </a:xfrm>
          <a:solidFill>
            <a:schemeClr val="bg1">
              <a:lumMod val="95000"/>
            </a:schemeClr>
          </a:solidFill>
        </p:spPr>
        <p:txBody>
          <a:bodyPr/>
          <a:lstStyle/>
          <a:p>
            <a:r>
              <a:rPr lang="en-GB"/>
              <a:t> </a:t>
            </a:r>
          </a:p>
        </p:txBody>
      </p:sp>
      <p:sp>
        <p:nvSpPr>
          <p:cNvPr id="3" name="Titre 2">
            <a:extLst>
              <a:ext uri="{FF2B5EF4-FFF2-40B4-BE49-F238E27FC236}">
                <a16:creationId xmlns:a16="http://schemas.microsoft.com/office/drawing/2014/main" id="{1AD6EB8C-2615-4D88-8541-9EF352E77BEE}"/>
              </a:ext>
            </a:extLst>
          </p:cNvPr>
          <p:cNvSpPr>
            <a:spLocks noGrp="1"/>
          </p:cNvSpPr>
          <p:nvPr>
            <p:ph type="title" hasCustomPrompt="1"/>
          </p:nvPr>
        </p:nvSpPr>
        <p:spPr/>
        <p:txBody>
          <a:bodyPr/>
          <a:lstStyle>
            <a:lvl1pPr>
              <a:defRPr>
                <a:solidFill>
                  <a:schemeClr val="bg1"/>
                </a:solidFill>
              </a:defRPr>
            </a:lvl1pPr>
          </a:lstStyle>
          <a:p>
            <a:r>
              <a:rPr lang="fr-FR" err="1"/>
              <a:t>Title of the slide</a:t>
            </a:r>
          </a:p>
        </p:txBody>
      </p:sp>
      <p:sp>
        <p:nvSpPr>
          <p:cNvPr id="10" name="Espace réservé du numéro de diapositive 2">
            <a:extLst>
              <a:ext uri="{FF2B5EF4-FFF2-40B4-BE49-F238E27FC236}">
                <a16:creationId xmlns:a16="http://schemas.microsoft.com/office/drawing/2014/main" id="{D9D196F0-E493-49D2-9F1C-A192712DF1B1}"/>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t>‹#›</a:t>
            </a:fld>
            <a:r>
              <a:rPr lang="en-GB"/>
              <a:t> ‒ </a:t>
            </a:r>
          </a:p>
        </p:txBody>
      </p:sp>
      <p:sp>
        <p:nvSpPr>
          <p:cNvPr id="11" name="Espace réservé du pied de page 4">
            <a:extLst>
              <a:ext uri="{FF2B5EF4-FFF2-40B4-BE49-F238E27FC236}">
                <a16:creationId xmlns:a16="http://schemas.microsoft.com/office/drawing/2014/main" id="{1DA3D5A4-C7A8-4D4E-87EB-5E1B79842736}"/>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9" name="Text Placeholder 8">
            <a:extLst>
              <a:ext uri="{FF2B5EF4-FFF2-40B4-BE49-F238E27FC236}">
                <a16:creationId xmlns:a16="http://schemas.microsoft.com/office/drawing/2014/main" id="{7C0063D2-D9CA-443F-8ADD-8084E6CAF018}"/>
              </a:ext>
            </a:extLst>
          </p:cNvPr>
          <p:cNvSpPr>
            <a:spLocks noGrp="1"/>
          </p:cNvSpPr>
          <p:nvPr>
            <p:ph type="body" sz="quarter" idx="18" hasCustomPrompt="1"/>
          </p:nvPr>
        </p:nvSpPr>
        <p:spPr>
          <a:xfrm>
            <a:off x="404786" y="5914632"/>
            <a:ext cx="11463417" cy="215444"/>
          </a:xfr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Tree>
    <p:extLst>
      <p:ext uri="{BB962C8B-B14F-4D97-AF65-F5344CB8AC3E}">
        <p14:creationId xmlns:p14="http://schemas.microsoft.com/office/powerpoint/2010/main" val="125718393"/>
      </p:ext>
    </p:extLst>
  </p:cSld>
  <p:clrMapOvr>
    <a:masterClrMapping/>
  </p:clrMapOvr>
  <p:transition/>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pos="7379">
          <p15:clr>
            <a:srgbClr val="FBAE40"/>
          </p15:clr>
        </p15:guide>
        <p15:guide id="6" pos="306">
          <p15:clr>
            <a:srgbClr val="FBAE40"/>
          </p15:clr>
        </p15:guide>
      </p15:sldGuideLst>
    </p:ext>
  </p:extLst>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Contacts_Dark Blue Bg">
    <p:bg>
      <p:bgPr>
        <a:solidFill>
          <a:schemeClr val="accent1"/>
        </a:solidFill>
        <a:effectLst/>
      </p:bgPr>
    </p:bg>
    <p:spTree>
      <p:nvGrpSpPr>
        <p:cNvPr id="1" name=""/>
        <p:cNvGrpSpPr/>
        <p:nvPr/>
      </p:nvGrpSpPr>
      <p:grpSpPr>
        <a:xfrm>
          <a:off x="0" y="0"/>
          <a:ext cx="0" cy="0"/>
          <a:chOff x="0" y="0"/>
          <a:chExt cx="0" cy="0"/>
        </a:xfrm>
      </p:grpSpPr>
      <p:graphicFrame>
        <p:nvGraphicFramePr>
          <p:cNvPr id="7" name="Objet 6" hidden="1">
            <a:extLst>
              <a:ext uri="{FF2B5EF4-FFF2-40B4-BE49-F238E27FC236}">
                <a16:creationId xmlns:a16="http://schemas.microsoft.com/office/drawing/2014/main" id="{906C9BA4-2C1A-4C1C-ABBD-87F774202569}"/>
              </a:ext>
            </a:extLst>
          </p:cNvPr>
          <p:cNvGraphicFramePr>
            <a:graphicFrameLocks noChangeAspect="1"/>
          </p:cNvGraphicFramePr>
          <p:nvPr userDrawn="1">
            <p:custDataLst>
              <p:tags r:id="rId1"/>
            </p:custDataLst>
            <p:extLst>
              <p:ext uri="{D42A27DB-BD31-4B8C-83A1-F6EECF244321}">
                <p14:modId xmlns:p14="http://schemas.microsoft.com/office/powerpoint/2010/main" val="23487976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7" name="Objet 6" hidden="1">
                        <a:extLst>
                          <a:ext uri="{FF2B5EF4-FFF2-40B4-BE49-F238E27FC236}">
                            <a16:creationId xmlns:a16="http://schemas.microsoft.com/office/drawing/2014/main" id="{906C9BA4-2C1A-4C1C-ABBD-87F77420256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4CDAF32-7531-489D-9E20-8B6D3F39840E}"/>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3" name="Picture Placeholder 2">
            <a:extLst>
              <a:ext uri="{FF2B5EF4-FFF2-40B4-BE49-F238E27FC236}">
                <a16:creationId xmlns:a16="http://schemas.microsoft.com/office/drawing/2014/main" id="{D29AB0E7-CA31-4A74-99A1-D377A0137CBB}"/>
              </a:ext>
            </a:extLst>
          </p:cNvPr>
          <p:cNvSpPr>
            <a:spLocks noGrp="1"/>
          </p:cNvSpPr>
          <p:nvPr>
            <p:ph type="pic" sz="quarter" idx="19"/>
          </p:nvPr>
        </p:nvSpPr>
        <p:spPr>
          <a:xfrm>
            <a:off x="661020" y="3155514"/>
            <a:ext cx="2498984" cy="2498984"/>
          </a:xfrm>
        </p:spPr>
        <p:txBody>
          <a:bodyPr/>
          <a:lstStyle>
            <a:lvl1pPr>
              <a:defRPr>
                <a:solidFill>
                  <a:schemeClr val="bg1"/>
                </a:solidFill>
              </a:defRPr>
            </a:lvl1pPr>
          </a:lstStyle>
          <a:p>
            <a:endParaRPr lang="en-GB"/>
          </a:p>
        </p:txBody>
      </p:sp>
      <p:sp>
        <p:nvSpPr>
          <p:cNvPr id="13" name="Picture Placeholder 2">
            <a:extLst>
              <a:ext uri="{FF2B5EF4-FFF2-40B4-BE49-F238E27FC236}">
                <a16:creationId xmlns:a16="http://schemas.microsoft.com/office/drawing/2014/main" id="{7B23CA1B-04FD-4FE6-BA8E-8A20DD3B6E3F}"/>
              </a:ext>
            </a:extLst>
          </p:cNvPr>
          <p:cNvSpPr>
            <a:spLocks noGrp="1"/>
          </p:cNvSpPr>
          <p:nvPr>
            <p:ph type="pic" sz="quarter" idx="20"/>
          </p:nvPr>
        </p:nvSpPr>
        <p:spPr>
          <a:xfrm>
            <a:off x="4700980" y="3155514"/>
            <a:ext cx="2498984" cy="2498984"/>
          </a:xfrm>
        </p:spPr>
        <p:txBody>
          <a:bodyPr/>
          <a:lstStyle>
            <a:lvl1pPr>
              <a:defRPr>
                <a:solidFill>
                  <a:schemeClr val="bg1"/>
                </a:solidFill>
              </a:defRPr>
            </a:lvl1pPr>
          </a:lstStyle>
          <a:p>
            <a:endParaRPr lang="en-GB"/>
          </a:p>
        </p:txBody>
      </p:sp>
      <p:sp>
        <p:nvSpPr>
          <p:cNvPr id="14" name="Picture Placeholder 2">
            <a:extLst>
              <a:ext uri="{FF2B5EF4-FFF2-40B4-BE49-F238E27FC236}">
                <a16:creationId xmlns:a16="http://schemas.microsoft.com/office/drawing/2014/main" id="{F9A195B7-D401-4421-B65D-1CEB16B5A92D}"/>
              </a:ext>
            </a:extLst>
          </p:cNvPr>
          <p:cNvSpPr>
            <a:spLocks noGrp="1"/>
          </p:cNvSpPr>
          <p:nvPr>
            <p:ph type="pic" sz="quarter" idx="21"/>
          </p:nvPr>
        </p:nvSpPr>
        <p:spPr>
          <a:xfrm>
            <a:off x="8740940" y="3155514"/>
            <a:ext cx="2498984" cy="2498984"/>
          </a:xfrm>
        </p:spPr>
        <p:txBody>
          <a:bodyPr/>
          <a:lstStyle>
            <a:lvl1pPr>
              <a:defRPr>
                <a:solidFill>
                  <a:schemeClr val="bg1"/>
                </a:solidFill>
              </a:defRPr>
            </a:lvl1pPr>
          </a:lstStyle>
          <a:p>
            <a:endParaRPr lang="en-GB"/>
          </a:p>
        </p:txBody>
      </p:sp>
      <p:sp>
        <p:nvSpPr>
          <p:cNvPr id="16" name="Text Placeholder 15">
            <a:extLst>
              <a:ext uri="{FF2B5EF4-FFF2-40B4-BE49-F238E27FC236}">
                <a16:creationId xmlns:a16="http://schemas.microsoft.com/office/drawing/2014/main" id="{41154020-330A-4307-8B18-1E1750724F82}"/>
              </a:ext>
            </a:extLst>
          </p:cNvPr>
          <p:cNvSpPr>
            <a:spLocks noGrp="1"/>
          </p:cNvSpPr>
          <p:nvPr>
            <p:ph type="body" sz="quarter" idx="22" hasCustomPrompt="1"/>
          </p:nvPr>
        </p:nvSpPr>
        <p:spPr>
          <a:xfrm>
            <a:off x="495300" y="1653663"/>
            <a:ext cx="3121480" cy="640175"/>
          </a:xfrm>
        </p:spPr>
        <p:txBody>
          <a:bodyPr anchor="t">
            <a:spAutoFit/>
          </a:bodyPr>
          <a:lstStyle>
            <a:lvl1pPr>
              <a:defRPr>
                <a:solidFill>
                  <a:schemeClr val="bg1"/>
                </a:solidFill>
              </a:defRPr>
            </a:lvl1pPr>
            <a:lvl2pPr marL="88900" indent="-88900">
              <a:buFont typeface="Arial" panose="020B0604020202020204" pitchFamily="34" charset="0"/>
              <a:buChar char=" "/>
              <a:defRPr>
                <a:solidFill>
                  <a:schemeClr val="bg1"/>
                </a:solidFill>
              </a:defRPr>
            </a:lvl2pPr>
          </a:lstStyle>
          <a:p>
            <a:pPr lvl="0"/>
            <a:r>
              <a:rPr lang="en-GB"/>
              <a:t>NAME</a:t>
            </a:r>
          </a:p>
          <a:p>
            <a:pPr lvl="1"/>
            <a:r>
              <a:rPr lang="en-GB"/>
              <a:t>Function</a:t>
            </a:r>
          </a:p>
        </p:txBody>
      </p:sp>
      <p:sp>
        <p:nvSpPr>
          <p:cNvPr id="17" name="Text Placeholder 15">
            <a:extLst>
              <a:ext uri="{FF2B5EF4-FFF2-40B4-BE49-F238E27FC236}">
                <a16:creationId xmlns:a16="http://schemas.microsoft.com/office/drawing/2014/main" id="{11E23B54-4D24-46E8-89DC-B72F0E0B6AB6}"/>
              </a:ext>
            </a:extLst>
          </p:cNvPr>
          <p:cNvSpPr>
            <a:spLocks noGrp="1"/>
          </p:cNvSpPr>
          <p:nvPr>
            <p:ph type="body" sz="quarter" idx="23" hasCustomPrompt="1"/>
          </p:nvPr>
        </p:nvSpPr>
        <p:spPr>
          <a:xfrm>
            <a:off x="4535260" y="1653663"/>
            <a:ext cx="3121480" cy="640175"/>
          </a:xfrm>
        </p:spPr>
        <p:txBody>
          <a:bodyPr anchor="t">
            <a:spAutoFit/>
          </a:bodyPr>
          <a:lstStyle>
            <a:lvl1pPr>
              <a:defRPr>
                <a:solidFill>
                  <a:schemeClr val="bg1"/>
                </a:solidFill>
              </a:defRPr>
            </a:lvl1pPr>
            <a:lvl2pPr marL="88900" indent="-88900">
              <a:buFont typeface="Arial" panose="020B0604020202020204" pitchFamily="34" charset="0"/>
              <a:buChar char=" "/>
              <a:defRPr>
                <a:solidFill>
                  <a:schemeClr val="bg1"/>
                </a:solidFill>
              </a:defRPr>
            </a:lvl2pPr>
          </a:lstStyle>
          <a:p>
            <a:pPr lvl="0"/>
            <a:r>
              <a:rPr lang="en-GB"/>
              <a:t>NAME</a:t>
            </a:r>
          </a:p>
          <a:p>
            <a:pPr lvl="1"/>
            <a:r>
              <a:rPr lang="en-GB"/>
              <a:t>Function</a:t>
            </a:r>
          </a:p>
        </p:txBody>
      </p:sp>
      <p:sp>
        <p:nvSpPr>
          <p:cNvPr id="18" name="Text Placeholder 15">
            <a:extLst>
              <a:ext uri="{FF2B5EF4-FFF2-40B4-BE49-F238E27FC236}">
                <a16:creationId xmlns:a16="http://schemas.microsoft.com/office/drawing/2014/main" id="{B9F6CCAB-D20D-4FE7-A52D-DB5FEFAAB542}"/>
              </a:ext>
            </a:extLst>
          </p:cNvPr>
          <p:cNvSpPr>
            <a:spLocks noGrp="1"/>
          </p:cNvSpPr>
          <p:nvPr>
            <p:ph type="body" sz="quarter" idx="24" hasCustomPrompt="1"/>
          </p:nvPr>
        </p:nvSpPr>
        <p:spPr>
          <a:xfrm>
            <a:off x="8575220" y="1653663"/>
            <a:ext cx="3121480" cy="640175"/>
          </a:xfrm>
        </p:spPr>
        <p:txBody>
          <a:bodyPr anchor="t">
            <a:spAutoFit/>
          </a:bodyPr>
          <a:lstStyle>
            <a:lvl1pPr>
              <a:defRPr>
                <a:solidFill>
                  <a:schemeClr val="bg1"/>
                </a:solidFill>
              </a:defRPr>
            </a:lvl1pPr>
            <a:lvl2pPr marL="88900" indent="-88900">
              <a:buFont typeface="Arial" panose="020B0604020202020204" pitchFamily="34" charset="0"/>
              <a:buChar char=" "/>
              <a:defRPr>
                <a:solidFill>
                  <a:schemeClr val="bg1"/>
                </a:solidFill>
              </a:defRPr>
            </a:lvl2pPr>
          </a:lstStyle>
          <a:p>
            <a:pPr lvl="0"/>
            <a:r>
              <a:rPr lang="en-GB"/>
              <a:t>NAME</a:t>
            </a:r>
          </a:p>
          <a:p>
            <a:pPr lvl="1"/>
            <a:r>
              <a:rPr lang="en-GB"/>
              <a:t>Function</a:t>
            </a:r>
          </a:p>
        </p:txBody>
      </p:sp>
      <p:pic>
        <p:nvPicPr>
          <p:cNvPr id="22" name="Graphique 21">
            <a:extLst>
              <a:ext uri="{FF2B5EF4-FFF2-40B4-BE49-F238E27FC236}">
                <a16:creationId xmlns:a16="http://schemas.microsoft.com/office/drawing/2014/main" id="{51899836-D62E-4313-A8AB-0C1D11AC6FD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1255164" y="6135730"/>
            <a:ext cx="549900" cy="495918"/>
          </a:xfrm>
          <a:prstGeom prst="rect">
            <a:avLst/>
          </a:prstGeom>
        </p:spPr>
      </p:pic>
      <p:sp>
        <p:nvSpPr>
          <p:cNvPr id="4" name="Titre 3">
            <a:extLst>
              <a:ext uri="{FF2B5EF4-FFF2-40B4-BE49-F238E27FC236}">
                <a16:creationId xmlns:a16="http://schemas.microsoft.com/office/drawing/2014/main" id="{9F68698D-F3B0-4788-AF4C-465233CDAD8E}"/>
              </a:ext>
            </a:extLst>
          </p:cNvPr>
          <p:cNvSpPr>
            <a:spLocks noGrp="1"/>
          </p:cNvSpPr>
          <p:nvPr>
            <p:ph type="title" hasCustomPrompt="1"/>
          </p:nvPr>
        </p:nvSpPr>
        <p:spPr/>
        <p:txBody>
          <a:bodyPr/>
          <a:lstStyle>
            <a:lvl1pPr>
              <a:defRPr>
                <a:solidFill>
                  <a:schemeClr val="bg1"/>
                </a:solidFill>
              </a:defRPr>
            </a:lvl1pPr>
          </a:lstStyle>
          <a:p>
            <a:r>
              <a:rPr lang="fr-FR" err="1"/>
              <a:t>Title of the slide</a:t>
            </a:r>
          </a:p>
        </p:txBody>
      </p:sp>
      <p:sp>
        <p:nvSpPr>
          <p:cNvPr id="21" name="Espace réservé du numéro de diapositive 2">
            <a:extLst>
              <a:ext uri="{FF2B5EF4-FFF2-40B4-BE49-F238E27FC236}">
                <a16:creationId xmlns:a16="http://schemas.microsoft.com/office/drawing/2014/main" id="{C6A7D93F-558B-468A-BD97-4A324D31E450}"/>
              </a:ext>
            </a:extLst>
          </p:cNvPr>
          <p:cNvSpPr>
            <a:spLocks noGrp="1"/>
          </p:cNvSpPr>
          <p:nvPr>
            <p:ph type="sldNum" sz="quarter" idx="25"/>
          </p:nvPr>
        </p:nvSpPr>
        <p:spPr>
          <a:xfrm>
            <a:off x="382932" y="6219234"/>
            <a:ext cx="360037" cy="365125"/>
          </a:xfrm>
        </p:spPr>
        <p:txBody>
          <a:bodyPr/>
          <a:lstStyle>
            <a:lvl1pPr>
              <a:defRPr>
                <a:solidFill>
                  <a:schemeClr val="bg1"/>
                </a:solidFill>
              </a:defRPr>
            </a:lvl1pPr>
          </a:lstStyle>
          <a:p>
            <a:fld id="{D61AABEC-672F-4B68-B914-690DA978312C}" type="slidenum">
              <a:rPr lang="en-GB" smtClean="0"/>
              <a:t>‹#›</a:t>
            </a:fld>
            <a:r>
              <a:rPr lang="en-GB"/>
              <a:t> ‒ </a:t>
            </a:r>
          </a:p>
        </p:txBody>
      </p:sp>
      <p:sp>
        <p:nvSpPr>
          <p:cNvPr id="23" name="Espace réservé du pied de page 4">
            <a:extLst>
              <a:ext uri="{FF2B5EF4-FFF2-40B4-BE49-F238E27FC236}">
                <a16:creationId xmlns:a16="http://schemas.microsoft.com/office/drawing/2014/main" id="{D836BAF7-4960-44BE-976B-FA96BE235CD4}"/>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9" name="Text Placeholder 8">
            <a:extLst>
              <a:ext uri="{FF2B5EF4-FFF2-40B4-BE49-F238E27FC236}">
                <a16:creationId xmlns:a16="http://schemas.microsoft.com/office/drawing/2014/main" id="{0FD6EC61-BEBC-4E54-BC44-9C1775E70656}"/>
              </a:ext>
            </a:extLst>
          </p:cNvPr>
          <p:cNvSpPr>
            <a:spLocks noGrp="1"/>
          </p:cNvSpPr>
          <p:nvPr>
            <p:ph type="body" sz="quarter" idx="18" hasCustomPrompt="1"/>
          </p:nvPr>
        </p:nvSpPr>
        <p:spPr>
          <a:xfrm>
            <a:off x="404786" y="5914632"/>
            <a:ext cx="11463417" cy="215444"/>
          </a:xfr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Tree>
    <p:extLst>
      <p:ext uri="{BB962C8B-B14F-4D97-AF65-F5344CB8AC3E}">
        <p14:creationId xmlns:p14="http://schemas.microsoft.com/office/powerpoint/2010/main" val="3542668493"/>
      </p:ext>
    </p:extLst>
  </p:cSld>
  <p:clrMapOvr>
    <a:masterClrMapping/>
  </p:clrMapOvr>
  <p:transition/>
  <p:extLst>
    <p:ext uri="{DCECCB84-F9BA-43D5-87BE-67443E8EF086}">
      <p15:sldGuideLst xmlns:p15="http://schemas.microsoft.com/office/powerpoint/2012/main">
        <p15:guide id="1" orient="horz" pos="232">
          <p15:clr>
            <a:srgbClr val="F26B43"/>
          </p15:clr>
        </p15:guide>
        <p15:guide id="2" orient="horz" pos="613">
          <p15:clr>
            <a:srgbClr val="F26B43"/>
          </p15:clr>
        </p15:guide>
        <p15:guide id="3" pos="247">
          <p15:clr>
            <a:srgbClr val="F26B43"/>
          </p15:clr>
        </p15:guide>
        <p15:guide id="4" pos="7424">
          <p15:clr>
            <a:srgbClr val="F26B43"/>
          </p15:clr>
        </p15:guide>
        <p15:guide id="5" orient="horz" pos="3906">
          <p15:clr>
            <a:srgbClr val="F26B43"/>
          </p15:clr>
        </p15:guide>
        <p15:guide id="6" orient="horz" pos="4156">
          <p15:clr>
            <a:srgbClr val="F26B43"/>
          </p15:clr>
        </p15:guide>
      </p15:sldGuideLst>
    </p:ext>
  </p:extLst>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1_Contacts_Blue Bg">
    <p:bg>
      <p:bgPr>
        <a:solidFill>
          <a:schemeClr val="bg2"/>
        </a:solidFill>
        <a:effectLst/>
      </p:bgPr>
    </p:bg>
    <p:spTree>
      <p:nvGrpSpPr>
        <p:cNvPr id="1" name=""/>
        <p:cNvGrpSpPr/>
        <p:nvPr/>
      </p:nvGrpSpPr>
      <p:grpSpPr>
        <a:xfrm>
          <a:off x="0" y="0"/>
          <a:ext cx="0" cy="0"/>
          <a:chOff x="0" y="0"/>
          <a:chExt cx="0" cy="0"/>
        </a:xfrm>
      </p:grpSpPr>
      <p:graphicFrame>
        <p:nvGraphicFramePr>
          <p:cNvPr id="7" name="Objet 6" hidden="1">
            <a:extLst>
              <a:ext uri="{FF2B5EF4-FFF2-40B4-BE49-F238E27FC236}">
                <a16:creationId xmlns:a16="http://schemas.microsoft.com/office/drawing/2014/main" id="{906C9BA4-2C1A-4C1C-ABBD-87F774202569}"/>
              </a:ext>
            </a:extLst>
          </p:cNvPr>
          <p:cNvGraphicFramePr>
            <a:graphicFrameLocks noChangeAspect="1"/>
          </p:cNvGraphicFramePr>
          <p:nvPr userDrawn="1">
            <p:custDataLst>
              <p:tags r:id="rId1"/>
            </p:custDataLst>
            <p:extLst>
              <p:ext uri="{D42A27DB-BD31-4B8C-83A1-F6EECF244321}">
                <p14:modId xmlns:p14="http://schemas.microsoft.com/office/powerpoint/2010/main" val="28090810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7" name="Objet 6" hidden="1">
                        <a:extLst>
                          <a:ext uri="{FF2B5EF4-FFF2-40B4-BE49-F238E27FC236}">
                            <a16:creationId xmlns:a16="http://schemas.microsoft.com/office/drawing/2014/main" id="{906C9BA4-2C1A-4C1C-ABBD-87F77420256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4CDAF32-7531-489D-9E20-8B6D3F39840E}"/>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3" name="Picture Placeholder 2">
            <a:extLst>
              <a:ext uri="{FF2B5EF4-FFF2-40B4-BE49-F238E27FC236}">
                <a16:creationId xmlns:a16="http://schemas.microsoft.com/office/drawing/2014/main" id="{D29AB0E7-CA31-4A74-99A1-D377A0137CBB}"/>
              </a:ext>
            </a:extLst>
          </p:cNvPr>
          <p:cNvSpPr>
            <a:spLocks noGrp="1"/>
          </p:cNvSpPr>
          <p:nvPr>
            <p:ph type="pic" sz="quarter" idx="19"/>
          </p:nvPr>
        </p:nvSpPr>
        <p:spPr>
          <a:xfrm>
            <a:off x="661020" y="3155514"/>
            <a:ext cx="2498984" cy="2498984"/>
          </a:xfrm>
        </p:spPr>
        <p:txBody>
          <a:bodyPr/>
          <a:lstStyle>
            <a:lvl1pPr>
              <a:defRPr>
                <a:solidFill>
                  <a:schemeClr val="bg1"/>
                </a:solidFill>
              </a:defRPr>
            </a:lvl1pPr>
          </a:lstStyle>
          <a:p>
            <a:endParaRPr lang="en-GB"/>
          </a:p>
        </p:txBody>
      </p:sp>
      <p:sp>
        <p:nvSpPr>
          <p:cNvPr id="13" name="Picture Placeholder 2">
            <a:extLst>
              <a:ext uri="{FF2B5EF4-FFF2-40B4-BE49-F238E27FC236}">
                <a16:creationId xmlns:a16="http://schemas.microsoft.com/office/drawing/2014/main" id="{7B23CA1B-04FD-4FE6-BA8E-8A20DD3B6E3F}"/>
              </a:ext>
            </a:extLst>
          </p:cNvPr>
          <p:cNvSpPr>
            <a:spLocks noGrp="1"/>
          </p:cNvSpPr>
          <p:nvPr>
            <p:ph type="pic" sz="quarter" idx="20"/>
          </p:nvPr>
        </p:nvSpPr>
        <p:spPr>
          <a:xfrm>
            <a:off x="4700980" y="3155514"/>
            <a:ext cx="2498984" cy="2498984"/>
          </a:xfrm>
        </p:spPr>
        <p:txBody>
          <a:bodyPr/>
          <a:lstStyle>
            <a:lvl1pPr>
              <a:defRPr>
                <a:solidFill>
                  <a:schemeClr val="bg1"/>
                </a:solidFill>
              </a:defRPr>
            </a:lvl1pPr>
          </a:lstStyle>
          <a:p>
            <a:endParaRPr lang="en-GB"/>
          </a:p>
        </p:txBody>
      </p:sp>
      <p:sp>
        <p:nvSpPr>
          <p:cNvPr id="14" name="Picture Placeholder 2">
            <a:extLst>
              <a:ext uri="{FF2B5EF4-FFF2-40B4-BE49-F238E27FC236}">
                <a16:creationId xmlns:a16="http://schemas.microsoft.com/office/drawing/2014/main" id="{F9A195B7-D401-4421-B65D-1CEB16B5A92D}"/>
              </a:ext>
            </a:extLst>
          </p:cNvPr>
          <p:cNvSpPr>
            <a:spLocks noGrp="1"/>
          </p:cNvSpPr>
          <p:nvPr>
            <p:ph type="pic" sz="quarter" idx="21"/>
          </p:nvPr>
        </p:nvSpPr>
        <p:spPr>
          <a:xfrm>
            <a:off x="8740940" y="3155514"/>
            <a:ext cx="2498984" cy="2498984"/>
          </a:xfrm>
        </p:spPr>
        <p:txBody>
          <a:bodyPr/>
          <a:lstStyle>
            <a:lvl1pPr>
              <a:defRPr>
                <a:solidFill>
                  <a:schemeClr val="bg1"/>
                </a:solidFill>
              </a:defRPr>
            </a:lvl1pPr>
          </a:lstStyle>
          <a:p>
            <a:endParaRPr lang="en-GB"/>
          </a:p>
        </p:txBody>
      </p:sp>
      <p:sp>
        <p:nvSpPr>
          <p:cNvPr id="16" name="Text Placeholder 15">
            <a:extLst>
              <a:ext uri="{FF2B5EF4-FFF2-40B4-BE49-F238E27FC236}">
                <a16:creationId xmlns:a16="http://schemas.microsoft.com/office/drawing/2014/main" id="{41154020-330A-4307-8B18-1E1750724F82}"/>
              </a:ext>
            </a:extLst>
          </p:cNvPr>
          <p:cNvSpPr>
            <a:spLocks noGrp="1"/>
          </p:cNvSpPr>
          <p:nvPr>
            <p:ph type="body" sz="quarter" idx="22" hasCustomPrompt="1"/>
          </p:nvPr>
        </p:nvSpPr>
        <p:spPr>
          <a:xfrm>
            <a:off x="495300" y="1653663"/>
            <a:ext cx="3121480" cy="640175"/>
          </a:xfrm>
        </p:spPr>
        <p:txBody>
          <a:bodyPr anchor="t">
            <a:spAutoFit/>
          </a:bodyPr>
          <a:lstStyle>
            <a:lvl1pPr>
              <a:defRPr>
                <a:solidFill>
                  <a:schemeClr val="bg1"/>
                </a:solidFill>
              </a:defRPr>
            </a:lvl1pPr>
            <a:lvl2pPr marL="88900" indent="-88900">
              <a:buFont typeface="Arial" panose="020B0604020202020204" pitchFamily="34" charset="0"/>
              <a:buChar char=" "/>
              <a:defRPr>
                <a:solidFill>
                  <a:schemeClr val="bg1"/>
                </a:solidFill>
              </a:defRPr>
            </a:lvl2pPr>
          </a:lstStyle>
          <a:p>
            <a:pPr lvl="0"/>
            <a:r>
              <a:rPr lang="en-GB"/>
              <a:t>NAME</a:t>
            </a:r>
          </a:p>
          <a:p>
            <a:pPr lvl="1"/>
            <a:r>
              <a:rPr lang="en-GB"/>
              <a:t>Function</a:t>
            </a:r>
          </a:p>
        </p:txBody>
      </p:sp>
      <p:sp>
        <p:nvSpPr>
          <p:cNvPr id="17" name="Text Placeholder 15">
            <a:extLst>
              <a:ext uri="{FF2B5EF4-FFF2-40B4-BE49-F238E27FC236}">
                <a16:creationId xmlns:a16="http://schemas.microsoft.com/office/drawing/2014/main" id="{11E23B54-4D24-46E8-89DC-B72F0E0B6AB6}"/>
              </a:ext>
            </a:extLst>
          </p:cNvPr>
          <p:cNvSpPr>
            <a:spLocks noGrp="1"/>
          </p:cNvSpPr>
          <p:nvPr>
            <p:ph type="body" sz="quarter" idx="23" hasCustomPrompt="1"/>
          </p:nvPr>
        </p:nvSpPr>
        <p:spPr>
          <a:xfrm>
            <a:off x="4535260" y="1653663"/>
            <a:ext cx="3121480" cy="640175"/>
          </a:xfrm>
        </p:spPr>
        <p:txBody>
          <a:bodyPr anchor="t">
            <a:spAutoFit/>
          </a:bodyPr>
          <a:lstStyle>
            <a:lvl1pPr>
              <a:defRPr>
                <a:solidFill>
                  <a:schemeClr val="bg1"/>
                </a:solidFill>
              </a:defRPr>
            </a:lvl1pPr>
            <a:lvl2pPr marL="88900" indent="-88900">
              <a:buFont typeface="Arial" panose="020B0604020202020204" pitchFamily="34" charset="0"/>
              <a:buChar char=" "/>
              <a:defRPr>
                <a:solidFill>
                  <a:schemeClr val="bg1"/>
                </a:solidFill>
              </a:defRPr>
            </a:lvl2pPr>
          </a:lstStyle>
          <a:p>
            <a:pPr lvl="0"/>
            <a:r>
              <a:rPr lang="en-GB"/>
              <a:t>NAME</a:t>
            </a:r>
          </a:p>
          <a:p>
            <a:pPr lvl="1"/>
            <a:r>
              <a:rPr lang="en-GB"/>
              <a:t>Function</a:t>
            </a:r>
          </a:p>
        </p:txBody>
      </p:sp>
      <p:sp>
        <p:nvSpPr>
          <p:cNvPr id="18" name="Text Placeholder 15">
            <a:extLst>
              <a:ext uri="{FF2B5EF4-FFF2-40B4-BE49-F238E27FC236}">
                <a16:creationId xmlns:a16="http://schemas.microsoft.com/office/drawing/2014/main" id="{B9F6CCAB-D20D-4FE7-A52D-DB5FEFAAB542}"/>
              </a:ext>
            </a:extLst>
          </p:cNvPr>
          <p:cNvSpPr>
            <a:spLocks noGrp="1"/>
          </p:cNvSpPr>
          <p:nvPr>
            <p:ph type="body" sz="quarter" idx="24" hasCustomPrompt="1"/>
          </p:nvPr>
        </p:nvSpPr>
        <p:spPr>
          <a:xfrm>
            <a:off x="8575220" y="1653663"/>
            <a:ext cx="3121480" cy="640175"/>
          </a:xfrm>
        </p:spPr>
        <p:txBody>
          <a:bodyPr anchor="t">
            <a:spAutoFit/>
          </a:bodyPr>
          <a:lstStyle>
            <a:lvl1pPr>
              <a:defRPr>
                <a:solidFill>
                  <a:schemeClr val="bg1"/>
                </a:solidFill>
              </a:defRPr>
            </a:lvl1pPr>
            <a:lvl2pPr marL="88900" indent="-88900">
              <a:buFont typeface="Arial" panose="020B0604020202020204" pitchFamily="34" charset="0"/>
              <a:buChar char=" "/>
              <a:defRPr>
                <a:solidFill>
                  <a:schemeClr val="bg1"/>
                </a:solidFill>
              </a:defRPr>
            </a:lvl2pPr>
          </a:lstStyle>
          <a:p>
            <a:pPr lvl="0"/>
            <a:r>
              <a:rPr lang="en-GB"/>
              <a:t>NAME</a:t>
            </a:r>
          </a:p>
          <a:p>
            <a:pPr lvl="1"/>
            <a:r>
              <a:rPr lang="en-GB"/>
              <a:t>Function</a:t>
            </a:r>
          </a:p>
        </p:txBody>
      </p:sp>
      <p:pic>
        <p:nvPicPr>
          <p:cNvPr id="22" name="Graphique 21">
            <a:extLst>
              <a:ext uri="{FF2B5EF4-FFF2-40B4-BE49-F238E27FC236}">
                <a16:creationId xmlns:a16="http://schemas.microsoft.com/office/drawing/2014/main" id="{51899836-D62E-4313-A8AB-0C1D11AC6FD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1255164" y="6135730"/>
            <a:ext cx="549900" cy="495918"/>
          </a:xfrm>
          <a:prstGeom prst="rect">
            <a:avLst/>
          </a:prstGeom>
        </p:spPr>
      </p:pic>
      <p:sp>
        <p:nvSpPr>
          <p:cNvPr id="4" name="Titre 3">
            <a:extLst>
              <a:ext uri="{FF2B5EF4-FFF2-40B4-BE49-F238E27FC236}">
                <a16:creationId xmlns:a16="http://schemas.microsoft.com/office/drawing/2014/main" id="{655BB120-DEC8-4862-A749-F95DCFBBD8A3}"/>
              </a:ext>
            </a:extLst>
          </p:cNvPr>
          <p:cNvSpPr>
            <a:spLocks noGrp="1"/>
          </p:cNvSpPr>
          <p:nvPr>
            <p:ph type="title" hasCustomPrompt="1"/>
          </p:nvPr>
        </p:nvSpPr>
        <p:spPr/>
        <p:txBody>
          <a:bodyPr/>
          <a:lstStyle>
            <a:lvl1pPr>
              <a:defRPr>
                <a:solidFill>
                  <a:schemeClr val="bg1"/>
                </a:solidFill>
              </a:defRPr>
            </a:lvl1pPr>
          </a:lstStyle>
          <a:p>
            <a:r>
              <a:rPr lang="fr-FR" err="1"/>
              <a:t>Title of the slide</a:t>
            </a:r>
          </a:p>
        </p:txBody>
      </p:sp>
      <p:sp>
        <p:nvSpPr>
          <p:cNvPr id="21" name="Espace réservé du numéro de diapositive 2">
            <a:extLst>
              <a:ext uri="{FF2B5EF4-FFF2-40B4-BE49-F238E27FC236}">
                <a16:creationId xmlns:a16="http://schemas.microsoft.com/office/drawing/2014/main" id="{884DC4C2-9D2C-4842-A411-C03316909904}"/>
              </a:ext>
            </a:extLst>
          </p:cNvPr>
          <p:cNvSpPr>
            <a:spLocks noGrp="1"/>
          </p:cNvSpPr>
          <p:nvPr>
            <p:ph type="sldNum" sz="quarter" idx="25"/>
          </p:nvPr>
        </p:nvSpPr>
        <p:spPr>
          <a:xfrm>
            <a:off x="382932" y="6219234"/>
            <a:ext cx="360037" cy="365125"/>
          </a:xfrm>
        </p:spPr>
        <p:txBody>
          <a:bodyPr/>
          <a:lstStyle>
            <a:lvl1pPr>
              <a:defRPr>
                <a:solidFill>
                  <a:schemeClr val="bg1"/>
                </a:solidFill>
              </a:defRPr>
            </a:lvl1pPr>
          </a:lstStyle>
          <a:p>
            <a:fld id="{D61AABEC-672F-4B68-B914-690DA978312C}" type="slidenum">
              <a:rPr lang="en-GB" smtClean="0"/>
              <a:t>‹#›</a:t>
            </a:fld>
            <a:r>
              <a:rPr lang="en-GB"/>
              <a:t> ‒ </a:t>
            </a:r>
          </a:p>
        </p:txBody>
      </p:sp>
      <p:sp>
        <p:nvSpPr>
          <p:cNvPr id="23" name="Espace réservé du pied de page 4">
            <a:extLst>
              <a:ext uri="{FF2B5EF4-FFF2-40B4-BE49-F238E27FC236}">
                <a16:creationId xmlns:a16="http://schemas.microsoft.com/office/drawing/2014/main" id="{80203216-1526-40D8-82F2-453F753FA3DB}"/>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9" name="Text Placeholder 8">
            <a:extLst>
              <a:ext uri="{FF2B5EF4-FFF2-40B4-BE49-F238E27FC236}">
                <a16:creationId xmlns:a16="http://schemas.microsoft.com/office/drawing/2014/main" id="{2B73FA08-BEBA-4849-818A-CAA0CE59A661}"/>
              </a:ext>
            </a:extLst>
          </p:cNvPr>
          <p:cNvSpPr>
            <a:spLocks noGrp="1"/>
          </p:cNvSpPr>
          <p:nvPr>
            <p:ph type="body" sz="quarter" idx="18" hasCustomPrompt="1"/>
          </p:nvPr>
        </p:nvSpPr>
        <p:spPr>
          <a:xfrm>
            <a:off x="404786" y="5914632"/>
            <a:ext cx="11463417" cy="215444"/>
          </a:xfr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Tree>
    <p:extLst>
      <p:ext uri="{BB962C8B-B14F-4D97-AF65-F5344CB8AC3E}">
        <p14:creationId xmlns:p14="http://schemas.microsoft.com/office/powerpoint/2010/main" val="2149743194"/>
      </p:ext>
    </p:extLst>
  </p:cSld>
  <p:clrMapOvr>
    <a:masterClrMapping/>
  </p:clrMapOvr>
  <p:transition/>
  <p:extLst>
    <p:ext uri="{DCECCB84-F9BA-43D5-87BE-67443E8EF086}">
      <p15:sldGuideLst xmlns:p15="http://schemas.microsoft.com/office/powerpoint/2012/main">
        <p15:guide id="1" orient="horz" pos="232">
          <p15:clr>
            <a:srgbClr val="F26B43"/>
          </p15:clr>
        </p15:guide>
        <p15:guide id="2" orient="horz" pos="613">
          <p15:clr>
            <a:srgbClr val="F26B43"/>
          </p15:clr>
        </p15:guide>
        <p15:guide id="3" pos="247">
          <p15:clr>
            <a:srgbClr val="F26B43"/>
          </p15:clr>
        </p15:guide>
        <p15:guide id="4" pos="7424">
          <p15:clr>
            <a:srgbClr val="F26B43"/>
          </p15:clr>
        </p15:guide>
        <p15:guide id="5" orient="horz" pos="3906">
          <p15:clr>
            <a:srgbClr val="F26B43"/>
          </p15:clr>
        </p15:guide>
        <p15:guide id="6" orient="horz" pos="4156">
          <p15:clr>
            <a:srgbClr val="F26B43"/>
          </p15:clr>
        </p15:guide>
      </p15:sldGuideLst>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A7272C5A-A11F-4DD3-BF54-F64C82B84D60}"/>
              </a:ext>
            </a:extLst>
          </p:cNvPr>
          <p:cNvSpPr>
            <a:spLocks noGrp="1"/>
          </p:cNvSpPr>
          <p:nvPr>
            <p:ph type="sldNum" sz="quarter" idx="14"/>
          </p:nvPr>
        </p:nvSpPr>
        <p:spPr/>
        <p:txBody>
          <a:bodyPr/>
          <a:lstStyle/>
          <a:p>
            <a:fld id="{D61AABEC-672F-4B68-B914-690DA978312C}" type="slidenum">
              <a:rPr lang="en-GB" smtClean="0"/>
              <a:t>‹#›</a:t>
            </a:fld>
            <a:r>
              <a:rPr lang="en-GB"/>
              <a:t> ‒ </a:t>
            </a:r>
          </a:p>
        </p:txBody>
      </p:sp>
      <p:sp>
        <p:nvSpPr>
          <p:cNvPr id="4" name="Text Placeholder 8">
            <a:extLst>
              <a:ext uri="{FF2B5EF4-FFF2-40B4-BE49-F238E27FC236}">
                <a16:creationId xmlns:a16="http://schemas.microsoft.com/office/drawing/2014/main" id="{A59EA477-4D96-4C94-A268-87C2D94F0851}"/>
              </a:ext>
            </a:extLst>
          </p:cNvPr>
          <p:cNvSpPr>
            <a:spLocks noGrp="1"/>
          </p:cNvSpPr>
          <p:nvPr>
            <p:ph type="body" sz="quarter" idx="24" hasCustomPrompt="1"/>
          </p:nvPr>
        </p:nvSpPr>
        <p:spPr>
          <a:xfrm>
            <a:off x="404786" y="5914632"/>
            <a:ext cx="11463417" cy="215444"/>
          </a:xfr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Tree>
    <p:extLst>
      <p:ext uri="{BB962C8B-B14F-4D97-AF65-F5344CB8AC3E}">
        <p14:creationId xmlns:p14="http://schemas.microsoft.com/office/powerpoint/2010/main" val="991219974"/>
      </p:ext>
    </p:extLst>
  </p:cSld>
  <p:clrMapOvr>
    <a:masterClrMapping/>
  </p:clrMapOvr>
  <p:transition/>
  <p:extLst>
    <p:ext uri="{DCECCB84-F9BA-43D5-87BE-67443E8EF086}">
      <p15:sldGuideLst xmlns:p15="http://schemas.microsoft.com/office/powerpoint/2012/main">
        <p15:guide id="1" orient="horz" pos="3906">
          <p15:clr>
            <a:srgbClr val="F26B43"/>
          </p15:clr>
        </p15:guide>
        <p15:guide id="2" orient="horz" pos="4156">
          <p15:clr>
            <a:srgbClr val="F26B43"/>
          </p15:clr>
        </p15:guide>
      </p15:sldGuideLst>
    </p:ext>
  </p:extLst>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1_Empt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06595BE-8670-4A5F-B6E3-C00B54377605}"/>
              </a:ext>
            </a:extLst>
          </p:cNvPr>
          <p:cNvSpPr/>
          <p:nvPr userDrawn="1"/>
        </p:nvSpPr>
        <p:spPr>
          <a:xfrm>
            <a:off x="-1" y="0"/>
            <a:ext cx="598798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Espace réservé du numéro de diapositive 2">
            <a:extLst>
              <a:ext uri="{FF2B5EF4-FFF2-40B4-BE49-F238E27FC236}">
                <a16:creationId xmlns:a16="http://schemas.microsoft.com/office/drawing/2014/main" id="{4E9F0883-33F3-4D62-A0A5-04FAA00189A8}"/>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t>‹#›</a:t>
            </a:fld>
            <a:r>
              <a:rPr lang="en-GB"/>
              <a:t> ‒ </a:t>
            </a:r>
          </a:p>
        </p:txBody>
      </p:sp>
      <p:sp>
        <p:nvSpPr>
          <p:cNvPr id="8" name="Espace réservé du pied de page 4">
            <a:extLst>
              <a:ext uri="{FF2B5EF4-FFF2-40B4-BE49-F238E27FC236}">
                <a16:creationId xmlns:a16="http://schemas.microsoft.com/office/drawing/2014/main" id="{7CE4141A-CB17-4D34-9EF4-654584A2F66C}"/>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Tree>
    <p:extLst>
      <p:ext uri="{BB962C8B-B14F-4D97-AF65-F5344CB8AC3E}">
        <p14:creationId xmlns:p14="http://schemas.microsoft.com/office/powerpoint/2010/main" val="3590904287"/>
      </p:ext>
    </p:extLst>
  </p:cSld>
  <p:clrMapOvr>
    <a:masterClrMapping/>
  </p:clrMapOvr>
  <p:transition/>
  <p:extLst>
    <p:ext uri="{DCECCB84-F9BA-43D5-87BE-67443E8EF086}">
      <p15:sldGuideLst xmlns:p15="http://schemas.microsoft.com/office/powerpoint/2012/main">
        <p15:guide id="1" orient="horz" pos="3906">
          <p15:clr>
            <a:srgbClr val="F26B43"/>
          </p15:clr>
        </p15:guide>
        <p15:guide id="2" orient="horz" pos="4156">
          <p15:clr>
            <a:srgbClr val="F26B43"/>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Visual on the right">
    <p:spTree>
      <p:nvGrpSpPr>
        <p:cNvPr id="1" name=""/>
        <p:cNvGrpSpPr/>
        <p:nvPr/>
      </p:nvGrpSpPr>
      <p:grpSpPr>
        <a:xfrm>
          <a:off x="0" y="0"/>
          <a:ext cx="0" cy="0"/>
          <a:chOff x="0" y="0"/>
          <a:chExt cx="0" cy="0"/>
        </a:xfrm>
      </p:grpSpPr>
      <p:sp>
        <p:nvSpPr>
          <p:cNvPr id="15" name="Espace réservé pour une image  14">
            <a:extLst>
              <a:ext uri="{FF2B5EF4-FFF2-40B4-BE49-F238E27FC236}">
                <a16:creationId xmlns:a16="http://schemas.microsoft.com/office/drawing/2014/main" id="{849086DD-2C7D-4896-95DA-63FF2B90DC0D}"/>
              </a:ext>
            </a:extLst>
          </p:cNvPr>
          <p:cNvSpPr>
            <a:spLocks noGrp="1"/>
          </p:cNvSpPr>
          <p:nvPr>
            <p:ph type="pic" sz="quarter" idx="13" hasCustomPrompt="1"/>
          </p:nvPr>
        </p:nvSpPr>
        <p:spPr>
          <a:xfrm>
            <a:off x="5123892" y="0"/>
            <a:ext cx="7068108" cy="6858000"/>
          </a:xfrm>
          <a:prstGeom prst="rect">
            <a:avLst/>
          </a:prstGeom>
          <a:solidFill>
            <a:schemeClr val="bg1">
              <a:lumMod val="95000"/>
            </a:schemeClr>
          </a:solidFill>
        </p:spPr>
        <p:txBody>
          <a:bodyPr wrap="square">
            <a:noAutofit/>
          </a:bodyPr>
          <a:lstStyle/>
          <a:p>
            <a:r>
              <a:rPr lang="en-GB"/>
              <a:t> </a:t>
            </a:r>
          </a:p>
        </p:txBody>
      </p:sp>
      <p:sp>
        <p:nvSpPr>
          <p:cNvPr id="2" name="Espace réservé du numéro de diapositive 1">
            <a:extLst>
              <a:ext uri="{FF2B5EF4-FFF2-40B4-BE49-F238E27FC236}">
                <a16:creationId xmlns:a16="http://schemas.microsoft.com/office/drawing/2014/main" id="{B52F0521-4D9F-4207-B1DF-7BCF176045CE}"/>
              </a:ext>
            </a:extLst>
          </p:cNvPr>
          <p:cNvSpPr>
            <a:spLocks noGrp="1"/>
          </p:cNvSpPr>
          <p:nvPr>
            <p:ph type="sldNum" sz="quarter" idx="18"/>
          </p:nvPr>
        </p:nvSpPr>
        <p:spPr/>
        <p:txBody>
          <a:bodyPr/>
          <a:lstStyle/>
          <a:p>
            <a:fld id="{D61AABEC-672F-4B68-B914-690DA978312C}" type="slidenum">
              <a:rPr lang="en-GB" smtClean="0"/>
              <a:t>‹#›</a:t>
            </a:fld>
            <a:r>
              <a:rPr lang="en-GB"/>
              <a:t> ‒ </a:t>
            </a:r>
          </a:p>
        </p:txBody>
      </p:sp>
      <p:sp>
        <p:nvSpPr>
          <p:cNvPr id="5" name="Text Placeholder 8">
            <a:extLst>
              <a:ext uri="{FF2B5EF4-FFF2-40B4-BE49-F238E27FC236}">
                <a16:creationId xmlns:a16="http://schemas.microsoft.com/office/drawing/2014/main" id="{0FDE419E-CB0C-43DC-A5A5-526480C8B10D}"/>
              </a:ext>
            </a:extLst>
          </p:cNvPr>
          <p:cNvSpPr>
            <a:spLocks noGrp="1"/>
          </p:cNvSpPr>
          <p:nvPr>
            <p:ph type="body" sz="quarter" idx="24" hasCustomPrompt="1"/>
          </p:nvPr>
        </p:nvSpPr>
        <p:spPr>
          <a:xfrm>
            <a:off x="404786" y="5914632"/>
            <a:ext cx="11463417" cy="215444"/>
          </a:xfr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Tree>
    <p:extLst>
      <p:ext uri="{BB962C8B-B14F-4D97-AF65-F5344CB8AC3E}">
        <p14:creationId xmlns:p14="http://schemas.microsoft.com/office/powerpoint/2010/main" val="1849425696"/>
      </p:ext>
    </p:extLst>
  </p:cSld>
  <p:clrMapOvr>
    <a:masterClrMapping/>
  </p:clrMapOvr>
  <p:transition/>
  <p:extLst>
    <p:ext uri="{DCECCB84-F9BA-43D5-87BE-67443E8EF086}">
      <p15:sldGuideLst xmlns:p15="http://schemas.microsoft.com/office/powerpoint/2012/main">
        <p15:guide id="1" orient="horz" pos="3906">
          <p15:clr>
            <a:srgbClr val="F26B43"/>
          </p15:clr>
        </p15:guide>
        <p15:guide id="2" orient="horz" pos="4156">
          <p15:clr>
            <a:srgbClr val="F26B43"/>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_1">
    <p:bg>
      <p:bgPr>
        <a:solidFill>
          <a:schemeClr val="bg2"/>
        </a:solidFill>
        <a:effectLst/>
      </p:bgPr>
    </p:bg>
    <p:spTree>
      <p:nvGrpSpPr>
        <p:cNvPr id="1" name=""/>
        <p:cNvGrpSpPr/>
        <p:nvPr/>
      </p:nvGrpSpPr>
      <p:grpSpPr>
        <a:xfrm>
          <a:off x="0" y="0"/>
          <a:ext cx="0" cy="0"/>
          <a:chOff x="0" y="0"/>
          <a:chExt cx="0" cy="0"/>
        </a:xfrm>
      </p:grpSpPr>
      <p:graphicFrame>
        <p:nvGraphicFramePr>
          <p:cNvPr id="5" name="Objet 4" hidden="1">
            <a:extLst>
              <a:ext uri="{FF2B5EF4-FFF2-40B4-BE49-F238E27FC236}">
                <a16:creationId xmlns:a16="http://schemas.microsoft.com/office/drawing/2014/main" id="{E03E893C-6741-453F-AB83-3BF7E47452D4}"/>
              </a:ext>
            </a:extLst>
          </p:cNvPr>
          <p:cNvGraphicFramePr>
            <a:graphicFrameLocks noChangeAspect="1"/>
          </p:cNvGraphicFramePr>
          <p:nvPr userDrawn="1">
            <p:custDataLst>
              <p:tags r:id="rId1"/>
            </p:custDataLst>
            <p:extLst>
              <p:ext uri="{D42A27DB-BD31-4B8C-83A1-F6EECF244321}">
                <p14:modId xmlns:p14="http://schemas.microsoft.com/office/powerpoint/2010/main" val="37887890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E03E893C-6741-453F-AB83-3BF7E47452D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94607D74-F512-4FC3-A30B-919D76C6342E}"/>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dirty="0">
              <a:latin typeface="Arial Black" panose="020B0A04020102020204" pitchFamily="34" charset="0"/>
              <a:ea typeface="+mj-ea"/>
              <a:cs typeface="+mj-cs"/>
              <a:sym typeface="Arial Black" panose="020B0A04020102020204" pitchFamily="34" charset="0"/>
            </a:endParaRPr>
          </a:p>
        </p:txBody>
      </p:sp>
      <p:sp>
        <p:nvSpPr>
          <p:cNvPr id="29" name="Forme libre : forme 28">
            <a:extLst>
              <a:ext uri="{FF2B5EF4-FFF2-40B4-BE49-F238E27FC236}">
                <a16:creationId xmlns:a16="http://schemas.microsoft.com/office/drawing/2014/main" id="{7F299C1D-1251-47CF-8DC0-0B896E12FCE0}"/>
              </a:ext>
            </a:extLst>
          </p:cNvPr>
          <p:cNvSpPr/>
          <p:nvPr userDrawn="1"/>
        </p:nvSpPr>
        <p:spPr>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Forme libre : forme 30">
            <a:extLst>
              <a:ext uri="{FF2B5EF4-FFF2-40B4-BE49-F238E27FC236}">
                <a16:creationId xmlns:a16="http://schemas.microsoft.com/office/drawing/2014/main" id="{C687F725-9BAA-4FDE-BF5B-B39EF6EA033C}"/>
              </a:ext>
            </a:extLst>
          </p:cNvPr>
          <p:cNvSpPr/>
          <p:nvPr userDrawn="1"/>
        </p:nvSpPr>
        <p:spPr>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7" name="Connecteur droit 16">
            <a:extLst>
              <a:ext uri="{FF2B5EF4-FFF2-40B4-BE49-F238E27FC236}">
                <a16:creationId xmlns:a16="http://schemas.microsoft.com/office/drawing/2014/main" id="{79935D5E-B7ED-4F9D-A894-6B0811A25EEF}"/>
              </a:ext>
            </a:extLst>
          </p:cNvPr>
          <p:cNvCxnSpPr>
            <a:cxnSpLocks/>
          </p:cNvCxnSpPr>
          <p:nvPr userDrawn="1"/>
        </p:nvCxnSpPr>
        <p:spPr>
          <a:xfrm>
            <a:off x="571500" y="3933056"/>
            <a:ext cx="66396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3" name="Titre 1">
            <a:extLst>
              <a:ext uri="{FF2B5EF4-FFF2-40B4-BE49-F238E27FC236}">
                <a16:creationId xmlns:a16="http://schemas.microsoft.com/office/drawing/2014/main" id="{0720AE2E-312C-4683-8989-D798355BADAA}"/>
              </a:ext>
            </a:extLst>
          </p:cNvPr>
          <p:cNvSpPr>
            <a:spLocks noGrp="1"/>
          </p:cNvSpPr>
          <p:nvPr>
            <p:ph type="ctrTitle" hasCustomPrompt="1"/>
          </p:nvPr>
        </p:nvSpPr>
        <p:spPr>
          <a:xfrm>
            <a:off x="459207" y="521852"/>
            <a:ext cx="7551997" cy="2475348"/>
          </a:xfrm>
        </p:spPr>
        <p:txBody>
          <a:bodyPr lIns="72000" anchor="t">
            <a:normAutofit/>
          </a:bodyPr>
          <a:lstStyle>
            <a:lvl1pPr algn="l">
              <a:lnSpc>
                <a:spcPct val="80000"/>
              </a:lnSpc>
              <a:defRPr sz="6000" b="1" cap="all" spc="-200" baseline="0">
                <a:solidFill>
                  <a:schemeClr val="bg1"/>
                </a:solidFill>
                <a:latin typeface="Arial Black" panose="020B0A04020102020204" pitchFamily="34" charset="0"/>
              </a:defRPr>
            </a:lvl1pPr>
          </a:lstStyle>
          <a:p>
            <a:r>
              <a:rPr lang="en-GB" dirty="0"/>
              <a:t>TITLE OF THE PRESENTATION</a:t>
            </a:r>
          </a:p>
        </p:txBody>
      </p:sp>
      <p:sp>
        <p:nvSpPr>
          <p:cNvPr id="24" name="Sous-titre 2">
            <a:extLst>
              <a:ext uri="{FF2B5EF4-FFF2-40B4-BE49-F238E27FC236}">
                <a16:creationId xmlns:a16="http://schemas.microsoft.com/office/drawing/2014/main" id="{65680EBE-7995-4156-B622-28E72E20628F}"/>
              </a:ext>
            </a:extLst>
          </p:cNvPr>
          <p:cNvSpPr>
            <a:spLocks noGrp="1"/>
          </p:cNvSpPr>
          <p:nvPr>
            <p:ph type="subTitle" idx="1" hasCustomPrompt="1"/>
          </p:nvPr>
        </p:nvSpPr>
        <p:spPr>
          <a:xfrm>
            <a:off x="459131" y="3001503"/>
            <a:ext cx="7551997" cy="424732"/>
          </a:xfrm>
          <a:prstGeom prst="rect">
            <a:avLst/>
          </a:prstGeom>
        </p:spPr>
        <p:txBody>
          <a:bodyPr wrap="square" lIns="108000" rIns="180000">
            <a:spAutoFit/>
          </a:bodyPr>
          <a:lstStyle>
            <a:lvl1pPr marL="0" indent="0" algn="l">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of the presentation</a:t>
            </a:r>
          </a:p>
        </p:txBody>
      </p:sp>
      <p:pic>
        <p:nvPicPr>
          <p:cNvPr id="33" name="Image 32" descr="Une image contenant objet&#10;&#10;Description générée automatiquement">
            <a:extLst>
              <a:ext uri="{FF2B5EF4-FFF2-40B4-BE49-F238E27FC236}">
                <a16:creationId xmlns:a16="http://schemas.microsoft.com/office/drawing/2014/main" id="{EDBF095C-490F-455B-8877-BE70651A9100}"/>
              </a:ext>
            </a:extLst>
          </p:cNvPr>
          <p:cNvPicPr>
            <a:picLocks noChangeAspect="1"/>
          </p:cNvPicPr>
          <p:nvPr userDrawn="1"/>
        </p:nvPicPr>
        <p:blipFill rotWithShape="1">
          <a:blip r:embed="rId6" cstate="screen">
            <a:biLevel thresh="25000"/>
            <a:extLst>
              <a:ext uri="{28A0092B-C50C-407E-A947-70E740481C1C}">
                <a14:useLocalDpi xmlns:a14="http://schemas.microsoft.com/office/drawing/2010/main" val="0"/>
              </a:ext>
            </a:extLst>
          </a:blip>
          <a:srcRect r="23242"/>
          <a:stretch/>
        </p:blipFill>
        <p:spPr>
          <a:xfrm>
            <a:off x="7680176" y="5467579"/>
            <a:ext cx="2802864" cy="649976"/>
          </a:xfrm>
          <a:prstGeom prst="rect">
            <a:avLst/>
          </a:prstGeom>
        </p:spPr>
      </p:pic>
      <p:sp>
        <p:nvSpPr>
          <p:cNvPr id="15" name="Espace réservé de la date 3">
            <a:extLst>
              <a:ext uri="{FF2B5EF4-FFF2-40B4-BE49-F238E27FC236}">
                <a16:creationId xmlns:a16="http://schemas.microsoft.com/office/drawing/2014/main" id="{40509EFD-4C7C-4D04-B91B-72E1A430F01B}"/>
              </a:ext>
            </a:extLst>
          </p:cNvPr>
          <p:cNvSpPr>
            <a:spLocks noGrp="1"/>
          </p:cNvSpPr>
          <p:nvPr>
            <p:ph type="dt" sz="half" idx="10"/>
          </p:nvPr>
        </p:nvSpPr>
        <p:spPr>
          <a:xfrm>
            <a:off x="459132" y="4402897"/>
            <a:ext cx="1361105" cy="215444"/>
          </a:xfrm>
          <a:prstGeom prst="rect">
            <a:avLst/>
          </a:prstGeom>
        </p:spPr>
        <p:txBody>
          <a:bodyPr wrap="none" lIns="108000" tIns="0" rIns="180000" bIns="0">
            <a:spAutoFit/>
          </a:bodyPr>
          <a:lstStyle>
            <a:lvl1pPr>
              <a:defRPr sz="1400">
                <a:solidFill>
                  <a:schemeClr val="bg1"/>
                </a:solidFill>
              </a:defRPr>
            </a:lvl1pPr>
          </a:lstStyle>
          <a:p>
            <a:endParaRPr lang="en-GB" dirty="0"/>
          </a:p>
        </p:txBody>
      </p:sp>
      <p:sp>
        <p:nvSpPr>
          <p:cNvPr id="16" name="Espace réservé du texte 8">
            <a:extLst>
              <a:ext uri="{FF2B5EF4-FFF2-40B4-BE49-F238E27FC236}">
                <a16:creationId xmlns:a16="http://schemas.microsoft.com/office/drawing/2014/main" id="{E6E47F53-A22F-4C3B-A907-D28F75530F2B}"/>
              </a:ext>
            </a:extLst>
          </p:cNvPr>
          <p:cNvSpPr>
            <a:spLocks noGrp="1"/>
          </p:cNvSpPr>
          <p:nvPr>
            <p:ph type="body" sz="quarter" idx="12" hasCustomPrompt="1"/>
          </p:nvPr>
        </p:nvSpPr>
        <p:spPr>
          <a:xfrm>
            <a:off x="459132" y="4014515"/>
            <a:ext cx="2578642" cy="369332"/>
          </a:xfrm>
          <a:prstGeom prst="rect">
            <a:avLst/>
          </a:prstGeom>
        </p:spPr>
        <p:txBody>
          <a:bodyPr wrap="none" lIns="108000">
            <a:sp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Name of the speaker</a:t>
            </a:r>
          </a:p>
        </p:txBody>
      </p:sp>
      <p:pic>
        <p:nvPicPr>
          <p:cNvPr id="14" name="Graphique 12">
            <a:extLst>
              <a:ext uri="{FF2B5EF4-FFF2-40B4-BE49-F238E27FC236}">
                <a16:creationId xmlns:a16="http://schemas.microsoft.com/office/drawing/2014/main" id="{EDC392AE-DD2C-4A4A-B7EE-4301D02F1617}"/>
              </a:ext>
            </a:extLst>
          </p:cNvPr>
          <p:cNvPicPr>
            <a:picLocks noChangeAspect="1"/>
          </p:cNvPicPr>
          <p:nvPr userDrawn="1"/>
        </p:nvPicPr>
        <p:blipFill>
          <a:blip r:embed="rId7" cstate="screen">
            <a:extLst>
              <a:ext uri="{28A0092B-C50C-407E-A947-70E740481C1C}">
                <a14:useLocalDpi xmlns:a14="http://schemas.microsoft.com/office/drawing/2010/main" val="0"/>
              </a:ext>
            </a:extLst>
          </a:blip>
          <a:srcRect/>
          <a:stretch/>
        </p:blipFill>
        <p:spPr>
          <a:xfrm>
            <a:off x="10730260" y="5358931"/>
            <a:ext cx="863743" cy="791160"/>
          </a:xfrm>
          <a:prstGeom prst="rect">
            <a:avLst/>
          </a:prstGeom>
        </p:spPr>
      </p:pic>
    </p:spTree>
    <p:extLst>
      <p:ext uri="{BB962C8B-B14F-4D97-AF65-F5344CB8AC3E}">
        <p14:creationId xmlns:p14="http://schemas.microsoft.com/office/powerpoint/2010/main" val="285973727"/>
      </p:ext>
    </p:extLst>
  </p:cSld>
  <p:clrMapOvr>
    <a:masterClrMapping/>
  </p:clrMapOvr>
  <p:extLst>
    <p:ext uri="{DCECCB84-F9BA-43D5-87BE-67443E8EF086}">
      <p15:sldGuideLst xmlns:p15="http://schemas.microsoft.com/office/powerpoint/2012/main">
        <p15:guide id="1" orient="horz" pos="329">
          <p15:clr>
            <a:srgbClr val="F26B43"/>
          </p15:clr>
        </p15:guide>
        <p15:guide id="2" orient="horz" pos="1886">
          <p15:clr>
            <a:srgbClr val="F26B43"/>
          </p15:clr>
        </p15:guide>
        <p15:guide id="4" orient="horz" pos="3317">
          <p15:clr>
            <a:srgbClr val="F26B43"/>
          </p15:clr>
        </p15:guide>
        <p15:guide id="5" orient="horz" pos="3917">
          <p15:clr>
            <a:srgbClr val="F26B43"/>
          </p15:clr>
        </p15:guide>
        <p15:guide id="6" pos="288">
          <p15:clr>
            <a:srgbClr val="F26B43"/>
          </p15:clr>
        </p15:guide>
        <p15:guide id="7" pos="357">
          <p15:clr>
            <a:srgbClr val="A4A3A4"/>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 columns">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16391565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sp>
        <p:nvSpPr>
          <p:cNvPr id="6" name="Titre 5">
            <a:extLst>
              <a:ext uri="{FF2B5EF4-FFF2-40B4-BE49-F238E27FC236}">
                <a16:creationId xmlns:a16="http://schemas.microsoft.com/office/drawing/2014/main" id="{826B9503-2AC4-450D-A0D4-5019A3085BE9}"/>
              </a:ext>
            </a:extLst>
          </p:cNvPr>
          <p:cNvSpPr>
            <a:spLocks noGrp="1"/>
          </p:cNvSpPr>
          <p:nvPr>
            <p:ph type="title" hasCustomPrompt="1"/>
          </p:nvPr>
        </p:nvSpPr>
        <p:spPr>
          <a:xfrm>
            <a:off x="404786" y="382816"/>
            <a:ext cx="11382428" cy="387798"/>
          </a:xfrm>
        </p:spPr>
        <p:txBody>
          <a:bodyPr lIns="0"/>
          <a:lstStyle>
            <a:lvl1pPr>
              <a:defRPr/>
            </a:lvl1pPr>
          </a:lstStyle>
          <a:p>
            <a:r>
              <a:rPr lang="fr-FR" dirty="0" err="1"/>
              <a:t>Title</a:t>
            </a:r>
            <a:r>
              <a:rPr lang="fr-FR" dirty="0"/>
              <a:t> of the slide</a:t>
            </a:r>
          </a:p>
        </p:txBody>
      </p:sp>
      <p:sp>
        <p:nvSpPr>
          <p:cNvPr id="14" name="Text Placeholder 8">
            <a:extLst>
              <a:ext uri="{FF2B5EF4-FFF2-40B4-BE49-F238E27FC236}">
                <a16:creationId xmlns:a16="http://schemas.microsoft.com/office/drawing/2014/main" id="{20B967EF-526B-42DF-870F-C27D85C3749D}"/>
              </a:ext>
            </a:extLst>
          </p:cNvPr>
          <p:cNvSpPr>
            <a:spLocks noGrp="1"/>
          </p:cNvSpPr>
          <p:nvPr>
            <p:ph type="body" sz="quarter" idx="18" hasCustomPrompt="1"/>
          </p:nvPr>
        </p:nvSpPr>
        <p:spPr>
          <a:xfrm>
            <a:off x="404786" y="6006965"/>
            <a:ext cx="11463417" cy="123111"/>
          </a:xfrm>
          <a:prstGeom prst="rect">
            <a:avLst/>
          </a:prstGeom>
        </p:spPr>
        <p:txBody>
          <a:bodyPr wrap="square" lIns="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a:t>
            </a:r>
          </a:p>
        </p:txBody>
      </p:sp>
      <p:sp>
        <p:nvSpPr>
          <p:cNvPr id="16" name="Content Placeholder 2">
            <a:extLst>
              <a:ext uri="{FF2B5EF4-FFF2-40B4-BE49-F238E27FC236}">
                <a16:creationId xmlns:a16="http://schemas.microsoft.com/office/drawing/2014/main" id="{C3448DD5-93B4-4A86-B5D7-CD4057F61538}"/>
              </a:ext>
            </a:extLst>
          </p:cNvPr>
          <p:cNvSpPr>
            <a:spLocks noGrp="1"/>
          </p:cNvSpPr>
          <p:nvPr>
            <p:ph idx="1" hasCustomPrompt="1"/>
          </p:nvPr>
        </p:nvSpPr>
        <p:spPr>
          <a:xfrm>
            <a:off x="404785" y="1808820"/>
            <a:ext cx="2667153" cy="3868080"/>
          </a:xfrm>
          <a:prstGeom prst="rect">
            <a:avLst/>
          </a:prstGeom>
        </p:spPr>
        <p:txBody>
          <a:bodyPr>
            <a:noAutofit/>
          </a:bodyPr>
          <a:lstStyle>
            <a:lvl1pPr>
              <a:spcBef>
                <a:spcPts val="1800"/>
              </a:spcBef>
              <a:defRPr sz="1600">
                <a:solidFill>
                  <a:schemeClr val="tx1"/>
                </a:solidFill>
              </a:defRPr>
            </a:lvl1pPr>
            <a:lvl2pPr marL="447675" indent="-314325">
              <a:buFontTx/>
              <a:buBlip>
                <a:blip r:embed="rId6"/>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17" name="Content Placeholder 2">
            <a:extLst>
              <a:ext uri="{FF2B5EF4-FFF2-40B4-BE49-F238E27FC236}">
                <a16:creationId xmlns:a16="http://schemas.microsoft.com/office/drawing/2014/main" id="{3D580420-D108-4DFA-B447-3503E53C92F1}"/>
              </a:ext>
            </a:extLst>
          </p:cNvPr>
          <p:cNvSpPr>
            <a:spLocks noGrp="1"/>
          </p:cNvSpPr>
          <p:nvPr>
            <p:ph idx="15" hasCustomPrompt="1"/>
          </p:nvPr>
        </p:nvSpPr>
        <p:spPr>
          <a:xfrm>
            <a:off x="3309868" y="1808820"/>
            <a:ext cx="2667153" cy="3868080"/>
          </a:xfrm>
          <a:prstGeom prst="rect">
            <a:avLst/>
          </a:prstGeom>
        </p:spPr>
        <p:txBody>
          <a:bodyPr>
            <a:noAutofit/>
          </a:bodyPr>
          <a:lstStyle>
            <a:lvl1pPr>
              <a:spcBef>
                <a:spcPts val="1800"/>
              </a:spcBef>
              <a:defRPr sz="1600">
                <a:solidFill>
                  <a:schemeClr val="tx1"/>
                </a:solidFill>
              </a:defRPr>
            </a:lvl1pPr>
            <a:lvl2pPr marL="447675" indent="-314325">
              <a:buFontTx/>
              <a:buBlip>
                <a:blip r:embed="rId6"/>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18" name="Content Placeholder 2">
            <a:extLst>
              <a:ext uri="{FF2B5EF4-FFF2-40B4-BE49-F238E27FC236}">
                <a16:creationId xmlns:a16="http://schemas.microsoft.com/office/drawing/2014/main" id="{22215690-EA4B-4816-B47C-BFB80C4C015D}"/>
              </a:ext>
            </a:extLst>
          </p:cNvPr>
          <p:cNvSpPr>
            <a:spLocks noGrp="1"/>
          </p:cNvSpPr>
          <p:nvPr>
            <p:ph idx="16" hasCustomPrompt="1"/>
          </p:nvPr>
        </p:nvSpPr>
        <p:spPr>
          <a:xfrm>
            <a:off x="6214951" y="1808820"/>
            <a:ext cx="2667153" cy="3868080"/>
          </a:xfrm>
          <a:prstGeom prst="rect">
            <a:avLst/>
          </a:prstGeom>
        </p:spPr>
        <p:txBody>
          <a:bodyPr>
            <a:noAutofit/>
          </a:bodyPr>
          <a:lstStyle>
            <a:lvl1pPr>
              <a:spcBef>
                <a:spcPts val="1800"/>
              </a:spcBef>
              <a:defRPr sz="1600">
                <a:solidFill>
                  <a:schemeClr val="tx1"/>
                </a:solidFill>
              </a:defRPr>
            </a:lvl1pPr>
            <a:lvl2pPr marL="447675" indent="-314325">
              <a:buFontTx/>
              <a:buBlip>
                <a:blip r:embed="rId6"/>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19" name="Content Placeholder 2">
            <a:extLst>
              <a:ext uri="{FF2B5EF4-FFF2-40B4-BE49-F238E27FC236}">
                <a16:creationId xmlns:a16="http://schemas.microsoft.com/office/drawing/2014/main" id="{17D90A67-975F-482E-9AB6-7B0ED64C41FE}"/>
              </a:ext>
            </a:extLst>
          </p:cNvPr>
          <p:cNvSpPr>
            <a:spLocks noGrp="1"/>
          </p:cNvSpPr>
          <p:nvPr>
            <p:ph idx="19" hasCustomPrompt="1"/>
          </p:nvPr>
        </p:nvSpPr>
        <p:spPr>
          <a:xfrm>
            <a:off x="9120035" y="1808820"/>
            <a:ext cx="2667153" cy="3868080"/>
          </a:xfrm>
          <a:prstGeom prst="rect">
            <a:avLst/>
          </a:prstGeom>
        </p:spPr>
        <p:txBody>
          <a:bodyPr>
            <a:noAutofit/>
          </a:bodyPr>
          <a:lstStyle>
            <a:lvl1pPr>
              <a:spcBef>
                <a:spcPts val="1800"/>
              </a:spcBef>
              <a:defRPr sz="1600">
                <a:solidFill>
                  <a:schemeClr val="tx1"/>
                </a:solidFill>
              </a:defRPr>
            </a:lvl1pPr>
            <a:lvl2pPr marL="447675" indent="-314325">
              <a:buFontTx/>
              <a:buBlip>
                <a:blip r:embed="rId6"/>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13" name="Text Placeholder 5">
            <a:extLst>
              <a:ext uri="{FF2B5EF4-FFF2-40B4-BE49-F238E27FC236}">
                <a16:creationId xmlns:a16="http://schemas.microsoft.com/office/drawing/2014/main" id="{280BA077-27FC-41FB-9A93-6BD14A48D7F0}"/>
              </a:ext>
            </a:extLst>
          </p:cNvPr>
          <p:cNvSpPr>
            <a:spLocks noGrp="1"/>
          </p:cNvSpPr>
          <p:nvPr>
            <p:ph type="body" sz="quarter" idx="20" hasCustomPrompt="1"/>
          </p:nvPr>
        </p:nvSpPr>
        <p:spPr>
          <a:xfrm>
            <a:off x="399864" y="1170978"/>
            <a:ext cx="11382427" cy="307777"/>
          </a:xfrm>
          <a:prstGeom prst="rect">
            <a:avLst/>
          </a:prstGeom>
          <a:noFill/>
        </p:spPr>
        <p:txBody>
          <a:bodyPr wrap="square" lIns="0" rIns="108000" bIns="0">
            <a:spAutoFit/>
          </a:bodyPr>
          <a:lstStyle>
            <a:lvl1pPr marL="0" indent="0">
              <a:buNone/>
              <a:defRPr sz="2000">
                <a:solidFill>
                  <a:schemeClr val="tx2"/>
                </a:solidFill>
              </a:defRPr>
            </a:lvl1pPr>
          </a:lstStyle>
          <a:p>
            <a:pPr lvl="0"/>
            <a:r>
              <a:rPr lang="en-GB" dirty="0"/>
              <a:t>Subtitle of the slide</a:t>
            </a:r>
          </a:p>
        </p:txBody>
      </p:sp>
    </p:spTree>
    <p:extLst>
      <p:ext uri="{BB962C8B-B14F-4D97-AF65-F5344CB8AC3E}">
        <p14:creationId xmlns:p14="http://schemas.microsoft.com/office/powerpoint/2010/main" val="1918181071"/>
      </p:ext>
    </p:extLst>
  </p:cSld>
  <p:clrMapOvr>
    <a:masterClrMapping/>
  </p:clrMapOvr>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userDrawn="1">
  <p:cSld name="End">
    <p:bg>
      <p:bgPr>
        <a:solidFill>
          <a:schemeClr val="bg2"/>
        </a:solidFill>
        <a:effectLst/>
      </p:bgPr>
    </p:bg>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8866C9DA-1390-4B1C-A5FA-DA3341B92160}"/>
              </a:ext>
            </a:extLst>
          </p:cNvPr>
          <p:cNvGraphicFramePr>
            <a:graphicFrameLocks noChangeAspect="1"/>
          </p:cNvGraphicFramePr>
          <p:nvPr userDrawn="1">
            <p:custDataLst>
              <p:tags r:id="rId1"/>
            </p:custDataLst>
            <p:extLst>
              <p:ext uri="{D42A27DB-BD31-4B8C-83A1-F6EECF244321}">
                <p14:modId xmlns:p14="http://schemas.microsoft.com/office/powerpoint/2010/main" val="21210454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532" imgH="530" progId="TCLayout.ActiveDocument.1">
                  <p:embed/>
                </p:oleObj>
              </mc:Choice>
              <mc:Fallback>
                <p:oleObj name="Diapositive think-cell" r:id="rId3" imgW="532" imgH="530" progId="TCLayout.ActiveDocument.1">
                  <p:embed/>
                  <p:pic>
                    <p:nvPicPr>
                      <p:cNvPr id="3" name="Objet 2" hidden="1">
                        <a:extLst>
                          <a:ext uri="{FF2B5EF4-FFF2-40B4-BE49-F238E27FC236}">
                            <a16:creationId xmlns:a16="http://schemas.microsoft.com/office/drawing/2014/main" id="{8866C9DA-1390-4B1C-A5FA-DA3341B9216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9" name="Forme libre : forme 28">
            <a:extLst>
              <a:ext uri="{FF2B5EF4-FFF2-40B4-BE49-F238E27FC236}">
                <a16:creationId xmlns:a16="http://schemas.microsoft.com/office/drawing/2014/main" id="{7F299C1D-1251-47CF-8DC0-0B896E12FCE0}"/>
              </a:ext>
            </a:extLst>
          </p:cNvPr>
          <p:cNvSpPr/>
          <p:nvPr userDrawn="1"/>
        </p:nvSpPr>
        <p:spPr>
          <a:xfrm rot="18932424">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orme libre : forme 30">
            <a:extLst>
              <a:ext uri="{FF2B5EF4-FFF2-40B4-BE49-F238E27FC236}">
                <a16:creationId xmlns:a16="http://schemas.microsoft.com/office/drawing/2014/main" id="{C687F725-9BAA-4FDE-BF5B-B39EF6EA033C}"/>
              </a:ext>
            </a:extLst>
          </p:cNvPr>
          <p:cNvSpPr/>
          <p:nvPr userDrawn="1"/>
        </p:nvSpPr>
        <p:spPr>
          <a:xfrm rot="18932424">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Image 8" descr="Une image contenant objet&#10;&#10;Description générée automatiquement">
            <a:extLst>
              <a:ext uri="{FF2B5EF4-FFF2-40B4-BE49-F238E27FC236}">
                <a16:creationId xmlns:a16="http://schemas.microsoft.com/office/drawing/2014/main" id="{7AB34238-B7E0-4612-92CE-C4989B35C07E}"/>
              </a:ext>
            </a:extLst>
          </p:cNvPr>
          <p:cNvPicPr>
            <a:picLocks noChangeAspect="1"/>
          </p:cNvPicPr>
          <p:nvPr userDrawn="1"/>
        </p:nvPicPr>
        <p:blipFill>
          <a:blip r:embed="rId5">
            <a:biLevel thresh="25000"/>
            <a:extLst>
              <a:ext uri="{28A0092B-C50C-407E-A947-70E740481C1C}">
                <a14:useLocalDpi xmlns:a14="http://schemas.microsoft.com/office/drawing/2010/main" val="0"/>
              </a:ext>
            </a:extLst>
          </a:blip>
          <a:srcRect r="23242"/>
          <a:stretch>
            <a:fillRect/>
          </a:stretch>
        </p:blipFill>
        <p:spPr>
          <a:xfrm>
            <a:off x="7680176" y="5467579"/>
            <a:ext cx="2802864" cy="649976"/>
          </a:xfrm>
          <a:prstGeom prst="rect">
            <a:avLst/>
          </a:prstGeom>
        </p:spPr>
      </p:pic>
      <p:pic>
        <p:nvPicPr>
          <p:cNvPr id="7" name="Graphique 12">
            <a:extLst>
              <a:ext uri="{FF2B5EF4-FFF2-40B4-BE49-F238E27FC236}">
                <a16:creationId xmlns:a16="http://schemas.microsoft.com/office/drawing/2014/main" id="{4A97E8AF-E7A3-48CB-93FA-FB7ABD189EE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0730260" y="5358931"/>
            <a:ext cx="863743" cy="791160"/>
          </a:xfrm>
          <a:prstGeom prst="rect">
            <a:avLst/>
          </a:prstGeom>
        </p:spPr>
      </p:pic>
    </p:spTree>
    <p:extLst>
      <p:ext uri="{BB962C8B-B14F-4D97-AF65-F5344CB8AC3E}">
        <p14:creationId xmlns:p14="http://schemas.microsoft.com/office/powerpoint/2010/main" val="28945267"/>
      </p:ext>
    </p:extLst>
  </p:cSld>
  <p:clrMapOvr>
    <a:masterClrMapping/>
  </p:clrMapOvr>
  <p:transition/>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userDrawn="1">
  <p:cSld name="Thanks 1">
    <p:bg>
      <p:bgPr>
        <a:solidFill>
          <a:schemeClr val="bg2"/>
        </a:solidFill>
        <a:effectLst/>
      </p:bgPr>
    </p:bg>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8866C9DA-1390-4B1C-A5FA-DA3341B92160}"/>
              </a:ext>
            </a:extLst>
          </p:cNvPr>
          <p:cNvGraphicFramePr>
            <a:graphicFrameLocks noChangeAspect="1"/>
          </p:cNvGraphicFramePr>
          <p:nvPr userDrawn="1">
            <p:custDataLst>
              <p:tags r:id="rId1"/>
            </p:custDataLst>
            <p:extLst>
              <p:ext uri="{D42A27DB-BD31-4B8C-83A1-F6EECF244321}">
                <p14:modId xmlns:p14="http://schemas.microsoft.com/office/powerpoint/2010/main" val="26771570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532" imgH="530" progId="TCLayout.ActiveDocument.1">
                  <p:embed/>
                </p:oleObj>
              </mc:Choice>
              <mc:Fallback>
                <p:oleObj name="Diapositive think-cell" r:id="rId3" imgW="532" imgH="530" progId="TCLayout.ActiveDocument.1">
                  <p:embed/>
                  <p:pic>
                    <p:nvPicPr>
                      <p:cNvPr id="3" name="Objet 2" hidden="1">
                        <a:extLst>
                          <a:ext uri="{FF2B5EF4-FFF2-40B4-BE49-F238E27FC236}">
                            <a16:creationId xmlns:a16="http://schemas.microsoft.com/office/drawing/2014/main" id="{8866C9DA-1390-4B1C-A5FA-DA3341B9216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9" name="Forme libre : forme 28">
            <a:extLst>
              <a:ext uri="{FF2B5EF4-FFF2-40B4-BE49-F238E27FC236}">
                <a16:creationId xmlns:a16="http://schemas.microsoft.com/office/drawing/2014/main" id="{7F299C1D-1251-47CF-8DC0-0B896E12FCE0}"/>
              </a:ext>
            </a:extLst>
          </p:cNvPr>
          <p:cNvSpPr/>
          <p:nvPr userDrawn="1"/>
        </p:nvSpPr>
        <p:spPr>
          <a:xfrm rot="18932424">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orme libre : forme 30">
            <a:extLst>
              <a:ext uri="{FF2B5EF4-FFF2-40B4-BE49-F238E27FC236}">
                <a16:creationId xmlns:a16="http://schemas.microsoft.com/office/drawing/2014/main" id="{C687F725-9BAA-4FDE-BF5B-B39EF6EA033C}"/>
              </a:ext>
            </a:extLst>
          </p:cNvPr>
          <p:cNvSpPr/>
          <p:nvPr userDrawn="1"/>
        </p:nvSpPr>
        <p:spPr>
          <a:xfrm rot="18932424">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ZoneTexte 9">
            <a:extLst>
              <a:ext uri="{FF2B5EF4-FFF2-40B4-BE49-F238E27FC236}">
                <a16:creationId xmlns:a16="http://schemas.microsoft.com/office/drawing/2014/main" id="{C539E3ED-BDF3-459B-ADDB-C44E9D3916BA}"/>
              </a:ext>
            </a:extLst>
          </p:cNvPr>
          <p:cNvSpPr txBox="1"/>
          <p:nvPr userDrawn="1"/>
        </p:nvSpPr>
        <p:spPr>
          <a:xfrm>
            <a:off x="515380" y="944724"/>
            <a:ext cx="3416320" cy="1200329"/>
          </a:xfrm>
          <a:prstGeom prst="rect">
            <a:avLst/>
          </a:prstGeom>
          <a:noFill/>
        </p:spPr>
        <p:txBody>
          <a:bodyPr wrap="none" rtlCol="0">
            <a:spAutoFit/>
          </a:bodyPr>
          <a:lstStyle/>
          <a:p>
            <a:r>
              <a:rPr lang="fr-FR" sz="7200" b="1">
                <a:solidFill>
                  <a:schemeClr val="bg1"/>
                </a:solidFill>
                <a:latin typeface="+mn-lt"/>
              </a:rPr>
              <a:t>THANK</a:t>
            </a:r>
          </a:p>
        </p:txBody>
      </p:sp>
      <p:pic>
        <p:nvPicPr>
          <p:cNvPr id="14" name="Image 13" descr="Une image contenant objet&#10;&#10;Description générée automatiquement">
            <a:extLst>
              <a:ext uri="{FF2B5EF4-FFF2-40B4-BE49-F238E27FC236}">
                <a16:creationId xmlns:a16="http://schemas.microsoft.com/office/drawing/2014/main" id="{F8221D8A-EA7F-4431-BA65-C4F6154E8931}"/>
              </a:ext>
            </a:extLst>
          </p:cNvPr>
          <p:cNvPicPr>
            <a:picLocks noChangeAspect="1"/>
          </p:cNvPicPr>
          <p:nvPr userDrawn="1"/>
        </p:nvPicPr>
        <p:blipFill>
          <a:blip r:embed="rId5">
            <a:biLevel thresh="25000"/>
            <a:extLst>
              <a:ext uri="{28A0092B-C50C-407E-A947-70E740481C1C}">
                <a14:useLocalDpi xmlns:a14="http://schemas.microsoft.com/office/drawing/2010/main" val="0"/>
              </a:ext>
            </a:extLst>
          </a:blip>
          <a:srcRect r="23242"/>
          <a:stretch>
            <a:fillRect/>
          </a:stretch>
        </p:blipFill>
        <p:spPr>
          <a:xfrm>
            <a:off x="7680176" y="5467579"/>
            <a:ext cx="2802864" cy="649976"/>
          </a:xfrm>
          <a:prstGeom prst="rect">
            <a:avLst/>
          </a:prstGeom>
        </p:spPr>
      </p:pic>
      <p:sp>
        <p:nvSpPr>
          <p:cNvPr id="20" name="ZoneTexte 19">
            <a:extLst>
              <a:ext uri="{FF2B5EF4-FFF2-40B4-BE49-F238E27FC236}">
                <a16:creationId xmlns:a16="http://schemas.microsoft.com/office/drawing/2014/main" id="{6EB9C8AA-305A-4586-B066-7FD90B345C8E}"/>
              </a:ext>
            </a:extLst>
          </p:cNvPr>
          <p:cNvSpPr txBox="1"/>
          <p:nvPr userDrawn="1"/>
        </p:nvSpPr>
        <p:spPr>
          <a:xfrm>
            <a:off x="613347" y="2014987"/>
            <a:ext cx="2628292" cy="1116124"/>
          </a:xfrm>
          <a:prstGeom prst="rect">
            <a:avLst/>
          </a:prstGeom>
          <a:solidFill>
            <a:schemeClr val="tx2"/>
          </a:solidFill>
        </p:spPr>
        <p:txBody>
          <a:bodyPr wrap="square" lIns="180000" rIns="180000" rtlCol="0">
            <a:noAutofit/>
          </a:bodyPr>
          <a:lstStyle/>
          <a:p>
            <a:pPr algn="ctr"/>
            <a:r>
              <a:rPr lang="fr-FR" sz="7200" b="1">
                <a:solidFill>
                  <a:schemeClr val="bg1"/>
                </a:solidFill>
                <a:latin typeface="+mn-lt"/>
              </a:rPr>
              <a:t>YOU</a:t>
            </a:r>
          </a:p>
        </p:txBody>
      </p:sp>
      <p:pic>
        <p:nvPicPr>
          <p:cNvPr id="9" name="Graphique 12">
            <a:extLst>
              <a:ext uri="{FF2B5EF4-FFF2-40B4-BE49-F238E27FC236}">
                <a16:creationId xmlns:a16="http://schemas.microsoft.com/office/drawing/2014/main" id="{179AD86B-4CB0-4369-A2E2-E512D4A8BC32}"/>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0730260" y="5358931"/>
            <a:ext cx="863743" cy="791160"/>
          </a:xfrm>
          <a:prstGeom prst="rect">
            <a:avLst/>
          </a:prstGeom>
        </p:spPr>
      </p:pic>
    </p:spTree>
    <p:extLst>
      <p:ext uri="{BB962C8B-B14F-4D97-AF65-F5344CB8AC3E}">
        <p14:creationId xmlns:p14="http://schemas.microsoft.com/office/powerpoint/2010/main" val="2392589582"/>
      </p:ext>
    </p:extLst>
  </p:cSld>
  <p:clrMapOvr>
    <a:masterClrMapping/>
  </p:clrMapOvr>
  <p:transition/>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userDrawn="1">
  <p:cSld name="Thanks 2">
    <p:bg>
      <p:bgPr>
        <a:solidFill>
          <a:schemeClr val="bg2"/>
        </a:solidFill>
        <a:effectLst/>
      </p:bgPr>
    </p:bg>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8866C9DA-1390-4B1C-A5FA-DA3341B92160}"/>
              </a:ext>
            </a:extLst>
          </p:cNvPr>
          <p:cNvGraphicFramePr>
            <a:graphicFrameLocks noChangeAspect="1"/>
          </p:cNvGraphicFramePr>
          <p:nvPr userDrawn="1">
            <p:custDataLst>
              <p:tags r:id="rId1"/>
            </p:custDataLst>
            <p:extLst>
              <p:ext uri="{D42A27DB-BD31-4B8C-83A1-F6EECF244321}">
                <p14:modId xmlns:p14="http://schemas.microsoft.com/office/powerpoint/2010/main" val="11924121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532" imgH="530" progId="TCLayout.ActiveDocument.1">
                  <p:embed/>
                </p:oleObj>
              </mc:Choice>
              <mc:Fallback>
                <p:oleObj name="Diapositive think-cell" r:id="rId3" imgW="532" imgH="530" progId="TCLayout.ActiveDocument.1">
                  <p:embed/>
                  <p:pic>
                    <p:nvPicPr>
                      <p:cNvPr id="3" name="Objet 2" hidden="1">
                        <a:extLst>
                          <a:ext uri="{FF2B5EF4-FFF2-40B4-BE49-F238E27FC236}">
                            <a16:creationId xmlns:a16="http://schemas.microsoft.com/office/drawing/2014/main" id="{8866C9DA-1390-4B1C-A5FA-DA3341B9216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9" name="Forme libre : forme 28">
            <a:extLst>
              <a:ext uri="{FF2B5EF4-FFF2-40B4-BE49-F238E27FC236}">
                <a16:creationId xmlns:a16="http://schemas.microsoft.com/office/drawing/2014/main" id="{7F299C1D-1251-47CF-8DC0-0B896E12FCE0}"/>
              </a:ext>
            </a:extLst>
          </p:cNvPr>
          <p:cNvSpPr/>
          <p:nvPr userDrawn="1"/>
        </p:nvSpPr>
        <p:spPr>
          <a:xfrm rot="18932424">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orme libre : forme 30">
            <a:extLst>
              <a:ext uri="{FF2B5EF4-FFF2-40B4-BE49-F238E27FC236}">
                <a16:creationId xmlns:a16="http://schemas.microsoft.com/office/drawing/2014/main" id="{C687F725-9BAA-4FDE-BF5B-B39EF6EA033C}"/>
              </a:ext>
            </a:extLst>
          </p:cNvPr>
          <p:cNvSpPr/>
          <p:nvPr userDrawn="1"/>
        </p:nvSpPr>
        <p:spPr>
          <a:xfrm rot="18932424">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Image 13" descr="Une image contenant objet&#10;&#10;Description générée automatiquement">
            <a:extLst>
              <a:ext uri="{FF2B5EF4-FFF2-40B4-BE49-F238E27FC236}">
                <a16:creationId xmlns:a16="http://schemas.microsoft.com/office/drawing/2014/main" id="{99BF86A5-F0B8-42C9-A87E-16C8B6F68080}"/>
              </a:ext>
            </a:extLst>
          </p:cNvPr>
          <p:cNvPicPr>
            <a:picLocks noChangeAspect="1"/>
          </p:cNvPicPr>
          <p:nvPr userDrawn="1"/>
        </p:nvPicPr>
        <p:blipFill>
          <a:blip r:embed="rId5">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rcRect r="23242"/>
          <a:stretch>
            <a:fillRect/>
          </a:stretch>
        </p:blipFill>
        <p:spPr>
          <a:xfrm>
            <a:off x="7680176" y="5467579"/>
            <a:ext cx="2802864" cy="649976"/>
          </a:xfrm>
          <a:prstGeom prst="rect">
            <a:avLst/>
          </a:prstGeom>
        </p:spPr>
      </p:pic>
      <p:sp>
        <p:nvSpPr>
          <p:cNvPr id="33" name="Rectangle 32">
            <a:extLst>
              <a:ext uri="{FF2B5EF4-FFF2-40B4-BE49-F238E27FC236}">
                <a16:creationId xmlns:a16="http://schemas.microsoft.com/office/drawing/2014/main" id="{F679F638-3664-4A3D-B3CC-1AE9AB09B32C}"/>
              </a:ext>
            </a:extLst>
          </p:cNvPr>
          <p:cNvSpPr/>
          <p:nvPr userDrawn="1"/>
        </p:nvSpPr>
        <p:spPr>
          <a:xfrm>
            <a:off x="613347" y="2022491"/>
            <a:ext cx="2628292" cy="11161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4" name="Groupe 33">
            <a:extLst>
              <a:ext uri="{FF2B5EF4-FFF2-40B4-BE49-F238E27FC236}">
                <a16:creationId xmlns:a16="http://schemas.microsoft.com/office/drawing/2014/main" id="{113FDBA7-5D27-421C-85B6-3FA82D4FF202}"/>
              </a:ext>
            </a:extLst>
          </p:cNvPr>
          <p:cNvGrpSpPr/>
          <p:nvPr userDrawn="1"/>
        </p:nvGrpSpPr>
        <p:grpSpPr>
          <a:xfrm>
            <a:off x="697167" y="1903445"/>
            <a:ext cx="2376783" cy="1354217"/>
            <a:chOff x="794460" y="1664804"/>
            <a:chExt cx="2376783" cy="1354217"/>
          </a:xfrm>
        </p:grpSpPr>
        <p:sp>
          <p:nvSpPr>
            <p:cNvPr id="36" name="TextBox 12">
              <a:extLst>
                <a:ext uri="{FF2B5EF4-FFF2-40B4-BE49-F238E27FC236}">
                  <a16:creationId xmlns:a16="http://schemas.microsoft.com/office/drawing/2014/main" id="{6DBE849B-11CF-4A64-8448-70B62EB6CF22}"/>
                </a:ext>
              </a:extLst>
            </p:cNvPr>
            <p:cNvSpPr txBox="1"/>
            <p:nvPr userDrawn="1"/>
          </p:nvSpPr>
          <p:spPr>
            <a:xfrm>
              <a:off x="794460" y="1664804"/>
              <a:ext cx="814325" cy="1354217"/>
            </a:xfrm>
            <a:prstGeom prst="rect">
              <a:avLst/>
            </a:prstGeom>
            <a:noFill/>
          </p:spPr>
          <p:txBody>
            <a:bodyPr wrap="none" lIns="0" tIns="0" rIns="0" bIns="0" rtlCol="0" anchor="ctr">
              <a:noAutofit/>
            </a:bodyPr>
            <a:lstStyle/>
            <a:p>
              <a:pPr algn="ctr"/>
              <a:r>
                <a:rPr lang="en-GB" sz="8000" b="1">
                  <a:blipFill>
                    <a:blip r:embed="rId7"/>
                    <a:stretch>
                      <a:fillRect/>
                    </a:stretch>
                  </a:blipFill>
                </a:rPr>
                <a:t>Y</a:t>
              </a:r>
            </a:p>
          </p:txBody>
        </p:sp>
        <p:sp>
          <p:nvSpPr>
            <p:cNvPr id="37" name="TextBox 12">
              <a:extLst>
                <a:ext uri="{FF2B5EF4-FFF2-40B4-BE49-F238E27FC236}">
                  <a16:creationId xmlns:a16="http://schemas.microsoft.com/office/drawing/2014/main" id="{A243C84E-50CC-4C5F-B7D5-5A14645EA45A}"/>
                </a:ext>
              </a:extLst>
            </p:cNvPr>
            <p:cNvSpPr txBox="1"/>
            <p:nvPr userDrawn="1"/>
          </p:nvSpPr>
          <p:spPr>
            <a:xfrm>
              <a:off x="1550687" y="1664804"/>
              <a:ext cx="814325" cy="1354217"/>
            </a:xfrm>
            <a:prstGeom prst="rect">
              <a:avLst/>
            </a:prstGeom>
            <a:noFill/>
          </p:spPr>
          <p:txBody>
            <a:bodyPr wrap="none" lIns="0" tIns="0" rIns="0" bIns="0" rtlCol="0" anchor="ctr">
              <a:noAutofit/>
            </a:bodyPr>
            <a:lstStyle/>
            <a:p>
              <a:pPr algn="ctr"/>
              <a:r>
                <a:rPr lang="en-GB" sz="8000" b="1">
                  <a:blipFill>
                    <a:blip r:embed="rId7"/>
                    <a:stretch>
                      <a:fillRect/>
                    </a:stretch>
                  </a:blipFill>
                </a:rPr>
                <a:t>O</a:t>
              </a:r>
            </a:p>
          </p:txBody>
        </p:sp>
        <p:sp>
          <p:nvSpPr>
            <p:cNvPr id="38" name="TextBox 12">
              <a:extLst>
                <a:ext uri="{FF2B5EF4-FFF2-40B4-BE49-F238E27FC236}">
                  <a16:creationId xmlns:a16="http://schemas.microsoft.com/office/drawing/2014/main" id="{4DE2360C-0138-43FB-88B6-A916D5FF6C06}"/>
                </a:ext>
              </a:extLst>
            </p:cNvPr>
            <p:cNvSpPr txBox="1"/>
            <p:nvPr userDrawn="1"/>
          </p:nvSpPr>
          <p:spPr>
            <a:xfrm>
              <a:off x="2356918" y="1664804"/>
              <a:ext cx="814325" cy="1354217"/>
            </a:xfrm>
            <a:prstGeom prst="rect">
              <a:avLst/>
            </a:prstGeom>
            <a:noFill/>
          </p:spPr>
          <p:txBody>
            <a:bodyPr wrap="none" lIns="0" tIns="0" rIns="0" bIns="0" rtlCol="0" anchor="ctr">
              <a:noAutofit/>
            </a:bodyPr>
            <a:lstStyle/>
            <a:p>
              <a:pPr algn="ctr"/>
              <a:r>
                <a:rPr lang="en-GB" sz="8000" b="1">
                  <a:blipFill>
                    <a:blip r:embed="rId7"/>
                    <a:stretch>
                      <a:fillRect/>
                    </a:stretch>
                  </a:blipFill>
                </a:rPr>
                <a:t>U</a:t>
              </a:r>
            </a:p>
          </p:txBody>
        </p:sp>
      </p:grpSp>
      <p:sp>
        <p:nvSpPr>
          <p:cNvPr id="40" name="ZoneTexte 39">
            <a:extLst>
              <a:ext uri="{FF2B5EF4-FFF2-40B4-BE49-F238E27FC236}">
                <a16:creationId xmlns:a16="http://schemas.microsoft.com/office/drawing/2014/main" id="{63612154-01AA-4A44-9626-0CEFBE31DD80}"/>
              </a:ext>
            </a:extLst>
          </p:cNvPr>
          <p:cNvSpPr txBox="1"/>
          <p:nvPr userDrawn="1"/>
        </p:nvSpPr>
        <p:spPr>
          <a:xfrm>
            <a:off x="515380" y="944724"/>
            <a:ext cx="3416320" cy="1200329"/>
          </a:xfrm>
          <a:prstGeom prst="rect">
            <a:avLst/>
          </a:prstGeom>
          <a:noFill/>
        </p:spPr>
        <p:txBody>
          <a:bodyPr wrap="none" rtlCol="0">
            <a:spAutoFit/>
          </a:bodyPr>
          <a:lstStyle/>
          <a:p>
            <a:r>
              <a:rPr lang="fr-FR" sz="7200" b="1">
                <a:solidFill>
                  <a:schemeClr val="bg1"/>
                </a:solidFill>
                <a:latin typeface="+mn-lt"/>
              </a:rPr>
              <a:t>THANK</a:t>
            </a:r>
          </a:p>
        </p:txBody>
      </p:sp>
      <p:pic>
        <p:nvPicPr>
          <p:cNvPr id="15" name="Graphique 12">
            <a:extLst>
              <a:ext uri="{FF2B5EF4-FFF2-40B4-BE49-F238E27FC236}">
                <a16:creationId xmlns:a16="http://schemas.microsoft.com/office/drawing/2014/main" id="{9A6E24CF-8D33-4CD9-8F42-13A4AED0D589}"/>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0730260" y="5358931"/>
            <a:ext cx="863743" cy="791160"/>
          </a:xfrm>
          <a:prstGeom prst="rect">
            <a:avLst/>
          </a:prstGeom>
        </p:spPr>
      </p:pic>
    </p:spTree>
    <p:extLst>
      <p:ext uri="{BB962C8B-B14F-4D97-AF65-F5344CB8AC3E}">
        <p14:creationId xmlns:p14="http://schemas.microsoft.com/office/powerpoint/2010/main" val="1429996399"/>
      </p:ext>
    </p:extLst>
  </p:cSld>
  <p:clrMapOvr>
    <a:masterClrMapping/>
  </p:clrMapOvr>
  <p:transition/>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2E469C"/>
          </a:solidFill>
        </p:spPr>
        <p:txBody>
          <a:bodyPr wrap="square" lIns="0" tIns="0" rIns="0" bIns="0" rtlCol="0"/>
          <a:lstStyle/>
          <a:p>
            <a:endParaRPr/>
          </a:p>
        </p:txBody>
      </p:sp>
      <p:sp>
        <p:nvSpPr>
          <p:cNvPr id="17" name="bg object 17"/>
          <p:cNvSpPr/>
          <p:nvPr/>
        </p:nvSpPr>
        <p:spPr>
          <a:xfrm>
            <a:off x="3253994" y="0"/>
            <a:ext cx="8938260" cy="6858000"/>
          </a:xfrm>
          <a:custGeom>
            <a:avLst/>
            <a:gdLst/>
            <a:ahLst/>
            <a:cxnLst/>
            <a:rect l="l" t="t" r="r" b="b"/>
            <a:pathLst>
              <a:path w="8938260" h="6858000">
                <a:moveTo>
                  <a:pt x="8724138" y="0"/>
                </a:moveTo>
                <a:lnTo>
                  <a:pt x="6988683" y="0"/>
                </a:lnTo>
                <a:lnTo>
                  <a:pt x="0" y="6858000"/>
                </a:lnTo>
                <a:lnTo>
                  <a:pt x="1735455" y="6858000"/>
                </a:lnTo>
                <a:lnTo>
                  <a:pt x="8724138" y="0"/>
                </a:lnTo>
                <a:close/>
              </a:path>
              <a:path w="8938260" h="6858000">
                <a:moveTo>
                  <a:pt x="8938006" y="411861"/>
                </a:moveTo>
                <a:lnTo>
                  <a:pt x="2369058" y="6858000"/>
                </a:lnTo>
                <a:lnTo>
                  <a:pt x="4104513" y="6858000"/>
                </a:lnTo>
                <a:lnTo>
                  <a:pt x="8938006" y="2114804"/>
                </a:lnTo>
                <a:lnTo>
                  <a:pt x="8938006" y="411861"/>
                </a:lnTo>
                <a:close/>
              </a:path>
            </a:pathLst>
          </a:custGeom>
          <a:solidFill>
            <a:srgbClr val="009D9C"/>
          </a:solidFill>
        </p:spPr>
        <p:txBody>
          <a:bodyPr wrap="square" lIns="0" tIns="0" rIns="0" bIns="0" rtlCol="0"/>
          <a:lstStyle/>
          <a:p>
            <a:endParaRPr/>
          </a:p>
        </p:txBody>
      </p:sp>
      <p:sp>
        <p:nvSpPr>
          <p:cNvPr id="18" name="bg object 18"/>
          <p:cNvSpPr/>
          <p:nvPr/>
        </p:nvSpPr>
        <p:spPr>
          <a:xfrm>
            <a:off x="571500" y="3933444"/>
            <a:ext cx="664210" cy="0"/>
          </a:xfrm>
          <a:custGeom>
            <a:avLst/>
            <a:gdLst/>
            <a:ahLst/>
            <a:cxnLst/>
            <a:rect l="l" t="t" r="r" b="b"/>
            <a:pathLst>
              <a:path w="664210">
                <a:moveTo>
                  <a:pt x="0" y="0"/>
                </a:moveTo>
                <a:lnTo>
                  <a:pt x="663956" y="0"/>
                </a:lnTo>
              </a:path>
            </a:pathLst>
          </a:custGeom>
          <a:ln w="6350">
            <a:solidFill>
              <a:srgbClr val="FFFFFF"/>
            </a:solidFill>
          </a:ln>
        </p:spPr>
        <p:txBody>
          <a:bodyPr wrap="square" lIns="0" tIns="0" rIns="0" bIns="0" rtlCol="0"/>
          <a:lstStyle/>
          <a:p>
            <a:endParaRPr/>
          </a:p>
        </p:txBody>
      </p:sp>
      <p:sp>
        <p:nvSpPr>
          <p:cNvPr id="19" name="bg object 19"/>
          <p:cNvSpPr/>
          <p:nvPr/>
        </p:nvSpPr>
        <p:spPr>
          <a:xfrm>
            <a:off x="7679435" y="5468111"/>
            <a:ext cx="2804160" cy="649224"/>
          </a:xfrm>
          <a:prstGeom prst="rect">
            <a:avLst/>
          </a:prstGeom>
          <a:blipFill>
            <a:blip r:embed="rId2" cstate="print"/>
            <a:stretch>
              <a:fillRect/>
            </a:stretch>
          </a:blipFill>
        </p:spPr>
        <p:txBody>
          <a:bodyPr wrap="square" lIns="0" tIns="0" rIns="0" bIns="0" rtlCol="0"/>
          <a:lstStyle/>
          <a:p>
            <a:endParaRPr/>
          </a:p>
        </p:txBody>
      </p:sp>
      <p:sp>
        <p:nvSpPr>
          <p:cNvPr id="20" name="bg object 20"/>
          <p:cNvSpPr/>
          <p:nvPr/>
        </p:nvSpPr>
        <p:spPr>
          <a:xfrm>
            <a:off x="10730483" y="5358384"/>
            <a:ext cx="864107" cy="790956"/>
          </a:xfrm>
          <a:prstGeom prst="rect">
            <a:avLst/>
          </a:prstGeom>
          <a:blipFill>
            <a:blip r:embed="rId3" cstate="print"/>
            <a:stretch>
              <a:fillRect/>
            </a:stretch>
          </a:blipFill>
        </p:spPr>
        <p:txBody>
          <a:bodyPr wrap="square" lIns="0" tIns="0" rIns="0" bIns="0" rtlCol="0"/>
          <a:lstStyle/>
          <a:p>
            <a:endParaRPr/>
          </a:p>
        </p:txBody>
      </p:sp>
      <p:sp>
        <p:nvSpPr>
          <p:cNvPr id="21" name="bg object 21"/>
          <p:cNvSpPr/>
          <p:nvPr/>
        </p:nvSpPr>
        <p:spPr>
          <a:xfrm>
            <a:off x="0" y="6744969"/>
            <a:ext cx="12192000" cy="113030"/>
          </a:xfrm>
          <a:custGeom>
            <a:avLst/>
            <a:gdLst/>
            <a:ahLst/>
            <a:cxnLst/>
            <a:rect l="l" t="t" r="r" b="b"/>
            <a:pathLst>
              <a:path w="12192000" h="113029">
                <a:moveTo>
                  <a:pt x="0" y="113029"/>
                </a:moveTo>
                <a:lnTo>
                  <a:pt x="12192000" y="113029"/>
                </a:lnTo>
                <a:lnTo>
                  <a:pt x="12192000" y="0"/>
                </a:lnTo>
                <a:lnTo>
                  <a:pt x="0" y="0"/>
                </a:lnTo>
                <a:lnTo>
                  <a:pt x="0" y="113029"/>
                </a:lnTo>
                <a:close/>
              </a:path>
            </a:pathLst>
          </a:custGeom>
          <a:solidFill>
            <a:srgbClr val="FFFFFF"/>
          </a:solidFill>
        </p:spPr>
        <p:txBody>
          <a:bodyPr wrap="square" lIns="0" tIns="0" rIns="0" bIns="0" rtlCol="0"/>
          <a:lstStyle/>
          <a:p>
            <a:endParaRPr/>
          </a:p>
        </p:txBody>
      </p:sp>
      <p:sp>
        <p:nvSpPr>
          <p:cNvPr id="22" name="bg object 22"/>
          <p:cNvSpPr/>
          <p:nvPr/>
        </p:nvSpPr>
        <p:spPr>
          <a:xfrm>
            <a:off x="0" y="0"/>
            <a:ext cx="12192000" cy="6744970"/>
          </a:xfrm>
          <a:custGeom>
            <a:avLst/>
            <a:gdLst/>
            <a:ahLst/>
            <a:cxnLst/>
            <a:rect l="l" t="t" r="r" b="b"/>
            <a:pathLst>
              <a:path w="12192000" h="6744970">
                <a:moveTo>
                  <a:pt x="12192000" y="113538"/>
                </a:moveTo>
                <a:lnTo>
                  <a:pt x="12078462" y="113538"/>
                </a:lnTo>
                <a:lnTo>
                  <a:pt x="12078462" y="6744436"/>
                </a:lnTo>
                <a:lnTo>
                  <a:pt x="12192000" y="6744436"/>
                </a:lnTo>
                <a:lnTo>
                  <a:pt x="12192000" y="113538"/>
                </a:lnTo>
                <a:close/>
              </a:path>
              <a:path w="12192000" h="6744970">
                <a:moveTo>
                  <a:pt x="12192000" y="0"/>
                </a:moveTo>
                <a:lnTo>
                  <a:pt x="0" y="0"/>
                </a:lnTo>
                <a:lnTo>
                  <a:pt x="0" y="113030"/>
                </a:lnTo>
                <a:lnTo>
                  <a:pt x="0" y="6744970"/>
                </a:lnTo>
                <a:lnTo>
                  <a:pt x="113563" y="6744970"/>
                </a:lnTo>
                <a:lnTo>
                  <a:pt x="113563" y="113030"/>
                </a:lnTo>
                <a:lnTo>
                  <a:pt x="12192000" y="113030"/>
                </a:lnTo>
                <a:lnTo>
                  <a:pt x="12192000" y="0"/>
                </a:lnTo>
                <a:close/>
              </a:path>
            </a:pathLst>
          </a:custGeom>
          <a:solidFill>
            <a:srgbClr val="FFFFFF"/>
          </a:solidFill>
        </p:spPr>
        <p:txBody>
          <a:bodyPr wrap="square" lIns="0" tIns="0" rIns="0" bIns="0" rtlCol="0"/>
          <a:lstStyle/>
          <a:p>
            <a:endParaRPr/>
          </a:p>
        </p:txBody>
      </p:sp>
      <p:sp>
        <p:nvSpPr>
          <p:cNvPr id="2" name="Holder 2"/>
          <p:cNvSpPr>
            <a:spLocks noGrp="1"/>
          </p:cNvSpPr>
          <p:nvPr>
            <p:ph type="ctrTitle"/>
          </p:nvPr>
        </p:nvSpPr>
        <p:spPr>
          <a:xfrm>
            <a:off x="442976" y="451180"/>
            <a:ext cx="11306047" cy="2783840"/>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2/28/2024</a:t>
            </a:fld>
            <a:endParaRPr lang="en-US"/>
          </a:p>
        </p:txBody>
      </p:sp>
      <p:sp>
        <p:nvSpPr>
          <p:cNvPr id="6" name="Holder 6"/>
          <p:cNvSpPr>
            <a:spLocks noGrp="1"/>
          </p:cNvSpPr>
          <p:nvPr>
            <p:ph type="sldNum" sz="quarter" idx="7"/>
          </p:nvPr>
        </p:nvSpPr>
        <p:spPr/>
        <p:txBody>
          <a:bodyPr lIns="0" tIns="0" rIns="0" bIns="0"/>
          <a:lstStyle>
            <a:lvl1pPr>
              <a:defRPr sz="900" b="0" i="0">
                <a:solidFill>
                  <a:srgbClr val="223475"/>
                </a:solidFill>
                <a:latin typeface="Arial Black"/>
                <a:cs typeface="Arial Black"/>
              </a:defRPr>
            </a:lvl1pPr>
          </a:lstStyle>
          <a:p>
            <a:pPr marL="114300">
              <a:lnSpc>
                <a:spcPct val="100000"/>
              </a:lnSpc>
              <a:spcBef>
                <a:spcPts val="190"/>
              </a:spcBef>
            </a:pPr>
            <a:fld id="{81D60167-4931-47E6-BA6A-407CBD079E47}" type="slidenum">
              <a:rPr dirty="0"/>
              <a:t>‹#›</a:t>
            </a:fld>
            <a:r>
              <a:rPr spc="-90" dirty="0"/>
              <a:t> </a:t>
            </a:r>
            <a:r>
              <a:rPr b="1" spc="-350" dirty="0">
                <a:latin typeface="Arial"/>
                <a:cs typeface="Arial"/>
              </a:rPr>
              <a:t>‒</a:t>
            </a:r>
          </a:p>
        </p:txBody>
      </p:sp>
    </p:spTree>
    <p:extLst>
      <p:ext uri="{BB962C8B-B14F-4D97-AF65-F5344CB8AC3E}">
        <p14:creationId xmlns:p14="http://schemas.microsoft.com/office/powerpoint/2010/main" val="3344464877"/>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500" b="0" i="0">
                <a:solidFill>
                  <a:srgbClr val="575757"/>
                </a:solidFill>
                <a:latin typeface="URW Gothic"/>
                <a:cs typeface="URW Gothic"/>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2/28/2024</a:t>
            </a:fld>
            <a:endParaRPr lang="en-US"/>
          </a:p>
        </p:txBody>
      </p:sp>
      <p:sp>
        <p:nvSpPr>
          <p:cNvPr id="6" name="Holder 6"/>
          <p:cNvSpPr>
            <a:spLocks noGrp="1"/>
          </p:cNvSpPr>
          <p:nvPr>
            <p:ph type="sldNum" sz="quarter" idx="7"/>
          </p:nvPr>
        </p:nvSpPr>
        <p:spPr/>
        <p:txBody>
          <a:bodyPr lIns="0" tIns="0" rIns="0" bIns="0"/>
          <a:lstStyle>
            <a:lvl1pPr>
              <a:defRPr sz="900" b="0" i="0">
                <a:solidFill>
                  <a:srgbClr val="223475"/>
                </a:solidFill>
                <a:latin typeface="Arial Black"/>
                <a:cs typeface="Arial Black"/>
              </a:defRPr>
            </a:lvl1pPr>
          </a:lstStyle>
          <a:p>
            <a:pPr marL="114300">
              <a:lnSpc>
                <a:spcPct val="100000"/>
              </a:lnSpc>
              <a:spcBef>
                <a:spcPts val="190"/>
              </a:spcBef>
            </a:pPr>
            <a:fld id="{81D60167-4931-47E6-BA6A-407CBD079E47}" type="slidenum">
              <a:rPr dirty="0"/>
              <a:t>‹#›</a:t>
            </a:fld>
            <a:r>
              <a:rPr spc="-90" dirty="0"/>
              <a:t> </a:t>
            </a:r>
            <a:r>
              <a:rPr b="1" spc="-350" dirty="0">
                <a:latin typeface="Arial"/>
                <a:cs typeface="Arial"/>
              </a:rPr>
              <a:t>‒</a:t>
            </a:r>
          </a:p>
        </p:txBody>
      </p:sp>
    </p:spTree>
    <p:extLst>
      <p:ext uri="{BB962C8B-B14F-4D97-AF65-F5344CB8AC3E}">
        <p14:creationId xmlns:p14="http://schemas.microsoft.com/office/powerpoint/2010/main" val="581573834"/>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500" b="0" i="0">
                <a:solidFill>
                  <a:srgbClr val="575757"/>
                </a:solidFill>
                <a:latin typeface="URW Gothic"/>
                <a:cs typeface="URW Gothic"/>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2/28/2024</a:t>
            </a:fld>
            <a:endParaRPr lang="en-US"/>
          </a:p>
        </p:txBody>
      </p:sp>
      <p:sp>
        <p:nvSpPr>
          <p:cNvPr id="7" name="Holder 7"/>
          <p:cNvSpPr>
            <a:spLocks noGrp="1"/>
          </p:cNvSpPr>
          <p:nvPr>
            <p:ph type="sldNum" sz="quarter" idx="7"/>
          </p:nvPr>
        </p:nvSpPr>
        <p:spPr/>
        <p:txBody>
          <a:bodyPr lIns="0" tIns="0" rIns="0" bIns="0"/>
          <a:lstStyle>
            <a:lvl1pPr>
              <a:defRPr sz="900" b="0" i="0">
                <a:solidFill>
                  <a:srgbClr val="223475"/>
                </a:solidFill>
                <a:latin typeface="Arial Black"/>
                <a:cs typeface="Arial Black"/>
              </a:defRPr>
            </a:lvl1pPr>
          </a:lstStyle>
          <a:p>
            <a:pPr marL="114300">
              <a:lnSpc>
                <a:spcPct val="100000"/>
              </a:lnSpc>
              <a:spcBef>
                <a:spcPts val="190"/>
              </a:spcBef>
            </a:pPr>
            <a:fld id="{81D60167-4931-47E6-BA6A-407CBD079E47}" type="slidenum">
              <a:rPr dirty="0"/>
              <a:t>‹#›</a:t>
            </a:fld>
            <a:r>
              <a:rPr spc="-90" dirty="0"/>
              <a:t> </a:t>
            </a:r>
            <a:r>
              <a:rPr b="1" spc="-350" dirty="0">
                <a:latin typeface="Arial"/>
                <a:cs typeface="Arial"/>
              </a:rPr>
              <a:t>‒</a:t>
            </a:r>
          </a:p>
        </p:txBody>
      </p:sp>
    </p:spTree>
    <p:extLst>
      <p:ext uri="{BB962C8B-B14F-4D97-AF65-F5344CB8AC3E}">
        <p14:creationId xmlns:p14="http://schemas.microsoft.com/office/powerpoint/2010/main" val="383188742"/>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2E469C"/>
          </a:solidFill>
        </p:spPr>
        <p:txBody>
          <a:bodyPr wrap="square" lIns="0" tIns="0" rIns="0" bIns="0" rtlCol="0"/>
          <a:lstStyle/>
          <a:p>
            <a:endParaRPr/>
          </a:p>
        </p:txBody>
      </p:sp>
      <p:sp>
        <p:nvSpPr>
          <p:cNvPr id="17" name="bg object 17"/>
          <p:cNvSpPr/>
          <p:nvPr/>
        </p:nvSpPr>
        <p:spPr>
          <a:xfrm>
            <a:off x="3253994" y="0"/>
            <a:ext cx="8938260" cy="6858000"/>
          </a:xfrm>
          <a:custGeom>
            <a:avLst/>
            <a:gdLst/>
            <a:ahLst/>
            <a:cxnLst/>
            <a:rect l="l" t="t" r="r" b="b"/>
            <a:pathLst>
              <a:path w="8938260" h="6858000">
                <a:moveTo>
                  <a:pt x="8724138" y="0"/>
                </a:moveTo>
                <a:lnTo>
                  <a:pt x="6988683" y="0"/>
                </a:lnTo>
                <a:lnTo>
                  <a:pt x="0" y="6858000"/>
                </a:lnTo>
                <a:lnTo>
                  <a:pt x="1735455" y="6858000"/>
                </a:lnTo>
                <a:lnTo>
                  <a:pt x="8724138" y="0"/>
                </a:lnTo>
                <a:close/>
              </a:path>
              <a:path w="8938260" h="6858000">
                <a:moveTo>
                  <a:pt x="8938006" y="411861"/>
                </a:moveTo>
                <a:lnTo>
                  <a:pt x="2369058" y="6858000"/>
                </a:lnTo>
                <a:lnTo>
                  <a:pt x="4104513" y="6858000"/>
                </a:lnTo>
                <a:lnTo>
                  <a:pt x="8938006" y="2114804"/>
                </a:lnTo>
                <a:lnTo>
                  <a:pt x="8938006" y="411861"/>
                </a:lnTo>
                <a:close/>
              </a:path>
            </a:pathLst>
          </a:custGeom>
          <a:solidFill>
            <a:srgbClr val="009D9C"/>
          </a:solidFill>
        </p:spPr>
        <p:txBody>
          <a:bodyPr wrap="square" lIns="0" tIns="0" rIns="0" bIns="0" rtlCol="0"/>
          <a:lstStyle/>
          <a:p>
            <a:endParaRPr/>
          </a:p>
        </p:txBody>
      </p:sp>
      <p:sp>
        <p:nvSpPr>
          <p:cNvPr id="18" name="bg object 18"/>
          <p:cNvSpPr/>
          <p:nvPr/>
        </p:nvSpPr>
        <p:spPr>
          <a:xfrm>
            <a:off x="7679435" y="5468111"/>
            <a:ext cx="2804160" cy="649224"/>
          </a:xfrm>
          <a:prstGeom prst="rect">
            <a:avLst/>
          </a:prstGeom>
          <a:blipFill>
            <a:blip r:embed="rId2" cstate="print"/>
            <a:stretch>
              <a:fillRect/>
            </a:stretch>
          </a:blipFill>
        </p:spPr>
        <p:txBody>
          <a:bodyPr wrap="square" lIns="0" tIns="0" rIns="0" bIns="0" rtlCol="0"/>
          <a:lstStyle/>
          <a:p>
            <a:endParaRPr/>
          </a:p>
        </p:txBody>
      </p:sp>
      <p:sp>
        <p:nvSpPr>
          <p:cNvPr id="19" name="bg object 19"/>
          <p:cNvSpPr/>
          <p:nvPr/>
        </p:nvSpPr>
        <p:spPr>
          <a:xfrm>
            <a:off x="765403" y="2232532"/>
            <a:ext cx="677570" cy="726566"/>
          </a:xfrm>
          <a:prstGeom prst="rect">
            <a:avLst/>
          </a:prstGeom>
          <a:blipFill>
            <a:blip r:embed="rId3" cstate="print"/>
            <a:stretch>
              <a:fillRect/>
            </a:stretch>
          </a:blipFill>
        </p:spPr>
        <p:txBody>
          <a:bodyPr wrap="square" lIns="0" tIns="0" rIns="0" bIns="0" rtlCol="0"/>
          <a:lstStyle/>
          <a:p>
            <a:endParaRPr/>
          </a:p>
        </p:txBody>
      </p:sp>
      <p:sp>
        <p:nvSpPr>
          <p:cNvPr id="20" name="bg object 20"/>
          <p:cNvSpPr/>
          <p:nvPr/>
        </p:nvSpPr>
        <p:spPr>
          <a:xfrm>
            <a:off x="1509013" y="2220086"/>
            <a:ext cx="704723" cy="751332"/>
          </a:xfrm>
          <a:prstGeom prst="rect">
            <a:avLst/>
          </a:prstGeom>
          <a:blipFill>
            <a:blip r:embed="rId4" cstate="print"/>
            <a:stretch>
              <a:fillRect/>
            </a:stretch>
          </a:blipFill>
        </p:spPr>
        <p:txBody>
          <a:bodyPr wrap="square" lIns="0" tIns="0" rIns="0" bIns="0" rtlCol="0"/>
          <a:lstStyle/>
          <a:p>
            <a:endParaRPr/>
          </a:p>
        </p:txBody>
      </p:sp>
      <p:sp>
        <p:nvSpPr>
          <p:cNvPr id="21" name="bg object 21"/>
          <p:cNvSpPr/>
          <p:nvPr/>
        </p:nvSpPr>
        <p:spPr>
          <a:xfrm>
            <a:off x="2372868" y="2232532"/>
            <a:ext cx="579374" cy="738886"/>
          </a:xfrm>
          <a:prstGeom prst="rect">
            <a:avLst/>
          </a:prstGeom>
          <a:blipFill>
            <a:blip r:embed="rId5" cstate="print"/>
            <a:stretch>
              <a:fillRect/>
            </a:stretch>
          </a:blipFill>
        </p:spPr>
        <p:txBody>
          <a:bodyPr wrap="square" lIns="0" tIns="0" rIns="0" bIns="0" rtlCol="0"/>
          <a:lstStyle/>
          <a:p>
            <a:endParaRPr/>
          </a:p>
        </p:txBody>
      </p:sp>
      <p:sp>
        <p:nvSpPr>
          <p:cNvPr id="22" name="bg object 22"/>
          <p:cNvSpPr/>
          <p:nvPr/>
        </p:nvSpPr>
        <p:spPr>
          <a:xfrm>
            <a:off x="10730483" y="5358384"/>
            <a:ext cx="864107" cy="790956"/>
          </a:xfrm>
          <a:prstGeom prst="rect">
            <a:avLst/>
          </a:prstGeom>
          <a:blipFill>
            <a:blip r:embed="rId6" cstate="print"/>
            <a:stretch>
              <a:fillRect/>
            </a:stretch>
          </a:blipFill>
        </p:spPr>
        <p:txBody>
          <a:bodyPr wrap="square" lIns="0" tIns="0" rIns="0" bIns="0" rtlCol="0"/>
          <a:lstStyle/>
          <a:p>
            <a:endParaRPr/>
          </a:p>
        </p:txBody>
      </p:sp>
      <p:sp>
        <p:nvSpPr>
          <p:cNvPr id="23" name="bg object 23"/>
          <p:cNvSpPr/>
          <p:nvPr/>
        </p:nvSpPr>
        <p:spPr>
          <a:xfrm>
            <a:off x="3253994" y="0"/>
            <a:ext cx="8938260" cy="6858000"/>
          </a:xfrm>
          <a:custGeom>
            <a:avLst/>
            <a:gdLst/>
            <a:ahLst/>
            <a:cxnLst/>
            <a:rect l="l" t="t" r="r" b="b"/>
            <a:pathLst>
              <a:path w="8938260" h="6858000">
                <a:moveTo>
                  <a:pt x="8724138" y="0"/>
                </a:moveTo>
                <a:lnTo>
                  <a:pt x="6988683" y="0"/>
                </a:lnTo>
                <a:lnTo>
                  <a:pt x="0" y="6858000"/>
                </a:lnTo>
                <a:lnTo>
                  <a:pt x="1735455" y="6858000"/>
                </a:lnTo>
                <a:lnTo>
                  <a:pt x="8724138" y="0"/>
                </a:lnTo>
                <a:close/>
              </a:path>
              <a:path w="8938260" h="6858000">
                <a:moveTo>
                  <a:pt x="8938006" y="411861"/>
                </a:moveTo>
                <a:lnTo>
                  <a:pt x="2369058" y="6858000"/>
                </a:lnTo>
                <a:lnTo>
                  <a:pt x="4104513" y="6858000"/>
                </a:lnTo>
                <a:lnTo>
                  <a:pt x="8938006" y="2114804"/>
                </a:lnTo>
                <a:lnTo>
                  <a:pt x="8938006" y="411861"/>
                </a:lnTo>
                <a:close/>
              </a:path>
            </a:pathLst>
          </a:custGeom>
          <a:solidFill>
            <a:srgbClr val="009D9C"/>
          </a:solidFill>
        </p:spPr>
        <p:txBody>
          <a:bodyPr wrap="square" lIns="0" tIns="0" rIns="0" bIns="0" rtlCol="0"/>
          <a:lstStyle/>
          <a:p>
            <a:endParaRPr/>
          </a:p>
        </p:txBody>
      </p:sp>
      <p:sp>
        <p:nvSpPr>
          <p:cNvPr id="24" name="bg object 24"/>
          <p:cNvSpPr/>
          <p:nvPr/>
        </p:nvSpPr>
        <p:spPr>
          <a:xfrm>
            <a:off x="7679436" y="5468111"/>
            <a:ext cx="2804032" cy="649224"/>
          </a:xfrm>
          <a:prstGeom prst="rect">
            <a:avLst/>
          </a:prstGeom>
          <a:blipFill>
            <a:blip r:embed="rId7" cstate="print"/>
            <a:stretch>
              <a:fillRect/>
            </a:stretch>
          </a:blipFill>
        </p:spPr>
        <p:txBody>
          <a:bodyPr wrap="square" lIns="0" tIns="0" rIns="0" bIns="0" rtlCol="0"/>
          <a:lstStyle/>
          <a:p>
            <a:endParaRPr/>
          </a:p>
        </p:txBody>
      </p:sp>
      <p:sp>
        <p:nvSpPr>
          <p:cNvPr id="25" name="bg object 25"/>
          <p:cNvSpPr/>
          <p:nvPr/>
        </p:nvSpPr>
        <p:spPr>
          <a:xfrm>
            <a:off x="612648" y="2022348"/>
            <a:ext cx="2628900" cy="1115695"/>
          </a:xfrm>
          <a:custGeom>
            <a:avLst/>
            <a:gdLst/>
            <a:ahLst/>
            <a:cxnLst/>
            <a:rect l="l" t="t" r="r" b="b"/>
            <a:pathLst>
              <a:path w="2628900" h="1115695">
                <a:moveTo>
                  <a:pt x="2628900" y="0"/>
                </a:moveTo>
                <a:lnTo>
                  <a:pt x="0" y="0"/>
                </a:lnTo>
                <a:lnTo>
                  <a:pt x="0" y="1115567"/>
                </a:lnTo>
                <a:lnTo>
                  <a:pt x="2628900" y="1115567"/>
                </a:lnTo>
                <a:lnTo>
                  <a:pt x="2628900" y="0"/>
                </a:lnTo>
                <a:close/>
              </a:path>
            </a:pathLst>
          </a:custGeom>
          <a:solidFill>
            <a:srgbClr val="FFFFFF"/>
          </a:solidFill>
        </p:spPr>
        <p:txBody>
          <a:bodyPr wrap="square" lIns="0" tIns="0" rIns="0" bIns="0" rtlCol="0"/>
          <a:lstStyle/>
          <a:p>
            <a:endParaRPr/>
          </a:p>
        </p:txBody>
      </p:sp>
      <p:sp>
        <p:nvSpPr>
          <p:cNvPr id="26" name="bg object 26"/>
          <p:cNvSpPr/>
          <p:nvPr/>
        </p:nvSpPr>
        <p:spPr>
          <a:xfrm>
            <a:off x="765403" y="2230882"/>
            <a:ext cx="677862" cy="727582"/>
          </a:xfrm>
          <a:prstGeom prst="rect">
            <a:avLst/>
          </a:prstGeom>
          <a:blipFill>
            <a:blip r:embed="rId8" cstate="print"/>
            <a:stretch>
              <a:fillRect/>
            </a:stretch>
          </a:blipFill>
        </p:spPr>
        <p:txBody>
          <a:bodyPr wrap="square" lIns="0" tIns="0" rIns="0" bIns="0" rtlCol="0"/>
          <a:lstStyle/>
          <a:p>
            <a:endParaRPr/>
          </a:p>
        </p:txBody>
      </p:sp>
      <p:sp>
        <p:nvSpPr>
          <p:cNvPr id="27" name="bg object 27"/>
          <p:cNvSpPr/>
          <p:nvPr/>
        </p:nvSpPr>
        <p:spPr>
          <a:xfrm>
            <a:off x="1509014" y="2218435"/>
            <a:ext cx="705738" cy="752475"/>
          </a:xfrm>
          <a:prstGeom prst="rect">
            <a:avLst/>
          </a:prstGeom>
          <a:blipFill>
            <a:blip r:embed="rId9" cstate="print"/>
            <a:stretch>
              <a:fillRect/>
            </a:stretch>
          </a:blipFill>
        </p:spPr>
        <p:txBody>
          <a:bodyPr wrap="square" lIns="0" tIns="0" rIns="0" bIns="0" rtlCol="0"/>
          <a:lstStyle/>
          <a:p>
            <a:endParaRPr/>
          </a:p>
        </p:txBody>
      </p:sp>
      <p:sp>
        <p:nvSpPr>
          <p:cNvPr id="28" name="bg object 28"/>
          <p:cNvSpPr/>
          <p:nvPr/>
        </p:nvSpPr>
        <p:spPr>
          <a:xfrm>
            <a:off x="2371471" y="2230882"/>
            <a:ext cx="580263" cy="740028"/>
          </a:xfrm>
          <a:prstGeom prst="rect">
            <a:avLst/>
          </a:prstGeom>
          <a:blipFill>
            <a:blip r:embed="rId10" cstate="print"/>
            <a:stretch>
              <a:fillRect/>
            </a:stretch>
          </a:blip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5500" b="0" i="0">
                <a:solidFill>
                  <a:srgbClr val="575757"/>
                </a:solidFill>
                <a:latin typeface="URW Gothic"/>
                <a:cs typeface="URW Gothic"/>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2/28/2024</a:t>
            </a:fld>
            <a:endParaRPr lang="en-US"/>
          </a:p>
        </p:txBody>
      </p:sp>
      <p:sp>
        <p:nvSpPr>
          <p:cNvPr id="5" name="Holder 5"/>
          <p:cNvSpPr>
            <a:spLocks noGrp="1"/>
          </p:cNvSpPr>
          <p:nvPr>
            <p:ph type="sldNum" sz="quarter" idx="7"/>
          </p:nvPr>
        </p:nvSpPr>
        <p:spPr/>
        <p:txBody>
          <a:bodyPr lIns="0" tIns="0" rIns="0" bIns="0"/>
          <a:lstStyle>
            <a:lvl1pPr>
              <a:defRPr sz="900" b="0" i="0">
                <a:solidFill>
                  <a:srgbClr val="223475"/>
                </a:solidFill>
                <a:latin typeface="Arial Black"/>
                <a:cs typeface="Arial Black"/>
              </a:defRPr>
            </a:lvl1pPr>
          </a:lstStyle>
          <a:p>
            <a:pPr marL="114300">
              <a:lnSpc>
                <a:spcPct val="100000"/>
              </a:lnSpc>
              <a:spcBef>
                <a:spcPts val="190"/>
              </a:spcBef>
            </a:pPr>
            <a:fld id="{81D60167-4931-47E6-BA6A-407CBD079E47}" type="slidenum">
              <a:rPr dirty="0"/>
              <a:t>‹#›</a:t>
            </a:fld>
            <a:r>
              <a:rPr spc="-90" dirty="0"/>
              <a:t> </a:t>
            </a:r>
            <a:r>
              <a:rPr b="1" spc="-350" dirty="0">
                <a:latin typeface="Arial"/>
                <a:cs typeface="Arial"/>
              </a:rPr>
              <a:t>‒</a:t>
            </a:r>
          </a:p>
        </p:txBody>
      </p:sp>
    </p:spTree>
    <p:extLst>
      <p:ext uri="{BB962C8B-B14F-4D97-AF65-F5344CB8AC3E}">
        <p14:creationId xmlns:p14="http://schemas.microsoft.com/office/powerpoint/2010/main" val="1418202236"/>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2/28/2024</a:t>
            </a:fld>
            <a:endParaRPr lang="en-US"/>
          </a:p>
        </p:txBody>
      </p:sp>
      <p:sp>
        <p:nvSpPr>
          <p:cNvPr id="4" name="Holder 4"/>
          <p:cNvSpPr>
            <a:spLocks noGrp="1"/>
          </p:cNvSpPr>
          <p:nvPr>
            <p:ph type="sldNum" sz="quarter" idx="7"/>
          </p:nvPr>
        </p:nvSpPr>
        <p:spPr/>
        <p:txBody>
          <a:bodyPr lIns="0" tIns="0" rIns="0" bIns="0"/>
          <a:lstStyle>
            <a:lvl1pPr>
              <a:defRPr sz="900" b="0" i="0">
                <a:solidFill>
                  <a:srgbClr val="223475"/>
                </a:solidFill>
                <a:latin typeface="Arial Black"/>
                <a:cs typeface="Arial Black"/>
              </a:defRPr>
            </a:lvl1pPr>
          </a:lstStyle>
          <a:p>
            <a:pPr marL="114300">
              <a:lnSpc>
                <a:spcPct val="100000"/>
              </a:lnSpc>
              <a:spcBef>
                <a:spcPts val="190"/>
              </a:spcBef>
            </a:pPr>
            <a:fld id="{81D60167-4931-47E6-BA6A-407CBD079E47}" type="slidenum">
              <a:rPr dirty="0"/>
              <a:t>‹#›</a:t>
            </a:fld>
            <a:r>
              <a:rPr spc="-90" dirty="0"/>
              <a:t> </a:t>
            </a:r>
            <a:r>
              <a:rPr b="1" spc="-350" dirty="0">
                <a:latin typeface="Arial"/>
                <a:cs typeface="Arial"/>
              </a:rPr>
              <a:t>‒</a:t>
            </a:r>
          </a:p>
        </p:txBody>
      </p:sp>
    </p:spTree>
    <p:extLst>
      <p:ext uri="{BB962C8B-B14F-4D97-AF65-F5344CB8AC3E}">
        <p14:creationId xmlns:p14="http://schemas.microsoft.com/office/powerpoint/2010/main" val="1320849433"/>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userDrawn="1">
  <p:cSld name="1_Cover">
    <p:bg>
      <p:bgPr>
        <a:solidFill>
          <a:schemeClr val="bg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pic>
        <p:nvPicPr>
          <p:cNvPr id="5" name="Graphic 4">
            <a:extLst>
              <a:ext uri="{FF2B5EF4-FFF2-40B4-BE49-F238E27FC236}">
                <a16:creationId xmlns:a16="http://schemas.microsoft.com/office/drawing/2014/main" id="{BB2156ED-50DF-89E0-AB20-1FE369ED089D}"/>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2858278" y="854463"/>
            <a:ext cx="6475445" cy="2993963"/>
          </a:xfrm>
          <a:prstGeom prst="rect">
            <a:avLst/>
          </a:prstGeom>
        </p:spPr>
      </p:pic>
      <p:pic>
        <p:nvPicPr>
          <p:cNvPr id="10" name="Graphic 9">
            <a:extLst>
              <a:ext uri="{FF2B5EF4-FFF2-40B4-BE49-F238E27FC236}">
                <a16:creationId xmlns:a16="http://schemas.microsoft.com/office/drawing/2014/main" id="{854379EB-DB0C-9A38-711F-133BA5B70308}"/>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1315490" y="6176662"/>
            <a:ext cx="488837" cy="454732"/>
          </a:xfrm>
          <a:prstGeom prst="rect">
            <a:avLst/>
          </a:prstGeom>
        </p:spPr>
      </p:pic>
      <p:grpSp>
        <p:nvGrpSpPr>
          <p:cNvPr id="39" name="Group 38">
            <a:extLst>
              <a:ext uri="{FF2B5EF4-FFF2-40B4-BE49-F238E27FC236}">
                <a16:creationId xmlns:a16="http://schemas.microsoft.com/office/drawing/2014/main" id="{FB7DC6F1-FBB1-6CFF-67A3-82BF28683473}"/>
              </a:ext>
            </a:extLst>
          </p:cNvPr>
          <p:cNvGrpSpPr/>
          <p:nvPr userDrawn="1"/>
        </p:nvGrpSpPr>
        <p:grpSpPr>
          <a:xfrm>
            <a:off x="1132114" y="4427116"/>
            <a:ext cx="9940216" cy="1534887"/>
            <a:chOff x="1132114" y="4287416"/>
            <a:chExt cx="9940216" cy="1534887"/>
          </a:xfrm>
        </p:grpSpPr>
        <p:cxnSp>
          <p:nvCxnSpPr>
            <p:cNvPr id="18" name="Straight Connector 17">
              <a:extLst>
                <a:ext uri="{FF2B5EF4-FFF2-40B4-BE49-F238E27FC236}">
                  <a16:creationId xmlns:a16="http://schemas.microsoft.com/office/drawing/2014/main" id="{31AF95AB-1036-3650-FDB0-7C9B5C0B79D4}"/>
                </a:ext>
              </a:extLst>
            </p:cNvPr>
            <p:cNvCxnSpPr>
              <a:cxnSpLocks/>
            </p:cNvCxnSpPr>
            <p:nvPr userDrawn="1"/>
          </p:nvCxnSpPr>
          <p:spPr>
            <a:xfrm>
              <a:off x="1959430" y="4728287"/>
              <a:ext cx="8273142" cy="0"/>
            </a:xfrm>
            <a:prstGeom prst="line">
              <a:avLst/>
            </a:prstGeom>
            <a:ln w="1905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A7D57D4B-55B0-E033-9E83-C854656135C7}"/>
                </a:ext>
              </a:extLst>
            </p:cNvPr>
            <p:cNvSpPr/>
            <p:nvPr userDrawn="1"/>
          </p:nvSpPr>
          <p:spPr>
            <a:xfrm>
              <a:off x="1518558" y="4287416"/>
              <a:ext cx="881743" cy="88174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CB6385A-42AB-1307-1185-2EF58978C6BC}"/>
                </a:ext>
              </a:extLst>
            </p:cNvPr>
            <p:cNvSpPr/>
            <p:nvPr userDrawn="1"/>
          </p:nvSpPr>
          <p:spPr>
            <a:xfrm>
              <a:off x="3173186" y="4287416"/>
              <a:ext cx="881743" cy="88174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436A6B02-A1E7-B114-5D39-3CF38B17E368}"/>
                </a:ext>
              </a:extLst>
            </p:cNvPr>
            <p:cNvSpPr/>
            <p:nvPr userDrawn="1"/>
          </p:nvSpPr>
          <p:spPr>
            <a:xfrm>
              <a:off x="4827814" y="4287416"/>
              <a:ext cx="881743" cy="88174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01A212D-5008-350D-18F8-17E2BFCBA32A}"/>
                </a:ext>
              </a:extLst>
            </p:cNvPr>
            <p:cNvSpPr/>
            <p:nvPr userDrawn="1"/>
          </p:nvSpPr>
          <p:spPr>
            <a:xfrm>
              <a:off x="6482442" y="4287416"/>
              <a:ext cx="881743" cy="88174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878FD012-5F38-1A2A-5363-8FE6C14BEAD0}"/>
                </a:ext>
              </a:extLst>
            </p:cNvPr>
            <p:cNvSpPr/>
            <p:nvPr userDrawn="1"/>
          </p:nvSpPr>
          <p:spPr>
            <a:xfrm>
              <a:off x="8137070" y="4287416"/>
              <a:ext cx="881743" cy="88174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8A147C81-78F8-D48C-28B1-F59871417B9E}"/>
                </a:ext>
              </a:extLst>
            </p:cNvPr>
            <p:cNvSpPr/>
            <p:nvPr userDrawn="1"/>
          </p:nvSpPr>
          <p:spPr>
            <a:xfrm>
              <a:off x="9791700" y="4287416"/>
              <a:ext cx="881743" cy="88174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0DE191EF-0854-0B82-6D05-A601D4706FB9}"/>
                </a:ext>
              </a:extLst>
            </p:cNvPr>
            <p:cNvSpPr txBox="1"/>
            <p:nvPr userDrawn="1"/>
          </p:nvSpPr>
          <p:spPr>
            <a:xfrm>
              <a:off x="1132114" y="5245275"/>
              <a:ext cx="1654629" cy="577028"/>
            </a:xfrm>
            <a:prstGeom prst="rect">
              <a:avLst/>
            </a:prstGeom>
            <a:noFill/>
          </p:spPr>
          <p:txBody>
            <a:bodyPr wrap="square" lIns="0" tIns="0" rIns="0" bIns="0" rtlCol="0">
              <a:noAutofit/>
            </a:bodyPr>
            <a:lstStyle/>
            <a:p>
              <a:pPr algn="ctr"/>
              <a:r>
                <a:rPr lang="en-US" sz="1600" dirty="0">
                  <a:solidFill>
                    <a:schemeClr val="bg1"/>
                  </a:solidFill>
                </a:rPr>
                <a:t>operations </a:t>
              </a:r>
            </a:p>
          </p:txBody>
        </p:sp>
        <p:sp>
          <p:nvSpPr>
            <p:cNvPr id="21" name="TextBox 20">
              <a:extLst>
                <a:ext uri="{FF2B5EF4-FFF2-40B4-BE49-F238E27FC236}">
                  <a16:creationId xmlns:a16="http://schemas.microsoft.com/office/drawing/2014/main" id="{EA796A06-19DA-914E-E55E-1F505D8013A1}"/>
                </a:ext>
              </a:extLst>
            </p:cNvPr>
            <p:cNvSpPr txBox="1"/>
            <p:nvPr userDrawn="1"/>
          </p:nvSpPr>
          <p:spPr>
            <a:xfrm>
              <a:off x="2789231" y="5245275"/>
              <a:ext cx="1654629" cy="577028"/>
            </a:xfrm>
            <a:prstGeom prst="rect">
              <a:avLst/>
            </a:prstGeom>
            <a:noFill/>
          </p:spPr>
          <p:txBody>
            <a:bodyPr wrap="square" lIns="0" tIns="0" rIns="0" bIns="0" rtlCol="0">
              <a:noAutofit/>
            </a:bodyPr>
            <a:lstStyle/>
            <a:p>
              <a:pPr algn="ctr"/>
              <a:r>
                <a:rPr lang="en-US" sz="1600" dirty="0">
                  <a:solidFill>
                    <a:schemeClr val="bg1"/>
                  </a:solidFill>
                </a:rPr>
                <a:t>profitability </a:t>
              </a:r>
            </a:p>
          </p:txBody>
        </p:sp>
        <p:sp>
          <p:nvSpPr>
            <p:cNvPr id="22" name="TextBox 21">
              <a:extLst>
                <a:ext uri="{FF2B5EF4-FFF2-40B4-BE49-F238E27FC236}">
                  <a16:creationId xmlns:a16="http://schemas.microsoft.com/office/drawing/2014/main" id="{B558D023-9903-E1EC-F2A8-762859BE540F}"/>
                </a:ext>
              </a:extLst>
            </p:cNvPr>
            <p:cNvSpPr txBox="1"/>
            <p:nvPr userDrawn="1"/>
          </p:nvSpPr>
          <p:spPr>
            <a:xfrm>
              <a:off x="4446348" y="5245275"/>
              <a:ext cx="1654629" cy="577028"/>
            </a:xfrm>
            <a:prstGeom prst="rect">
              <a:avLst/>
            </a:prstGeom>
            <a:noFill/>
          </p:spPr>
          <p:txBody>
            <a:bodyPr wrap="square" lIns="0" tIns="0" rIns="0" bIns="0" rtlCol="0">
              <a:noAutofit/>
            </a:bodyPr>
            <a:lstStyle/>
            <a:p>
              <a:pPr algn="ctr"/>
              <a:r>
                <a:rPr lang="en-US" sz="1600" dirty="0">
                  <a:solidFill>
                    <a:schemeClr val="bg1"/>
                  </a:solidFill>
                </a:rPr>
                <a:t>self</a:t>
              </a:r>
            </a:p>
            <a:p>
              <a:pPr algn="ctr"/>
              <a:r>
                <a:rPr lang="en-US" sz="1600" dirty="0">
                  <a:solidFill>
                    <a:schemeClr val="bg1"/>
                  </a:solidFill>
                </a:rPr>
                <a:t>development</a:t>
              </a:r>
            </a:p>
          </p:txBody>
        </p:sp>
        <p:sp>
          <p:nvSpPr>
            <p:cNvPr id="23" name="TextBox 22">
              <a:extLst>
                <a:ext uri="{FF2B5EF4-FFF2-40B4-BE49-F238E27FC236}">
                  <a16:creationId xmlns:a16="http://schemas.microsoft.com/office/drawing/2014/main" id="{B9CC45AC-BA9E-11CC-DBFA-AE1CCCEB6522}"/>
                </a:ext>
              </a:extLst>
            </p:cNvPr>
            <p:cNvSpPr txBox="1"/>
            <p:nvPr userDrawn="1"/>
          </p:nvSpPr>
          <p:spPr>
            <a:xfrm>
              <a:off x="6103465" y="5245275"/>
              <a:ext cx="1654629" cy="577028"/>
            </a:xfrm>
            <a:prstGeom prst="rect">
              <a:avLst/>
            </a:prstGeom>
            <a:noFill/>
          </p:spPr>
          <p:txBody>
            <a:bodyPr wrap="square" lIns="0" tIns="0" rIns="0" bIns="0" rtlCol="0">
              <a:noAutofit/>
            </a:bodyPr>
            <a:lstStyle/>
            <a:p>
              <a:pPr algn="ctr"/>
              <a:r>
                <a:rPr lang="en-US" sz="1600" dirty="0">
                  <a:solidFill>
                    <a:schemeClr val="bg1"/>
                  </a:solidFill>
                </a:rPr>
                <a:t>team</a:t>
              </a:r>
            </a:p>
            <a:p>
              <a:pPr algn="ctr"/>
              <a:r>
                <a:rPr lang="en-US" sz="1600" dirty="0">
                  <a:solidFill>
                    <a:schemeClr val="bg1"/>
                  </a:solidFill>
                </a:rPr>
                <a:t>development </a:t>
              </a:r>
            </a:p>
          </p:txBody>
        </p:sp>
        <p:sp>
          <p:nvSpPr>
            <p:cNvPr id="24" name="TextBox 23">
              <a:extLst>
                <a:ext uri="{FF2B5EF4-FFF2-40B4-BE49-F238E27FC236}">
                  <a16:creationId xmlns:a16="http://schemas.microsoft.com/office/drawing/2014/main" id="{C87D5F4D-CB8C-65A0-34F7-34814632E88A}"/>
                </a:ext>
              </a:extLst>
            </p:cNvPr>
            <p:cNvSpPr txBox="1"/>
            <p:nvPr userDrawn="1"/>
          </p:nvSpPr>
          <p:spPr>
            <a:xfrm>
              <a:off x="7760582" y="5245275"/>
              <a:ext cx="1654629" cy="577028"/>
            </a:xfrm>
            <a:prstGeom prst="rect">
              <a:avLst/>
            </a:prstGeom>
            <a:noFill/>
          </p:spPr>
          <p:txBody>
            <a:bodyPr wrap="square" lIns="0" tIns="0" rIns="0" bIns="0" rtlCol="0">
              <a:noAutofit/>
            </a:bodyPr>
            <a:lstStyle/>
            <a:p>
              <a:pPr algn="ctr"/>
              <a:r>
                <a:rPr lang="en-US" sz="1600" dirty="0">
                  <a:solidFill>
                    <a:schemeClr val="bg1"/>
                  </a:solidFill>
                </a:rPr>
                <a:t>client</a:t>
              </a:r>
            </a:p>
            <a:p>
              <a:pPr algn="ctr"/>
              <a:r>
                <a:rPr lang="en-US" sz="1600" dirty="0">
                  <a:solidFill>
                    <a:schemeClr val="bg1"/>
                  </a:solidFill>
                </a:rPr>
                <a:t>engagement </a:t>
              </a:r>
            </a:p>
          </p:txBody>
        </p:sp>
        <p:sp>
          <p:nvSpPr>
            <p:cNvPr id="25" name="TextBox 24">
              <a:extLst>
                <a:ext uri="{FF2B5EF4-FFF2-40B4-BE49-F238E27FC236}">
                  <a16:creationId xmlns:a16="http://schemas.microsoft.com/office/drawing/2014/main" id="{9256E49F-CFF2-D588-F62F-E9D119EF5BAF}"/>
                </a:ext>
              </a:extLst>
            </p:cNvPr>
            <p:cNvSpPr txBox="1"/>
            <p:nvPr userDrawn="1"/>
          </p:nvSpPr>
          <p:spPr>
            <a:xfrm>
              <a:off x="9417701" y="5245275"/>
              <a:ext cx="1654629" cy="577028"/>
            </a:xfrm>
            <a:prstGeom prst="rect">
              <a:avLst/>
            </a:prstGeom>
            <a:noFill/>
          </p:spPr>
          <p:txBody>
            <a:bodyPr wrap="square" lIns="0" tIns="0" rIns="0" bIns="0" rtlCol="0">
              <a:noAutofit/>
            </a:bodyPr>
            <a:lstStyle/>
            <a:p>
              <a:pPr algn="ctr"/>
              <a:r>
                <a:rPr lang="en-US" sz="1600" dirty="0">
                  <a:solidFill>
                    <a:schemeClr val="bg1"/>
                  </a:solidFill>
                </a:rPr>
                <a:t>people</a:t>
              </a:r>
            </a:p>
            <a:p>
              <a:pPr algn="ctr"/>
              <a:r>
                <a:rPr lang="en-US" sz="1600" dirty="0">
                  <a:solidFill>
                    <a:schemeClr val="bg1"/>
                  </a:solidFill>
                </a:rPr>
                <a:t>engagement </a:t>
              </a:r>
            </a:p>
          </p:txBody>
        </p:sp>
        <p:pic>
          <p:nvPicPr>
            <p:cNvPr id="26" name="Graphic 25">
              <a:extLst>
                <a:ext uri="{FF2B5EF4-FFF2-40B4-BE49-F238E27FC236}">
                  <a16:creationId xmlns:a16="http://schemas.microsoft.com/office/drawing/2014/main" id="{7F74A7C4-5816-B079-2CC5-D6BBA16A3C2E}"/>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658982" y="4453967"/>
              <a:ext cx="600894" cy="548640"/>
            </a:xfrm>
            <a:prstGeom prst="rect">
              <a:avLst/>
            </a:prstGeom>
          </p:spPr>
        </p:pic>
        <p:pic>
          <p:nvPicPr>
            <p:cNvPr id="28" name="Graphic 27">
              <a:extLst>
                <a:ext uri="{FF2B5EF4-FFF2-40B4-BE49-F238E27FC236}">
                  <a16:creationId xmlns:a16="http://schemas.microsoft.com/office/drawing/2014/main" id="{9F20AA9D-31E7-1F37-F6E0-0E5CBA3AE04B}"/>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3385457" y="4453967"/>
              <a:ext cx="457200" cy="548640"/>
            </a:xfrm>
            <a:prstGeom prst="rect">
              <a:avLst/>
            </a:prstGeom>
          </p:spPr>
        </p:pic>
        <p:pic>
          <p:nvPicPr>
            <p:cNvPr id="30" name="Graphic 29">
              <a:extLst>
                <a:ext uri="{FF2B5EF4-FFF2-40B4-BE49-F238E27FC236}">
                  <a16:creationId xmlns:a16="http://schemas.microsoft.com/office/drawing/2014/main" id="{E8BF0F3F-A235-B6F0-D5A0-067371CEF081}"/>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5004916" y="4453967"/>
              <a:ext cx="527538" cy="548640"/>
            </a:xfrm>
            <a:prstGeom prst="rect">
              <a:avLst/>
            </a:prstGeom>
          </p:spPr>
        </p:pic>
        <p:pic>
          <p:nvPicPr>
            <p:cNvPr id="33" name="Graphic 32">
              <a:extLst>
                <a:ext uri="{FF2B5EF4-FFF2-40B4-BE49-F238E27FC236}">
                  <a16:creationId xmlns:a16="http://schemas.microsoft.com/office/drawing/2014/main" id="{4275898A-F438-9945-3EAC-68A0C4A8D31F}"/>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a:off x="6681912" y="4453967"/>
              <a:ext cx="482802" cy="548640"/>
            </a:xfrm>
            <a:prstGeom prst="rect">
              <a:avLst/>
            </a:prstGeom>
          </p:spPr>
        </p:pic>
        <p:pic>
          <p:nvPicPr>
            <p:cNvPr id="35" name="Graphic 34">
              <a:extLst>
                <a:ext uri="{FF2B5EF4-FFF2-40B4-BE49-F238E27FC236}">
                  <a16:creationId xmlns:a16="http://schemas.microsoft.com/office/drawing/2014/main" id="{07305115-155B-5198-D2EB-11296E740DFA}"/>
                </a:ext>
              </a:extLst>
            </p:cNvPr>
            <p:cNvPicPr>
              <a:picLocks noChangeAspect="1"/>
            </p:cNvPicPr>
            <p:nvPr userDrawn="1"/>
          </p:nvPicPr>
          <p:blipFill>
            <a:blip r:embed="rId18">
              <a:extLst>
                <a:ext uri="{96DAC541-7B7A-43D3-8B79-37D633B846F1}">
                  <asvg:svgBlip xmlns:asvg="http://schemas.microsoft.com/office/drawing/2016/SVG/main" r:embed="rId19"/>
                </a:ext>
              </a:extLst>
            </a:blip>
            <a:stretch>
              <a:fillRect/>
            </a:stretch>
          </p:blipFill>
          <p:spPr>
            <a:xfrm>
              <a:off x="8257901" y="4506721"/>
              <a:ext cx="640080" cy="443133"/>
            </a:xfrm>
            <a:prstGeom prst="rect">
              <a:avLst/>
            </a:prstGeom>
          </p:spPr>
        </p:pic>
        <p:pic>
          <p:nvPicPr>
            <p:cNvPr id="37" name="Graphic 36">
              <a:extLst>
                <a:ext uri="{FF2B5EF4-FFF2-40B4-BE49-F238E27FC236}">
                  <a16:creationId xmlns:a16="http://schemas.microsoft.com/office/drawing/2014/main" id="{B7987E01-E848-8696-2B85-B67D82FE3A75}"/>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9946821" y="4453967"/>
              <a:ext cx="571500" cy="548640"/>
            </a:xfrm>
            <a:prstGeom prst="rect">
              <a:avLst/>
            </a:prstGeom>
          </p:spPr>
        </p:pic>
      </p:grpSp>
    </p:spTree>
    <p:extLst>
      <p:ext uri="{BB962C8B-B14F-4D97-AF65-F5344CB8AC3E}">
        <p14:creationId xmlns:p14="http://schemas.microsoft.com/office/powerpoint/2010/main" val="2156114427"/>
      </p:ext>
    </p:extLst>
  </p:cSld>
  <p:clrMapOvr>
    <a:masterClrMapping/>
  </p:clrMapOvr>
  <p:extLst>
    <p:ext uri="{DCECCB84-F9BA-43D5-87BE-67443E8EF086}">
      <p15:sldGuideLst xmlns:p15="http://schemas.microsoft.com/office/powerpoint/2012/main">
        <p15:guide id="1" pos="186">
          <p15:clr>
            <a:srgbClr val="F26B43"/>
          </p15:clr>
        </p15:guide>
        <p15:guide id="2" pos="5569">
          <p15:clr>
            <a:srgbClr val="F26B43"/>
          </p15:clr>
        </p15:guide>
        <p15:guide id="3" orient="horz" pos="174">
          <p15:clr>
            <a:srgbClr val="F26B43"/>
          </p15:clr>
        </p15:guide>
        <p15:guide id="5" orient="horz" pos="853">
          <p15:clr>
            <a:srgbClr val="F26B43"/>
          </p15:clr>
        </p15:guide>
        <p15:guide id="6" orient="horz" pos="2690">
          <p15:clr>
            <a:srgbClr val="F26B43"/>
          </p15:clr>
        </p15:guide>
        <p15:guide id="7" orient="horz" pos="2932">
          <p15:clr>
            <a:srgbClr val="F26B43"/>
          </p15:clr>
        </p15:guide>
        <p15:guide id="8" orient="horz" pos="3120">
          <p15:clr>
            <a:srgbClr val="F26B43"/>
          </p15:clr>
        </p15:guide>
        <p15:guide id="9" pos="230">
          <p15:clr>
            <a:srgbClr val="A4A3A4"/>
          </p15:clr>
        </p15:guide>
      </p15:sldGuideLst>
    </p:ext>
  </p:extLst>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grpSp>
        <p:nvGrpSpPr>
          <p:cNvPr id="9" name="Group 8">
            <a:extLst>
              <a:ext uri="{FF2B5EF4-FFF2-40B4-BE49-F238E27FC236}">
                <a16:creationId xmlns:a16="http://schemas.microsoft.com/office/drawing/2014/main" id="{4779D303-8C44-4C0B-B925-1F68E283B6CA}"/>
              </a:ext>
            </a:extLst>
          </p:cNvPr>
          <p:cNvGrpSpPr/>
          <p:nvPr userDrawn="1"/>
        </p:nvGrpSpPr>
        <p:grpSpPr>
          <a:xfrm>
            <a:off x="8080320" y="3128268"/>
            <a:ext cx="3737199" cy="754757"/>
            <a:chOff x="7678714" y="5603860"/>
            <a:chExt cx="3910205" cy="789697"/>
          </a:xfrm>
        </p:grpSpPr>
        <p:pic>
          <p:nvPicPr>
            <p:cNvPr id="7" name="Image 15" descr="Une image contenant objet&#10;&#10;Description générée automatiquement">
              <a:extLst>
                <a:ext uri="{FF2B5EF4-FFF2-40B4-BE49-F238E27FC236}">
                  <a16:creationId xmlns:a16="http://schemas.microsoft.com/office/drawing/2014/main" id="{054C13FF-4D6B-442A-BA86-40A22CBE5FD3}"/>
                </a:ext>
              </a:extLst>
            </p:cNvPr>
            <p:cNvPicPr>
              <a:picLocks noChangeAspect="1"/>
            </p:cNvPicPr>
            <p:nvPr userDrawn="1"/>
          </p:nvPicPr>
          <p:blipFill rotWithShape="1">
            <a:blip r:embed="rId6" cstate="screen">
              <a:biLevel thresh="25000"/>
              <a:extLst>
                <a:ext uri="{28A0092B-C50C-407E-A947-70E740481C1C}">
                  <a14:useLocalDpi xmlns:a14="http://schemas.microsoft.com/office/drawing/2010/main"/>
                </a:ext>
              </a:extLst>
            </a:blip>
            <a:srcRect/>
            <a:stretch/>
          </p:blipFill>
          <p:spPr>
            <a:xfrm>
              <a:off x="7678714" y="5712306"/>
              <a:ext cx="2800271" cy="648775"/>
            </a:xfrm>
            <a:prstGeom prst="rect">
              <a:avLst/>
            </a:prstGeom>
          </p:spPr>
        </p:pic>
        <p:pic>
          <p:nvPicPr>
            <p:cNvPr id="8" name="Graphique 12">
              <a:extLst>
                <a:ext uri="{FF2B5EF4-FFF2-40B4-BE49-F238E27FC236}">
                  <a16:creationId xmlns:a16="http://schemas.microsoft.com/office/drawing/2014/main" id="{A0E486BD-D4AE-4D95-BD4E-9D5894CA7E83}"/>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10725975" y="5603860"/>
              <a:ext cx="862944" cy="789697"/>
            </a:xfrm>
            <a:prstGeom prst="rect">
              <a:avLst/>
            </a:prstGeom>
          </p:spPr>
        </p:pic>
      </p:grpSp>
      <p:sp>
        <p:nvSpPr>
          <p:cNvPr id="31" name="Titre 1">
            <a:extLst>
              <a:ext uri="{FF2B5EF4-FFF2-40B4-BE49-F238E27FC236}">
                <a16:creationId xmlns:a16="http://schemas.microsoft.com/office/drawing/2014/main" id="{4FE6D70E-407E-0EF2-C0D2-0DF79DEE100D}"/>
              </a:ext>
            </a:extLst>
          </p:cNvPr>
          <p:cNvSpPr>
            <a:spLocks noGrp="1"/>
          </p:cNvSpPr>
          <p:nvPr>
            <p:ph type="ctrTitle" hasCustomPrompt="1"/>
          </p:nvPr>
        </p:nvSpPr>
        <p:spPr>
          <a:xfrm>
            <a:off x="558808" y="3143250"/>
            <a:ext cx="4051292" cy="1479550"/>
          </a:xfrm>
          <a:prstGeom prst="rect">
            <a:avLst/>
          </a:prstGeom>
        </p:spPr>
        <p:txBody>
          <a:bodyPr lIns="0" rIns="0" anchor="t">
            <a:noAutofit/>
          </a:bodyPr>
          <a:lstStyle>
            <a:lvl1pPr algn="l">
              <a:lnSpc>
                <a:spcPct val="70000"/>
              </a:lnSpc>
              <a:defRPr sz="4400" b="1" cap="all" spc="-151" baseline="0">
                <a:solidFill>
                  <a:schemeClr val="accent1"/>
                </a:solidFill>
                <a:latin typeface="Arial Black" panose="020B0A04020102020204" pitchFamily="34" charset="0"/>
              </a:defRPr>
            </a:lvl1pPr>
          </a:lstStyle>
          <a:p>
            <a:r>
              <a:rPr lang="en-GB" dirty="0"/>
              <a:t>TITLE Here</a:t>
            </a:r>
          </a:p>
        </p:txBody>
      </p:sp>
      <p:sp>
        <p:nvSpPr>
          <p:cNvPr id="10" name="Picture Placeholder 9">
            <a:extLst>
              <a:ext uri="{FF2B5EF4-FFF2-40B4-BE49-F238E27FC236}">
                <a16:creationId xmlns:a16="http://schemas.microsoft.com/office/drawing/2014/main" id="{2677FBA9-2389-FA68-6478-F57C464FC4E5}"/>
              </a:ext>
            </a:extLst>
          </p:cNvPr>
          <p:cNvSpPr>
            <a:spLocks noGrp="1"/>
          </p:cNvSpPr>
          <p:nvPr>
            <p:ph type="pic" sz="quarter" idx="15"/>
          </p:nvPr>
        </p:nvSpPr>
        <p:spPr>
          <a:xfrm>
            <a:off x="4997767" y="0"/>
            <a:ext cx="7194233" cy="6858000"/>
          </a:xfrm>
          <a:custGeom>
            <a:avLst/>
            <a:gdLst>
              <a:gd name="connsiteX0" fmla="*/ 1619 w 7194233"/>
              <a:gd name="connsiteY0" fmla="*/ 0 h 6858000"/>
              <a:gd name="connsiteX1" fmla="*/ 3263456 w 7194233"/>
              <a:gd name="connsiteY1" fmla="*/ 0 h 6858000"/>
              <a:gd name="connsiteX2" fmla="*/ 3597116 w 7194233"/>
              <a:gd name="connsiteY2" fmla="*/ 582073 h 6858000"/>
              <a:gd name="connsiteX3" fmla="*/ 3930777 w 7194233"/>
              <a:gd name="connsiteY3" fmla="*/ 0 h 6858000"/>
              <a:gd name="connsiteX4" fmla="*/ 7192614 w 7194233"/>
              <a:gd name="connsiteY4" fmla="*/ 0 h 6858000"/>
              <a:gd name="connsiteX5" fmla="*/ 5226749 w 7194233"/>
              <a:gd name="connsiteY5" fmla="*/ 3425285 h 6858000"/>
              <a:gd name="connsiteX6" fmla="*/ 7194233 w 7194233"/>
              <a:gd name="connsiteY6" fmla="*/ 6858000 h 6858000"/>
              <a:gd name="connsiteX7" fmla="*/ 3937635 w 7194233"/>
              <a:gd name="connsiteY7" fmla="*/ 6858000 h 6858000"/>
              <a:gd name="connsiteX8" fmla="*/ 3597116 w 7194233"/>
              <a:gd name="connsiteY8" fmla="*/ 6264688 h 6858000"/>
              <a:gd name="connsiteX9" fmla="*/ 3256598 w 7194233"/>
              <a:gd name="connsiteY9" fmla="*/ 6858000 h 6858000"/>
              <a:gd name="connsiteX10" fmla="*/ 0 w 7194233"/>
              <a:gd name="connsiteY10" fmla="*/ 6858000 h 6858000"/>
              <a:gd name="connsiteX11" fmla="*/ 1967484 w 7194233"/>
              <a:gd name="connsiteY11" fmla="*/ 34252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194233" h="6858000">
                <a:moveTo>
                  <a:pt x="1619" y="0"/>
                </a:moveTo>
                <a:lnTo>
                  <a:pt x="3263456" y="0"/>
                </a:lnTo>
                <a:lnTo>
                  <a:pt x="3597116" y="582073"/>
                </a:lnTo>
                <a:lnTo>
                  <a:pt x="3930777" y="0"/>
                </a:lnTo>
                <a:lnTo>
                  <a:pt x="7192614" y="0"/>
                </a:lnTo>
                <a:lnTo>
                  <a:pt x="5226749" y="3425285"/>
                </a:lnTo>
                <a:lnTo>
                  <a:pt x="7194233" y="6858000"/>
                </a:lnTo>
                <a:lnTo>
                  <a:pt x="3937635" y="6858000"/>
                </a:lnTo>
                <a:lnTo>
                  <a:pt x="3597116" y="6264688"/>
                </a:lnTo>
                <a:lnTo>
                  <a:pt x="3256598" y="6858000"/>
                </a:lnTo>
                <a:lnTo>
                  <a:pt x="0" y="6858000"/>
                </a:lnTo>
                <a:lnTo>
                  <a:pt x="1967484" y="3425285"/>
                </a:lnTo>
                <a:close/>
              </a:path>
            </a:pathLst>
          </a:custGeom>
          <a:noFill/>
        </p:spPr>
        <p:txBody>
          <a:bodyPr wrap="square" anchor="ctr">
            <a:noAutofit/>
          </a:bodyPr>
          <a:lstStyle>
            <a:lvl1pPr marL="0" indent="0" algn="ctr">
              <a:buNone/>
              <a:defRPr>
                <a:solidFill>
                  <a:schemeClr val="bg1"/>
                </a:solidFill>
              </a:defRPr>
            </a:lvl1pPr>
          </a:lstStyle>
          <a:p>
            <a:endParaRPr lang="en-US" dirty="0"/>
          </a:p>
        </p:txBody>
      </p:sp>
    </p:spTree>
    <p:extLst>
      <p:ext uri="{BB962C8B-B14F-4D97-AF65-F5344CB8AC3E}">
        <p14:creationId xmlns:p14="http://schemas.microsoft.com/office/powerpoint/2010/main" val="2370623297"/>
      </p:ext>
    </p:extLst>
  </p:cSld>
  <p:clrMapOvr>
    <a:masterClrMapping/>
  </p:clrMapOvr>
  <p:extLst>
    <p:ext uri="{DCECCB84-F9BA-43D5-87BE-67443E8EF086}">
      <p15:sldGuideLst xmlns:p15="http://schemas.microsoft.com/office/powerpoint/2012/main">
        <p15:guide id="1" pos="186">
          <p15:clr>
            <a:srgbClr val="F26B43"/>
          </p15:clr>
        </p15:guide>
        <p15:guide id="2" pos="5569">
          <p15:clr>
            <a:srgbClr val="F26B43"/>
          </p15:clr>
        </p15:guide>
        <p15:guide id="3" orient="horz" pos="174">
          <p15:clr>
            <a:srgbClr val="F26B43"/>
          </p15:clr>
        </p15:guide>
        <p15:guide id="5" orient="horz" pos="853">
          <p15:clr>
            <a:srgbClr val="F26B43"/>
          </p15:clr>
        </p15:guide>
        <p15:guide id="6" orient="horz" pos="2690">
          <p15:clr>
            <a:srgbClr val="F26B43"/>
          </p15:clr>
        </p15:guide>
        <p15:guide id="7" orient="horz" pos="2932">
          <p15:clr>
            <a:srgbClr val="F26B43"/>
          </p15:clr>
        </p15:guide>
        <p15:guide id="8" orient="horz" pos="3120">
          <p15:clr>
            <a:srgbClr val="F26B43"/>
          </p15:clr>
        </p15:guide>
        <p15:guide id="9" pos="230">
          <p15:clr>
            <a:srgbClr val="A4A3A4"/>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 columns with dividers">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1479085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04785" y="1808820"/>
            <a:ext cx="2667153" cy="3868080"/>
          </a:xfrm>
          <a:prstGeom prst="rect">
            <a:avLst/>
          </a:prstGeom>
        </p:spPr>
        <p:txBody>
          <a:bodyPr>
            <a:noAutofit/>
          </a:bodyPr>
          <a:lstStyle>
            <a:lvl1pPr>
              <a:spcBef>
                <a:spcPts val="1800"/>
              </a:spcBef>
              <a:defRPr sz="1600">
                <a:solidFill>
                  <a:schemeClr val="tx1"/>
                </a:solidFill>
              </a:defRPr>
            </a:lvl1pPr>
            <a:lvl2pPr marL="447675" indent="-314325">
              <a:buFontTx/>
              <a:buBlip>
                <a:blip r:embed="rId6"/>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11" name="Espace réservé du numéro de diapositive 10">
            <a:extLst>
              <a:ext uri="{FF2B5EF4-FFF2-40B4-BE49-F238E27FC236}">
                <a16:creationId xmlns:a16="http://schemas.microsoft.com/office/drawing/2014/main" id="{D13C9137-663D-49DC-8F1F-B4154A1768F8}"/>
              </a:ext>
            </a:extLst>
          </p:cNvPr>
          <p:cNvSpPr>
            <a:spLocks noGrp="1"/>
          </p:cNvSpPr>
          <p:nvPr>
            <p:ph type="sldNum" sz="quarter" idx="14"/>
          </p:nvPr>
        </p:nvSpPr>
        <p:spPr>
          <a:xfrm>
            <a:off x="44749" y="5085184"/>
            <a:ext cx="360037" cy="365125"/>
          </a:xfrm>
          <a:prstGeom prst="rect">
            <a:avLst/>
          </a:prstGeom>
        </p:spPr>
        <p:txBody>
          <a:bodyPr/>
          <a:lstStyle/>
          <a:p>
            <a:fld id="{D61AABEC-672F-4B68-B914-690DA978312C}" type="slidenum">
              <a:rPr lang="en-GB" smtClean="0"/>
              <a:pPr/>
              <a:t>‹#›</a:t>
            </a:fld>
            <a:r>
              <a:rPr lang="en-GB" dirty="0"/>
              <a:t> ‒ </a:t>
            </a:r>
          </a:p>
        </p:txBody>
      </p:sp>
      <p:sp>
        <p:nvSpPr>
          <p:cNvPr id="10" name="Content Placeholder 2">
            <a:extLst>
              <a:ext uri="{FF2B5EF4-FFF2-40B4-BE49-F238E27FC236}">
                <a16:creationId xmlns:a16="http://schemas.microsoft.com/office/drawing/2014/main" id="{58EBDB8A-A132-411F-B6B9-59DC085B79E1}"/>
              </a:ext>
            </a:extLst>
          </p:cNvPr>
          <p:cNvSpPr>
            <a:spLocks noGrp="1"/>
          </p:cNvSpPr>
          <p:nvPr>
            <p:ph idx="15" hasCustomPrompt="1"/>
          </p:nvPr>
        </p:nvSpPr>
        <p:spPr>
          <a:xfrm>
            <a:off x="3309868" y="1808820"/>
            <a:ext cx="2667153" cy="3868080"/>
          </a:xfrm>
          <a:prstGeom prst="rect">
            <a:avLst/>
          </a:prstGeom>
        </p:spPr>
        <p:txBody>
          <a:bodyPr>
            <a:noAutofit/>
          </a:bodyPr>
          <a:lstStyle>
            <a:lvl1pPr>
              <a:spcBef>
                <a:spcPts val="1800"/>
              </a:spcBef>
              <a:defRPr sz="1600">
                <a:solidFill>
                  <a:schemeClr val="tx1"/>
                </a:solidFill>
              </a:defRPr>
            </a:lvl1pPr>
            <a:lvl2pPr marL="447675" indent="-314325">
              <a:buFontTx/>
              <a:buBlip>
                <a:blip r:embed="rId6"/>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12" name="Content Placeholder 2">
            <a:extLst>
              <a:ext uri="{FF2B5EF4-FFF2-40B4-BE49-F238E27FC236}">
                <a16:creationId xmlns:a16="http://schemas.microsoft.com/office/drawing/2014/main" id="{DACE61B7-02B5-4E0A-8D96-29AA5F2E9A05}"/>
              </a:ext>
            </a:extLst>
          </p:cNvPr>
          <p:cNvSpPr>
            <a:spLocks noGrp="1"/>
          </p:cNvSpPr>
          <p:nvPr>
            <p:ph idx="16" hasCustomPrompt="1"/>
          </p:nvPr>
        </p:nvSpPr>
        <p:spPr>
          <a:xfrm>
            <a:off x="6214951" y="1808820"/>
            <a:ext cx="2667153" cy="3868080"/>
          </a:xfrm>
          <a:prstGeom prst="rect">
            <a:avLst/>
          </a:prstGeom>
        </p:spPr>
        <p:txBody>
          <a:bodyPr>
            <a:noAutofit/>
          </a:bodyPr>
          <a:lstStyle>
            <a:lvl1pPr>
              <a:spcBef>
                <a:spcPts val="1800"/>
              </a:spcBef>
              <a:defRPr sz="1600">
                <a:solidFill>
                  <a:schemeClr val="tx1"/>
                </a:solidFill>
              </a:defRPr>
            </a:lvl1pPr>
            <a:lvl2pPr marL="447675" indent="-314325">
              <a:buFontTx/>
              <a:buBlip>
                <a:blip r:embed="rId6"/>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6" name="Titre 5">
            <a:extLst>
              <a:ext uri="{FF2B5EF4-FFF2-40B4-BE49-F238E27FC236}">
                <a16:creationId xmlns:a16="http://schemas.microsoft.com/office/drawing/2014/main" id="{826B9503-2AC4-450D-A0D4-5019A3085BE9}"/>
              </a:ext>
            </a:extLst>
          </p:cNvPr>
          <p:cNvSpPr>
            <a:spLocks noGrp="1"/>
          </p:cNvSpPr>
          <p:nvPr>
            <p:ph type="title" hasCustomPrompt="1"/>
          </p:nvPr>
        </p:nvSpPr>
        <p:spPr>
          <a:xfrm>
            <a:off x="404786" y="382816"/>
            <a:ext cx="11382428" cy="480131"/>
          </a:xfrm>
        </p:spPr>
        <p:txBody>
          <a:bodyPr/>
          <a:lstStyle>
            <a:lvl1pPr>
              <a:defRPr/>
            </a:lvl1pPr>
          </a:lstStyle>
          <a:p>
            <a:r>
              <a:rPr lang="fr-FR" dirty="0" err="1"/>
              <a:t>Title</a:t>
            </a:r>
            <a:r>
              <a:rPr lang="fr-FR" dirty="0"/>
              <a:t> of the slide</a:t>
            </a:r>
          </a:p>
        </p:txBody>
      </p:sp>
      <p:sp>
        <p:nvSpPr>
          <p:cNvPr id="14" name="Text Placeholder 8">
            <a:extLst>
              <a:ext uri="{FF2B5EF4-FFF2-40B4-BE49-F238E27FC236}">
                <a16:creationId xmlns:a16="http://schemas.microsoft.com/office/drawing/2014/main" id="{20B967EF-526B-42DF-870F-C27D85C3749D}"/>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a:t>
            </a:r>
          </a:p>
        </p:txBody>
      </p:sp>
      <p:sp>
        <p:nvSpPr>
          <p:cNvPr id="15" name="Content Placeholder 2">
            <a:extLst>
              <a:ext uri="{FF2B5EF4-FFF2-40B4-BE49-F238E27FC236}">
                <a16:creationId xmlns:a16="http://schemas.microsoft.com/office/drawing/2014/main" id="{1D0309A2-2C77-4A6B-86B6-B5D04081C276}"/>
              </a:ext>
            </a:extLst>
          </p:cNvPr>
          <p:cNvSpPr>
            <a:spLocks noGrp="1"/>
          </p:cNvSpPr>
          <p:nvPr>
            <p:ph idx="19" hasCustomPrompt="1"/>
          </p:nvPr>
        </p:nvSpPr>
        <p:spPr>
          <a:xfrm>
            <a:off x="9120035" y="1808820"/>
            <a:ext cx="2667153" cy="3868080"/>
          </a:xfrm>
          <a:prstGeom prst="rect">
            <a:avLst/>
          </a:prstGeom>
        </p:spPr>
        <p:txBody>
          <a:bodyPr>
            <a:noAutofit/>
          </a:bodyPr>
          <a:lstStyle>
            <a:lvl1pPr>
              <a:spcBef>
                <a:spcPts val="1800"/>
              </a:spcBef>
              <a:defRPr sz="1600">
                <a:solidFill>
                  <a:schemeClr val="tx1"/>
                </a:solidFill>
              </a:defRPr>
            </a:lvl1pPr>
            <a:lvl2pPr marL="447675" indent="-314325">
              <a:buFontTx/>
              <a:buBlip>
                <a:blip r:embed="rId6"/>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cxnSp>
        <p:nvCxnSpPr>
          <p:cNvPr id="16" name="Straight Connector 35">
            <a:extLst>
              <a:ext uri="{FF2B5EF4-FFF2-40B4-BE49-F238E27FC236}">
                <a16:creationId xmlns:a16="http://schemas.microsoft.com/office/drawing/2014/main" id="{5BACBC25-5487-4894-AB69-DC61AF350FEE}"/>
              </a:ext>
            </a:extLst>
          </p:cNvPr>
          <p:cNvCxnSpPr>
            <a:cxnSpLocks/>
          </p:cNvCxnSpPr>
          <p:nvPr userDrawn="1"/>
        </p:nvCxnSpPr>
        <p:spPr>
          <a:xfrm flipV="1">
            <a:off x="3190903"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8" name="Straight Connector 35">
            <a:extLst>
              <a:ext uri="{FF2B5EF4-FFF2-40B4-BE49-F238E27FC236}">
                <a16:creationId xmlns:a16="http://schemas.microsoft.com/office/drawing/2014/main" id="{F1570288-B026-49B2-AE34-8E27B6EB2D8D}"/>
              </a:ext>
            </a:extLst>
          </p:cNvPr>
          <p:cNvCxnSpPr>
            <a:cxnSpLocks/>
          </p:cNvCxnSpPr>
          <p:nvPr userDrawn="1"/>
        </p:nvCxnSpPr>
        <p:spPr>
          <a:xfrm flipV="1">
            <a:off x="6095986"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9" name="Straight Connector 35">
            <a:extLst>
              <a:ext uri="{FF2B5EF4-FFF2-40B4-BE49-F238E27FC236}">
                <a16:creationId xmlns:a16="http://schemas.microsoft.com/office/drawing/2014/main" id="{FDF868AB-0A81-40C5-9695-1BD120946D0A}"/>
              </a:ext>
            </a:extLst>
          </p:cNvPr>
          <p:cNvCxnSpPr>
            <a:cxnSpLocks/>
          </p:cNvCxnSpPr>
          <p:nvPr userDrawn="1"/>
        </p:nvCxnSpPr>
        <p:spPr>
          <a:xfrm flipV="1">
            <a:off x="9001069"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20" name="Cadre 19">
            <a:extLst>
              <a:ext uri="{FF2B5EF4-FFF2-40B4-BE49-F238E27FC236}">
                <a16:creationId xmlns:a16="http://schemas.microsoft.com/office/drawing/2014/main" id="{3C50CCED-DF68-4D21-B175-373AD9E463DD}"/>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 name="Text Placeholder 5">
            <a:extLst>
              <a:ext uri="{FF2B5EF4-FFF2-40B4-BE49-F238E27FC236}">
                <a16:creationId xmlns:a16="http://schemas.microsoft.com/office/drawing/2014/main" id="{9662D3B7-0344-4CA3-BB4D-B98E7E5ECEEA}"/>
              </a:ext>
            </a:extLst>
          </p:cNvPr>
          <p:cNvSpPr>
            <a:spLocks noGrp="1"/>
          </p:cNvSpPr>
          <p:nvPr>
            <p:ph type="body" sz="quarter" idx="20" hasCustomPrompt="1"/>
          </p:nvPr>
        </p:nvSpPr>
        <p:spPr>
          <a:xfrm>
            <a:off x="399865" y="1346865"/>
            <a:ext cx="2383767" cy="353943"/>
          </a:xfrm>
          <a:prstGeom prst="rect">
            <a:avLst/>
          </a:prstGeom>
          <a:noFill/>
        </p:spPr>
        <p:txBody>
          <a:bodyPr wrap="none" lIns="108000" rIns="108000" bIns="0">
            <a:spAutoFit/>
          </a:bodyPr>
          <a:lstStyle>
            <a:lvl1pPr marL="0" indent="0">
              <a:buNone/>
              <a:defRPr sz="2000">
                <a:solidFill>
                  <a:schemeClr val="tx2"/>
                </a:solidFill>
              </a:defRPr>
            </a:lvl1pPr>
          </a:lstStyle>
          <a:p>
            <a:pPr lvl="0"/>
            <a:r>
              <a:rPr lang="en-GB" dirty="0"/>
              <a:t>Subtitle of the slide</a:t>
            </a:r>
          </a:p>
        </p:txBody>
      </p:sp>
    </p:spTree>
    <p:extLst>
      <p:ext uri="{BB962C8B-B14F-4D97-AF65-F5344CB8AC3E}">
        <p14:creationId xmlns:p14="http://schemas.microsoft.com/office/powerpoint/2010/main" val="2176214807"/>
      </p:ext>
    </p:extLst>
  </p:cSld>
  <p:clrMapOvr>
    <a:masterClrMapping/>
  </p:clrMapOvr>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F30D0232-751C-41CC-210B-6289EF2E9050}"/>
              </a:ext>
            </a:extLst>
          </p:cNvPr>
          <p:cNvSpPr/>
          <p:nvPr/>
        </p:nvSpPr>
        <p:spPr>
          <a:xfrm rot="5400000">
            <a:off x="2594697" y="129453"/>
            <a:ext cx="5735781" cy="5476875"/>
          </a:xfrm>
          <a:prstGeom prst="rect">
            <a:avLst/>
          </a:prstGeom>
          <a:solidFill>
            <a:schemeClr val="bg2"/>
          </a:solidFill>
          <a:ln w="0" cap="flat">
            <a:noFill/>
            <a:prstDash val="solid"/>
            <a:miter/>
          </a:ln>
        </p:spPr>
        <p:txBody>
          <a:bodyPr rtlCol="0" anchor="ctr"/>
          <a:lstStyle/>
          <a:p>
            <a:endParaRPr lang="en-US"/>
          </a:p>
        </p:txBody>
      </p:sp>
      <p:sp>
        <p:nvSpPr>
          <p:cNvPr id="3" name="Rectangle 2">
            <a:extLst>
              <a:ext uri="{FF2B5EF4-FFF2-40B4-BE49-F238E27FC236}">
                <a16:creationId xmlns:a16="http://schemas.microsoft.com/office/drawing/2014/main" id="{2BDE0613-8853-8A62-D425-9B796C26A139}"/>
              </a:ext>
            </a:extLst>
          </p:cNvPr>
          <p:cNvSpPr/>
          <p:nvPr userDrawn="1"/>
        </p:nvSpPr>
        <p:spPr>
          <a:xfrm>
            <a:off x="3024585" y="4657178"/>
            <a:ext cx="1067990" cy="825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Objet 4" hidden="1">
            <a:extLst>
              <a:ext uri="{FF2B5EF4-FFF2-40B4-BE49-F238E27FC236}">
                <a16:creationId xmlns:a16="http://schemas.microsoft.com/office/drawing/2014/main" id="{075C7A91-CC93-4B69-84A3-D6E6299E1C1C}"/>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075C7A91-CC93-4B69-84A3-D6E6299E1C1C}"/>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4455627D-8E54-4A37-802B-8C427B3EB1B5}"/>
              </a:ext>
            </a:extLst>
          </p:cNvPr>
          <p:cNvSpPr/>
          <p:nvPr>
            <p:custDataLst>
              <p:tags r:id="rId2"/>
            </p:custDataLst>
          </p:nvPr>
        </p:nvSpPr>
        <p:spPr>
          <a:xfrm>
            <a:off x="5" y="3"/>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5989"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29" name="Titre 1">
            <a:extLst>
              <a:ext uri="{FF2B5EF4-FFF2-40B4-BE49-F238E27FC236}">
                <a16:creationId xmlns:a16="http://schemas.microsoft.com/office/drawing/2014/main" id="{11E79B9F-D05E-49BF-B453-960FE5979E12}"/>
              </a:ext>
            </a:extLst>
          </p:cNvPr>
          <p:cNvSpPr>
            <a:spLocks noGrp="1"/>
          </p:cNvSpPr>
          <p:nvPr>
            <p:ph type="ctrTitle" hasCustomPrompt="1"/>
          </p:nvPr>
        </p:nvSpPr>
        <p:spPr>
          <a:xfrm>
            <a:off x="3024585" y="2215009"/>
            <a:ext cx="4971750" cy="1853047"/>
          </a:xfrm>
          <a:prstGeom prst="rect">
            <a:avLst/>
          </a:prstGeom>
        </p:spPr>
        <p:txBody>
          <a:bodyPr lIns="0" rIns="0" anchor="t">
            <a:noAutofit/>
          </a:bodyPr>
          <a:lstStyle>
            <a:lvl1pPr algn="l">
              <a:lnSpc>
                <a:spcPct val="70000"/>
              </a:lnSpc>
              <a:defRPr sz="4400" b="1" cap="all" spc="-151" baseline="0">
                <a:solidFill>
                  <a:schemeClr val="bg1"/>
                </a:solidFill>
                <a:latin typeface="Arial Black" panose="020B0A04020102020204" pitchFamily="34" charset="0"/>
              </a:defRPr>
            </a:lvl1pPr>
          </a:lstStyle>
          <a:p>
            <a:r>
              <a:rPr lang="en-GB" dirty="0"/>
              <a:t>Section TITLE</a:t>
            </a:r>
          </a:p>
        </p:txBody>
      </p:sp>
      <p:cxnSp>
        <p:nvCxnSpPr>
          <p:cNvPr id="31" name="Connecteur droit 26">
            <a:extLst>
              <a:ext uri="{FF2B5EF4-FFF2-40B4-BE49-F238E27FC236}">
                <a16:creationId xmlns:a16="http://schemas.microsoft.com/office/drawing/2014/main" id="{2E603D8A-435E-44AA-9556-EC256620340B}"/>
              </a:ext>
            </a:extLst>
          </p:cNvPr>
          <p:cNvCxnSpPr>
            <a:cxnSpLocks/>
          </p:cNvCxnSpPr>
          <p:nvPr/>
        </p:nvCxnSpPr>
        <p:spPr>
          <a:xfrm>
            <a:off x="3024585" y="1243462"/>
            <a:ext cx="663960" cy="0"/>
          </a:xfrm>
          <a:prstGeom prst="line">
            <a:avLst/>
          </a:prstGeom>
          <a:ln w="44450">
            <a:solidFill>
              <a:schemeClr val="tx2"/>
            </a:solidFill>
          </a:ln>
        </p:spPr>
        <p:style>
          <a:lnRef idx="1">
            <a:schemeClr val="accent1"/>
          </a:lnRef>
          <a:fillRef idx="0">
            <a:schemeClr val="accent1"/>
          </a:fillRef>
          <a:effectRef idx="0">
            <a:schemeClr val="accent1"/>
          </a:effectRef>
          <a:fontRef idx="minor">
            <a:schemeClr val="tx1"/>
          </a:fontRef>
        </p:style>
      </p:cxnSp>
      <p:sp>
        <p:nvSpPr>
          <p:cNvPr id="19" name="Espace réservé du texte 8">
            <a:extLst>
              <a:ext uri="{FF2B5EF4-FFF2-40B4-BE49-F238E27FC236}">
                <a16:creationId xmlns:a16="http://schemas.microsoft.com/office/drawing/2014/main" id="{5757D8A2-6B5C-49DD-A525-0EB0D9386334}"/>
              </a:ext>
            </a:extLst>
          </p:cNvPr>
          <p:cNvSpPr>
            <a:spLocks noGrp="1"/>
          </p:cNvSpPr>
          <p:nvPr>
            <p:ph type="body" sz="quarter" idx="15" hasCustomPrompt="1"/>
          </p:nvPr>
        </p:nvSpPr>
        <p:spPr>
          <a:xfrm>
            <a:off x="3024585" y="1442729"/>
            <a:ext cx="4971751" cy="369332"/>
          </a:xfrm>
          <a:prstGeom prst="rect">
            <a:avLst/>
          </a:prstGeom>
        </p:spPr>
        <p:txBody>
          <a:bodyPr wrap="square" lIns="0" rIns="0">
            <a:spAutoFit/>
          </a:bodyPr>
          <a:lstStyle>
            <a:lvl1pPr marL="0" indent="0" algn="l">
              <a:buNone/>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SL/Dept</a:t>
            </a:r>
          </a:p>
        </p:txBody>
      </p:sp>
      <p:sp>
        <p:nvSpPr>
          <p:cNvPr id="54" name="Picture Placeholder 53">
            <a:extLst>
              <a:ext uri="{FF2B5EF4-FFF2-40B4-BE49-F238E27FC236}">
                <a16:creationId xmlns:a16="http://schemas.microsoft.com/office/drawing/2014/main" id="{7FFAC326-F27C-54FD-8D7F-173081552B61}"/>
              </a:ext>
            </a:extLst>
          </p:cNvPr>
          <p:cNvSpPr>
            <a:spLocks noGrp="1"/>
          </p:cNvSpPr>
          <p:nvPr>
            <p:ph type="pic" sz="quarter" idx="16"/>
          </p:nvPr>
        </p:nvSpPr>
        <p:spPr>
          <a:xfrm>
            <a:off x="8250202" y="0"/>
            <a:ext cx="3941798" cy="5735781"/>
          </a:xfrm>
          <a:prstGeom prst="rect">
            <a:avLst/>
          </a:prstGeom>
          <a:noFill/>
        </p:spPr>
        <p:txBody>
          <a:bodyPr wrap="square" anchor="ctr">
            <a:noAutofit/>
          </a:bodyPr>
          <a:lstStyle>
            <a:lvl1pPr marL="0" indent="0" algn="ctr">
              <a:buNone/>
              <a:defRPr/>
            </a:lvl1pPr>
          </a:lstStyle>
          <a:p>
            <a:endParaRPr lang="en-US"/>
          </a:p>
        </p:txBody>
      </p:sp>
      <p:sp>
        <p:nvSpPr>
          <p:cNvPr id="15" name="Espace réservé du texte 8">
            <a:extLst>
              <a:ext uri="{FF2B5EF4-FFF2-40B4-BE49-F238E27FC236}">
                <a16:creationId xmlns:a16="http://schemas.microsoft.com/office/drawing/2014/main" id="{DD9039DD-A5F5-2F05-0054-06BC7BF35114}"/>
              </a:ext>
            </a:extLst>
          </p:cNvPr>
          <p:cNvSpPr>
            <a:spLocks noGrp="1"/>
          </p:cNvSpPr>
          <p:nvPr>
            <p:ph type="body" sz="quarter" idx="17" hasCustomPrompt="1"/>
          </p:nvPr>
        </p:nvSpPr>
        <p:spPr>
          <a:xfrm>
            <a:off x="3024585" y="4197988"/>
            <a:ext cx="4971750" cy="276999"/>
          </a:xfrm>
          <a:prstGeom prst="rect">
            <a:avLst/>
          </a:prstGeom>
        </p:spPr>
        <p:txBody>
          <a:bodyPr wrap="square" lIns="0" rIns="0">
            <a:spAutoFit/>
          </a:bodyPr>
          <a:lstStyle>
            <a:lvl1pPr marL="0" indent="0" algn="l">
              <a:buNone/>
              <a:defRPr sz="1800" b="1">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Name of Presenter</a:t>
            </a:r>
          </a:p>
        </p:txBody>
      </p:sp>
      <p:pic>
        <p:nvPicPr>
          <p:cNvPr id="4" name="Graphic 3">
            <a:extLst>
              <a:ext uri="{FF2B5EF4-FFF2-40B4-BE49-F238E27FC236}">
                <a16:creationId xmlns:a16="http://schemas.microsoft.com/office/drawing/2014/main" id="{66C14CA7-42BB-ED17-29CB-91577FFDC01F}"/>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291553" y="908575"/>
            <a:ext cx="2049066" cy="4465914"/>
          </a:xfrm>
          <a:prstGeom prst="rect">
            <a:avLst/>
          </a:prstGeom>
        </p:spPr>
      </p:pic>
    </p:spTree>
    <p:extLst>
      <p:ext uri="{BB962C8B-B14F-4D97-AF65-F5344CB8AC3E}">
        <p14:creationId xmlns:p14="http://schemas.microsoft.com/office/powerpoint/2010/main" val="2644827191"/>
      </p:ext>
    </p:extLst>
  </p:cSld>
  <p:clrMapOvr>
    <a:masterClrMapping/>
  </p:clrMapOvr>
  <p:extLst>
    <p:ext uri="{DCECCB84-F9BA-43D5-87BE-67443E8EF086}">
      <p15:sldGuideLst xmlns:p15="http://schemas.microsoft.com/office/powerpoint/2012/main">
        <p15:guide id="1" pos="162">
          <p15:clr>
            <a:srgbClr val="F26B43"/>
          </p15:clr>
        </p15:guide>
        <p15:guide id="3" orient="horz" pos="185">
          <p15:clr>
            <a:srgbClr val="F26B43"/>
          </p15:clr>
        </p15:guide>
        <p15:guide id="4" orient="horz" pos="1064">
          <p15:clr>
            <a:srgbClr val="F26B43"/>
          </p15:clr>
        </p15:guide>
        <p15:guide id="5" orient="horz" pos="1869">
          <p15:clr>
            <a:srgbClr val="F26B43"/>
          </p15:clr>
        </p15:guide>
        <p15:guide id="6" orient="horz" pos="2214">
          <p15:clr>
            <a:srgbClr val="F26B43"/>
          </p15:clr>
        </p15:guide>
      </p15:sldGuideLst>
    </p:ext>
  </p:extLst>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34" name="Freeform: Shape 33">
            <a:extLst>
              <a:ext uri="{FF2B5EF4-FFF2-40B4-BE49-F238E27FC236}">
                <a16:creationId xmlns:a16="http://schemas.microsoft.com/office/drawing/2014/main" id="{1E2E2B29-A721-3752-5F1A-EC05EED7888A}"/>
              </a:ext>
            </a:extLst>
          </p:cNvPr>
          <p:cNvSpPr/>
          <p:nvPr userDrawn="1"/>
        </p:nvSpPr>
        <p:spPr>
          <a:xfrm>
            <a:off x="0" y="0"/>
            <a:ext cx="6512285" cy="6858000"/>
          </a:xfrm>
          <a:custGeom>
            <a:avLst/>
            <a:gdLst>
              <a:gd name="connsiteX0" fmla="*/ 3248829 w 6512285"/>
              <a:gd name="connsiteY0" fmla="*/ 0 h 6858000"/>
              <a:gd name="connsiteX1" fmla="*/ 6510666 w 6512285"/>
              <a:gd name="connsiteY1" fmla="*/ 0 h 6858000"/>
              <a:gd name="connsiteX2" fmla="*/ 4544801 w 6512285"/>
              <a:gd name="connsiteY2" fmla="*/ 3425285 h 6858000"/>
              <a:gd name="connsiteX3" fmla="*/ 6512285 w 6512285"/>
              <a:gd name="connsiteY3" fmla="*/ 6858000 h 6858000"/>
              <a:gd name="connsiteX4" fmla="*/ 3255687 w 6512285"/>
              <a:gd name="connsiteY4" fmla="*/ 6858000 h 6858000"/>
              <a:gd name="connsiteX5" fmla="*/ 2915168 w 6512285"/>
              <a:gd name="connsiteY5" fmla="*/ 6264688 h 6858000"/>
              <a:gd name="connsiteX6" fmla="*/ 2574650 w 6512285"/>
              <a:gd name="connsiteY6" fmla="*/ 6858000 h 6858000"/>
              <a:gd name="connsiteX7" fmla="*/ 0 w 6512285"/>
              <a:gd name="connsiteY7" fmla="*/ 6858000 h 6858000"/>
              <a:gd name="connsiteX8" fmla="*/ 0 w 6512285"/>
              <a:gd name="connsiteY8" fmla="*/ 5668210 h 6858000"/>
              <a:gd name="connsiteX9" fmla="*/ 3248829 w 6512285"/>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12285" h="6858000">
                <a:moveTo>
                  <a:pt x="3248829" y="0"/>
                </a:moveTo>
                <a:lnTo>
                  <a:pt x="6510666" y="0"/>
                </a:lnTo>
                <a:lnTo>
                  <a:pt x="4544801" y="3425285"/>
                </a:lnTo>
                <a:lnTo>
                  <a:pt x="6512285" y="6858000"/>
                </a:lnTo>
                <a:lnTo>
                  <a:pt x="3255687" y="6858000"/>
                </a:lnTo>
                <a:lnTo>
                  <a:pt x="2915168" y="6264688"/>
                </a:lnTo>
                <a:lnTo>
                  <a:pt x="2574650" y="6858000"/>
                </a:lnTo>
                <a:lnTo>
                  <a:pt x="0" y="6858000"/>
                </a:lnTo>
                <a:lnTo>
                  <a:pt x="0" y="5668210"/>
                </a:lnTo>
                <a:lnTo>
                  <a:pt x="3248829"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aphicFrame>
        <p:nvGraphicFramePr>
          <p:cNvPr id="4" name="Objet 3" hidden="1">
            <a:extLst>
              <a:ext uri="{FF2B5EF4-FFF2-40B4-BE49-F238E27FC236}">
                <a16:creationId xmlns:a16="http://schemas.microsoft.com/office/drawing/2014/main" id="{7CED06AF-D77F-40B5-AC37-133B89CE02D4}"/>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3" imgW="532" imgH="530" progId="TCLayout.ActiveDocument.1">
                  <p:embed/>
                </p:oleObj>
              </mc:Choice>
              <mc:Fallback>
                <p:oleObj name="Diapositive think-cell" r:id="rId3" imgW="532" imgH="530" progId="TCLayout.ActiveDocument.1">
                  <p:embed/>
                  <p:pic>
                    <p:nvPicPr>
                      <p:cNvPr id="4" name="Objet 3" hidden="1">
                        <a:extLst>
                          <a:ext uri="{FF2B5EF4-FFF2-40B4-BE49-F238E27FC236}">
                            <a16:creationId xmlns:a16="http://schemas.microsoft.com/office/drawing/2014/main" id="{7CED06AF-D77F-40B5-AC37-133B89CE02D4}"/>
                          </a:ext>
                        </a:extLst>
                      </p:cNvPr>
                      <p:cNvPicPr/>
                      <p:nvPr/>
                    </p:nvPicPr>
                    <p:blipFill>
                      <a:blip r:embed="rId4"/>
                      <a:stretch>
                        <a:fillRect/>
                      </a:stretch>
                    </p:blipFill>
                    <p:spPr>
                      <a:xfrm>
                        <a:off x="1591" y="1590"/>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F68F1563-018F-44B3-B1BA-431C2F106E20}"/>
              </a:ext>
            </a:extLst>
          </p:cNvPr>
          <p:cNvSpPr>
            <a:spLocks noGrp="1"/>
          </p:cNvSpPr>
          <p:nvPr>
            <p:ph type="title" hasCustomPrompt="1"/>
          </p:nvPr>
        </p:nvSpPr>
        <p:spPr>
          <a:xfrm>
            <a:off x="6628715" y="394591"/>
            <a:ext cx="5175610" cy="630645"/>
          </a:xfrm>
          <a:prstGeom prst="rect">
            <a:avLst/>
          </a:prstGeom>
        </p:spPr>
        <p:txBody>
          <a:bodyPr lIns="0" anchor="ctr" anchorCtr="0">
            <a:noAutofit/>
          </a:bodyPr>
          <a:lstStyle>
            <a:lvl1pPr>
              <a:lnSpc>
                <a:spcPct val="100000"/>
              </a:lnSpc>
              <a:defRPr sz="4800" spc="-200" baseline="0">
                <a:solidFill>
                  <a:schemeClr val="accent1"/>
                </a:solidFill>
              </a:defRPr>
            </a:lvl1pPr>
          </a:lstStyle>
          <a:p>
            <a:r>
              <a:rPr lang="en-GB" dirty="0"/>
              <a:t>Summary</a:t>
            </a:r>
          </a:p>
        </p:txBody>
      </p:sp>
      <p:sp>
        <p:nvSpPr>
          <p:cNvPr id="9" name="Espace réservé du texte 8">
            <a:extLst>
              <a:ext uri="{FF2B5EF4-FFF2-40B4-BE49-F238E27FC236}">
                <a16:creationId xmlns:a16="http://schemas.microsoft.com/office/drawing/2014/main" id="{A137A81A-F5D3-4438-B99F-AC1EABFB6631}"/>
              </a:ext>
            </a:extLst>
          </p:cNvPr>
          <p:cNvSpPr>
            <a:spLocks noGrp="1"/>
          </p:cNvSpPr>
          <p:nvPr>
            <p:ph type="body" sz="quarter" idx="13" hasCustomPrompt="1"/>
          </p:nvPr>
        </p:nvSpPr>
        <p:spPr>
          <a:xfrm>
            <a:off x="7293785" y="1578242"/>
            <a:ext cx="4510540" cy="548640"/>
          </a:xfrm>
          <a:prstGeom prst="rect">
            <a:avLst/>
          </a:prstGeom>
        </p:spPr>
        <p:txBody>
          <a:bodyPr wrap="square" lIns="0" rIns="0" anchor="ctr">
            <a:noAutofit/>
          </a:bodyPr>
          <a:lstStyle>
            <a:lvl1pPr marL="0" indent="0" algn="l">
              <a:lnSpc>
                <a:spcPct val="100000"/>
              </a:lnSpc>
              <a:spcBef>
                <a:spcPts val="1799"/>
              </a:spcBef>
              <a:buSzPct val="100000"/>
              <a:buFontTx/>
              <a:buNone/>
              <a:defRPr lang="en-GB" sz="2000" dirty="0">
                <a:solidFill>
                  <a:schemeClr val="accent1"/>
                </a:solidFill>
              </a:defRPr>
            </a:lvl1pPr>
            <a:lvl2pPr marL="446088" indent="-446088" algn="ctr">
              <a:lnSpc>
                <a:spcPct val="100000"/>
              </a:lnSpc>
              <a:buFont typeface="Arial" panose="020B0604020202020204" pitchFamily="34" charset="0"/>
              <a:buChar char=" "/>
              <a:defRPr lang="en-GB" dirty="0"/>
            </a:lvl2pPr>
            <a:lvl3pPr marL="542397" indent="0">
              <a:buNone/>
              <a:defRPr>
                <a:solidFill>
                  <a:schemeClr val="bg1"/>
                </a:solidFill>
              </a:defRPr>
            </a:lvl3pPr>
            <a:lvl4pPr>
              <a:defRPr>
                <a:solidFill>
                  <a:schemeClr val="bg1"/>
                </a:solidFill>
              </a:defRPr>
            </a:lvl4pPr>
            <a:lvl5pPr>
              <a:defRPr>
                <a:solidFill>
                  <a:schemeClr val="bg1"/>
                </a:solidFill>
              </a:defRPr>
            </a:lvl5pPr>
          </a:lstStyle>
          <a:p>
            <a:pPr lvl="0"/>
            <a:r>
              <a:rPr lang="en-GB" dirty="0"/>
              <a:t>Your text here</a:t>
            </a:r>
          </a:p>
        </p:txBody>
      </p:sp>
      <p:sp>
        <p:nvSpPr>
          <p:cNvPr id="5" name="Text Placeholder 4">
            <a:extLst>
              <a:ext uri="{FF2B5EF4-FFF2-40B4-BE49-F238E27FC236}">
                <a16:creationId xmlns:a16="http://schemas.microsoft.com/office/drawing/2014/main" id="{1FC54E6E-6758-47CC-9090-8B34D3532C10}"/>
              </a:ext>
            </a:extLst>
          </p:cNvPr>
          <p:cNvSpPr>
            <a:spLocks noGrp="1" noChangeAspect="1"/>
          </p:cNvSpPr>
          <p:nvPr>
            <p:ph type="body" sz="quarter" idx="14" hasCustomPrompt="1"/>
          </p:nvPr>
        </p:nvSpPr>
        <p:spPr>
          <a:xfrm>
            <a:off x="6628715" y="1578242"/>
            <a:ext cx="548639" cy="548640"/>
          </a:xfrm>
          <a:prstGeom prst="ellipse">
            <a:avLst/>
          </a:prstGeom>
          <a:solidFill>
            <a:schemeClr val="tx2"/>
          </a:solidFill>
          <a:ln w="47625">
            <a:noFill/>
          </a:ln>
        </p:spPr>
        <p:txBody>
          <a:bodyPr anchor="ctr"/>
          <a:lstStyle>
            <a:lvl1pPr marL="0" indent="0" algn="ctr">
              <a:buNone/>
              <a:defRPr sz="3200" b="1">
                <a:solidFill>
                  <a:schemeClr val="bg2"/>
                </a:solidFill>
              </a:defRPr>
            </a:lvl1pPr>
          </a:lstStyle>
          <a:p>
            <a:pPr lvl="0"/>
            <a:r>
              <a:rPr lang="en-US" dirty="0"/>
              <a:t>1</a:t>
            </a:r>
          </a:p>
        </p:txBody>
      </p:sp>
      <p:sp>
        <p:nvSpPr>
          <p:cNvPr id="17" name="Text Placeholder 4">
            <a:extLst>
              <a:ext uri="{FF2B5EF4-FFF2-40B4-BE49-F238E27FC236}">
                <a16:creationId xmlns:a16="http://schemas.microsoft.com/office/drawing/2014/main" id="{FC544281-ED18-41CB-B539-F78288B9E6B7}"/>
              </a:ext>
            </a:extLst>
          </p:cNvPr>
          <p:cNvSpPr>
            <a:spLocks noGrp="1" noChangeAspect="1"/>
          </p:cNvSpPr>
          <p:nvPr>
            <p:ph type="body" sz="quarter" idx="15" hasCustomPrompt="1"/>
          </p:nvPr>
        </p:nvSpPr>
        <p:spPr>
          <a:xfrm>
            <a:off x="6628715" y="2282688"/>
            <a:ext cx="548639" cy="548640"/>
          </a:xfrm>
          <a:prstGeom prst="ellipse">
            <a:avLst/>
          </a:prstGeom>
          <a:solidFill>
            <a:schemeClr val="tx2"/>
          </a:solidFill>
          <a:ln w="47625">
            <a:noFill/>
          </a:ln>
        </p:spPr>
        <p:txBody>
          <a:bodyPr anchor="ctr"/>
          <a:lstStyle>
            <a:lvl1pPr marL="0" indent="0" algn="ctr">
              <a:buNone/>
              <a:defRPr sz="3200" b="1">
                <a:solidFill>
                  <a:schemeClr val="bg2"/>
                </a:solidFill>
              </a:defRPr>
            </a:lvl1pPr>
          </a:lstStyle>
          <a:p>
            <a:pPr lvl="0"/>
            <a:r>
              <a:rPr lang="en-US" dirty="0"/>
              <a:t>2</a:t>
            </a:r>
          </a:p>
        </p:txBody>
      </p:sp>
      <p:sp>
        <p:nvSpPr>
          <p:cNvPr id="18" name="Text Placeholder 4">
            <a:extLst>
              <a:ext uri="{FF2B5EF4-FFF2-40B4-BE49-F238E27FC236}">
                <a16:creationId xmlns:a16="http://schemas.microsoft.com/office/drawing/2014/main" id="{B0128BD1-71FF-436E-A13A-4A7140DFFC80}"/>
              </a:ext>
            </a:extLst>
          </p:cNvPr>
          <p:cNvSpPr>
            <a:spLocks noGrp="1" noChangeAspect="1"/>
          </p:cNvSpPr>
          <p:nvPr>
            <p:ph type="body" sz="quarter" idx="16" hasCustomPrompt="1"/>
          </p:nvPr>
        </p:nvSpPr>
        <p:spPr>
          <a:xfrm>
            <a:off x="6628715" y="2987134"/>
            <a:ext cx="548639" cy="548640"/>
          </a:xfrm>
          <a:prstGeom prst="ellipse">
            <a:avLst/>
          </a:prstGeom>
          <a:solidFill>
            <a:schemeClr val="tx2"/>
          </a:solidFill>
          <a:ln w="47625">
            <a:noFill/>
          </a:ln>
        </p:spPr>
        <p:txBody>
          <a:bodyPr anchor="ctr"/>
          <a:lstStyle>
            <a:lvl1pPr marL="0" indent="0" algn="ctr">
              <a:buNone/>
              <a:defRPr sz="3200" b="1">
                <a:solidFill>
                  <a:schemeClr val="bg2"/>
                </a:solidFill>
              </a:defRPr>
            </a:lvl1pPr>
          </a:lstStyle>
          <a:p>
            <a:pPr lvl="0"/>
            <a:r>
              <a:rPr lang="en-US" dirty="0"/>
              <a:t>3</a:t>
            </a:r>
          </a:p>
        </p:txBody>
      </p:sp>
      <p:sp>
        <p:nvSpPr>
          <p:cNvPr id="19" name="Text Placeholder 4">
            <a:extLst>
              <a:ext uri="{FF2B5EF4-FFF2-40B4-BE49-F238E27FC236}">
                <a16:creationId xmlns:a16="http://schemas.microsoft.com/office/drawing/2014/main" id="{0EBC37DF-AC5B-4716-A7D2-103127863BBC}"/>
              </a:ext>
            </a:extLst>
          </p:cNvPr>
          <p:cNvSpPr>
            <a:spLocks noGrp="1" noChangeAspect="1"/>
          </p:cNvSpPr>
          <p:nvPr>
            <p:ph type="body" sz="quarter" idx="17" hasCustomPrompt="1"/>
          </p:nvPr>
        </p:nvSpPr>
        <p:spPr>
          <a:xfrm>
            <a:off x="6628715" y="3691580"/>
            <a:ext cx="548639" cy="548640"/>
          </a:xfrm>
          <a:prstGeom prst="ellipse">
            <a:avLst/>
          </a:prstGeom>
          <a:solidFill>
            <a:schemeClr val="tx2"/>
          </a:solidFill>
          <a:ln w="47625">
            <a:noFill/>
          </a:ln>
        </p:spPr>
        <p:txBody>
          <a:bodyPr anchor="ctr"/>
          <a:lstStyle>
            <a:lvl1pPr marL="0" indent="0" algn="ctr">
              <a:buNone/>
              <a:defRPr sz="3200" b="1">
                <a:solidFill>
                  <a:schemeClr val="bg2"/>
                </a:solidFill>
              </a:defRPr>
            </a:lvl1pPr>
          </a:lstStyle>
          <a:p>
            <a:pPr lvl="0"/>
            <a:r>
              <a:rPr lang="en-US" dirty="0"/>
              <a:t>4</a:t>
            </a:r>
          </a:p>
        </p:txBody>
      </p:sp>
      <p:sp>
        <p:nvSpPr>
          <p:cNvPr id="20" name="Text Placeholder 4">
            <a:extLst>
              <a:ext uri="{FF2B5EF4-FFF2-40B4-BE49-F238E27FC236}">
                <a16:creationId xmlns:a16="http://schemas.microsoft.com/office/drawing/2014/main" id="{11685CF8-A47C-412B-855B-C1E93DD2B388}"/>
              </a:ext>
            </a:extLst>
          </p:cNvPr>
          <p:cNvSpPr>
            <a:spLocks noGrp="1" noChangeAspect="1"/>
          </p:cNvSpPr>
          <p:nvPr>
            <p:ph type="body" sz="quarter" idx="18" hasCustomPrompt="1"/>
          </p:nvPr>
        </p:nvSpPr>
        <p:spPr>
          <a:xfrm>
            <a:off x="6628715" y="4396026"/>
            <a:ext cx="548639" cy="548640"/>
          </a:xfrm>
          <a:prstGeom prst="ellipse">
            <a:avLst/>
          </a:prstGeom>
          <a:solidFill>
            <a:schemeClr val="tx2"/>
          </a:solidFill>
          <a:ln w="47625">
            <a:noFill/>
          </a:ln>
        </p:spPr>
        <p:txBody>
          <a:bodyPr anchor="ctr"/>
          <a:lstStyle>
            <a:lvl1pPr marL="0" indent="0" algn="ctr">
              <a:buNone/>
              <a:defRPr sz="3200" b="1">
                <a:solidFill>
                  <a:schemeClr val="bg2"/>
                </a:solidFill>
              </a:defRPr>
            </a:lvl1pPr>
          </a:lstStyle>
          <a:p>
            <a:pPr lvl="0"/>
            <a:r>
              <a:rPr lang="en-US" dirty="0"/>
              <a:t>5</a:t>
            </a:r>
          </a:p>
        </p:txBody>
      </p:sp>
      <p:sp>
        <p:nvSpPr>
          <p:cNvPr id="25" name="Espace réservé du texte 8">
            <a:extLst>
              <a:ext uri="{FF2B5EF4-FFF2-40B4-BE49-F238E27FC236}">
                <a16:creationId xmlns:a16="http://schemas.microsoft.com/office/drawing/2014/main" id="{5E120001-8A45-4830-973F-575E99FF1167}"/>
              </a:ext>
            </a:extLst>
          </p:cNvPr>
          <p:cNvSpPr>
            <a:spLocks noGrp="1"/>
          </p:cNvSpPr>
          <p:nvPr>
            <p:ph type="body" sz="quarter" idx="19" hasCustomPrompt="1"/>
          </p:nvPr>
        </p:nvSpPr>
        <p:spPr>
          <a:xfrm>
            <a:off x="7293785" y="2282688"/>
            <a:ext cx="4510540" cy="548640"/>
          </a:xfrm>
          <a:prstGeom prst="rect">
            <a:avLst/>
          </a:prstGeom>
        </p:spPr>
        <p:txBody>
          <a:bodyPr wrap="square" lIns="0" rIns="0" anchor="ctr">
            <a:noAutofit/>
          </a:bodyPr>
          <a:lstStyle>
            <a:lvl1pPr marL="0" indent="0" algn="l">
              <a:lnSpc>
                <a:spcPct val="100000"/>
              </a:lnSpc>
              <a:spcBef>
                <a:spcPts val="1799"/>
              </a:spcBef>
              <a:buSzPct val="100000"/>
              <a:buFontTx/>
              <a:buNone/>
              <a:defRPr lang="en-GB" sz="2000" dirty="0">
                <a:solidFill>
                  <a:schemeClr val="accent1"/>
                </a:solidFill>
              </a:defRPr>
            </a:lvl1pPr>
            <a:lvl2pPr marL="446088" indent="-446088" algn="ctr">
              <a:lnSpc>
                <a:spcPct val="100000"/>
              </a:lnSpc>
              <a:buFont typeface="Arial" panose="020B0604020202020204" pitchFamily="34" charset="0"/>
              <a:buChar char=" "/>
              <a:defRPr lang="en-GB" dirty="0"/>
            </a:lvl2pPr>
            <a:lvl3pPr marL="542397" indent="0">
              <a:buNone/>
              <a:defRPr>
                <a:solidFill>
                  <a:schemeClr val="bg1"/>
                </a:solidFill>
              </a:defRPr>
            </a:lvl3pPr>
            <a:lvl4pPr>
              <a:defRPr>
                <a:solidFill>
                  <a:schemeClr val="bg1"/>
                </a:solidFill>
              </a:defRPr>
            </a:lvl4pPr>
            <a:lvl5pPr>
              <a:defRPr>
                <a:solidFill>
                  <a:schemeClr val="bg1"/>
                </a:solidFill>
              </a:defRPr>
            </a:lvl5pPr>
          </a:lstStyle>
          <a:p>
            <a:pPr lvl="0"/>
            <a:r>
              <a:rPr lang="en-GB" dirty="0"/>
              <a:t>Your text here</a:t>
            </a:r>
          </a:p>
        </p:txBody>
      </p:sp>
      <p:sp>
        <p:nvSpPr>
          <p:cNvPr id="26" name="Espace réservé du texte 8">
            <a:extLst>
              <a:ext uri="{FF2B5EF4-FFF2-40B4-BE49-F238E27FC236}">
                <a16:creationId xmlns:a16="http://schemas.microsoft.com/office/drawing/2014/main" id="{94781540-8B78-4E29-96F9-1AE6FC9E44F5}"/>
              </a:ext>
            </a:extLst>
          </p:cNvPr>
          <p:cNvSpPr>
            <a:spLocks noGrp="1"/>
          </p:cNvSpPr>
          <p:nvPr>
            <p:ph type="body" sz="quarter" idx="20" hasCustomPrompt="1"/>
          </p:nvPr>
        </p:nvSpPr>
        <p:spPr>
          <a:xfrm>
            <a:off x="7293785" y="2987134"/>
            <a:ext cx="4510540" cy="548640"/>
          </a:xfrm>
          <a:prstGeom prst="rect">
            <a:avLst/>
          </a:prstGeom>
        </p:spPr>
        <p:txBody>
          <a:bodyPr wrap="square" lIns="0" rIns="0" anchor="ctr">
            <a:noAutofit/>
          </a:bodyPr>
          <a:lstStyle>
            <a:lvl1pPr marL="0" indent="0" algn="l">
              <a:lnSpc>
                <a:spcPct val="100000"/>
              </a:lnSpc>
              <a:spcBef>
                <a:spcPts val="1799"/>
              </a:spcBef>
              <a:buSzPct val="100000"/>
              <a:buFontTx/>
              <a:buNone/>
              <a:defRPr lang="en-GB" sz="2000" dirty="0">
                <a:solidFill>
                  <a:schemeClr val="accent1"/>
                </a:solidFill>
              </a:defRPr>
            </a:lvl1pPr>
            <a:lvl2pPr marL="446088" indent="-446088" algn="ctr">
              <a:lnSpc>
                <a:spcPct val="100000"/>
              </a:lnSpc>
              <a:buFont typeface="Arial" panose="020B0604020202020204" pitchFamily="34" charset="0"/>
              <a:buChar char=" "/>
              <a:defRPr lang="en-GB" dirty="0"/>
            </a:lvl2pPr>
            <a:lvl3pPr marL="542397" indent="0">
              <a:buNone/>
              <a:defRPr>
                <a:solidFill>
                  <a:schemeClr val="bg1"/>
                </a:solidFill>
              </a:defRPr>
            </a:lvl3pPr>
            <a:lvl4pPr>
              <a:defRPr>
                <a:solidFill>
                  <a:schemeClr val="bg1"/>
                </a:solidFill>
              </a:defRPr>
            </a:lvl4pPr>
            <a:lvl5pPr>
              <a:defRPr>
                <a:solidFill>
                  <a:schemeClr val="bg1"/>
                </a:solidFill>
              </a:defRPr>
            </a:lvl5pPr>
          </a:lstStyle>
          <a:p>
            <a:pPr lvl="0"/>
            <a:r>
              <a:rPr lang="en-GB" dirty="0"/>
              <a:t>Your text here</a:t>
            </a:r>
          </a:p>
        </p:txBody>
      </p:sp>
      <p:sp>
        <p:nvSpPr>
          <p:cNvPr id="27" name="Espace réservé du texte 8">
            <a:extLst>
              <a:ext uri="{FF2B5EF4-FFF2-40B4-BE49-F238E27FC236}">
                <a16:creationId xmlns:a16="http://schemas.microsoft.com/office/drawing/2014/main" id="{F85940BA-5339-4303-8331-E2FE487F6615}"/>
              </a:ext>
            </a:extLst>
          </p:cNvPr>
          <p:cNvSpPr>
            <a:spLocks noGrp="1"/>
          </p:cNvSpPr>
          <p:nvPr>
            <p:ph type="body" sz="quarter" idx="21" hasCustomPrompt="1"/>
          </p:nvPr>
        </p:nvSpPr>
        <p:spPr>
          <a:xfrm>
            <a:off x="7293785" y="3691580"/>
            <a:ext cx="4510540" cy="548640"/>
          </a:xfrm>
          <a:prstGeom prst="rect">
            <a:avLst/>
          </a:prstGeom>
        </p:spPr>
        <p:txBody>
          <a:bodyPr wrap="square" lIns="0" rIns="0" anchor="ctr">
            <a:noAutofit/>
          </a:bodyPr>
          <a:lstStyle>
            <a:lvl1pPr marL="0" indent="0" algn="l">
              <a:lnSpc>
                <a:spcPct val="100000"/>
              </a:lnSpc>
              <a:spcBef>
                <a:spcPts val="1799"/>
              </a:spcBef>
              <a:buSzPct val="100000"/>
              <a:buFontTx/>
              <a:buNone/>
              <a:defRPr lang="en-GB" sz="2000" dirty="0">
                <a:solidFill>
                  <a:schemeClr val="accent1"/>
                </a:solidFill>
              </a:defRPr>
            </a:lvl1pPr>
            <a:lvl2pPr marL="446088" indent="-446088" algn="ctr">
              <a:lnSpc>
                <a:spcPct val="100000"/>
              </a:lnSpc>
              <a:buFont typeface="Arial" panose="020B0604020202020204" pitchFamily="34" charset="0"/>
              <a:buChar char=" "/>
              <a:defRPr lang="en-GB" dirty="0"/>
            </a:lvl2pPr>
            <a:lvl3pPr marL="542397" indent="0">
              <a:buNone/>
              <a:defRPr>
                <a:solidFill>
                  <a:schemeClr val="bg1"/>
                </a:solidFill>
              </a:defRPr>
            </a:lvl3pPr>
            <a:lvl4pPr>
              <a:defRPr>
                <a:solidFill>
                  <a:schemeClr val="bg1"/>
                </a:solidFill>
              </a:defRPr>
            </a:lvl4pPr>
            <a:lvl5pPr>
              <a:defRPr>
                <a:solidFill>
                  <a:schemeClr val="bg1"/>
                </a:solidFill>
              </a:defRPr>
            </a:lvl5pPr>
          </a:lstStyle>
          <a:p>
            <a:pPr lvl="0"/>
            <a:r>
              <a:rPr lang="en-GB" dirty="0"/>
              <a:t>Your text here</a:t>
            </a:r>
          </a:p>
        </p:txBody>
      </p:sp>
      <p:sp>
        <p:nvSpPr>
          <p:cNvPr id="28" name="Espace réservé du texte 8">
            <a:extLst>
              <a:ext uri="{FF2B5EF4-FFF2-40B4-BE49-F238E27FC236}">
                <a16:creationId xmlns:a16="http://schemas.microsoft.com/office/drawing/2014/main" id="{68A70B3F-56FA-4A34-B2E6-EC8906CBE21C}"/>
              </a:ext>
            </a:extLst>
          </p:cNvPr>
          <p:cNvSpPr>
            <a:spLocks noGrp="1"/>
          </p:cNvSpPr>
          <p:nvPr>
            <p:ph type="body" sz="quarter" idx="22" hasCustomPrompt="1"/>
          </p:nvPr>
        </p:nvSpPr>
        <p:spPr>
          <a:xfrm>
            <a:off x="7293785" y="4396026"/>
            <a:ext cx="4510540" cy="548640"/>
          </a:xfrm>
          <a:prstGeom prst="rect">
            <a:avLst/>
          </a:prstGeom>
        </p:spPr>
        <p:txBody>
          <a:bodyPr wrap="square" lIns="0" rIns="0" anchor="ctr">
            <a:noAutofit/>
          </a:bodyPr>
          <a:lstStyle>
            <a:lvl1pPr marL="0" indent="0" algn="l">
              <a:lnSpc>
                <a:spcPct val="100000"/>
              </a:lnSpc>
              <a:spcBef>
                <a:spcPts val="1799"/>
              </a:spcBef>
              <a:buSzPct val="100000"/>
              <a:buFontTx/>
              <a:buNone/>
              <a:defRPr lang="en-GB" sz="2000" dirty="0">
                <a:solidFill>
                  <a:schemeClr val="accent1"/>
                </a:solidFill>
              </a:defRPr>
            </a:lvl1pPr>
            <a:lvl2pPr marL="446088" indent="-446088" algn="ctr">
              <a:lnSpc>
                <a:spcPct val="100000"/>
              </a:lnSpc>
              <a:buFont typeface="Arial" panose="020B0604020202020204" pitchFamily="34" charset="0"/>
              <a:buChar char=" "/>
              <a:defRPr lang="en-GB" dirty="0"/>
            </a:lvl2pPr>
            <a:lvl3pPr marL="542397" indent="0">
              <a:buNone/>
              <a:defRPr>
                <a:solidFill>
                  <a:schemeClr val="bg1"/>
                </a:solidFill>
              </a:defRPr>
            </a:lvl3pPr>
            <a:lvl4pPr>
              <a:defRPr>
                <a:solidFill>
                  <a:schemeClr val="bg1"/>
                </a:solidFill>
              </a:defRPr>
            </a:lvl4pPr>
            <a:lvl5pPr>
              <a:defRPr>
                <a:solidFill>
                  <a:schemeClr val="bg1"/>
                </a:solidFill>
              </a:defRPr>
            </a:lvl5pPr>
          </a:lstStyle>
          <a:p>
            <a:pPr lvl="0"/>
            <a:r>
              <a:rPr lang="en-GB" dirty="0"/>
              <a:t>Your text here</a:t>
            </a:r>
          </a:p>
        </p:txBody>
      </p:sp>
      <p:sp>
        <p:nvSpPr>
          <p:cNvPr id="29" name="Text Placeholder 4">
            <a:extLst>
              <a:ext uri="{FF2B5EF4-FFF2-40B4-BE49-F238E27FC236}">
                <a16:creationId xmlns:a16="http://schemas.microsoft.com/office/drawing/2014/main" id="{72BFCC5F-A619-F5E3-E01F-94E4BB7274E3}"/>
              </a:ext>
            </a:extLst>
          </p:cNvPr>
          <p:cNvSpPr>
            <a:spLocks noGrp="1" noChangeAspect="1"/>
          </p:cNvSpPr>
          <p:nvPr>
            <p:ph type="body" sz="quarter" idx="23" hasCustomPrompt="1"/>
          </p:nvPr>
        </p:nvSpPr>
        <p:spPr>
          <a:xfrm>
            <a:off x="6628715" y="5100474"/>
            <a:ext cx="548639" cy="548640"/>
          </a:xfrm>
          <a:prstGeom prst="ellipse">
            <a:avLst/>
          </a:prstGeom>
          <a:solidFill>
            <a:schemeClr val="tx2"/>
          </a:solidFill>
          <a:ln w="47625">
            <a:noFill/>
          </a:ln>
        </p:spPr>
        <p:txBody>
          <a:bodyPr anchor="ctr"/>
          <a:lstStyle>
            <a:lvl1pPr marL="0" indent="0" algn="ctr">
              <a:buNone/>
              <a:defRPr sz="3200" b="1">
                <a:solidFill>
                  <a:schemeClr val="bg2"/>
                </a:solidFill>
              </a:defRPr>
            </a:lvl1pPr>
          </a:lstStyle>
          <a:p>
            <a:pPr lvl="0"/>
            <a:r>
              <a:rPr lang="en-US" dirty="0"/>
              <a:t>6</a:t>
            </a:r>
          </a:p>
        </p:txBody>
      </p:sp>
      <p:sp>
        <p:nvSpPr>
          <p:cNvPr id="30" name="Espace réservé du texte 8">
            <a:extLst>
              <a:ext uri="{FF2B5EF4-FFF2-40B4-BE49-F238E27FC236}">
                <a16:creationId xmlns:a16="http://schemas.microsoft.com/office/drawing/2014/main" id="{1F84A819-5262-8746-2D64-A895BDC7E6E8}"/>
              </a:ext>
            </a:extLst>
          </p:cNvPr>
          <p:cNvSpPr>
            <a:spLocks noGrp="1"/>
          </p:cNvSpPr>
          <p:nvPr>
            <p:ph type="body" sz="quarter" idx="24" hasCustomPrompt="1"/>
          </p:nvPr>
        </p:nvSpPr>
        <p:spPr>
          <a:xfrm>
            <a:off x="7293785" y="5100474"/>
            <a:ext cx="4510540" cy="548640"/>
          </a:xfrm>
          <a:prstGeom prst="rect">
            <a:avLst/>
          </a:prstGeom>
        </p:spPr>
        <p:txBody>
          <a:bodyPr wrap="square" lIns="0" rIns="0" anchor="ctr">
            <a:noAutofit/>
          </a:bodyPr>
          <a:lstStyle>
            <a:lvl1pPr marL="0" indent="0" algn="l">
              <a:lnSpc>
                <a:spcPct val="100000"/>
              </a:lnSpc>
              <a:spcBef>
                <a:spcPts val="1799"/>
              </a:spcBef>
              <a:buSzPct val="100000"/>
              <a:buFontTx/>
              <a:buNone/>
              <a:defRPr lang="en-GB" sz="2000" dirty="0">
                <a:solidFill>
                  <a:schemeClr val="accent1"/>
                </a:solidFill>
              </a:defRPr>
            </a:lvl1pPr>
            <a:lvl2pPr marL="446088" indent="-446088" algn="ctr">
              <a:lnSpc>
                <a:spcPct val="100000"/>
              </a:lnSpc>
              <a:buFont typeface="Arial" panose="020B0604020202020204" pitchFamily="34" charset="0"/>
              <a:buChar char=" "/>
              <a:defRPr lang="en-GB" dirty="0"/>
            </a:lvl2pPr>
            <a:lvl3pPr marL="542397" indent="0">
              <a:buNone/>
              <a:defRPr>
                <a:solidFill>
                  <a:schemeClr val="bg1"/>
                </a:solidFill>
              </a:defRPr>
            </a:lvl3pPr>
            <a:lvl4pPr>
              <a:defRPr>
                <a:solidFill>
                  <a:schemeClr val="bg1"/>
                </a:solidFill>
              </a:defRPr>
            </a:lvl4pPr>
            <a:lvl5pPr>
              <a:defRPr>
                <a:solidFill>
                  <a:schemeClr val="bg1"/>
                </a:solidFill>
              </a:defRPr>
            </a:lvl5pPr>
          </a:lstStyle>
          <a:p>
            <a:pPr lvl="0"/>
            <a:r>
              <a:rPr lang="en-GB" dirty="0"/>
              <a:t>Your text here</a:t>
            </a:r>
          </a:p>
        </p:txBody>
      </p:sp>
      <p:pic>
        <p:nvPicPr>
          <p:cNvPr id="24" name="Graphic 23">
            <a:extLst>
              <a:ext uri="{FF2B5EF4-FFF2-40B4-BE49-F238E27FC236}">
                <a16:creationId xmlns:a16="http://schemas.microsoft.com/office/drawing/2014/main" id="{4475C705-CBCC-B530-A26B-50261AFED0A8}"/>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291553" y="270029"/>
            <a:ext cx="1385313" cy="3019272"/>
          </a:xfrm>
          <a:prstGeom prst="rect">
            <a:avLst/>
          </a:prstGeom>
        </p:spPr>
      </p:pic>
      <p:sp>
        <p:nvSpPr>
          <p:cNvPr id="37" name="Picture Placeholder 36">
            <a:extLst>
              <a:ext uri="{FF2B5EF4-FFF2-40B4-BE49-F238E27FC236}">
                <a16:creationId xmlns:a16="http://schemas.microsoft.com/office/drawing/2014/main" id="{F0A93706-A2C6-FB92-E2FF-A2AE65C301F1}"/>
              </a:ext>
            </a:extLst>
          </p:cNvPr>
          <p:cNvSpPr>
            <a:spLocks noGrp="1"/>
          </p:cNvSpPr>
          <p:nvPr>
            <p:ph type="pic" sz="quarter" idx="25"/>
          </p:nvPr>
        </p:nvSpPr>
        <p:spPr>
          <a:xfrm>
            <a:off x="0" y="0"/>
            <a:ext cx="6252474" cy="6858000"/>
          </a:xfrm>
          <a:custGeom>
            <a:avLst/>
            <a:gdLst>
              <a:gd name="connsiteX0" fmla="*/ 2989018 w 6252474"/>
              <a:gd name="connsiteY0" fmla="*/ 0 h 6858000"/>
              <a:gd name="connsiteX1" fmla="*/ 6250855 w 6252474"/>
              <a:gd name="connsiteY1" fmla="*/ 0 h 6858000"/>
              <a:gd name="connsiteX2" fmla="*/ 4284990 w 6252474"/>
              <a:gd name="connsiteY2" fmla="*/ 3425285 h 6858000"/>
              <a:gd name="connsiteX3" fmla="*/ 6252474 w 6252474"/>
              <a:gd name="connsiteY3" fmla="*/ 6858000 h 6858000"/>
              <a:gd name="connsiteX4" fmla="*/ 2995876 w 6252474"/>
              <a:gd name="connsiteY4" fmla="*/ 6858000 h 6858000"/>
              <a:gd name="connsiteX5" fmla="*/ 2655357 w 6252474"/>
              <a:gd name="connsiteY5" fmla="*/ 6264688 h 6858000"/>
              <a:gd name="connsiteX6" fmla="*/ 2314839 w 6252474"/>
              <a:gd name="connsiteY6" fmla="*/ 6858000 h 6858000"/>
              <a:gd name="connsiteX7" fmla="*/ 0 w 6252474"/>
              <a:gd name="connsiteY7" fmla="*/ 6858000 h 6858000"/>
              <a:gd name="connsiteX8" fmla="*/ 0 w 6252474"/>
              <a:gd name="connsiteY8" fmla="*/ 521492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52474" h="6858000">
                <a:moveTo>
                  <a:pt x="2989018" y="0"/>
                </a:moveTo>
                <a:lnTo>
                  <a:pt x="6250855" y="0"/>
                </a:lnTo>
                <a:lnTo>
                  <a:pt x="4284990" y="3425285"/>
                </a:lnTo>
                <a:lnTo>
                  <a:pt x="6252474" y="6858000"/>
                </a:lnTo>
                <a:lnTo>
                  <a:pt x="2995876" y="6858000"/>
                </a:lnTo>
                <a:lnTo>
                  <a:pt x="2655357" y="6264688"/>
                </a:lnTo>
                <a:lnTo>
                  <a:pt x="2314839" y="6858000"/>
                </a:lnTo>
                <a:lnTo>
                  <a:pt x="0" y="6858000"/>
                </a:lnTo>
                <a:lnTo>
                  <a:pt x="0" y="5214920"/>
                </a:lnTo>
                <a:close/>
              </a:path>
            </a:pathLst>
          </a:custGeom>
          <a:noFill/>
        </p:spPr>
        <p:txBody>
          <a:bodyPr wrap="square" anchor="ctr">
            <a:noAutofit/>
          </a:bodyPr>
          <a:lstStyle>
            <a:lvl1pPr marL="0" indent="0" algn="ctr">
              <a:buNone/>
              <a:defRPr>
                <a:solidFill>
                  <a:schemeClr val="bg1"/>
                </a:solidFill>
              </a:defRPr>
            </a:lvl1pPr>
          </a:lstStyle>
          <a:p>
            <a:endParaRPr lang="en-US" dirty="0"/>
          </a:p>
        </p:txBody>
      </p:sp>
      <p:cxnSp>
        <p:nvCxnSpPr>
          <p:cNvPr id="11" name="Straight Connector 10">
            <a:extLst>
              <a:ext uri="{FF2B5EF4-FFF2-40B4-BE49-F238E27FC236}">
                <a16:creationId xmlns:a16="http://schemas.microsoft.com/office/drawing/2014/main" id="{20651194-18AB-FE94-D119-840FCF217879}"/>
              </a:ext>
            </a:extLst>
          </p:cNvPr>
          <p:cNvCxnSpPr>
            <a:cxnSpLocks/>
          </p:cNvCxnSpPr>
          <p:nvPr userDrawn="1"/>
        </p:nvCxnSpPr>
        <p:spPr>
          <a:xfrm>
            <a:off x="6628715" y="1171178"/>
            <a:ext cx="5175610" cy="0"/>
          </a:xfrm>
          <a:prstGeom prst="line">
            <a:avLst/>
          </a:prstGeom>
          <a:ln w="19050">
            <a:gradFill>
              <a:gsLst>
                <a:gs pos="0">
                  <a:schemeClr val="accent1"/>
                </a:gs>
                <a:gs pos="57000">
                  <a:schemeClr val="tx2"/>
                </a:gs>
                <a:gs pos="100000">
                  <a:schemeClr val="accent1"/>
                </a:gs>
              </a:gsLst>
              <a:lin ang="0" scaled="0"/>
            </a:gradFill>
          </a:ln>
        </p:spPr>
        <p:style>
          <a:lnRef idx="1">
            <a:schemeClr val="accent1"/>
          </a:lnRef>
          <a:fillRef idx="0">
            <a:schemeClr val="accent1"/>
          </a:fillRef>
          <a:effectRef idx="0">
            <a:schemeClr val="accent1"/>
          </a:effectRef>
          <a:fontRef idx="minor">
            <a:schemeClr val="tx1"/>
          </a:fontRef>
        </p:style>
      </p:cxnSp>
      <p:pic>
        <p:nvPicPr>
          <p:cNvPr id="3" name="Graphic 2">
            <a:extLst>
              <a:ext uri="{FF2B5EF4-FFF2-40B4-BE49-F238E27FC236}">
                <a16:creationId xmlns:a16="http://schemas.microsoft.com/office/drawing/2014/main" id="{3EE0A6DE-6595-2E16-396E-ABE69CCE7AA4}"/>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1363115" y="6176662"/>
            <a:ext cx="488837" cy="454732"/>
          </a:xfrm>
          <a:prstGeom prst="rect">
            <a:avLst/>
          </a:prstGeom>
        </p:spPr>
      </p:pic>
      <p:sp>
        <p:nvSpPr>
          <p:cNvPr id="6" name="Espace réservé du numéro de diapositive 5">
            <a:extLst>
              <a:ext uri="{FF2B5EF4-FFF2-40B4-BE49-F238E27FC236}">
                <a16:creationId xmlns:a16="http://schemas.microsoft.com/office/drawing/2014/main" id="{5A266B5C-E050-996B-180D-6F3CA32E5A19}"/>
              </a:ext>
            </a:extLst>
          </p:cNvPr>
          <p:cNvSpPr txBox="1">
            <a:spLocks/>
          </p:cNvSpPr>
          <p:nvPr userDrawn="1"/>
        </p:nvSpPr>
        <p:spPr>
          <a:xfrm>
            <a:off x="354357" y="6219234"/>
            <a:ext cx="360037" cy="365125"/>
          </a:xfrm>
          <a:prstGeom prst="rect">
            <a:avLst/>
          </a:prstGeom>
        </p:spPr>
        <p:txBody>
          <a:bodyPr vert="horz" lIns="0" tIns="45720" rIns="0" bIns="45720" rtlCol="0" anchor="ctr"/>
          <a:lstStyle>
            <a:defPPr>
              <a:defRPr lang="fr-FR"/>
            </a:defPPr>
            <a:lvl1pPr marL="0" algn="r" defTabSz="914400" rtl="0" eaLnBrk="1" latinLnBrk="0" hangingPunct="1">
              <a:defRPr sz="900" b="1" kern="1200">
                <a:solidFill>
                  <a:schemeClr val="bg2">
                    <a:lumMod val="7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smtClean="0">
                <a:solidFill>
                  <a:schemeClr val="bg1"/>
                </a:solidFill>
              </a:rPr>
              <a:pPr/>
              <a:t>‹#›</a:t>
            </a:fld>
            <a:r>
              <a:rPr lang="en-GB" dirty="0">
                <a:solidFill>
                  <a:schemeClr val="bg1"/>
                </a:solidFill>
              </a:rPr>
              <a:t> ‒ </a:t>
            </a:r>
          </a:p>
        </p:txBody>
      </p:sp>
      <p:sp>
        <p:nvSpPr>
          <p:cNvPr id="8" name="Espace réservé du pied de page 4">
            <a:extLst>
              <a:ext uri="{FF2B5EF4-FFF2-40B4-BE49-F238E27FC236}">
                <a16:creationId xmlns:a16="http://schemas.microsoft.com/office/drawing/2014/main" id="{389F4A62-2942-9683-61F6-CADEA8228A44}"/>
              </a:ext>
            </a:extLst>
          </p:cNvPr>
          <p:cNvSpPr txBox="1">
            <a:spLocks/>
          </p:cNvSpPr>
          <p:nvPr userDrawn="1"/>
        </p:nvSpPr>
        <p:spPr>
          <a:xfrm>
            <a:off x="786742" y="6219234"/>
            <a:ext cx="5185433"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©2024 IpsosKE | </a:t>
            </a:r>
            <a:r>
              <a:rPr lang="en-US" b="1" dirty="0">
                <a:solidFill>
                  <a:schemeClr val="bg1"/>
                </a:solidFill>
              </a:rPr>
              <a:t>1.5x BETTER </a:t>
            </a:r>
            <a:r>
              <a:rPr lang="en-US" dirty="0">
                <a:solidFill>
                  <a:schemeClr val="bg1"/>
                </a:solidFill>
              </a:rPr>
              <a:t>| PRIVATE &amp; CONFIDENTIAL</a:t>
            </a:r>
            <a:endParaRPr lang="en-GB" dirty="0">
              <a:solidFill>
                <a:schemeClr val="bg1"/>
              </a:solidFill>
            </a:endParaRPr>
          </a:p>
        </p:txBody>
      </p:sp>
    </p:spTree>
    <p:extLst>
      <p:ext uri="{BB962C8B-B14F-4D97-AF65-F5344CB8AC3E}">
        <p14:creationId xmlns:p14="http://schemas.microsoft.com/office/powerpoint/2010/main" val="4222213780"/>
      </p:ext>
    </p:extLst>
  </p:cSld>
  <p:clrMapOvr>
    <a:masterClrMapping/>
  </p:clrMapOvr>
  <p:extLst>
    <p:ext uri="{DCECCB84-F9BA-43D5-87BE-67443E8EF086}">
      <p15:sldGuideLst xmlns:p15="http://schemas.microsoft.com/office/powerpoint/2012/main">
        <p15:guide id="1" pos="7464">
          <p15:clr>
            <a:srgbClr val="F26B43"/>
          </p15:clr>
        </p15:guide>
        <p15:guide id="4" orient="horz" pos="3120">
          <p15:clr>
            <a:srgbClr val="F26B43"/>
          </p15:clr>
        </p15:guide>
        <p15:guide id="5" pos="216">
          <p15:clr>
            <a:srgbClr val="F26B43"/>
          </p15:clr>
        </p15:guide>
      </p15:sldGuideLst>
    </p:ext>
  </p:extLst>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92FC44E-20D2-4155-9B54-26432B83E64E}"/>
              </a:ext>
            </a:extLst>
          </p:cNvPr>
          <p:cNvSpPr>
            <a:spLocks noGrp="1"/>
          </p:cNvSpPr>
          <p:nvPr>
            <p:ph type="title" hasCustomPrompt="1"/>
          </p:nvPr>
        </p:nvSpPr>
        <p:spPr>
          <a:xfrm>
            <a:off x="7176656" y="3428999"/>
            <a:ext cx="4567670" cy="2010615"/>
          </a:xfrm>
          <a:prstGeom prst="rect">
            <a:avLst/>
          </a:prstGeom>
        </p:spPr>
        <p:txBody>
          <a:bodyPr wrap="square" lIns="0" anchor="t" anchorCtr="0">
            <a:noAutofit/>
          </a:bodyPr>
          <a:lstStyle>
            <a:lvl1pPr>
              <a:lnSpc>
                <a:spcPct val="70000"/>
              </a:lnSpc>
              <a:spcBef>
                <a:spcPts val="0"/>
              </a:spcBef>
              <a:spcAft>
                <a:spcPts val="0"/>
              </a:spcAft>
              <a:defRPr sz="4800" cap="all" spc="-200" baseline="0">
                <a:solidFill>
                  <a:schemeClr val="bg2"/>
                </a:solidFill>
                <a:latin typeface="Arial Black" panose="020B0A04020102020204" pitchFamily="34" charset="0"/>
              </a:defRPr>
            </a:lvl1pPr>
          </a:lstStyle>
          <a:p>
            <a:r>
              <a:rPr lang="en-GB" dirty="0"/>
              <a:t>Title of the chapter</a:t>
            </a:r>
          </a:p>
        </p:txBody>
      </p:sp>
      <p:sp>
        <p:nvSpPr>
          <p:cNvPr id="10" name="Picture Placeholder 9">
            <a:extLst>
              <a:ext uri="{FF2B5EF4-FFF2-40B4-BE49-F238E27FC236}">
                <a16:creationId xmlns:a16="http://schemas.microsoft.com/office/drawing/2014/main" id="{1B570BC7-1A7B-BF65-8326-CDC3E66A1EB1}"/>
              </a:ext>
            </a:extLst>
          </p:cNvPr>
          <p:cNvSpPr>
            <a:spLocks noGrp="1"/>
          </p:cNvSpPr>
          <p:nvPr>
            <p:ph type="pic" sz="quarter" idx="15"/>
          </p:nvPr>
        </p:nvSpPr>
        <p:spPr>
          <a:xfrm>
            <a:off x="861442" y="0"/>
            <a:ext cx="7194233" cy="6858000"/>
          </a:xfrm>
          <a:custGeom>
            <a:avLst/>
            <a:gdLst>
              <a:gd name="connsiteX0" fmla="*/ 1619 w 7194233"/>
              <a:gd name="connsiteY0" fmla="*/ 0 h 6858000"/>
              <a:gd name="connsiteX1" fmla="*/ 3263456 w 7194233"/>
              <a:gd name="connsiteY1" fmla="*/ 0 h 6858000"/>
              <a:gd name="connsiteX2" fmla="*/ 3597116 w 7194233"/>
              <a:gd name="connsiteY2" fmla="*/ 582073 h 6858000"/>
              <a:gd name="connsiteX3" fmla="*/ 3930777 w 7194233"/>
              <a:gd name="connsiteY3" fmla="*/ 0 h 6858000"/>
              <a:gd name="connsiteX4" fmla="*/ 7192614 w 7194233"/>
              <a:gd name="connsiteY4" fmla="*/ 0 h 6858000"/>
              <a:gd name="connsiteX5" fmla="*/ 5226749 w 7194233"/>
              <a:gd name="connsiteY5" fmla="*/ 3425285 h 6858000"/>
              <a:gd name="connsiteX6" fmla="*/ 7194233 w 7194233"/>
              <a:gd name="connsiteY6" fmla="*/ 6858000 h 6858000"/>
              <a:gd name="connsiteX7" fmla="*/ 3937635 w 7194233"/>
              <a:gd name="connsiteY7" fmla="*/ 6858000 h 6858000"/>
              <a:gd name="connsiteX8" fmla="*/ 3597116 w 7194233"/>
              <a:gd name="connsiteY8" fmla="*/ 6264688 h 6858000"/>
              <a:gd name="connsiteX9" fmla="*/ 3256598 w 7194233"/>
              <a:gd name="connsiteY9" fmla="*/ 6858000 h 6858000"/>
              <a:gd name="connsiteX10" fmla="*/ 0 w 7194233"/>
              <a:gd name="connsiteY10" fmla="*/ 6858000 h 6858000"/>
              <a:gd name="connsiteX11" fmla="*/ 1967484 w 7194233"/>
              <a:gd name="connsiteY11" fmla="*/ 34252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194233" h="6858000">
                <a:moveTo>
                  <a:pt x="1619" y="0"/>
                </a:moveTo>
                <a:lnTo>
                  <a:pt x="3263456" y="0"/>
                </a:lnTo>
                <a:lnTo>
                  <a:pt x="3597116" y="582073"/>
                </a:lnTo>
                <a:lnTo>
                  <a:pt x="3930777" y="0"/>
                </a:lnTo>
                <a:lnTo>
                  <a:pt x="7192614" y="0"/>
                </a:lnTo>
                <a:lnTo>
                  <a:pt x="5226749" y="3425285"/>
                </a:lnTo>
                <a:lnTo>
                  <a:pt x="7194233" y="6858000"/>
                </a:lnTo>
                <a:lnTo>
                  <a:pt x="3937635" y="6858000"/>
                </a:lnTo>
                <a:lnTo>
                  <a:pt x="3597116" y="6264688"/>
                </a:lnTo>
                <a:lnTo>
                  <a:pt x="3256598" y="6858000"/>
                </a:lnTo>
                <a:lnTo>
                  <a:pt x="0" y="6858000"/>
                </a:lnTo>
                <a:lnTo>
                  <a:pt x="1967484" y="3425285"/>
                </a:lnTo>
                <a:close/>
              </a:path>
            </a:pathLst>
          </a:custGeom>
          <a:noFill/>
        </p:spPr>
        <p:txBody>
          <a:bodyPr wrap="square" anchor="ctr">
            <a:noAutofit/>
          </a:bodyPr>
          <a:lstStyle>
            <a:lvl1pPr marL="0" indent="0" algn="ctr">
              <a:buNone/>
              <a:defRPr>
                <a:solidFill>
                  <a:schemeClr val="bg1"/>
                </a:solidFill>
              </a:defRPr>
            </a:lvl1pPr>
          </a:lstStyle>
          <a:p>
            <a:endParaRPr lang="en-US" dirty="0"/>
          </a:p>
        </p:txBody>
      </p:sp>
      <p:sp>
        <p:nvSpPr>
          <p:cNvPr id="11" name="Text Placeholder 10">
            <a:extLst>
              <a:ext uri="{FF2B5EF4-FFF2-40B4-BE49-F238E27FC236}">
                <a16:creationId xmlns:a16="http://schemas.microsoft.com/office/drawing/2014/main" id="{9FB0BFFA-EA62-6867-37BD-3426D4969320}"/>
              </a:ext>
            </a:extLst>
          </p:cNvPr>
          <p:cNvSpPr>
            <a:spLocks noGrp="1" noChangeAspect="1"/>
          </p:cNvSpPr>
          <p:nvPr>
            <p:ph type="body" sz="quarter" idx="16" hasCustomPrompt="1"/>
          </p:nvPr>
        </p:nvSpPr>
        <p:spPr>
          <a:xfrm>
            <a:off x="1" y="2138362"/>
            <a:ext cx="2455545" cy="2581274"/>
          </a:xfrm>
          <a:custGeom>
            <a:avLst/>
            <a:gdLst>
              <a:gd name="connsiteX0" fmla="*/ 0 w 2455545"/>
              <a:gd name="connsiteY0" fmla="*/ 0 h 2581274"/>
              <a:gd name="connsiteX1" fmla="*/ 1716881 w 2455545"/>
              <a:gd name="connsiteY1" fmla="*/ 0 h 2581274"/>
              <a:gd name="connsiteX2" fmla="*/ 2455545 w 2455545"/>
              <a:gd name="connsiteY2" fmla="*/ 1287018 h 2581274"/>
              <a:gd name="connsiteX3" fmla="*/ 1713739 w 2455545"/>
              <a:gd name="connsiteY3" fmla="*/ 2581274 h 2581274"/>
              <a:gd name="connsiteX4" fmla="*/ 0 w 2455545"/>
              <a:gd name="connsiteY4" fmla="*/ 2581274 h 2581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55545" h="2581274">
                <a:moveTo>
                  <a:pt x="0" y="0"/>
                </a:moveTo>
                <a:lnTo>
                  <a:pt x="1716881" y="0"/>
                </a:lnTo>
                <a:lnTo>
                  <a:pt x="2455545" y="1287018"/>
                </a:lnTo>
                <a:lnTo>
                  <a:pt x="1713739" y="2581274"/>
                </a:lnTo>
                <a:lnTo>
                  <a:pt x="0" y="2581274"/>
                </a:lnTo>
                <a:close/>
              </a:path>
            </a:pathLst>
          </a:custGeom>
          <a:solidFill>
            <a:schemeClr val="tx2"/>
          </a:solidFill>
        </p:spPr>
        <p:txBody>
          <a:bodyPr wrap="square" anchor="ctr">
            <a:noAutofit/>
          </a:bodyPr>
          <a:lstStyle>
            <a:lvl1pPr marL="0" indent="0" algn="ctr">
              <a:buNone/>
              <a:defRPr sz="8000" b="1">
                <a:solidFill>
                  <a:schemeClr val="accent1"/>
                </a:solidFill>
              </a:defRPr>
            </a:lvl1pPr>
            <a:lvl2pPr>
              <a:defRPr sz="1000"/>
            </a:lvl2pPr>
            <a:lvl3pPr>
              <a:defRPr sz="900"/>
            </a:lvl3pPr>
            <a:lvl4pPr>
              <a:defRPr sz="700"/>
            </a:lvl4pPr>
            <a:lvl5pPr>
              <a:defRPr sz="700"/>
            </a:lvl5pPr>
          </a:lstStyle>
          <a:p>
            <a:pPr lvl="0"/>
            <a:r>
              <a:rPr lang="en-US" dirty="0"/>
              <a:t>1</a:t>
            </a:r>
          </a:p>
        </p:txBody>
      </p:sp>
      <p:pic>
        <p:nvPicPr>
          <p:cNvPr id="5" name="Graphic 4">
            <a:extLst>
              <a:ext uri="{FF2B5EF4-FFF2-40B4-BE49-F238E27FC236}">
                <a16:creationId xmlns:a16="http://schemas.microsoft.com/office/drawing/2014/main" id="{0270EEA1-BA43-7441-6709-8E975C6CD12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176656" y="2138362"/>
            <a:ext cx="2246848" cy="1038844"/>
          </a:xfrm>
          <a:prstGeom prst="rect">
            <a:avLst/>
          </a:prstGeom>
        </p:spPr>
      </p:pic>
      <p:pic>
        <p:nvPicPr>
          <p:cNvPr id="6" name="Graphic 5">
            <a:extLst>
              <a:ext uri="{FF2B5EF4-FFF2-40B4-BE49-F238E27FC236}">
                <a16:creationId xmlns:a16="http://schemas.microsoft.com/office/drawing/2014/main" id="{EABBA581-B584-8AB0-DE9A-D4645159373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315490" y="6176662"/>
            <a:ext cx="488837" cy="454732"/>
          </a:xfrm>
          <a:prstGeom prst="rect">
            <a:avLst/>
          </a:prstGeom>
        </p:spPr>
      </p:pic>
      <p:sp>
        <p:nvSpPr>
          <p:cNvPr id="7" name="Espace réservé du numéro de diapositive 5">
            <a:extLst>
              <a:ext uri="{FF2B5EF4-FFF2-40B4-BE49-F238E27FC236}">
                <a16:creationId xmlns:a16="http://schemas.microsoft.com/office/drawing/2014/main" id="{F24D6F74-4C2F-02A9-1821-EE15B7C86B4B}"/>
              </a:ext>
            </a:extLst>
          </p:cNvPr>
          <p:cNvSpPr txBox="1">
            <a:spLocks/>
          </p:cNvSpPr>
          <p:nvPr userDrawn="1"/>
        </p:nvSpPr>
        <p:spPr>
          <a:xfrm>
            <a:off x="382932" y="6219234"/>
            <a:ext cx="360037" cy="365125"/>
          </a:xfrm>
          <a:prstGeom prst="rect">
            <a:avLst/>
          </a:prstGeom>
        </p:spPr>
        <p:txBody>
          <a:bodyPr vert="horz" lIns="0" tIns="45720" rIns="0" bIns="45720" rtlCol="0" anchor="ctr"/>
          <a:lstStyle>
            <a:defPPr>
              <a:defRPr lang="fr-FR"/>
            </a:defPPr>
            <a:lvl1pPr marL="0" algn="r" defTabSz="914400" rtl="0" eaLnBrk="1" latinLnBrk="0" hangingPunct="1">
              <a:defRPr sz="900" b="1" kern="1200">
                <a:solidFill>
                  <a:schemeClr val="bg2">
                    <a:lumMod val="7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smtClean="0">
                <a:solidFill>
                  <a:schemeClr val="accent2">
                    <a:lumMod val="75000"/>
                  </a:schemeClr>
                </a:solidFill>
              </a:rPr>
              <a:pPr/>
              <a:t>‹#›</a:t>
            </a:fld>
            <a:r>
              <a:rPr lang="en-GB" dirty="0">
                <a:solidFill>
                  <a:schemeClr val="accent2">
                    <a:lumMod val="75000"/>
                  </a:schemeClr>
                </a:solidFill>
              </a:rPr>
              <a:t> ‒ </a:t>
            </a:r>
          </a:p>
        </p:txBody>
      </p:sp>
      <p:sp>
        <p:nvSpPr>
          <p:cNvPr id="9" name="Espace réservé du pied de page 4">
            <a:extLst>
              <a:ext uri="{FF2B5EF4-FFF2-40B4-BE49-F238E27FC236}">
                <a16:creationId xmlns:a16="http://schemas.microsoft.com/office/drawing/2014/main" id="{876391A6-79B1-CAB4-36B9-76A662326E84}"/>
              </a:ext>
            </a:extLst>
          </p:cNvPr>
          <p:cNvSpPr txBox="1">
            <a:spLocks/>
          </p:cNvSpPr>
          <p:nvPr userDrawn="1"/>
        </p:nvSpPr>
        <p:spPr>
          <a:xfrm>
            <a:off x="815317" y="6219234"/>
            <a:ext cx="5185433"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accent2">
                    <a:lumMod val="75000"/>
                  </a:schemeClr>
                </a:solidFill>
              </a:rPr>
              <a:t>©2024 IpsosKE | </a:t>
            </a:r>
            <a:r>
              <a:rPr lang="en-US" b="1" dirty="0">
                <a:solidFill>
                  <a:schemeClr val="accent1"/>
                </a:solidFill>
              </a:rPr>
              <a:t>1.5x BETTER </a:t>
            </a:r>
            <a:r>
              <a:rPr lang="en-US" dirty="0">
                <a:solidFill>
                  <a:schemeClr val="accent2">
                    <a:lumMod val="75000"/>
                  </a:schemeClr>
                </a:solidFill>
              </a:rPr>
              <a:t>| PRIVATE &amp; CONFIDENTIAL</a:t>
            </a:r>
            <a:endParaRPr lang="en-GB" dirty="0">
              <a:solidFill>
                <a:schemeClr val="accent2">
                  <a:lumMod val="75000"/>
                </a:schemeClr>
              </a:solidFill>
            </a:endParaRPr>
          </a:p>
        </p:txBody>
      </p:sp>
    </p:spTree>
    <p:extLst>
      <p:ext uri="{BB962C8B-B14F-4D97-AF65-F5344CB8AC3E}">
        <p14:creationId xmlns:p14="http://schemas.microsoft.com/office/powerpoint/2010/main" val="3076836206"/>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6" name="Text Placeholder 5">
            <a:extLst>
              <a:ext uri="{FF2B5EF4-FFF2-40B4-BE49-F238E27FC236}">
                <a16:creationId xmlns:a16="http://schemas.microsoft.com/office/drawing/2014/main" id="{77735C07-2264-401E-9223-98C1CA429B7F}"/>
              </a:ext>
            </a:extLst>
          </p:cNvPr>
          <p:cNvSpPr>
            <a:spLocks noGrp="1"/>
          </p:cNvSpPr>
          <p:nvPr>
            <p:ph type="body" sz="quarter" idx="15" hasCustomPrompt="1"/>
          </p:nvPr>
        </p:nvSpPr>
        <p:spPr>
          <a:xfrm>
            <a:off x="342900" y="968442"/>
            <a:ext cx="11506200" cy="230832"/>
          </a:xfrm>
          <a:prstGeom prst="rect">
            <a:avLst/>
          </a:prstGeom>
          <a:noFill/>
        </p:spPr>
        <p:txBody>
          <a:bodyPr wrap="square" lIns="0" tIns="0" rIns="0" bIns="0">
            <a:spAutoFit/>
          </a:bodyPr>
          <a:lstStyle>
            <a:lvl1pPr marL="0" indent="0">
              <a:lnSpc>
                <a:spcPts val="1800"/>
              </a:lnSpc>
              <a:spcAft>
                <a:spcPts val="0"/>
              </a:spcAft>
              <a:buNone/>
              <a:defRPr sz="1600" b="0">
                <a:solidFill>
                  <a:schemeClr val="accent2">
                    <a:lumMod val="50000"/>
                  </a:schemeClr>
                </a:solidFill>
              </a:defRPr>
            </a:lvl1pPr>
          </a:lstStyle>
          <a:p>
            <a:pPr lvl="0"/>
            <a:r>
              <a:rPr lang="en-GB" dirty="0"/>
              <a:t>Subtitle of the slide</a:t>
            </a:r>
          </a:p>
        </p:txBody>
      </p:sp>
      <p:sp>
        <p:nvSpPr>
          <p:cNvPr id="5" name="Title 4">
            <a:extLst>
              <a:ext uri="{FF2B5EF4-FFF2-40B4-BE49-F238E27FC236}">
                <a16:creationId xmlns:a16="http://schemas.microsoft.com/office/drawing/2014/main" id="{D917048C-68E5-4112-A0E4-FF04A0B1AD88}"/>
              </a:ext>
            </a:extLst>
          </p:cNvPr>
          <p:cNvSpPr>
            <a:spLocks noGrp="1"/>
          </p:cNvSpPr>
          <p:nvPr>
            <p:ph type="title"/>
          </p:nvPr>
        </p:nvSpPr>
        <p:spPr>
          <a:xfrm>
            <a:off x="342900" y="514426"/>
            <a:ext cx="9722624" cy="333425"/>
          </a:xfrm>
          <a:prstGeom prst="rect">
            <a:avLst/>
          </a:prstGeom>
        </p:spPr>
        <p:txBody>
          <a:bodyPr lIns="0" tIns="0" rIns="0" bIns="0" anchor="t">
            <a:spAutoFit/>
          </a:bodyPr>
          <a:lstStyle>
            <a:lvl1pPr>
              <a:lnSpc>
                <a:spcPts val="2600"/>
              </a:lnSpc>
              <a:spcBef>
                <a:spcPts val="0"/>
              </a:spcBef>
              <a:spcAft>
                <a:spcPts val="0"/>
              </a:spcAft>
              <a:defRPr sz="2400"/>
            </a:lvl1pPr>
          </a:lstStyle>
          <a:p>
            <a:r>
              <a:rPr lang="en-US" dirty="0"/>
              <a:t>Click to edit Master title style</a:t>
            </a:r>
            <a:endParaRPr lang="en-GB" dirty="0"/>
          </a:p>
        </p:txBody>
      </p:sp>
      <p:sp>
        <p:nvSpPr>
          <p:cNvPr id="10" name="Text Placeholder 8">
            <a:extLst>
              <a:ext uri="{FF2B5EF4-FFF2-40B4-BE49-F238E27FC236}">
                <a16:creationId xmlns:a16="http://schemas.microsoft.com/office/drawing/2014/main" id="{57BBB320-82F2-EBE6-0AFD-89E1FA2ECBD5}"/>
              </a:ext>
            </a:extLst>
          </p:cNvPr>
          <p:cNvSpPr>
            <a:spLocks noGrp="1"/>
          </p:cNvSpPr>
          <p:nvPr>
            <p:ph type="body" sz="quarter" idx="16" hasCustomPrompt="1"/>
          </p:nvPr>
        </p:nvSpPr>
        <p:spPr>
          <a:xfrm>
            <a:off x="342900" y="6577721"/>
            <a:ext cx="10751198" cy="123111"/>
          </a:xfrm>
          <a:prstGeom prst="rect">
            <a:avLst/>
          </a:prstGeom>
        </p:spPr>
        <p:txBody>
          <a:bodyPr wrap="square" lIns="0" tIns="0" rIns="0" bIns="0">
            <a:spAutoFit/>
          </a:bodyPr>
          <a:lstStyle>
            <a:lvl1pPr marL="0" indent="0">
              <a:lnSpc>
                <a:spcPts val="1000"/>
              </a:lnSpc>
              <a:spcAft>
                <a:spcPts val="0"/>
              </a:spcAft>
              <a:buNone/>
              <a:defRPr sz="800">
                <a:solidFill>
                  <a:srgbClr val="808080"/>
                </a:solidFill>
              </a:defRPr>
            </a:lvl1pPr>
          </a:lstStyle>
          <a:p>
            <a:pPr lvl="0"/>
            <a:r>
              <a:rPr lang="en-US" dirty="0"/>
              <a:t>Sources:</a:t>
            </a:r>
          </a:p>
        </p:txBody>
      </p:sp>
    </p:spTree>
    <p:extLst>
      <p:ext uri="{BB962C8B-B14F-4D97-AF65-F5344CB8AC3E}">
        <p14:creationId xmlns:p14="http://schemas.microsoft.com/office/powerpoint/2010/main" val="189148633"/>
      </p:ext>
    </p:extLst>
  </p:cSld>
  <p:clrMapOvr>
    <a:masterClrMapping/>
  </p:clrMapOvr>
  <p:extLst>
    <p:ext uri="{DCECCB84-F9BA-43D5-87BE-67443E8EF086}">
      <p15:sldGuideLst xmlns:p15="http://schemas.microsoft.com/office/powerpoint/2012/main">
        <p15:guide id="1" pos="216">
          <p15:clr>
            <a:srgbClr val="F26B43"/>
          </p15:clr>
        </p15:guide>
        <p15:guide id="9" pos="7464">
          <p15:clr>
            <a:srgbClr val="F26B43"/>
          </p15:clr>
        </p15:guide>
      </p15:sldGuideLst>
    </p:ext>
  </p:extLst>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4_Content">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7" name="Title 4">
            <a:extLst>
              <a:ext uri="{FF2B5EF4-FFF2-40B4-BE49-F238E27FC236}">
                <a16:creationId xmlns:a16="http://schemas.microsoft.com/office/drawing/2014/main" id="{5BA2EDC1-9E07-E73F-1D12-AA67F1A92F0A}"/>
              </a:ext>
            </a:extLst>
          </p:cNvPr>
          <p:cNvSpPr>
            <a:spLocks noGrp="1"/>
          </p:cNvSpPr>
          <p:nvPr>
            <p:ph type="title"/>
          </p:nvPr>
        </p:nvSpPr>
        <p:spPr>
          <a:xfrm>
            <a:off x="342900" y="514426"/>
            <a:ext cx="9722624" cy="333425"/>
          </a:xfrm>
          <a:prstGeom prst="rect">
            <a:avLst/>
          </a:prstGeom>
        </p:spPr>
        <p:txBody>
          <a:bodyPr lIns="0" tIns="0" rIns="0" bIns="0" anchor="t">
            <a:spAutoFit/>
          </a:bodyPr>
          <a:lstStyle>
            <a:lvl1pPr>
              <a:lnSpc>
                <a:spcPts val="2600"/>
              </a:lnSpc>
              <a:spcBef>
                <a:spcPts val="0"/>
              </a:spcBef>
              <a:spcAft>
                <a:spcPts val="0"/>
              </a:spcAft>
              <a:defRPr sz="2400"/>
            </a:lvl1pPr>
          </a:lstStyle>
          <a:p>
            <a:r>
              <a:rPr lang="en-US" dirty="0"/>
              <a:t>Click to edit Master title style</a:t>
            </a:r>
            <a:endParaRPr lang="en-GB" dirty="0"/>
          </a:p>
        </p:txBody>
      </p:sp>
      <p:sp>
        <p:nvSpPr>
          <p:cNvPr id="9" name="Text Placeholder 8">
            <a:extLst>
              <a:ext uri="{FF2B5EF4-FFF2-40B4-BE49-F238E27FC236}">
                <a16:creationId xmlns:a16="http://schemas.microsoft.com/office/drawing/2014/main" id="{4DE68F57-4EFC-287B-8D8F-A11150B3CD90}"/>
              </a:ext>
            </a:extLst>
          </p:cNvPr>
          <p:cNvSpPr>
            <a:spLocks noGrp="1"/>
          </p:cNvSpPr>
          <p:nvPr>
            <p:ph type="body" sz="quarter" idx="16" hasCustomPrompt="1"/>
          </p:nvPr>
        </p:nvSpPr>
        <p:spPr>
          <a:xfrm>
            <a:off x="342900" y="6577721"/>
            <a:ext cx="10751198" cy="123111"/>
          </a:xfrm>
          <a:prstGeom prst="rect">
            <a:avLst/>
          </a:prstGeom>
        </p:spPr>
        <p:txBody>
          <a:bodyPr wrap="square" lIns="0" tIns="0" rIns="0" bIns="0">
            <a:spAutoFit/>
          </a:bodyPr>
          <a:lstStyle>
            <a:lvl1pPr marL="0" indent="0">
              <a:lnSpc>
                <a:spcPts val="1000"/>
              </a:lnSpc>
              <a:spcAft>
                <a:spcPts val="0"/>
              </a:spcAft>
              <a:buNone/>
              <a:defRPr sz="800">
                <a:solidFill>
                  <a:srgbClr val="808080"/>
                </a:solidFill>
              </a:defRPr>
            </a:lvl1pPr>
          </a:lstStyle>
          <a:p>
            <a:pPr lvl="0"/>
            <a:r>
              <a:rPr lang="en-US" dirty="0"/>
              <a:t>Sources:</a:t>
            </a:r>
          </a:p>
        </p:txBody>
      </p:sp>
    </p:spTree>
    <p:extLst>
      <p:ext uri="{BB962C8B-B14F-4D97-AF65-F5344CB8AC3E}">
        <p14:creationId xmlns:p14="http://schemas.microsoft.com/office/powerpoint/2010/main" val="2427504581"/>
      </p:ext>
    </p:extLst>
  </p:cSld>
  <p:clrMapOvr>
    <a:masterClrMapping/>
  </p:clrMapOvr>
  <p:extLst>
    <p:ext uri="{DCECCB84-F9BA-43D5-87BE-67443E8EF086}">
      <p15:sldGuideLst xmlns:p15="http://schemas.microsoft.com/office/powerpoint/2012/main">
        <p15:guide id="3" orient="horz" pos="174">
          <p15:clr>
            <a:srgbClr val="F26B43"/>
          </p15:clr>
        </p15:guide>
      </p15:sldGuideLst>
    </p:ext>
  </p:extLst>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3_Content">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04787" y="1634994"/>
            <a:ext cx="7070669" cy="4041908"/>
          </a:xfrm>
          <a:prstGeom prst="rect">
            <a:avLst/>
          </a:prstGeom>
        </p:spPr>
        <p:txBody>
          <a:bodyPr lIns="0" tIns="0" rIns="0" bIns="0">
            <a:noAutofit/>
          </a:bodyPr>
          <a:lstStyle>
            <a:lvl1pPr marL="224149" indent="-224149">
              <a:spcBef>
                <a:spcPts val="600"/>
              </a:spcBef>
              <a:spcAft>
                <a:spcPts val="0"/>
              </a:spcAft>
              <a:buSzPct val="100000"/>
              <a:buFont typeface="Arial" panose="020B0604020202020204" pitchFamily="34" charset="0"/>
              <a:buChar char="•"/>
              <a:defRPr sz="1599">
                <a:solidFill>
                  <a:schemeClr val="tx1"/>
                </a:solidFill>
              </a:defRPr>
            </a:lvl1pPr>
            <a:lvl2pPr marL="458871" indent="-234722">
              <a:spcBef>
                <a:spcPts val="600"/>
              </a:spcBef>
              <a:spcAft>
                <a:spcPts val="0"/>
              </a:spcAft>
              <a:defRPr sz="1400">
                <a:solidFill>
                  <a:schemeClr val="tx1"/>
                </a:solidFill>
              </a:defRPr>
            </a:lvl2pPr>
            <a:lvl3pPr marL="683018" indent="-224149">
              <a:spcBef>
                <a:spcPts val="600"/>
              </a:spcBef>
              <a:spcAft>
                <a:spcPts val="0"/>
              </a:spcAft>
              <a:defRPr sz="1200">
                <a:solidFill>
                  <a:schemeClr val="tx1"/>
                </a:solidFill>
              </a:defRPr>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
        <p:nvSpPr>
          <p:cNvPr id="6" name="Text Placeholder 5">
            <a:extLst>
              <a:ext uri="{FF2B5EF4-FFF2-40B4-BE49-F238E27FC236}">
                <a16:creationId xmlns:a16="http://schemas.microsoft.com/office/drawing/2014/main" id="{77735C07-2264-401E-9223-98C1CA429B7F}"/>
              </a:ext>
            </a:extLst>
          </p:cNvPr>
          <p:cNvSpPr>
            <a:spLocks noGrp="1"/>
          </p:cNvSpPr>
          <p:nvPr>
            <p:ph type="body" sz="quarter" idx="15" hasCustomPrompt="1"/>
          </p:nvPr>
        </p:nvSpPr>
        <p:spPr>
          <a:xfrm>
            <a:off x="404787" y="996435"/>
            <a:ext cx="11382428" cy="369333"/>
          </a:xfrm>
          <a:prstGeom prst="rect">
            <a:avLst/>
          </a:prstGeom>
          <a:noFill/>
        </p:spPr>
        <p:txBody>
          <a:bodyPr wrap="square" lIns="0" tIns="0" rIns="0" bIns="0">
            <a:noAutofit/>
          </a:bodyPr>
          <a:lstStyle>
            <a:lvl1pPr marL="0" indent="0">
              <a:buNone/>
              <a:defRPr sz="1800" b="1">
                <a:solidFill>
                  <a:schemeClr val="accent2">
                    <a:lumMod val="50000"/>
                  </a:schemeClr>
                </a:solidFill>
              </a:defRPr>
            </a:lvl1pPr>
          </a:lstStyle>
          <a:p>
            <a:pPr lvl="0"/>
            <a:r>
              <a:rPr lang="en-GB" dirty="0"/>
              <a:t>Subtitle of the slide</a:t>
            </a:r>
          </a:p>
        </p:txBody>
      </p:sp>
      <p:sp>
        <p:nvSpPr>
          <p:cNvPr id="5" name="Title 4">
            <a:extLst>
              <a:ext uri="{FF2B5EF4-FFF2-40B4-BE49-F238E27FC236}">
                <a16:creationId xmlns:a16="http://schemas.microsoft.com/office/drawing/2014/main" id="{D917048C-68E5-4112-A0E4-FF04A0B1AD88}"/>
              </a:ext>
            </a:extLst>
          </p:cNvPr>
          <p:cNvSpPr>
            <a:spLocks noGrp="1"/>
          </p:cNvSpPr>
          <p:nvPr>
            <p:ph type="title"/>
          </p:nvPr>
        </p:nvSpPr>
        <p:spPr>
          <a:xfrm>
            <a:off x="404787" y="382819"/>
            <a:ext cx="9722624" cy="344710"/>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1468527720"/>
      </p:ext>
    </p:extLst>
  </p:cSld>
  <p:clrMapOvr>
    <a:masterClrMapping/>
  </p:clrMapOvr>
  <p:extLst>
    <p:ext uri="{DCECCB84-F9BA-43D5-87BE-67443E8EF086}">
      <p15:sldGuideLst xmlns:p15="http://schemas.microsoft.com/office/powerpoint/2012/main">
        <p15:guide id="1" pos="186">
          <p15:clr>
            <a:srgbClr val="F26B43"/>
          </p15:clr>
        </p15:guide>
        <p15:guide id="2" pos="5569">
          <p15:clr>
            <a:srgbClr val="F26B43"/>
          </p15:clr>
        </p15:guide>
        <p15:guide id="3" orient="horz" pos="174">
          <p15:clr>
            <a:srgbClr val="F26B43"/>
          </p15:clr>
        </p15:guide>
        <p15:guide id="5" orient="horz" pos="853">
          <p15:clr>
            <a:srgbClr val="F26B43"/>
          </p15:clr>
        </p15:guide>
        <p15:guide id="6" orient="horz" pos="2690">
          <p15:clr>
            <a:srgbClr val="F26B43"/>
          </p15:clr>
        </p15:guide>
        <p15:guide id="7" orient="horz" pos="2932">
          <p15:clr>
            <a:srgbClr val="F26B43"/>
          </p15:clr>
        </p15:guide>
        <p15:guide id="8" orient="horz" pos="3120">
          <p15:clr>
            <a:srgbClr val="F26B43"/>
          </p15:clr>
        </p15:guide>
        <p15:guide id="9" pos="230">
          <p15:clr>
            <a:srgbClr val="A4A3A4"/>
          </p15:clr>
        </p15:guide>
      </p15:sldGuideLst>
    </p:ext>
  </p:extLst>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5_Content">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04788" y="1634994"/>
            <a:ext cx="5543526" cy="1992420"/>
          </a:xfrm>
          <a:prstGeom prst="rect">
            <a:avLst/>
          </a:prstGeom>
        </p:spPr>
        <p:txBody>
          <a:bodyPr lIns="0" tIns="0" rIns="0" bIns="0">
            <a:noAutofit/>
          </a:bodyPr>
          <a:lstStyle>
            <a:lvl1pPr marL="224149" indent="-224149">
              <a:spcBef>
                <a:spcPts val="600"/>
              </a:spcBef>
              <a:spcAft>
                <a:spcPts val="0"/>
              </a:spcAft>
              <a:buSzPct val="100000"/>
              <a:buFont typeface="Arial" panose="020B0604020202020204" pitchFamily="34" charset="0"/>
              <a:buChar char="•"/>
              <a:defRPr sz="1599">
                <a:solidFill>
                  <a:schemeClr val="tx1"/>
                </a:solidFill>
              </a:defRPr>
            </a:lvl1pPr>
            <a:lvl2pPr marL="458871" indent="-234722">
              <a:spcBef>
                <a:spcPts val="600"/>
              </a:spcBef>
              <a:spcAft>
                <a:spcPts val="0"/>
              </a:spcAft>
              <a:defRPr sz="1400">
                <a:solidFill>
                  <a:schemeClr val="tx1"/>
                </a:solidFill>
              </a:defRPr>
            </a:lvl2pPr>
            <a:lvl3pPr marL="683018" indent="-224149">
              <a:spcBef>
                <a:spcPts val="600"/>
              </a:spcBef>
              <a:spcAft>
                <a:spcPts val="0"/>
              </a:spcAft>
              <a:defRPr sz="1200">
                <a:solidFill>
                  <a:schemeClr val="tx1"/>
                </a:solidFill>
              </a:defRPr>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
        <p:nvSpPr>
          <p:cNvPr id="6" name="Text Placeholder 5">
            <a:extLst>
              <a:ext uri="{FF2B5EF4-FFF2-40B4-BE49-F238E27FC236}">
                <a16:creationId xmlns:a16="http://schemas.microsoft.com/office/drawing/2014/main" id="{77735C07-2264-401E-9223-98C1CA429B7F}"/>
              </a:ext>
            </a:extLst>
          </p:cNvPr>
          <p:cNvSpPr>
            <a:spLocks noGrp="1"/>
          </p:cNvSpPr>
          <p:nvPr>
            <p:ph type="body" sz="quarter" idx="15" hasCustomPrompt="1"/>
          </p:nvPr>
        </p:nvSpPr>
        <p:spPr>
          <a:xfrm>
            <a:off x="404787" y="996435"/>
            <a:ext cx="11382428" cy="369333"/>
          </a:xfrm>
          <a:prstGeom prst="rect">
            <a:avLst/>
          </a:prstGeom>
          <a:noFill/>
        </p:spPr>
        <p:txBody>
          <a:bodyPr wrap="square" lIns="0" tIns="0" rIns="0" bIns="0">
            <a:noAutofit/>
          </a:bodyPr>
          <a:lstStyle>
            <a:lvl1pPr marL="0" indent="0">
              <a:buNone/>
              <a:defRPr sz="1800" b="1">
                <a:solidFill>
                  <a:schemeClr val="accent2">
                    <a:lumMod val="50000"/>
                  </a:schemeClr>
                </a:solidFill>
              </a:defRPr>
            </a:lvl1pPr>
          </a:lstStyle>
          <a:p>
            <a:pPr lvl="0"/>
            <a:r>
              <a:rPr lang="en-GB" dirty="0"/>
              <a:t>Subtitle of the slide</a:t>
            </a:r>
          </a:p>
        </p:txBody>
      </p:sp>
      <p:sp>
        <p:nvSpPr>
          <p:cNvPr id="5" name="Title 4">
            <a:extLst>
              <a:ext uri="{FF2B5EF4-FFF2-40B4-BE49-F238E27FC236}">
                <a16:creationId xmlns:a16="http://schemas.microsoft.com/office/drawing/2014/main" id="{D917048C-68E5-4112-A0E4-FF04A0B1AD88}"/>
              </a:ext>
            </a:extLst>
          </p:cNvPr>
          <p:cNvSpPr>
            <a:spLocks noGrp="1"/>
          </p:cNvSpPr>
          <p:nvPr>
            <p:ph type="title"/>
          </p:nvPr>
        </p:nvSpPr>
        <p:spPr>
          <a:xfrm>
            <a:off x="404787" y="382819"/>
            <a:ext cx="9722624" cy="344710"/>
          </a:xfrm>
          <a:prstGeom prst="rect">
            <a:avLst/>
          </a:prstGeom>
        </p:spPr>
        <p:txBody>
          <a:bodyPr/>
          <a:lstStyle/>
          <a:p>
            <a:r>
              <a:rPr lang="en-US"/>
              <a:t>Click to edit Master title style</a:t>
            </a:r>
            <a:endParaRPr lang="en-GB"/>
          </a:p>
        </p:txBody>
      </p:sp>
      <p:sp>
        <p:nvSpPr>
          <p:cNvPr id="7" name="Content Placeholder 2">
            <a:extLst>
              <a:ext uri="{FF2B5EF4-FFF2-40B4-BE49-F238E27FC236}">
                <a16:creationId xmlns:a16="http://schemas.microsoft.com/office/drawing/2014/main" id="{3D7AE429-3DAC-CC3A-421B-468780628F2C}"/>
              </a:ext>
            </a:extLst>
          </p:cNvPr>
          <p:cNvSpPr>
            <a:spLocks noGrp="1"/>
          </p:cNvSpPr>
          <p:nvPr>
            <p:ph idx="16" hasCustomPrompt="1"/>
          </p:nvPr>
        </p:nvSpPr>
        <p:spPr>
          <a:xfrm>
            <a:off x="6243686" y="1634994"/>
            <a:ext cx="5543526" cy="1992420"/>
          </a:xfrm>
          <a:prstGeom prst="rect">
            <a:avLst/>
          </a:prstGeom>
        </p:spPr>
        <p:txBody>
          <a:bodyPr lIns="0" tIns="0" rIns="0" bIns="0">
            <a:noAutofit/>
          </a:bodyPr>
          <a:lstStyle>
            <a:lvl1pPr marL="224149" indent="-224149">
              <a:spcBef>
                <a:spcPts val="600"/>
              </a:spcBef>
              <a:spcAft>
                <a:spcPts val="0"/>
              </a:spcAft>
              <a:buSzPct val="100000"/>
              <a:buFont typeface="Arial" panose="020B0604020202020204" pitchFamily="34" charset="0"/>
              <a:buChar char="•"/>
              <a:defRPr sz="1599">
                <a:solidFill>
                  <a:schemeClr val="tx1"/>
                </a:solidFill>
              </a:defRPr>
            </a:lvl1pPr>
            <a:lvl2pPr marL="458871" indent="-234722">
              <a:spcBef>
                <a:spcPts val="600"/>
              </a:spcBef>
              <a:spcAft>
                <a:spcPts val="0"/>
              </a:spcAft>
              <a:defRPr sz="1400">
                <a:solidFill>
                  <a:schemeClr val="tx1"/>
                </a:solidFill>
              </a:defRPr>
            </a:lvl2pPr>
            <a:lvl3pPr marL="683018" indent="-224149">
              <a:spcBef>
                <a:spcPts val="600"/>
              </a:spcBef>
              <a:spcAft>
                <a:spcPts val="0"/>
              </a:spcAft>
              <a:defRPr sz="1200">
                <a:solidFill>
                  <a:schemeClr val="tx1"/>
                </a:solidFill>
              </a:defRPr>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
        <p:nvSpPr>
          <p:cNvPr id="8" name="Content Placeholder 2">
            <a:extLst>
              <a:ext uri="{FF2B5EF4-FFF2-40B4-BE49-F238E27FC236}">
                <a16:creationId xmlns:a16="http://schemas.microsoft.com/office/drawing/2014/main" id="{D9F6CFB2-D90D-4CD6-8716-44B1926FC2CC}"/>
              </a:ext>
            </a:extLst>
          </p:cNvPr>
          <p:cNvSpPr>
            <a:spLocks noGrp="1"/>
          </p:cNvSpPr>
          <p:nvPr>
            <p:ph idx="17" hasCustomPrompt="1"/>
          </p:nvPr>
        </p:nvSpPr>
        <p:spPr>
          <a:xfrm>
            <a:off x="404788" y="3869146"/>
            <a:ext cx="5543526" cy="1992420"/>
          </a:xfrm>
          <a:prstGeom prst="rect">
            <a:avLst/>
          </a:prstGeom>
        </p:spPr>
        <p:txBody>
          <a:bodyPr lIns="0" tIns="0" rIns="0" bIns="0">
            <a:noAutofit/>
          </a:bodyPr>
          <a:lstStyle>
            <a:lvl1pPr marL="224149" indent="-224149">
              <a:spcBef>
                <a:spcPts val="600"/>
              </a:spcBef>
              <a:spcAft>
                <a:spcPts val="0"/>
              </a:spcAft>
              <a:buSzPct val="100000"/>
              <a:buFont typeface="Arial" panose="020B0604020202020204" pitchFamily="34" charset="0"/>
              <a:buChar char="•"/>
              <a:defRPr sz="1599">
                <a:solidFill>
                  <a:schemeClr val="tx1"/>
                </a:solidFill>
              </a:defRPr>
            </a:lvl1pPr>
            <a:lvl2pPr marL="458871" indent="-234722">
              <a:spcBef>
                <a:spcPts val="600"/>
              </a:spcBef>
              <a:spcAft>
                <a:spcPts val="0"/>
              </a:spcAft>
              <a:defRPr sz="1400">
                <a:solidFill>
                  <a:schemeClr val="tx1"/>
                </a:solidFill>
              </a:defRPr>
            </a:lvl2pPr>
            <a:lvl3pPr marL="683018" indent="-224149">
              <a:spcBef>
                <a:spcPts val="600"/>
              </a:spcBef>
              <a:spcAft>
                <a:spcPts val="0"/>
              </a:spcAft>
              <a:defRPr sz="1200">
                <a:solidFill>
                  <a:schemeClr val="tx1"/>
                </a:solidFill>
              </a:defRPr>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
        <p:nvSpPr>
          <p:cNvPr id="9" name="Content Placeholder 2">
            <a:extLst>
              <a:ext uri="{FF2B5EF4-FFF2-40B4-BE49-F238E27FC236}">
                <a16:creationId xmlns:a16="http://schemas.microsoft.com/office/drawing/2014/main" id="{95B9C126-393B-2F31-F2F9-2B93BD1F49B1}"/>
              </a:ext>
            </a:extLst>
          </p:cNvPr>
          <p:cNvSpPr>
            <a:spLocks noGrp="1"/>
          </p:cNvSpPr>
          <p:nvPr>
            <p:ph idx="18" hasCustomPrompt="1"/>
          </p:nvPr>
        </p:nvSpPr>
        <p:spPr>
          <a:xfrm>
            <a:off x="6243686" y="3869146"/>
            <a:ext cx="5543526" cy="1992420"/>
          </a:xfrm>
          <a:prstGeom prst="rect">
            <a:avLst/>
          </a:prstGeom>
        </p:spPr>
        <p:txBody>
          <a:bodyPr lIns="0" tIns="0" rIns="0" bIns="0">
            <a:noAutofit/>
          </a:bodyPr>
          <a:lstStyle>
            <a:lvl1pPr marL="224149" indent="-224149">
              <a:spcBef>
                <a:spcPts val="600"/>
              </a:spcBef>
              <a:spcAft>
                <a:spcPts val="0"/>
              </a:spcAft>
              <a:buSzPct val="100000"/>
              <a:buFont typeface="Arial" panose="020B0604020202020204" pitchFamily="34" charset="0"/>
              <a:buChar char="•"/>
              <a:defRPr sz="1599">
                <a:solidFill>
                  <a:schemeClr val="tx1"/>
                </a:solidFill>
              </a:defRPr>
            </a:lvl1pPr>
            <a:lvl2pPr marL="458871" indent="-234722">
              <a:spcBef>
                <a:spcPts val="600"/>
              </a:spcBef>
              <a:spcAft>
                <a:spcPts val="0"/>
              </a:spcAft>
              <a:defRPr sz="1400">
                <a:solidFill>
                  <a:schemeClr val="tx1"/>
                </a:solidFill>
              </a:defRPr>
            </a:lvl2pPr>
            <a:lvl3pPr marL="683018" indent="-224149">
              <a:spcBef>
                <a:spcPts val="600"/>
              </a:spcBef>
              <a:spcAft>
                <a:spcPts val="0"/>
              </a:spcAft>
              <a:defRPr sz="1200">
                <a:solidFill>
                  <a:schemeClr val="tx1"/>
                </a:solidFill>
              </a:defRPr>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Tree>
    <p:extLst>
      <p:ext uri="{BB962C8B-B14F-4D97-AF65-F5344CB8AC3E}">
        <p14:creationId xmlns:p14="http://schemas.microsoft.com/office/powerpoint/2010/main" val="504903765"/>
      </p:ext>
    </p:extLst>
  </p:cSld>
  <p:clrMapOvr>
    <a:masterClrMapping/>
  </p:clrMapOvr>
  <p:extLst>
    <p:ext uri="{DCECCB84-F9BA-43D5-87BE-67443E8EF086}">
      <p15:sldGuideLst xmlns:p15="http://schemas.microsoft.com/office/powerpoint/2012/main">
        <p15:guide id="1" pos="186">
          <p15:clr>
            <a:srgbClr val="F26B43"/>
          </p15:clr>
        </p15:guide>
        <p15:guide id="2" pos="5569">
          <p15:clr>
            <a:srgbClr val="F26B43"/>
          </p15:clr>
        </p15:guide>
        <p15:guide id="3" orient="horz" pos="174">
          <p15:clr>
            <a:srgbClr val="F26B43"/>
          </p15:clr>
        </p15:guide>
        <p15:guide id="5" orient="horz" pos="853">
          <p15:clr>
            <a:srgbClr val="F26B43"/>
          </p15:clr>
        </p15:guide>
        <p15:guide id="6" orient="horz" pos="2690">
          <p15:clr>
            <a:srgbClr val="F26B43"/>
          </p15:clr>
        </p15:guide>
        <p15:guide id="7" orient="horz" pos="2932">
          <p15:clr>
            <a:srgbClr val="F26B43"/>
          </p15:clr>
        </p15:guide>
        <p15:guide id="8" orient="horz" pos="3120">
          <p15:clr>
            <a:srgbClr val="F26B43"/>
          </p15:clr>
        </p15:guide>
        <p15:guide id="9" pos="230">
          <p15:clr>
            <a:srgbClr val="A4A3A4"/>
          </p15:clr>
        </p15:guide>
      </p15:sldGuideLst>
    </p:ext>
  </p:extLst>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4_2 columns with divider">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1209680" y="3829051"/>
            <a:ext cx="4706300" cy="2040636"/>
          </a:xfrm>
          <a:prstGeom prst="rect">
            <a:avLst/>
          </a:prstGeom>
        </p:spPr>
        <p:txBody>
          <a:bodyPr lIns="0">
            <a:noAutofit/>
          </a:bodyPr>
          <a:lstStyle>
            <a:lvl1pPr>
              <a:spcBef>
                <a:spcPts val="600"/>
              </a:spcBef>
              <a:spcAft>
                <a:spcPts val="0"/>
              </a:spcAft>
              <a:defRPr sz="1400">
                <a:solidFill>
                  <a:schemeClr val="tx1"/>
                </a:solidFill>
              </a:defRPr>
            </a:lvl1pPr>
            <a:lvl2pPr>
              <a:spcBef>
                <a:spcPts val="600"/>
              </a:spcBef>
              <a:spcAft>
                <a:spcPts val="0"/>
              </a:spcAft>
              <a:defRPr sz="1400">
                <a:solidFill>
                  <a:schemeClr val="tx1"/>
                </a:solidFill>
              </a:defRPr>
            </a:lvl2pPr>
            <a:lvl3pPr>
              <a:spcBef>
                <a:spcPts val="600"/>
              </a:spcBef>
              <a:spcAft>
                <a:spcPts val="0"/>
              </a:spcAft>
              <a:defRPr sz="1200">
                <a:solidFill>
                  <a:schemeClr val="tx1"/>
                </a:solidFill>
              </a:defRPr>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
        <p:nvSpPr>
          <p:cNvPr id="10" name="Content Placeholder 2">
            <a:extLst>
              <a:ext uri="{FF2B5EF4-FFF2-40B4-BE49-F238E27FC236}">
                <a16:creationId xmlns:a16="http://schemas.microsoft.com/office/drawing/2014/main" id="{58EBDB8A-A132-411F-B6B9-59DC085B79E1}"/>
              </a:ext>
            </a:extLst>
          </p:cNvPr>
          <p:cNvSpPr>
            <a:spLocks noGrp="1"/>
          </p:cNvSpPr>
          <p:nvPr>
            <p:ph idx="15" hasCustomPrompt="1"/>
          </p:nvPr>
        </p:nvSpPr>
        <p:spPr>
          <a:xfrm>
            <a:off x="7085852" y="3829051"/>
            <a:ext cx="4706300" cy="2040636"/>
          </a:xfrm>
          <a:prstGeom prst="rect">
            <a:avLst/>
          </a:prstGeom>
        </p:spPr>
        <p:txBody>
          <a:bodyPr lIns="0">
            <a:noAutofit/>
          </a:bodyPr>
          <a:lstStyle>
            <a:lvl1pPr>
              <a:spcBef>
                <a:spcPts val="600"/>
              </a:spcBef>
              <a:spcAft>
                <a:spcPts val="0"/>
              </a:spcAft>
              <a:defRPr sz="1400">
                <a:solidFill>
                  <a:schemeClr val="tx1"/>
                </a:solidFill>
              </a:defRPr>
            </a:lvl1pPr>
            <a:lvl2pPr>
              <a:spcBef>
                <a:spcPts val="600"/>
              </a:spcBef>
              <a:spcAft>
                <a:spcPts val="0"/>
              </a:spcAft>
              <a:defRPr sz="1400">
                <a:solidFill>
                  <a:schemeClr val="tx1"/>
                </a:solidFill>
              </a:defRPr>
            </a:lvl2pPr>
            <a:lvl3pPr>
              <a:spcBef>
                <a:spcPts val="600"/>
              </a:spcBef>
              <a:spcAft>
                <a:spcPts val="0"/>
              </a:spcAft>
              <a:defRPr sz="1200">
                <a:solidFill>
                  <a:schemeClr val="tx1"/>
                </a:solidFill>
              </a:defRPr>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
        <p:nvSpPr>
          <p:cNvPr id="7" name="Titre 6">
            <a:extLst>
              <a:ext uri="{FF2B5EF4-FFF2-40B4-BE49-F238E27FC236}">
                <a16:creationId xmlns:a16="http://schemas.microsoft.com/office/drawing/2014/main" id="{A8E7ED9E-A328-4987-9140-8AE92695412D}"/>
              </a:ext>
            </a:extLst>
          </p:cNvPr>
          <p:cNvSpPr>
            <a:spLocks noGrp="1"/>
          </p:cNvSpPr>
          <p:nvPr>
            <p:ph type="title" hasCustomPrompt="1"/>
          </p:nvPr>
        </p:nvSpPr>
        <p:spPr>
          <a:xfrm>
            <a:off x="404787" y="382819"/>
            <a:ext cx="9722624" cy="344710"/>
          </a:xfrm>
          <a:prstGeom prst="rect">
            <a:avLst/>
          </a:prstGeom>
        </p:spPr>
        <p:txBody>
          <a:bodyPr lIns="0"/>
          <a:lstStyle>
            <a:lvl1pPr>
              <a:defRPr/>
            </a:lvl1pPr>
          </a:lstStyle>
          <a:p>
            <a:r>
              <a:rPr lang="fr-FR" dirty="0" err="1"/>
              <a:t>Title</a:t>
            </a:r>
            <a:r>
              <a:rPr lang="fr-FR" dirty="0"/>
              <a:t> of the slide</a:t>
            </a:r>
          </a:p>
        </p:txBody>
      </p:sp>
      <p:cxnSp>
        <p:nvCxnSpPr>
          <p:cNvPr id="12" name="Straight Connector 35">
            <a:extLst>
              <a:ext uri="{FF2B5EF4-FFF2-40B4-BE49-F238E27FC236}">
                <a16:creationId xmlns:a16="http://schemas.microsoft.com/office/drawing/2014/main" id="{C67592C2-0DB8-4942-A571-6655A988B75E}"/>
              </a:ext>
            </a:extLst>
          </p:cNvPr>
          <p:cNvCxnSpPr>
            <a:cxnSpLocks/>
          </p:cNvCxnSpPr>
          <p:nvPr/>
        </p:nvCxnSpPr>
        <p:spPr>
          <a:xfrm flipV="1">
            <a:off x="6095939" y="1808822"/>
            <a:ext cx="0" cy="3868079"/>
          </a:xfrm>
          <a:prstGeom prst="line">
            <a:avLst/>
          </a:prstGeom>
          <a:ln w="12700">
            <a:gradFill>
              <a:gsLst>
                <a:gs pos="0">
                  <a:schemeClr val="bg1"/>
                </a:gs>
                <a:gs pos="55000">
                  <a:schemeClr val="accent1"/>
                </a:gs>
                <a:gs pos="100000">
                  <a:schemeClr val="bg1"/>
                </a:gs>
              </a:gsLst>
              <a:lin ang="5400000" scaled="1"/>
            </a:gradFill>
          </a:ln>
        </p:spPr>
        <p:style>
          <a:lnRef idx="1">
            <a:schemeClr val="accent1"/>
          </a:lnRef>
          <a:fillRef idx="0">
            <a:schemeClr val="accent1"/>
          </a:fillRef>
          <a:effectRef idx="0">
            <a:schemeClr val="accent1"/>
          </a:effectRef>
          <a:fontRef idx="minor">
            <a:schemeClr val="tx1"/>
          </a:fontRef>
        </p:style>
      </p:cxnSp>
      <p:sp>
        <p:nvSpPr>
          <p:cNvPr id="13" name="Text Placeholder 5">
            <a:extLst>
              <a:ext uri="{FF2B5EF4-FFF2-40B4-BE49-F238E27FC236}">
                <a16:creationId xmlns:a16="http://schemas.microsoft.com/office/drawing/2014/main" id="{4C0DD1BE-AC17-4952-9446-02C5E9403249}"/>
              </a:ext>
            </a:extLst>
          </p:cNvPr>
          <p:cNvSpPr>
            <a:spLocks noGrp="1"/>
          </p:cNvSpPr>
          <p:nvPr>
            <p:ph type="body" sz="quarter" idx="16" hasCustomPrompt="1"/>
          </p:nvPr>
        </p:nvSpPr>
        <p:spPr>
          <a:xfrm>
            <a:off x="399866" y="988314"/>
            <a:ext cx="11392287" cy="307491"/>
          </a:xfrm>
          <a:prstGeom prst="rect">
            <a:avLst/>
          </a:prstGeom>
          <a:noFill/>
        </p:spPr>
        <p:txBody>
          <a:bodyPr wrap="square" lIns="0" rIns="108000" bIns="0">
            <a:spAutoFit/>
          </a:bodyPr>
          <a:lstStyle>
            <a:lvl1pPr marL="0" indent="0">
              <a:buNone/>
              <a:defRPr sz="1999" b="1">
                <a:solidFill>
                  <a:schemeClr val="accent2">
                    <a:lumMod val="50000"/>
                  </a:schemeClr>
                </a:solidFill>
              </a:defRPr>
            </a:lvl1pPr>
          </a:lstStyle>
          <a:p>
            <a:pPr lvl="0"/>
            <a:r>
              <a:rPr lang="en-GB" dirty="0"/>
              <a:t>Subtitle of the slide</a:t>
            </a:r>
          </a:p>
        </p:txBody>
      </p:sp>
      <p:sp>
        <p:nvSpPr>
          <p:cNvPr id="6" name="Text Placeholder 5">
            <a:extLst>
              <a:ext uri="{FF2B5EF4-FFF2-40B4-BE49-F238E27FC236}">
                <a16:creationId xmlns:a16="http://schemas.microsoft.com/office/drawing/2014/main" id="{8D39B1F8-3634-40F9-9408-F2CBE0247213}"/>
              </a:ext>
            </a:extLst>
          </p:cNvPr>
          <p:cNvSpPr>
            <a:spLocks noGrp="1"/>
          </p:cNvSpPr>
          <p:nvPr>
            <p:ph type="body" sz="quarter" idx="19" hasCustomPrompt="1"/>
          </p:nvPr>
        </p:nvSpPr>
        <p:spPr>
          <a:xfrm>
            <a:off x="399867" y="3211823"/>
            <a:ext cx="5510398" cy="552935"/>
          </a:xfrm>
          <a:prstGeom prst="rect">
            <a:avLst/>
          </a:prstGeom>
          <a:solidFill>
            <a:srgbClr val="00B050"/>
          </a:solidFill>
        </p:spPr>
        <p:txBody>
          <a:bodyPr lIns="914400" rIns="91440" anchor="ctr"/>
          <a:lstStyle>
            <a:lvl1pPr marL="0" indent="0">
              <a:buNone/>
              <a:defRPr sz="1800" b="1" cap="none" baseline="0">
                <a:solidFill>
                  <a:schemeClr val="bg1"/>
                </a:solidFill>
              </a:defRPr>
            </a:lvl1pPr>
          </a:lstStyle>
          <a:p>
            <a:pPr lvl="0"/>
            <a:r>
              <a:rPr lang="en-US" dirty="0"/>
              <a:t>Edit master text styles</a:t>
            </a:r>
          </a:p>
        </p:txBody>
      </p:sp>
      <p:sp>
        <p:nvSpPr>
          <p:cNvPr id="14" name="Text Placeholder 5">
            <a:extLst>
              <a:ext uri="{FF2B5EF4-FFF2-40B4-BE49-F238E27FC236}">
                <a16:creationId xmlns:a16="http://schemas.microsoft.com/office/drawing/2014/main" id="{0EB4F241-20EC-4791-BE61-E94F512DF4ED}"/>
              </a:ext>
            </a:extLst>
          </p:cNvPr>
          <p:cNvSpPr>
            <a:spLocks noGrp="1"/>
          </p:cNvSpPr>
          <p:nvPr>
            <p:ph type="body" sz="quarter" idx="20" hasCustomPrompt="1"/>
          </p:nvPr>
        </p:nvSpPr>
        <p:spPr>
          <a:xfrm>
            <a:off x="6275716" y="3211823"/>
            <a:ext cx="5510398" cy="552935"/>
          </a:xfrm>
          <a:prstGeom prst="rect">
            <a:avLst/>
          </a:prstGeom>
          <a:solidFill>
            <a:srgbClr val="FF0000"/>
          </a:solidFill>
        </p:spPr>
        <p:txBody>
          <a:bodyPr lIns="914400" rIns="91440" anchor="ctr"/>
          <a:lstStyle>
            <a:lvl1pPr marL="0" indent="0">
              <a:buNone/>
              <a:defRPr sz="1800" b="1" cap="none" baseline="0">
                <a:solidFill>
                  <a:schemeClr val="bg1"/>
                </a:solidFill>
              </a:defRPr>
            </a:lvl1pPr>
          </a:lstStyle>
          <a:p>
            <a:pPr lvl="0"/>
            <a:r>
              <a:rPr lang="en-US" dirty="0"/>
              <a:t>Edit master text styles</a:t>
            </a:r>
          </a:p>
        </p:txBody>
      </p:sp>
      <p:sp>
        <p:nvSpPr>
          <p:cNvPr id="8" name="Picture Placeholder 7">
            <a:extLst>
              <a:ext uri="{FF2B5EF4-FFF2-40B4-BE49-F238E27FC236}">
                <a16:creationId xmlns:a16="http://schemas.microsoft.com/office/drawing/2014/main" id="{47590806-9CC6-4ED5-B6FE-592D298A97F9}"/>
              </a:ext>
            </a:extLst>
          </p:cNvPr>
          <p:cNvSpPr>
            <a:spLocks noGrp="1"/>
          </p:cNvSpPr>
          <p:nvPr>
            <p:ph type="pic" sz="quarter" idx="21"/>
          </p:nvPr>
        </p:nvSpPr>
        <p:spPr>
          <a:xfrm>
            <a:off x="400051" y="1461467"/>
            <a:ext cx="5510213" cy="1686062"/>
          </a:xfrm>
          <a:prstGeom prst="rect">
            <a:avLst/>
          </a:prstGeom>
        </p:spPr>
        <p:txBody>
          <a:bodyPr anchor="ctr"/>
          <a:lstStyle>
            <a:lvl1pPr marL="0" indent="0" algn="ctr">
              <a:buNone/>
              <a:defRPr/>
            </a:lvl1pPr>
          </a:lstStyle>
          <a:p>
            <a:r>
              <a:rPr lang="en-US"/>
              <a:t>Click icon to add picture</a:t>
            </a:r>
            <a:endParaRPr lang="en-GB"/>
          </a:p>
        </p:txBody>
      </p:sp>
      <p:sp>
        <p:nvSpPr>
          <p:cNvPr id="15" name="Picture Placeholder 7">
            <a:extLst>
              <a:ext uri="{FF2B5EF4-FFF2-40B4-BE49-F238E27FC236}">
                <a16:creationId xmlns:a16="http://schemas.microsoft.com/office/drawing/2014/main" id="{E14BE750-5056-406F-9DE0-B0D365AEA43C}"/>
              </a:ext>
            </a:extLst>
          </p:cNvPr>
          <p:cNvSpPr>
            <a:spLocks noGrp="1"/>
          </p:cNvSpPr>
          <p:nvPr>
            <p:ph type="pic" sz="quarter" idx="22"/>
          </p:nvPr>
        </p:nvSpPr>
        <p:spPr>
          <a:xfrm>
            <a:off x="6275900" y="1461467"/>
            <a:ext cx="5510213" cy="1686062"/>
          </a:xfrm>
          <a:prstGeom prst="rect">
            <a:avLst/>
          </a:prstGeom>
        </p:spPr>
        <p:txBody>
          <a:bodyPr anchor="ctr"/>
          <a:lstStyle>
            <a:lvl1pPr marL="0" indent="0" algn="ctr">
              <a:buNone/>
              <a:defRPr/>
            </a:lvl1pPr>
          </a:lstStyle>
          <a:p>
            <a:r>
              <a:rPr lang="en-US"/>
              <a:t>Click icon to add picture</a:t>
            </a:r>
            <a:endParaRPr lang="en-GB"/>
          </a:p>
        </p:txBody>
      </p:sp>
    </p:spTree>
    <p:extLst>
      <p:ext uri="{BB962C8B-B14F-4D97-AF65-F5344CB8AC3E}">
        <p14:creationId xmlns:p14="http://schemas.microsoft.com/office/powerpoint/2010/main" val="1488841118"/>
      </p:ext>
    </p:extLst>
  </p:cSld>
  <p:clrMapOvr>
    <a:masterClrMapping/>
  </p:clrMapOvr>
  <p:extLst>
    <p:ext uri="{DCECCB84-F9BA-43D5-87BE-67443E8EF086}">
      <p15:sldGuideLst xmlns:p15="http://schemas.microsoft.com/office/powerpoint/2012/main">
        <p15:guide id="1" pos="186">
          <p15:clr>
            <a:srgbClr val="F26B43"/>
          </p15:clr>
        </p15:guide>
        <p15:guide id="2" pos="5569">
          <p15:clr>
            <a:srgbClr val="F26B43"/>
          </p15:clr>
        </p15:guide>
        <p15:guide id="3" orient="horz" pos="174">
          <p15:clr>
            <a:srgbClr val="F26B43"/>
          </p15:clr>
        </p15:guide>
        <p15:guide id="5" orient="horz" pos="853">
          <p15:clr>
            <a:srgbClr val="F26B43"/>
          </p15:clr>
        </p15:guide>
        <p15:guide id="6" orient="horz" pos="2690">
          <p15:clr>
            <a:srgbClr val="F26B43"/>
          </p15:clr>
        </p15:guide>
        <p15:guide id="7" orient="horz" pos="2932">
          <p15:clr>
            <a:srgbClr val="F26B43"/>
          </p15:clr>
        </p15:guide>
        <p15:guide id="8" orient="horz" pos="3120">
          <p15:clr>
            <a:srgbClr val="F26B43"/>
          </p15:clr>
        </p15:guide>
        <p15:guide id="9" pos="230">
          <p15:clr>
            <a:srgbClr val="A4A3A4"/>
          </p15:clr>
        </p15:guide>
      </p15:sldGuideLst>
    </p:ext>
  </p:extLst>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p:cSld name="Empty_Dark Blue Bg">
    <p:bg>
      <p:bgPr>
        <a:solidFill>
          <a:schemeClr val="accent1"/>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5" name="Titre 4">
            <a:extLst>
              <a:ext uri="{FF2B5EF4-FFF2-40B4-BE49-F238E27FC236}">
                <a16:creationId xmlns:a16="http://schemas.microsoft.com/office/drawing/2014/main" id="{DC39ED46-ACD4-4140-8AE3-6EA8A681DA9A}"/>
              </a:ext>
            </a:extLst>
          </p:cNvPr>
          <p:cNvSpPr>
            <a:spLocks noGrp="1"/>
          </p:cNvSpPr>
          <p:nvPr>
            <p:ph type="title" hasCustomPrompt="1"/>
          </p:nvPr>
        </p:nvSpPr>
        <p:spPr>
          <a:xfrm>
            <a:off x="404787" y="382819"/>
            <a:ext cx="9722624" cy="344710"/>
          </a:xfrm>
          <a:prstGeom prst="rect">
            <a:avLst/>
          </a:prstGeom>
        </p:spPr>
        <p:txBody>
          <a:bodyPr lIns="0" rIns="0"/>
          <a:lstStyle>
            <a:lvl1pPr>
              <a:defRPr>
                <a:solidFill>
                  <a:schemeClr val="bg1"/>
                </a:solidFill>
              </a:defRPr>
            </a:lvl1pPr>
          </a:lstStyle>
          <a:p>
            <a:r>
              <a:rPr lang="fr-FR" dirty="0" err="1"/>
              <a:t>Title</a:t>
            </a:r>
            <a:r>
              <a:rPr lang="fr-FR" dirty="0"/>
              <a:t> of the slide</a:t>
            </a:r>
          </a:p>
        </p:txBody>
      </p:sp>
      <p:sp>
        <p:nvSpPr>
          <p:cNvPr id="13" name="Text Placeholder 5">
            <a:extLst>
              <a:ext uri="{FF2B5EF4-FFF2-40B4-BE49-F238E27FC236}">
                <a16:creationId xmlns:a16="http://schemas.microsoft.com/office/drawing/2014/main" id="{CE811145-30D4-4346-98CA-B97A784975AD}"/>
              </a:ext>
            </a:extLst>
          </p:cNvPr>
          <p:cNvSpPr>
            <a:spLocks noGrp="1"/>
          </p:cNvSpPr>
          <p:nvPr>
            <p:ph type="body" sz="quarter" idx="15" hasCustomPrompt="1"/>
          </p:nvPr>
        </p:nvSpPr>
        <p:spPr>
          <a:xfrm>
            <a:off x="407373" y="1196752"/>
            <a:ext cx="11379843" cy="307456"/>
          </a:xfrm>
          <a:prstGeom prst="rect">
            <a:avLst/>
          </a:prstGeom>
          <a:noFill/>
        </p:spPr>
        <p:txBody>
          <a:bodyPr wrap="square" lIns="0" rIns="0" bIns="0">
            <a:spAutoFit/>
          </a:bodyPr>
          <a:lstStyle>
            <a:lvl1pPr marL="0" indent="0">
              <a:buNone/>
              <a:defRPr sz="1999">
                <a:solidFill>
                  <a:schemeClr val="bg1"/>
                </a:solidFill>
              </a:defRPr>
            </a:lvl1pPr>
          </a:lstStyle>
          <a:p>
            <a:pPr lvl="0"/>
            <a:r>
              <a:rPr lang="en-GB" dirty="0"/>
              <a:t>Subtitle of the slide</a:t>
            </a:r>
          </a:p>
        </p:txBody>
      </p:sp>
      <p:sp>
        <p:nvSpPr>
          <p:cNvPr id="10" name="Espace réservé du numéro de diapositive 5">
            <a:extLst>
              <a:ext uri="{FF2B5EF4-FFF2-40B4-BE49-F238E27FC236}">
                <a16:creationId xmlns:a16="http://schemas.microsoft.com/office/drawing/2014/main" id="{50E4E78D-EAC8-4B3F-B222-12673ACF4AAE}"/>
              </a:ext>
            </a:extLst>
          </p:cNvPr>
          <p:cNvSpPr txBox="1">
            <a:spLocks/>
          </p:cNvSpPr>
          <p:nvPr/>
        </p:nvSpPr>
        <p:spPr>
          <a:xfrm>
            <a:off x="382932" y="6219234"/>
            <a:ext cx="360037" cy="365125"/>
          </a:xfrm>
          <a:prstGeom prst="rect">
            <a:avLst/>
          </a:prstGeom>
        </p:spPr>
        <p:txBody>
          <a:bodyPr vert="horz" lIns="0" tIns="45720" rIns="0" bIns="45720" rtlCol="0" anchor="ctr"/>
          <a:lstStyle>
            <a:defPPr>
              <a:defRPr lang="fr-FR"/>
            </a:defPPr>
            <a:lvl1pPr marL="0" algn="r" defTabSz="914400" rtl="0" eaLnBrk="1" latinLnBrk="0" hangingPunct="1">
              <a:defRPr sz="900" b="1" kern="1200">
                <a:solidFill>
                  <a:schemeClr val="bg2">
                    <a:lumMod val="7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smtClean="0">
                <a:solidFill>
                  <a:schemeClr val="bg1"/>
                </a:solidFill>
              </a:rPr>
              <a:pPr/>
              <a:t>‹#›</a:t>
            </a:fld>
            <a:r>
              <a:rPr lang="en-GB" dirty="0">
                <a:solidFill>
                  <a:schemeClr val="bg1"/>
                </a:solidFill>
              </a:rPr>
              <a:t> ‒ </a:t>
            </a:r>
          </a:p>
        </p:txBody>
      </p:sp>
    </p:spTree>
    <p:extLst>
      <p:ext uri="{BB962C8B-B14F-4D97-AF65-F5344CB8AC3E}">
        <p14:creationId xmlns:p14="http://schemas.microsoft.com/office/powerpoint/2010/main" val="2560439390"/>
      </p:ext>
    </p:extLst>
  </p:cSld>
  <p:clrMapOvr>
    <a:masterClrMapping/>
  </p:clrMapOvr>
  <p:extLst>
    <p:ext uri="{DCECCB84-F9BA-43D5-87BE-67443E8EF086}">
      <p15:sldGuideLst xmlns:p15="http://schemas.microsoft.com/office/powerpoint/2012/main">
        <p15:guide id="1" pos="186">
          <p15:clr>
            <a:srgbClr val="F26B43"/>
          </p15:clr>
        </p15:guide>
        <p15:guide id="2" pos="5571">
          <p15:clr>
            <a:srgbClr val="F26B43"/>
          </p15:clr>
        </p15:guide>
        <p15:guide id="3" orient="horz" pos="174">
          <p15:clr>
            <a:srgbClr val="F26B43"/>
          </p15:clr>
        </p15:guide>
        <p15:guide id="5" orient="horz" pos="853">
          <p15:clr>
            <a:srgbClr val="F26B43"/>
          </p15:clr>
        </p15:guide>
        <p15:guide id="6" orient="horz" pos="2690">
          <p15:clr>
            <a:srgbClr val="F26B43"/>
          </p15:clr>
        </p15:guide>
        <p15:guide id="7" orient="horz" pos="2932">
          <p15:clr>
            <a:srgbClr val="F26B43"/>
          </p15:clr>
        </p15:guide>
        <p15:guide id="8" orient="horz" pos="3120">
          <p15:clr>
            <a:srgbClr val="F26B43"/>
          </p15:clr>
        </p15:guide>
        <p15:guide id="9" pos="230">
          <p15:clr>
            <a:srgbClr val="A4A3A4"/>
          </p15:clr>
        </p15:guide>
      </p15:sldGuideLst>
    </p:ext>
  </p:extLst>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preserve="1" userDrawn="1">
  <p:cSld name="1_Empty_Dark Blue Bg">
    <p:bg>
      <p:bgPr>
        <a:solidFill>
          <a:schemeClr val="accent1"/>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Tree>
    <p:extLst>
      <p:ext uri="{BB962C8B-B14F-4D97-AF65-F5344CB8AC3E}">
        <p14:creationId xmlns:p14="http://schemas.microsoft.com/office/powerpoint/2010/main" val="2355221212"/>
      </p:ext>
    </p:extLst>
  </p:cSld>
  <p:clrMapOvr>
    <a:masterClrMapping/>
  </p:clrMapOvr>
  <p:extLst>
    <p:ext uri="{DCECCB84-F9BA-43D5-87BE-67443E8EF086}">
      <p15:sldGuideLst xmlns:p15="http://schemas.microsoft.com/office/powerpoint/2012/main">
        <p15:guide id="1" pos="186">
          <p15:clr>
            <a:srgbClr val="F26B43"/>
          </p15:clr>
        </p15:guide>
        <p15:guide id="2" pos="5571">
          <p15:clr>
            <a:srgbClr val="F26B43"/>
          </p15:clr>
        </p15:guide>
        <p15:guide id="3" orient="horz" pos="174">
          <p15:clr>
            <a:srgbClr val="F26B43"/>
          </p15:clr>
        </p15:guide>
        <p15:guide id="5" orient="horz" pos="853">
          <p15:clr>
            <a:srgbClr val="F26B43"/>
          </p15:clr>
        </p15:guide>
        <p15:guide id="6" orient="horz" pos="2690">
          <p15:clr>
            <a:srgbClr val="F26B43"/>
          </p15:clr>
        </p15:guide>
        <p15:guide id="7" orient="horz" pos="2932">
          <p15:clr>
            <a:srgbClr val="F26B43"/>
          </p15:clr>
        </p15:guide>
        <p15:guide id="8" orient="horz" pos="3120">
          <p15:clr>
            <a:srgbClr val="F26B43"/>
          </p15:clr>
        </p15:guide>
        <p15:guide id="9" pos="230">
          <p15:clr>
            <a:srgbClr val="A4A3A4"/>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Empty_Dark Blue Bg">
    <p:bg>
      <p:bgPr>
        <a:solidFill>
          <a:schemeClr val="accent1"/>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69539675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pic>
        <p:nvPicPr>
          <p:cNvPr id="10" name="Graphique 8">
            <a:extLst>
              <a:ext uri="{FF2B5EF4-FFF2-40B4-BE49-F238E27FC236}">
                <a16:creationId xmlns:a16="http://schemas.microsoft.com/office/drawing/2014/main" id="{03FBAD7D-854D-404C-B8B3-4E2C7D8E19D0}"/>
              </a:ext>
            </a:extLst>
          </p:cNvPr>
          <p:cNvPicPr>
            <a:picLocks noChangeAspect="1"/>
          </p:cNvPicPr>
          <p:nvPr userDrawn="1"/>
        </p:nvPicPr>
        <p:blipFill>
          <a:blip r:embed="rId6" cstate="screen">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15" name="Espace réservé du numéro de diapositive 2">
            <a:extLst>
              <a:ext uri="{FF2B5EF4-FFF2-40B4-BE49-F238E27FC236}">
                <a16:creationId xmlns:a16="http://schemas.microsoft.com/office/drawing/2014/main" id="{3E5B363C-4834-4022-B3EF-4F0B2F86B47B}"/>
              </a:ext>
            </a:extLst>
          </p:cNvPr>
          <p:cNvSpPr>
            <a:spLocks noGrp="1"/>
          </p:cNvSpPr>
          <p:nvPr>
            <p:ph type="sldNum" sz="quarter" idx="14"/>
          </p:nvPr>
        </p:nvSpPr>
        <p:spPr>
          <a:xfrm>
            <a:off x="382932" y="6219234"/>
            <a:ext cx="360037" cy="365125"/>
          </a:xfrm>
          <a:prstGeom prst="rect">
            <a:avLst/>
          </a:prstGeom>
        </p:spPr>
        <p:txBody>
          <a:bodyPr/>
          <a:lstStyle>
            <a:lvl1pPr>
              <a:defRPr>
                <a:solidFill>
                  <a:schemeClr val="bg1"/>
                </a:solidFill>
              </a:defRPr>
            </a:lvl1pPr>
          </a:lstStyle>
          <a:p>
            <a:fld id="{D61AABEC-672F-4B68-B914-690DA978312C}" type="slidenum">
              <a:rPr lang="en-GB" smtClean="0"/>
              <a:pPr/>
              <a:t>‹#›</a:t>
            </a:fld>
            <a:r>
              <a:rPr lang="en-GB"/>
              <a:t> ‒ </a:t>
            </a:r>
            <a:endParaRPr lang="en-GB" dirty="0"/>
          </a:p>
        </p:txBody>
      </p:sp>
      <p:sp>
        <p:nvSpPr>
          <p:cNvPr id="17" name="Espace réservé du pied de page 4">
            <a:extLst>
              <a:ext uri="{FF2B5EF4-FFF2-40B4-BE49-F238E27FC236}">
                <a16:creationId xmlns:a16="http://schemas.microsoft.com/office/drawing/2014/main" id="{536A3F82-5F59-45E4-A8C9-83EAACE14FE8}"/>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 Ipsos | Doc Name</a:t>
            </a:r>
          </a:p>
        </p:txBody>
      </p:sp>
      <p:sp>
        <p:nvSpPr>
          <p:cNvPr id="5" name="Titre 4">
            <a:extLst>
              <a:ext uri="{FF2B5EF4-FFF2-40B4-BE49-F238E27FC236}">
                <a16:creationId xmlns:a16="http://schemas.microsoft.com/office/drawing/2014/main" id="{DC39ED46-ACD4-4140-8AE3-6EA8A681DA9A}"/>
              </a:ext>
            </a:extLst>
          </p:cNvPr>
          <p:cNvSpPr>
            <a:spLocks noGrp="1"/>
          </p:cNvSpPr>
          <p:nvPr>
            <p:ph type="title" hasCustomPrompt="1"/>
          </p:nvPr>
        </p:nvSpPr>
        <p:spPr/>
        <p:txBody>
          <a:bodyPr/>
          <a:lstStyle>
            <a:lvl1pPr>
              <a:defRPr>
                <a:solidFill>
                  <a:schemeClr val="bg1"/>
                </a:solidFill>
              </a:defRPr>
            </a:lvl1pPr>
          </a:lstStyle>
          <a:p>
            <a:r>
              <a:rPr lang="fr-FR" dirty="0" err="1"/>
              <a:t>Title</a:t>
            </a:r>
            <a:r>
              <a:rPr lang="fr-FR" dirty="0"/>
              <a:t> of the slide</a:t>
            </a:r>
          </a:p>
        </p:txBody>
      </p:sp>
      <p:sp>
        <p:nvSpPr>
          <p:cNvPr id="11" name="Text Placeholder 8">
            <a:extLst>
              <a:ext uri="{FF2B5EF4-FFF2-40B4-BE49-F238E27FC236}">
                <a16:creationId xmlns:a16="http://schemas.microsoft.com/office/drawing/2014/main" id="{2B038926-763C-48F5-9721-AE1BAF188A38}"/>
              </a:ext>
            </a:extLst>
          </p:cNvPr>
          <p:cNvSpPr>
            <a:spLocks noGrp="1"/>
          </p:cNvSpPr>
          <p:nvPr>
            <p:ph type="body" sz="quarter" idx="17"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a:t>
            </a:r>
          </a:p>
        </p:txBody>
      </p:sp>
      <p:sp>
        <p:nvSpPr>
          <p:cNvPr id="12" name="Cadre 11">
            <a:extLst>
              <a:ext uri="{FF2B5EF4-FFF2-40B4-BE49-F238E27FC236}">
                <a16:creationId xmlns:a16="http://schemas.microsoft.com/office/drawing/2014/main" id="{1B796240-8CD8-43A3-8D1A-C67B7CF9EE7B}"/>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Text Placeholder 5">
            <a:extLst>
              <a:ext uri="{FF2B5EF4-FFF2-40B4-BE49-F238E27FC236}">
                <a16:creationId xmlns:a16="http://schemas.microsoft.com/office/drawing/2014/main" id="{CE811145-30D4-4346-98CA-B97A784975AD}"/>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dirty="0"/>
              <a:t>Subtitle of the slide</a:t>
            </a:r>
          </a:p>
        </p:txBody>
      </p:sp>
    </p:spTree>
    <p:extLst>
      <p:ext uri="{BB962C8B-B14F-4D97-AF65-F5344CB8AC3E}">
        <p14:creationId xmlns:p14="http://schemas.microsoft.com/office/powerpoint/2010/main" val="4240568514"/>
      </p:ext>
    </p:extLst>
  </p:cSld>
  <p:clrMapOvr>
    <a:masterClrMapping/>
  </p:clrMapOvr>
  <p:extLst>
    <p:ext uri="{DCECCB84-F9BA-43D5-87BE-67443E8EF086}">
      <p15:sldGuideLst xmlns:p15="http://schemas.microsoft.com/office/powerpoint/2012/main">
        <p15:guide id="1" pos="248">
          <p15:clr>
            <a:srgbClr val="F26B43"/>
          </p15:clr>
        </p15:guide>
        <p15:guide id="2" pos="7428">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p:cSld name="1_Empty">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8321411"/>
      </p:ext>
    </p:extLst>
  </p:cSld>
  <p:clrMapOvr>
    <a:masterClrMapping/>
  </p:clrMapOvr>
  <p:extLst>
    <p:ext uri="{DCECCB84-F9BA-43D5-87BE-67443E8EF086}">
      <p15:sldGuideLst xmlns:p15="http://schemas.microsoft.com/office/powerpoint/2012/main">
        <p15:guide id="1" orient="horz" pos="2932">
          <p15:clr>
            <a:srgbClr val="F26B43"/>
          </p15:clr>
        </p15:guide>
        <p15:guide id="2" orient="horz" pos="3120">
          <p15:clr>
            <a:srgbClr val="F26B43"/>
          </p15:clr>
        </p15:guide>
      </p15:sldGuideLst>
    </p:ext>
  </p:extLst>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preserve="1">
  <p:cSld name="End">
    <p:bg>
      <p:bgPr>
        <a:solidFill>
          <a:schemeClr val="bg2"/>
        </a:solidFill>
        <a:effectLst/>
      </p:bgPr>
    </p:bg>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8866C9DA-1390-4B1C-A5FA-DA3341B9216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3" imgW="532" imgH="530" progId="TCLayout.ActiveDocument.1">
                  <p:embed/>
                </p:oleObj>
              </mc:Choice>
              <mc:Fallback>
                <p:oleObj name="Diapositive think-cell" r:id="rId3" imgW="532" imgH="530" progId="TCLayout.ActiveDocument.1">
                  <p:embed/>
                  <p:pic>
                    <p:nvPicPr>
                      <p:cNvPr id="3" name="Objet 2" hidden="1">
                        <a:extLst>
                          <a:ext uri="{FF2B5EF4-FFF2-40B4-BE49-F238E27FC236}">
                            <a16:creationId xmlns:a16="http://schemas.microsoft.com/office/drawing/2014/main" id="{8866C9DA-1390-4B1C-A5FA-DA3341B92160}"/>
                          </a:ext>
                        </a:extLst>
                      </p:cNvPr>
                      <p:cNvPicPr/>
                      <p:nvPr/>
                    </p:nvPicPr>
                    <p:blipFill>
                      <a:blip r:embed="rId4"/>
                      <a:stretch>
                        <a:fillRect/>
                      </a:stretch>
                    </p:blipFill>
                    <p:spPr>
                      <a:xfrm>
                        <a:off x="1591" y="1590"/>
                        <a:ext cx="1588" cy="1588"/>
                      </a:xfrm>
                      <a:prstGeom prst="rect">
                        <a:avLst/>
                      </a:prstGeom>
                    </p:spPr>
                  </p:pic>
                </p:oleObj>
              </mc:Fallback>
            </mc:AlternateContent>
          </a:graphicData>
        </a:graphic>
      </p:graphicFrame>
      <p:sp>
        <p:nvSpPr>
          <p:cNvPr id="29" name="Forme libre : forme 28">
            <a:extLst>
              <a:ext uri="{FF2B5EF4-FFF2-40B4-BE49-F238E27FC236}">
                <a16:creationId xmlns:a16="http://schemas.microsoft.com/office/drawing/2014/main" id="{7F299C1D-1251-47CF-8DC0-0B896E12FCE0}"/>
              </a:ext>
            </a:extLst>
          </p:cNvPr>
          <p:cNvSpPr/>
          <p:nvPr/>
        </p:nvSpPr>
        <p:spPr>
          <a:xfrm rot="18932423">
            <a:off x="2101013" y="2821245"/>
            <a:ext cx="11030123"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1799" b="0" i="0" u="none" strike="noStrike" kern="1200" cap="none" spc="0" normalizeH="0" baseline="0" noProof="0" dirty="0">
              <a:ln>
                <a:noFill/>
              </a:ln>
              <a:solidFill>
                <a:prstClr val="white"/>
              </a:solidFill>
              <a:effectLst/>
              <a:uLnTx/>
              <a:uFillTx/>
              <a:latin typeface="Arial"/>
              <a:ea typeface="+mn-ea"/>
              <a:cs typeface="+mn-cs"/>
            </a:endParaRPr>
          </a:p>
        </p:txBody>
      </p:sp>
      <p:sp>
        <p:nvSpPr>
          <p:cNvPr id="31" name="Forme libre : forme 30">
            <a:extLst>
              <a:ext uri="{FF2B5EF4-FFF2-40B4-BE49-F238E27FC236}">
                <a16:creationId xmlns:a16="http://schemas.microsoft.com/office/drawing/2014/main" id="{C687F725-9BAA-4FDE-BF5B-B39EF6EA033C}"/>
              </a:ext>
            </a:extLst>
          </p:cNvPr>
          <p:cNvSpPr/>
          <p:nvPr/>
        </p:nvSpPr>
        <p:spPr>
          <a:xfrm rot="18932423">
            <a:off x="4731457" y="3460935"/>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1799"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Image 8" descr="Une image contenant objet&#10;&#10;Description générée automatiquement">
            <a:extLst>
              <a:ext uri="{FF2B5EF4-FFF2-40B4-BE49-F238E27FC236}">
                <a16:creationId xmlns:a16="http://schemas.microsoft.com/office/drawing/2014/main" id="{7AB34238-B7E0-4612-92CE-C4989B35C07E}"/>
              </a:ext>
            </a:extLst>
          </p:cNvPr>
          <p:cNvPicPr>
            <a:picLocks noChangeAspect="1"/>
          </p:cNvPicPr>
          <p:nvPr/>
        </p:nvPicPr>
        <p:blipFill rotWithShape="1">
          <a:blip r:embed="rId5" cstate="screen">
            <a:biLevel thresh="25000"/>
            <a:extLst>
              <a:ext uri="{28A0092B-C50C-407E-A947-70E740481C1C}">
                <a14:useLocalDpi xmlns:a14="http://schemas.microsoft.com/office/drawing/2010/main"/>
              </a:ext>
            </a:extLst>
          </a:blip>
          <a:srcRect/>
          <a:stretch/>
        </p:blipFill>
        <p:spPr>
          <a:xfrm>
            <a:off x="7680176" y="5467582"/>
            <a:ext cx="2802864" cy="649975"/>
          </a:xfrm>
          <a:prstGeom prst="rect">
            <a:avLst/>
          </a:prstGeom>
        </p:spPr>
      </p:pic>
      <p:pic>
        <p:nvPicPr>
          <p:cNvPr id="7" name="Graphique 12">
            <a:extLst>
              <a:ext uri="{FF2B5EF4-FFF2-40B4-BE49-F238E27FC236}">
                <a16:creationId xmlns:a16="http://schemas.microsoft.com/office/drawing/2014/main" id="{4A97E8AF-E7A3-48CB-93FA-FB7ABD189EEE}"/>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0730265" y="5358934"/>
            <a:ext cx="863743" cy="791159"/>
          </a:xfrm>
          <a:prstGeom prst="rect">
            <a:avLst/>
          </a:prstGeom>
        </p:spPr>
      </p:pic>
    </p:spTree>
    <p:extLst>
      <p:ext uri="{BB962C8B-B14F-4D97-AF65-F5344CB8AC3E}">
        <p14:creationId xmlns:p14="http://schemas.microsoft.com/office/powerpoint/2010/main" val="2946864450"/>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preserve="1" userDrawn="1">
  <p:cSld name="1_Cover">
    <p:bg>
      <p:bgPr>
        <a:solidFill>
          <a:schemeClr val="bg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pic>
        <p:nvPicPr>
          <p:cNvPr id="5" name="Graphic 4">
            <a:extLst>
              <a:ext uri="{FF2B5EF4-FFF2-40B4-BE49-F238E27FC236}">
                <a16:creationId xmlns:a16="http://schemas.microsoft.com/office/drawing/2014/main" id="{BB2156ED-50DF-89E0-AB20-1FE369ED089D}"/>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2858278" y="854463"/>
            <a:ext cx="6475445" cy="2993963"/>
          </a:xfrm>
          <a:prstGeom prst="rect">
            <a:avLst/>
          </a:prstGeom>
        </p:spPr>
      </p:pic>
      <p:pic>
        <p:nvPicPr>
          <p:cNvPr id="10" name="Graphic 9">
            <a:extLst>
              <a:ext uri="{FF2B5EF4-FFF2-40B4-BE49-F238E27FC236}">
                <a16:creationId xmlns:a16="http://schemas.microsoft.com/office/drawing/2014/main" id="{854379EB-DB0C-9A38-711F-133BA5B70308}"/>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1315490" y="6176662"/>
            <a:ext cx="488837" cy="454732"/>
          </a:xfrm>
          <a:prstGeom prst="rect">
            <a:avLst/>
          </a:prstGeom>
        </p:spPr>
      </p:pic>
      <p:grpSp>
        <p:nvGrpSpPr>
          <p:cNvPr id="39" name="Group 38">
            <a:extLst>
              <a:ext uri="{FF2B5EF4-FFF2-40B4-BE49-F238E27FC236}">
                <a16:creationId xmlns:a16="http://schemas.microsoft.com/office/drawing/2014/main" id="{FB7DC6F1-FBB1-6CFF-67A3-82BF28683473}"/>
              </a:ext>
            </a:extLst>
          </p:cNvPr>
          <p:cNvGrpSpPr/>
          <p:nvPr userDrawn="1"/>
        </p:nvGrpSpPr>
        <p:grpSpPr>
          <a:xfrm>
            <a:off x="1132114" y="4427116"/>
            <a:ext cx="9940216" cy="1534887"/>
            <a:chOff x="1132114" y="4287416"/>
            <a:chExt cx="9940216" cy="1534887"/>
          </a:xfrm>
        </p:grpSpPr>
        <p:cxnSp>
          <p:nvCxnSpPr>
            <p:cNvPr id="18" name="Straight Connector 17">
              <a:extLst>
                <a:ext uri="{FF2B5EF4-FFF2-40B4-BE49-F238E27FC236}">
                  <a16:creationId xmlns:a16="http://schemas.microsoft.com/office/drawing/2014/main" id="{31AF95AB-1036-3650-FDB0-7C9B5C0B79D4}"/>
                </a:ext>
              </a:extLst>
            </p:cNvPr>
            <p:cNvCxnSpPr>
              <a:cxnSpLocks/>
            </p:cNvCxnSpPr>
            <p:nvPr userDrawn="1"/>
          </p:nvCxnSpPr>
          <p:spPr>
            <a:xfrm>
              <a:off x="1959430" y="4728287"/>
              <a:ext cx="8273142" cy="0"/>
            </a:xfrm>
            <a:prstGeom prst="line">
              <a:avLst/>
            </a:prstGeom>
            <a:ln w="1905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A7D57D4B-55B0-E033-9E83-C854656135C7}"/>
                </a:ext>
              </a:extLst>
            </p:cNvPr>
            <p:cNvSpPr/>
            <p:nvPr userDrawn="1"/>
          </p:nvSpPr>
          <p:spPr>
            <a:xfrm>
              <a:off x="1518558" y="4287416"/>
              <a:ext cx="881743" cy="88174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CB6385A-42AB-1307-1185-2EF58978C6BC}"/>
                </a:ext>
              </a:extLst>
            </p:cNvPr>
            <p:cNvSpPr/>
            <p:nvPr userDrawn="1"/>
          </p:nvSpPr>
          <p:spPr>
            <a:xfrm>
              <a:off x="3173186" y="4287416"/>
              <a:ext cx="881743" cy="88174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436A6B02-A1E7-B114-5D39-3CF38B17E368}"/>
                </a:ext>
              </a:extLst>
            </p:cNvPr>
            <p:cNvSpPr/>
            <p:nvPr userDrawn="1"/>
          </p:nvSpPr>
          <p:spPr>
            <a:xfrm>
              <a:off x="4827814" y="4287416"/>
              <a:ext cx="881743" cy="88174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01A212D-5008-350D-18F8-17E2BFCBA32A}"/>
                </a:ext>
              </a:extLst>
            </p:cNvPr>
            <p:cNvSpPr/>
            <p:nvPr userDrawn="1"/>
          </p:nvSpPr>
          <p:spPr>
            <a:xfrm>
              <a:off x="6482442" y="4287416"/>
              <a:ext cx="881743" cy="88174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878FD012-5F38-1A2A-5363-8FE6C14BEAD0}"/>
                </a:ext>
              </a:extLst>
            </p:cNvPr>
            <p:cNvSpPr/>
            <p:nvPr userDrawn="1"/>
          </p:nvSpPr>
          <p:spPr>
            <a:xfrm>
              <a:off x="8137070" y="4287416"/>
              <a:ext cx="881743" cy="88174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8A147C81-78F8-D48C-28B1-F59871417B9E}"/>
                </a:ext>
              </a:extLst>
            </p:cNvPr>
            <p:cNvSpPr/>
            <p:nvPr userDrawn="1"/>
          </p:nvSpPr>
          <p:spPr>
            <a:xfrm>
              <a:off x="9791700" y="4287416"/>
              <a:ext cx="881743" cy="88174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0DE191EF-0854-0B82-6D05-A601D4706FB9}"/>
                </a:ext>
              </a:extLst>
            </p:cNvPr>
            <p:cNvSpPr txBox="1"/>
            <p:nvPr userDrawn="1"/>
          </p:nvSpPr>
          <p:spPr>
            <a:xfrm>
              <a:off x="1132114" y="5245275"/>
              <a:ext cx="1654629" cy="577028"/>
            </a:xfrm>
            <a:prstGeom prst="rect">
              <a:avLst/>
            </a:prstGeom>
            <a:noFill/>
          </p:spPr>
          <p:txBody>
            <a:bodyPr wrap="square" lIns="0" tIns="0" rIns="0" bIns="0" rtlCol="0">
              <a:noAutofit/>
            </a:bodyPr>
            <a:lstStyle/>
            <a:p>
              <a:pPr algn="ctr"/>
              <a:r>
                <a:rPr lang="en-US" sz="1600" dirty="0">
                  <a:solidFill>
                    <a:schemeClr val="bg1"/>
                  </a:solidFill>
                </a:rPr>
                <a:t>operations </a:t>
              </a:r>
            </a:p>
          </p:txBody>
        </p:sp>
        <p:sp>
          <p:nvSpPr>
            <p:cNvPr id="21" name="TextBox 20">
              <a:extLst>
                <a:ext uri="{FF2B5EF4-FFF2-40B4-BE49-F238E27FC236}">
                  <a16:creationId xmlns:a16="http://schemas.microsoft.com/office/drawing/2014/main" id="{EA796A06-19DA-914E-E55E-1F505D8013A1}"/>
                </a:ext>
              </a:extLst>
            </p:cNvPr>
            <p:cNvSpPr txBox="1"/>
            <p:nvPr userDrawn="1"/>
          </p:nvSpPr>
          <p:spPr>
            <a:xfrm>
              <a:off x="2789231" y="5245275"/>
              <a:ext cx="1654629" cy="577028"/>
            </a:xfrm>
            <a:prstGeom prst="rect">
              <a:avLst/>
            </a:prstGeom>
            <a:noFill/>
          </p:spPr>
          <p:txBody>
            <a:bodyPr wrap="square" lIns="0" tIns="0" rIns="0" bIns="0" rtlCol="0">
              <a:noAutofit/>
            </a:bodyPr>
            <a:lstStyle/>
            <a:p>
              <a:pPr algn="ctr"/>
              <a:r>
                <a:rPr lang="en-US" sz="1600" dirty="0">
                  <a:solidFill>
                    <a:schemeClr val="bg1"/>
                  </a:solidFill>
                </a:rPr>
                <a:t>profitability </a:t>
              </a:r>
            </a:p>
          </p:txBody>
        </p:sp>
        <p:sp>
          <p:nvSpPr>
            <p:cNvPr id="22" name="TextBox 21">
              <a:extLst>
                <a:ext uri="{FF2B5EF4-FFF2-40B4-BE49-F238E27FC236}">
                  <a16:creationId xmlns:a16="http://schemas.microsoft.com/office/drawing/2014/main" id="{B558D023-9903-E1EC-F2A8-762859BE540F}"/>
                </a:ext>
              </a:extLst>
            </p:cNvPr>
            <p:cNvSpPr txBox="1"/>
            <p:nvPr userDrawn="1"/>
          </p:nvSpPr>
          <p:spPr>
            <a:xfrm>
              <a:off x="4446348" y="5245275"/>
              <a:ext cx="1654629" cy="577028"/>
            </a:xfrm>
            <a:prstGeom prst="rect">
              <a:avLst/>
            </a:prstGeom>
            <a:noFill/>
          </p:spPr>
          <p:txBody>
            <a:bodyPr wrap="square" lIns="0" tIns="0" rIns="0" bIns="0" rtlCol="0">
              <a:noAutofit/>
            </a:bodyPr>
            <a:lstStyle/>
            <a:p>
              <a:pPr algn="ctr"/>
              <a:r>
                <a:rPr lang="en-US" sz="1600" dirty="0">
                  <a:solidFill>
                    <a:schemeClr val="bg1"/>
                  </a:solidFill>
                </a:rPr>
                <a:t>self</a:t>
              </a:r>
            </a:p>
            <a:p>
              <a:pPr algn="ctr"/>
              <a:r>
                <a:rPr lang="en-US" sz="1600" dirty="0">
                  <a:solidFill>
                    <a:schemeClr val="bg1"/>
                  </a:solidFill>
                </a:rPr>
                <a:t>development</a:t>
              </a:r>
            </a:p>
          </p:txBody>
        </p:sp>
        <p:sp>
          <p:nvSpPr>
            <p:cNvPr id="23" name="TextBox 22">
              <a:extLst>
                <a:ext uri="{FF2B5EF4-FFF2-40B4-BE49-F238E27FC236}">
                  <a16:creationId xmlns:a16="http://schemas.microsoft.com/office/drawing/2014/main" id="{B9CC45AC-BA9E-11CC-DBFA-AE1CCCEB6522}"/>
                </a:ext>
              </a:extLst>
            </p:cNvPr>
            <p:cNvSpPr txBox="1"/>
            <p:nvPr userDrawn="1"/>
          </p:nvSpPr>
          <p:spPr>
            <a:xfrm>
              <a:off x="6103465" y="5245275"/>
              <a:ext cx="1654629" cy="577028"/>
            </a:xfrm>
            <a:prstGeom prst="rect">
              <a:avLst/>
            </a:prstGeom>
            <a:noFill/>
          </p:spPr>
          <p:txBody>
            <a:bodyPr wrap="square" lIns="0" tIns="0" rIns="0" bIns="0" rtlCol="0">
              <a:noAutofit/>
            </a:bodyPr>
            <a:lstStyle/>
            <a:p>
              <a:pPr algn="ctr"/>
              <a:r>
                <a:rPr lang="en-US" sz="1600" dirty="0">
                  <a:solidFill>
                    <a:schemeClr val="bg1"/>
                  </a:solidFill>
                </a:rPr>
                <a:t>team</a:t>
              </a:r>
            </a:p>
            <a:p>
              <a:pPr algn="ctr"/>
              <a:r>
                <a:rPr lang="en-US" sz="1600" dirty="0">
                  <a:solidFill>
                    <a:schemeClr val="bg1"/>
                  </a:solidFill>
                </a:rPr>
                <a:t>development </a:t>
              </a:r>
            </a:p>
          </p:txBody>
        </p:sp>
        <p:sp>
          <p:nvSpPr>
            <p:cNvPr id="24" name="TextBox 23">
              <a:extLst>
                <a:ext uri="{FF2B5EF4-FFF2-40B4-BE49-F238E27FC236}">
                  <a16:creationId xmlns:a16="http://schemas.microsoft.com/office/drawing/2014/main" id="{C87D5F4D-CB8C-65A0-34F7-34814632E88A}"/>
                </a:ext>
              </a:extLst>
            </p:cNvPr>
            <p:cNvSpPr txBox="1"/>
            <p:nvPr userDrawn="1"/>
          </p:nvSpPr>
          <p:spPr>
            <a:xfrm>
              <a:off x="7760582" y="5245275"/>
              <a:ext cx="1654629" cy="577028"/>
            </a:xfrm>
            <a:prstGeom prst="rect">
              <a:avLst/>
            </a:prstGeom>
            <a:noFill/>
          </p:spPr>
          <p:txBody>
            <a:bodyPr wrap="square" lIns="0" tIns="0" rIns="0" bIns="0" rtlCol="0">
              <a:noAutofit/>
            </a:bodyPr>
            <a:lstStyle/>
            <a:p>
              <a:pPr algn="ctr"/>
              <a:r>
                <a:rPr lang="en-US" sz="1600" dirty="0">
                  <a:solidFill>
                    <a:schemeClr val="bg1"/>
                  </a:solidFill>
                </a:rPr>
                <a:t>client</a:t>
              </a:r>
            </a:p>
            <a:p>
              <a:pPr algn="ctr"/>
              <a:r>
                <a:rPr lang="en-US" sz="1600" dirty="0">
                  <a:solidFill>
                    <a:schemeClr val="bg1"/>
                  </a:solidFill>
                </a:rPr>
                <a:t>engagement </a:t>
              </a:r>
            </a:p>
          </p:txBody>
        </p:sp>
        <p:sp>
          <p:nvSpPr>
            <p:cNvPr id="25" name="TextBox 24">
              <a:extLst>
                <a:ext uri="{FF2B5EF4-FFF2-40B4-BE49-F238E27FC236}">
                  <a16:creationId xmlns:a16="http://schemas.microsoft.com/office/drawing/2014/main" id="{9256E49F-CFF2-D588-F62F-E9D119EF5BAF}"/>
                </a:ext>
              </a:extLst>
            </p:cNvPr>
            <p:cNvSpPr txBox="1"/>
            <p:nvPr userDrawn="1"/>
          </p:nvSpPr>
          <p:spPr>
            <a:xfrm>
              <a:off x="9417701" y="5245275"/>
              <a:ext cx="1654629" cy="577028"/>
            </a:xfrm>
            <a:prstGeom prst="rect">
              <a:avLst/>
            </a:prstGeom>
            <a:noFill/>
          </p:spPr>
          <p:txBody>
            <a:bodyPr wrap="square" lIns="0" tIns="0" rIns="0" bIns="0" rtlCol="0">
              <a:noAutofit/>
            </a:bodyPr>
            <a:lstStyle/>
            <a:p>
              <a:pPr algn="ctr"/>
              <a:r>
                <a:rPr lang="en-US" sz="1600" dirty="0">
                  <a:solidFill>
                    <a:schemeClr val="bg1"/>
                  </a:solidFill>
                </a:rPr>
                <a:t>people</a:t>
              </a:r>
            </a:p>
            <a:p>
              <a:pPr algn="ctr"/>
              <a:r>
                <a:rPr lang="en-US" sz="1600" dirty="0">
                  <a:solidFill>
                    <a:schemeClr val="bg1"/>
                  </a:solidFill>
                </a:rPr>
                <a:t>engagement </a:t>
              </a:r>
            </a:p>
          </p:txBody>
        </p:sp>
        <p:pic>
          <p:nvPicPr>
            <p:cNvPr id="26" name="Graphic 25">
              <a:extLst>
                <a:ext uri="{FF2B5EF4-FFF2-40B4-BE49-F238E27FC236}">
                  <a16:creationId xmlns:a16="http://schemas.microsoft.com/office/drawing/2014/main" id="{7F74A7C4-5816-B079-2CC5-D6BBA16A3C2E}"/>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658982" y="4453967"/>
              <a:ext cx="600894" cy="548640"/>
            </a:xfrm>
            <a:prstGeom prst="rect">
              <a:avLst/>
            </a:prstGeom>
          </p:spPr>
        </p:pic>
        <p:pic>
          <p:nvPicPr>
            <p:cNvPr id="28" name="Graphic 27">
              <a:extLst>
                <a:ext uri="{FF2B5EF4-FFF2-40B4-BE49-F238E27FC236}">
                  <a16:creationId xmlns:a16="http://schemas.microsoft.com/office/drawing/2014/main" id="{9F20AA9D-31E7-1F37-F6E0-0E5CBA3AE04B}"/>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3385457" y="4453967"/>
              <a:ext cx="457200" cy="548640"/>
            </a:xfrm>
            <a:prstGeom prst="rect">
              <a:avLst/>
            </a:prstGeom>
          </p:spPr>
        </p:pic>
        <p:pic>
          <p:nvPicPr>
            <p:cNvPr id="30" name="Graphic 29">
              <a:extLst>
                <a:ext uri="{FF2B5EF4-FFF2-40B4-BE49-F238E27FC236}">
                  <a16:creationId xmlns:a16="http://schemas.microsoft.com/office/drawing/2014/main" id="{E8BF0F3F-A235-B6F0-D5A0-067371CEF081}"/>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5004916" y="4453967"/>
              <a:ext cx="527538" cy="548640"/>
            </a:xfrm>
            <a:prstGeom prst="rect">
              <a:avLst/>
            </a:prstGeom>
          </p:spPr>
        </p:pic>
        <p:pic>
          <p:nvPicPr>
            <p:cNvPr id="33" name="Graphic 32">
              <a:extLst>
                <a:ext uri="{FF2B5EF4-FFF2-40B4-BE49-F238E27FC236}">
                  <a16:creationId xmlns:a16="http://schemas.microsoft.com/office/drawing/2014/main" id="{4275898A-F438-9945-3EAC-68A0C4A8D31F}"/>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a:off x="6681912" y="4453967"/>
              <a:ext cx="482802" cy="548640"/>
            </a:xfrm>
            <a:prstGeom prst="rect">
              <a:avLst/>
            </a:prstGeom>
          </p:spPr>
        </p:pic>
        <p:pic>
          <p:nvPicPr>
            <p:cNvPr id="35" name="Graphic 34">
              <a:extLst>
                <a:ext uri="{FF2B5EF4-FFF2-40B4-BE49-F238E27FC236}">
                  <a16:creationId xmlns:a16="http://schemas.microsoft.com/office/drawing/2014/main" id="{07305115-155B-5198-D2EB-11296E740DFA}"/>
                </a:ext>
              </a:extLst>
            </p:cNvPr>
            <p:cNvPicPr>
              <a:picLocks noChangeAspect="1"/>
            </p:cNvPicPr>
            <p:nvPr userDrawn="1"/>
          </p:nvPicPr>
          <p:blipFill>
            <a:blip r:embed="rId18">
              <a:extLst>
                <a:ext uri="{96DAC541-7B7A-43D3-8B79-37D633B846F1}">
                  <asvg:svgBlip xmlns:asvg="http://schemas.microsoft.com/office/drawing/2016/SVG/main" r:embed="rId19"/>
                </a:ext>
              </a:extLst>
            </a:blip>
            <a:stretch>
              <a:fillRect/>
            </a:stretch>
          </p:blipFill>
          <p:spPr>
            <a:xfrm>
              <a:off x="8257901" y="4506721"/>
              <a:ext cx="640080" cy="443133"/>
            </a:xfrm>
            <a:prstGeom prst="rect">
              <a:avLst/>
            </a:prstGeom>
          </p:spPr>
        </p:pic>
        <p:pic>
          <p:nvPicPr>
            <p:cNvPr id="37" name="Graphic 36">
              <a:extLst>
                <a:ext uri="{FF2B5EF4-FFF2-40B4-BE49-F238E27FC236}">
                  <a16:creationId xmlns:a16="http://schemas.microsoft.com/office/drawing/2014/main" id="{B7987E01-E848-8696-2B85-B67D82FE3A75}"/>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9946821" y="4453967"/>
              <a:ext cx="571500" cy="548640"/>
            </a:xfrm>
            <a:prstGeom prst="rect">
              <a:avLst/>
            </a:prstGeom>
          </p:spPr>
        </p:pic>
      </p:grpSp>
    </p:spTree>
    <p:extLst>
      <p:ext uri="{BB962C8B-B14F-4D97-AF65-F5344CB8AC3E}">
        <p14:creationId xmlns:p14="http://schemas.microsoft.com/office/powerpoint/2010/main" val="4104084073"/>
      </p:ext>
    </p:extLst>
  </p:cSld>
  <p:clrMapOvr>
    <a:masterClrMapping/>
  </p:clrMapOvr>
  <p:extLst>
    <p:ext uri="{DCECCB84-F9BA-43D5-87BE-67443E8EF086}">
      <p15:sldGuideLst xmlns:p15="http://schemas.microsoft.com/office/powerpoint/2012/main">
        <p15:guide id="1" pos="186">
          <p15:clr>
            <a:srgbClr val="F26B43"/>
          </p15:clr>
        </p15:guide>
        <p15:guide id="2" pos="5569">
          <p15:clr>
            <a:srgbClr val="F26B43"/>
          </p15:clr>
        </p15:guide>
        <p15:guide id="3" orient="horz" pos="174">
          <p15:clr>
            <a:srgbClr val="F26B43"/>
          </p15:clr>
        </p15:guide>
        <p15:guide id="5" orient="horz" pos="853">
          <p15:clr>
            <a:srgbClr val="F26B43"/>
          </p15:clr>
        </p15:guide>
        <p15:guide id="6" orient="horz" pos="2690">
          <p15:clr>
            <a:srgbClr val="F26B43"/>
          </p15:clr>
        </p15:guide>
        <p15:guide id="7" orient="horz" pos="2932">
          <p15:clr>
            <a:srgbClr val="F26B43"/>
          </p15:clr>
        </p15:guide>
        <p15:guide id="8" orient="horz" pos="3120">
          <p15:clr>
            <a:srgbClr val="F26B43"/>
          </p15:clr>
        </p15:guide>
        <p15:guide id="9" pos="230">
          <p15:clr>
            <a:srgbClr val="A4A3A4"/>
          </p15:clr>
        </p15:guide>
      </p15:sldGuideLst>
    </p:ext>
  </p:extLst>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grpSp>
        <p:nvGrpSpPr>
          <p:cNvPr id="9" name="Group 8">
            <a:extLst>
              <a:ext uri="{FF2B5EF4-FFF2-40B4-BE49-F238E27FC236}">
                <a16:creationId xmlns:a16="http://schemas.microsoft.com/office/drawing/2014/main" id="{4779D303-8C44-4C0B-B925-1F68E283B6CA}"/>
              </a:ext>
            </a:extLst>
          </p:cNvPr>
          <p:cNvGrpSpPr/>
          <p:nvPr userDrawn="1"/>
        </p:nvGrpSpPr>
        <p:grpSpPr>
          <a:xfrm>
            <a:off x="8080320" y="3128268"/>
            <a:ext cx="3737199" cy="754757"/>
            <a:chOff x="7678714" y="5603860"/>
            <a:chExt cx="3910205" cy="789697"/>
          </a:xfrm>
        </p:grpSpPr>
        <p:pic>
          <p:nvPicPr>
            <p:cNvPr id="7" name="Image 15" descr="Une image contenant objet&#10;&#10;Description générée automatiquement">
              <a:extLst>
                <a:ext uri="{FF2B5EF4-FFF2-40B4-BE49-F238E27FC236}">
                  <a16:creationId xmlns:a16="http://schemas.microsoft.com/office/drawing/2014/main" id="{054C13FF-4D6B-442A-BA86-40A22CBE5FD3}"/>
                </a:ext>
              </a:extLst>
            </p:cNvPr>
            <p:cNvPicPr>
              <a:picLocks noChangeAspect="1"/>
            </p:cNvPicPr>
            <p:nvPr userDrawn="1"/>
          </p:nvPicPr>
          <p:blipFill rotWithShape="1">
            <a:blip r:embed="rId6" cstate="screen">
              <a:biLevel thresh="25000"/>
              <a:extLst>
                <a:ext uri="{28A0092B-C50C-407E-A947-70E740481C1C}">
                  <a14:useLocalDpi xmlns:a14="http://schemas.microsoft.com/office/drawing/2010/main"/>
                </a:ext>
              </a:extLst>
            </a:blip>
            <a:srcRect/>
            <a:stretch/>
          </p:blipFill>
          <p:spPr>
            <a:xfrm>
              <a:off x="7678714" y="5712306"/>
              <a:ext cx="2800271" cy="648775"/>
            </a:xfrm>
            <a:prstGeom prst="rect">
              <a:avLst/>
            </a:prstGeom>
          </p:spPr>
        </p:pic>
        <p:pic>
          <p:nvPicPr>
            <p:cNvPr id="8" name="Graphique 12">
              <a:extLst>
                <a:ext uri="{FF2B5EF4-FFF2-40B4-BE49-F238E27FC236}">
                  <a16:creationId xmlns:a16="http://schemas.microsoft.com/office/drawing/2014/main" id="{A0E486BD-D4AE-4D95-BD4E-9D5894CA7E83}"/>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10725975" y="5603860"/>
              <a:ext cx="862944" cy="789697"/>
            </a:xfrm>
            <a:prstGeom prst="rect">
              <a:avLst/>
            </a:prstGeom>
          </p:spPr>
        </p:pic>
      </p:grpSp>
      <p:sp>
        <p:nvSpPr>
          <p:cNvPr id="31" name="Titre 1">
            <a:extLst>
              <a:ext uri="{FF2B5EF4-FFF2-40B4-BE49-F238E27FC236}">
                <a16:creationId xmlns:a16="http://schemas.microsoft.com/office/drawing/2014/main" id="{4FE6D70E-407E-0EF2-C0D2-0DF79DEE100D}"/>
              </a:ext>
            </a:extLst>
          </p:cNvPr>
          <p:cNvSpPr>
            <a:spLocks noGrp="1"/>
          </p:cNvSpPr>
          <p:nvPr>
            <p:ph type="ctrTitle" hasCustomPrompt="1"/>
          </p:nvPr>
        </p:nvSpPr>
        <p:spPr>
          <a:xfrm>
            <a:off x="558808" y="3143250"/>
            <a:ext cx="4051292" cy="1479550"/>
          </a:xfrm>
          <a:prstGeom prst="rect">
            <a:avLst/>
          </a:prstGeom>
        </p:spPr>
        <p:txBody>
          <a:bodyPr lIns="0" rIns="0" anchor="t">
            <a:noAutofit/>
          </a:bodyPr>
          <a:lstStyle>
            <a:lvl1pPr algn="l">
              <a:lnSpc>
                <a:spcPct val="70000"/>
              </a:lnSpc>
              <a:defRPr sz="4400" b="1" cap="all" spc="-151" baseline="0">
                <a:solidFill>
                  <a:schemeClr val="accent1"/>
                </a:solidFill>
                <a:latin typeface="Arial Black" panose="020B0A04020102020204" pitchFamily="34" charset="0"/>
              </a:defRPr>
            </a:lvl1pPr>
          </a:lstStyle>
          <a:p>
            <a:r>
              <a:rPr lang="en-GB" dirty="0"/>
              <a:t>TITLE Here</a:t>
            </a:r>
          </a:p>
        </p:txBody>
      </p:sp>
      <p:sp>
        <p:nvSpPr>
          <p:cNvPr id="10" name="Picture Placeholder 9">
            <a:extLst>
              <a:ext uri="{FF2B5EF4-FFF2-40B4-BE49-F238E27FC236}">
                <a16:creationId xmlns:a16="http://schemas.microsoft.com/office/drawing/2014/main" id="{2677FBA9-2389-FA68-6478-F57C464FC4E5}"/>
              </a:ext>
            </a:extLst>
          </p:cNvPr>
          <p:cNvSpPr>
            <a:spLocks noGrp="1"/>
          </p:cNvSpPr>
          <p:nvPr>
            <p:ph type="pic" sz="quarter" idx="15"/>
          </p:nvPr>
        </p:nvSpPr>
        <p:spPr>
          <a:xfrm>
            <a:off x="4997767" y="0"/>
            <a:ext cx="7194233" cy="6858000"/>
          </a:xfrm>
          <a:custGeom>
            <a:avLst/>
            <a:gdLst>
              <a:gd name="connsiteX0" fmla="*/ 1619 w 7194233"/>
              <a:gd name="connsiteY0" fmla="*/ 0 h 6858000"/>
              <a:gd name="connsiteX1" fmla="*/ 3263456 w 7194233"/>
              <a:gd name="connsiteY1" fmla="*/ 0 h 6858000"/>
              <a:gd name="connsiteX2" fmla="*/ 3597116 w 7194233"/>
              <a:gd name="connsiteY2" fmla="*/ 582073 h 6858000"/>
              <a:gd name="connsiteX3" fmla="*/ 3930777 w 7194233"/>
              <a:gd name="connsiteY3" fmla="*/ 0 h 6858000"/>
              <a:gd name="connsiteX4" fmla="*/ 7192614 w 7194233"/>
              <a:gd name="connsiteY4" fmla="*/ 0 h 6858000"/>
              <a:gd name="connsiteX5" fmla="*/ 5226749 w 7194233"/>
              <a:gd name="connsiteY5" fmla="*/ 3425285 h 6858000"/>
              <a:gd name="connsiteX6" fmla="*/ 7194233 w 7194233"/>
              <a:gd name="connsiteY6" fmla="*/ 6858000 h 6858000"/>
              <a:gd name="connsiteX7" fmla="*/ 3937635 w 7194233"/>
              <a:gd name="connsiteY7" fmla="*/ 6858000 h 6858000"/>
              <a:gd name="connsiteX8" fmla="*/ 3597116 w 7194233"/>
              <a:gd name="connsiteY8" fmla="*/ 6264688 h 6858000"/>
              <a:gd name="connsiteX9" fmla="*/ 3256598 w 7194233"/>
              <a:gd name="connsiteY9" fmla="*/ 6858000 h 6858000"/>
              <a:gd name="connsiteX10" fmla="*/ 0 w 7194233"/>
              <a:gd name="connsiteY10" fmla="*/ 6858000 h 6858000"/>
              <a:gd name="connsiteX11" fmla="*/ 1967484 w 7194233"/>
              <a:gd name="connsiteY11" fmla="*/ 34252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194233" h="6858000">
                <a:moveTo>
                  <a:pt x="1619" y="0"/>
                </a:moveTo>
                <a:lnTo>
                  <a:pt x="3263456" y="0"/>
                </a:lnTo>
                <a:lnTo>
                  <a:pt x="3597116" y="582073"/>
                </a:lnTo>
                <a:lnTo>
                  <a:pt x="3930777" y="0"/>
                </a:lnTo>
                <a:lnTo>
                  <a:pt x="7192614" y="0"/>
                </a:lnTo>
                <a:lnTo>
                  <a:pt x="5226749" y="3425285"/>
                </a:lnTo>
                <a:lnTo>
                  <a:pt x="7194233" y="6858000"/>
                </a:lnTo>
                <a:lnTo>
                  <a:pt x="3937635" y="6858000"/>
                </a:lnTo>
                <a:lnTo>
                  <a:pt x="3597116" y="6264688"/>
                </a:lnTo>
                <a:lnTo>
                  <a:pt x="3256598" y="6858000"/>
                </a:lnTo>
                <a:lnTo>
                  <a:pt x="0" y="6858000"/>
                </a:lnTo>
                <a:lnTo>
                  <a:pt x="1967484" y="3425285"/>
                </a:lnTo>
                <a:close/>
              </a:path>
            </a:pathLst>
          </a:custGeom>
          <a:noFill/>
        </p:spPr>
        <p:txBody>
          <a:bodyPr wrap="square" anchor="ctr">
            <a:noAutofit/>
          </a:bodyPr>
          <a:lstStyle>
            <a:lvl1pPr marL="0" indent="0" algn="ctr">
              <a:buNone/>
              <a:defRPr>
                <a:solidFill>
                  <a:schemeClr val="bg1"/>
                </a:solidFill>
              </a:defRPr>
            </a:lvl1pPr>
          </a:lstStyle>
          <a:p>
            <a:endParaRPr lang="en-US" dirty="0"/>
          </a:p>
        </p:txBody>
      </p:sp>
    </p:spTree>
    <p:extLst>
      <p:ext uri="{BB962C8B-B14F-4D97-AF65-F5344CB8AC3E}">
        <p14:creationId xmlns:p14="http://schemas.microsoft.com/office/powerpoint/2010/main" val="2585218930"/>
      </p:ext>
    </p:extLst>
  </p:cSld>
  <p:clrMapOvr>
    <a:masterClrMapping/>
  </p:clrMapOvr>
  <p:extLst>
    <p:ext uri="{DCECCB84-F9BA-43D5-87BE-67443E8EF086}">
      <p15:sldGuideLst xmlns:p15="http://schemas.microsoft.com/office/powerpoint/2012/main">
        <p15:guide id="1" pos="186">
          <p15:clr>
            <a:srgbClr val="F26B43"/>
          </p15:clr>
        </p15:guide>
        <p15:guide id="2" pos="5569">
          <p15:clr>
            <a:srgbClr val="F26B43"/>
          </p15:clr>
        </p15:guide>
        <p15:guide id="3" orient="horz" pos="174">
          <p15:clr>
            <a:srgbClr val="F26B43"/>
          </p15:clr>
        </p15:guide>
        <p15:guide id="5" orient="horz" pos="853">
          <p15:clr>
            <a:srgbClr val="F26B43"/>
          </p15:clr>
        </p15:guide>
        <p15:guide id="6" orient="horz" pos="2690">
          <p15:clr>
            <a:srgbClr val="F26B43"/>
          </p15:clr>
        </p15:guide>
        <p15:guide id="7" orient="horz" pos="2932">
          <p15:clr>
            <a:srgbClr val="F26B43"/>
          </p15:clr>
        </p15:guide>
        <p15:guide id="8" orient="horz" pos="3120">
          <p15:clr>
            <a:srgbClr val="F26B43"/>
          </p15:clr>
        </p15:guide>
        <p15:guide id="9" pos="230">
          <p15:clr>
            <a:srgbClr val="A4A3A4"/>
          </p15:clr>
        </p15:guide>
      </p15:sldGuideLst>
    </p:ext>
  </p:extLst>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F30D0232-751C-41CC-210B-6289EF2E9050}"/>
              </a:ext>
            </a:extLst>
          </p:cNvPr>
          <p:cNvSpPr/>
          <p:nvPr/>
        </p:nvSpPr>
        <p:spPr>
          <a:xfrm rot="5400000">
            <a:off x="2594697" y="129453"/>
            <a:ext cx="5735781" cy="5476875"/>
          </a:xfrm>
          <a:prstGeom prst="rect">
            <a:avLst/>
          </a:prstGeom>
          <a:solidFill>
            <a:schemeClr val="bg2"/>
          </a:solidFill>
          <a:ln w="0" cap="flat">
            <a:noFill/>
            <a:prstDash val="solid"/>
            <a:miter/>
          </a:ln>
        </p:spPr>
        <p:txBody>
          <a:bodyPr rtlCol="0" anchor="ctr"/>
          <a:lstStyle/>
          <a:p>
            <a:endParaRPr lang="en-US"/>
          </a:p>
        </p:txBody>
      </p:sp>
      <p:sp>
        <p:nvSpPr>
          <p:cNvPr id="3" name="Rectangle 2">
            <a:extLst>
              <a:ext uri="{FF2B5EF4-FFF2-40B4-BE49-F238E27FC236}">
                <a16:creationId xmlns:a16="http://schemas.microsoft.com/office/drawing/2014/main" id="{2BDE0613-8853-8A62-D425-9B796C26A139}"/>
              </a:ext>
            </a:extLst>
          </p:cNvPr>
          <p:cNvSpPr/>
          <p:nvPr userDrawn="1"/>
        </p:nvSpPr>
        <p:spPr>
          <a:xfrm>
            <a:off x="3024585" y="4657178"/>
            <a:ext cx="1067990" cy="825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Objet 4" hidden="1">
            <a:extLst>
              <a:ext uri="{FF2B5EF4-FFF2-40B4-BE49-F238E27FC236}">
                <a16:creationId xmlns:a16="http://schemas.microsoft.com/office/drawing/2014/main" id="{075C7A91-CC93-4B69-84A3-D6E6299E1C1C}"/>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075C7A91-CC93-4B69-84A3-D6E6299E1C1C}"/>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4455627D-8E54-4A37-802B-8C427B3EB1B5}"/>
              </a:ext>
            </a:extLst>
          </p:cNvPr>
          <p:cNvSpPr/>
          <p:nvPr>
            <p:custDataLst>
              <p:tags r:id="rId2"/>
            </p:custDataLst>
          </p:nvPr>
        </p:nvSpPr>
        <p:spPr>
          <a:xfrm>
            <a:off x="5" y="3"/>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5989"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29" name="Titre 1">
            <a:extLst>
              <a:ext uri="{FF2B5EF4-FFF2-40B4-BE49-F238E27FC236}">
                <a16:creationId xmlns:a16="http://schemas.microsoft.com/office/drawing/2014/main" id="{11E79B9F-D05E-49BF-B453-960FE5979E12}"/>
              </a:ext>
            </a:extLst>
          </p:cNvPr>
          <p:cNvSpPr>
            <a:spLocks noGrp="1"/>
          </p:cNvSpPr>
          <p:nvPr>
            <p:ph type="ctrTitle" hasCustomPrompt="1"/>
          </p:nvPr>
        </p:nvSpPr>
        <p:spPr>
          <a:xfrm>
            <a:off x="3024585" y="2215009"/>
            <a:ext cx="4971750" cy="1853047"/>
          </a:xfrm>
          <a:prstGeom prst="rect">
            <a:avLst/>
          </a:prstGeom>
        </p:spPr>
        <p:txBody>
          <a:bodyPr lIns="0" rIns="0" anchor="t">
            <a:noAutofit/>
          </a:bodyPr>
          <a:lstStyle>
            <a:lvl1pPr algn="l">
              <a:lnSpc>
                <a:spcPct val="70000"/>
              </a:lnSpc>
              <a:defRPr sz="4400" b="1" cap="all" spc="-151" baseline="0">
                <a:solidFill>
                  <a:schemeClr val="bg1"/>
                </a:solidFill>
                <a:latin typeface="Arial Black" panose="020B0A04020102020204" pitchFamily="34" charset="0"/>
              </a:defRPr>
            </a:lvl1pPr>
          </a:lstStyle>
          <a:p>
            <a:r>
              <a:rPr lang="en-GB" dirty="0"/>
              <a:t>Section TITLE</a:t>
            </a:r>
          </a:p>
        </p:txBody>
      </p:sp>
      <p:cxnSp>
        <p:nvCxnSpPr>
          <p:cNvPr id="31" name="Connecteur droit 26">
            <a:extLst>
              <a:ext uri="{FF2B5EF4-FFF2-40B4-BE49-F238E27FC236}">
                <a16:creationId xmlns:a16="http://schemas.microsoft.com/office/drawing/2014/main" id="{2E603D8A-435E-44AA-9556-EC256620340B}"/>
              </a:ext>
            </a:extLst>
          </p:cNvPr>
          <p:cNvCxnSpPr>
            <a:cxnSpLocks/>
          </p:cNvCxnSpPr>
          <p:nvPr/>
        </p:nvCxnSpPr>
        <p:spPr>
          <a:xfrm>
            <a:off x="3024585" y="1243462"/>
            <a:ext cx="663960" cy="0"/>
          </a:xfrm>
          <a:prstGeom prst="line">
            <a:avLst/>
          </a:prstGeom>
          <a:ln w="44450">
            <a:solidFill>
              <a:schemeClr val="tx2"/>
            </a:solidFill>
          </a:ln>
        </p:spPr>
        <p:style>
          <a:lnRef idx="1">
            <a:schemeClr val="accent1"/>
          </a:lnRef>
          <a:fillRef idx="0">
            <a:schemeClr val="accent1"/>
          </a:fillRef>
          <a:effectRef idx="0">
            <a:schemeClr val="accent1"/>
          </a:effectRef>
          <a:fontRef idx="minor">
            <a:schemeClr val="tx1"/>
          </a:fontRef>
        </p:style>
      </p:cxnSp>
      <p:sp>
        <p:nvSpPr>
          <p:cNvPr id="19" name="Espace réservé du texte 8">
            <a:extLst>
              <a:ext uri="{FF2B5EF4-FFF2-40B4-BE49-F238E27FC236}">
                <a16:creationId xmlns:a16="http://schemas.microsoft.com/office/drawing/2014/main" id="{5757D8A2-6B5C-49DD-A525-0EB0D9386334}"/>
              </a:ext>
            </a:extLst>
          </p:cNvPr>
          <p:cNvSpPr>
            <a:spLocks noGrp="1"/>
          </p:cNvSpPr>
          <p:nvPr>
            <p:ph type="body" sz="quarter" idx="15" hasCustomPrompt="1"/>
          </p:nvPr>
        </p:nvSpPr>
        <p:spPr>
          <a:xfrm>
            <a:off x="3024585" y="1442729"/>
            <a:ext cx="4971751" cy="369332"/>
          </a:xfrm>
          <a:prstGeom prst="rect">
            <a:avLst/>
          </a:prstGeom>
        </p:spPr>
        <p:txBody>
          <a:bodyPr wrap="square" lIns="0" rIns="0">
            <a:spAutoFit/>
          </a:bodyPr>
          <a:lstStyle>
            <a:lvl1pPr marL="0" indent="0" algn="l">
              <a:buNone/>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SL/Dept</a:t>
            </a:r>
          </a:p>
        </p:txBody>
      </p:sp>
      <p:sp>
        <p:nvSpPr>
          <p:cNvPr id="54" name="Picture Placeholder 53">
            <a:extLst>
              <a:ext uri="{FF2B5EF4-FFF2-40B4-BE49-F238E27FC236}">
                <a16:creationId xmlns:a16="http://schemas.microsoft.com/office/drawing/2014/main" id="{7FFAC326-F27C-54FD-8D7F-173081552B61}"/>
              </a:ext>
            </a:extLst>
          </p:cNvPr>
          <p:cNvSpPr>
            <a:spLocks noGrp="1"/>
          </p:cNvSpPr>
          <p:nvPr>
            <p:ph type="pic" sz="quarter" idx="16"/>
          </p:nvPr>
        </p:nvSpPr>
        <p:spPr>
          <a:xfrm>
            <a:off x="8250202" y="0"/>
            <a:ext cx="3941798" cy="5735781"/>
          </a:xfrm>
          <a:prstGeom prst="rect">
            <a:avLst/>
          </a:prstGeom>
          <a:noFill/>
        </p:spPr>
        <p:txBody>
          <a:bodyPr wrap="square" anchor="ctr">
            <a:noAutofit/>
          </a:bodyPr>
          <a:lstStyle>
            <a:lvl1pPr marL="0" indent="0" algn="ctr">
              <a:buNone/>
              <a:defRPr/>
            </a:lvl1pPr>
          </a:lstStyle>
          <a:p>
            <a:endParaRPr lang="en-US"/>
          </a:p>
        </p:txBody>
      </p:sp>
      <p:sp>
        <p:nvSpPr>
          <p:cNvPr id="15" name="Espace réservé du texte 8">
            <a:extLst>
              <a:ext uri="{FF2B5EF4-FFF2-40B4-BE49-F238E27FC236}">
                <a16:creationId xmlns:a16="http://schemas.microsoft.com/office/drawing/2014/main" id="{DD9039DD-A5F5-2F05-0054-06BC7BF35114}"/>
              </a:ext>
            </a:extLst>
          </p:cNvPr>
          <p:cNvSpPr>
            <a:spLocks noGrp="1"/>
          </p:cNvSpPr>
          <p:nvPr>
            <p:ph type="body" sz="quarter" idx="17" hasCustomPrompt="1"/>
          </p:nvPr>
        </p:nvSpPr>
        <p:spPr>
          <a:xfrm>
            <a:off x="3024585" y="4197988"/>
            <a:ext cx="4971750" cy="276999"/>
          </a:xfrm>
          <a:prstGeom prst="rect">
            <a:avLst/>
          </a:prstGeom>
        </p:spPr>
        <p:txBody>
          <a:bodyPr wrap="square" lIns="0" rIns="0">
            <a:spAutoFit/>
          </a:bodyPr>
          <a:lstStyle>
            <a:lvl1pPr marL="0" indent="0" algn="l">
              <a:buNone/>
              <a:defRPr sz="1800" b="1">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Name of Presenter</a:t>
            </a:r>
          </a:p>
        </p:txBody>
      </p:sp>
      <p:pic>
        <p:nvPicPr>
          <p:cNvPr id="4" name="Graphic 3">
            <a:extLst>
              <a:ext uri="{FF2B5EF4-FFF2-40B4-BE49-F238E27FC236}">
                <a16:creationId xmlns:a16="http://schemas.microsoft.com/office/drawing/2014/main" id="{66C14CA7-42BB-ED17-29CB-91577FFDC01F}"/>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291553" y="908575"/>
            <a:ext cx="2049066" cy="4465914"/>
          </a:xfrm>
          <a:prstGeom prst="rect">
            <a:avLst/>
          </a:prstGeom>
        </p:spPr>
      </p:pic>
    </p:spTree>
    <p:extLst>
      <p:ext uri="{BB962C8B-B14F-4D97-AF65-F5344CB8AC3E}">
        <p14:creationId xmlns:p14="http://schemas.microsoft.com/office/powerpoint/2010/main" val="1889095672"/>
      </p:ext>
    </p:extLst>
  </p:cSld>
  <p:clrMapOvr>
    <a:masterClrMapping/>
  </p:clrMapOvr>
  <p:extLst>
    <p:ext uri="{DCECCB84-F9BA-43D5-87BE-67443E8EF086}">
      <p15:sldGuideLst xmlns:p15="http://schemas.microsoft.com/office/powerpoint/2012/main">
        <p15:guide id="1" pos="162">
          <p15:clr>
            <a:srgbClr val="F26B43"/>
          </p15:clr>
        </p15:guide>
        <p15:guide id="3" orient="horz" pos="185">
          <p15:clr>
            <a:srgbClr val="F26B43"/>
          </p15:clr>
        </p15:guide>
        <p15:guide id="4" orient="horz" pos="1064">
          <p15:clr>
            <a:srgbClr val="F26B43"/>
          </p15:clr>
        </p15:guide>
        <p15:guide id="5" orient="horz" pos="1869">
          <p15:clr>
            <a:srgbClr val="F26B43"/>
          </p15:clr>
        </p15:guide>
        <p15:guide id="6" orient="horz" pos="2214">
          <p15:clr>
            <a:srgbClr val="F26B43"/>
          </p15:clr>
        </p15:guide>
      </p15:sldGuideLst>
    </p:ext>
  </p:extLst>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34" name="Freeform: Shape 33">
            <a:extLst>
              <a:ext uri="{FF2B5EF4-FFF2-40B4-BE49-F238E27FC236}">
                <a16:creationId xmlns:a16="http://schemas.microsoft.com/office/drawing/2014/main" id="{1E2E2B29-A721-3752-5F1A-EC05EED7888A}"/>
              </a:ext>
            </a:extLst>
          </p:cNvPr>
          <p:cNvSpPr/>
          <p:nvPr userDrawn="1"/>
        </p:nvSpPr>
        <p:spPr>
          <a:xfrm>
            <a:off x="0" y="0"/>
            <a:ext cx="6512285" cy="6858000"/>
          </a:xfrm>
          <a:custGeom>
            <a:avLst/>
            <a:gdLst>
              <a:gd name="connsiteX0" fmla="*/ 3248829 w 6512285"/>
              <a:gd name="connsiteY0" fmla="*/ 0 h 6858000"/>
              <a:gd name="connsiteX1" fmla="*/ 6510666 w 6512285"/>
              <a:gd name="connsiteY1" fmla="*/ 0 h 6858000"/>
              <a:gd name="connsiteX2" fmla="*/ 4544801 w 6512285"/>
              <a:gd name="connsiteY2" fmla="*/ 3425285 h 6858000"/>
              <a:gd name="connsiteX3" fmla="*/ 6512285 w 6512285"/>
              <a:gd name="connsiteY3" fmla="*/ 6858000 h 6858000"/>
              <a:gd name="connsiteX4" fmla="*/ 3255687 w 6512285"/>
              <a:gd name="connsiteY4" fmla="*/ 6858000 h 6858000"/>
              <a:gd name="connsiteX5" fmla="*/ 2915168 w 6512285"/>
              <a:gd name="connsiteY5" fmla="*/ 6264688 h 6858000"/>
              <a:gd name="connsiteX6" fmla="*/ 2574650 w 6512285"/>
              <a:gd name="connsiteY6" fmla="*/ 6858000 h 6858000"/>
              <a:gd name="connsiteX7" fmla="*/ 0 w 6512285"/>
              <a:gd name="connsiteY7" fmla="*/ 6858000 h 6858000"/>
              <a:gd name="connsiteX8" fmla="*/ 0 w 6512285"/>
              <a:gd name="connsiteY8" fmla="*/ 5668210 h 6858000"/>
              <a:gd name="connsiteX9" fmla="*/ 3248829 w 6512285"/>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12285" h="6858000">
                <a:moveTo>
                  <a:pt x="3248829" y="0"/>
                </a:moveTo>
                <a:lnTo>
                  <a:pt x="6510666" y="0"/>
                </a:lnTo>
                <a:lnTo>
                  <a:pt x="4544801" y="3425285"/>
                </a:lnTo>
                <a:lnTo>
                  <a:pt x="6512285" y="6858000"/>
                </a:lnTo>
                <a:lnTo>
                  <a:pt x="3255687" y="6858000"/>
                </a:lnTo>
                <a:lnTo>
                  <a:pt x="2915168" y="6264688"/>
                </a:lnTo>
                <a:lnTo>
                  <a:pt x="2574650" y="6858000"/>
                </a:lnTo>
                <a:lnTo>
                  <a:pt x="0" y="6858000"/>
                </a:lnTo>
                <a:lnTo>
                  <a:pt x="0" y="5668210"/>
                </a:lnTo>
                <a:lnTo>
                  <a:pt x="3248829"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aphicFrame>
        <p:nvGraphicFramePr>
          <p:cNvPr id="4" name="Objet 3" hidden="1">
            <a:extLst>
              <a:ext uri="{FF2B5EF4-FFF2-40B4-BE49-F238E27FC236}">
                <a16:creationId xmlns:a16="http://schemas.microsoft.com/office/drawing/2014/main" id="{7CED06AF-D77F-40B5-AC37-133B89CE02D4}"/>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3" imgW="532" imgH="530" progId="TCLayout.ActiveDocument.1">
                  <p:embed/>
                </p:oleObj>
              </mc:Choice>
              <mc:Fallback>
                <p:oleObj name="Diapositive think-cell" r:id="rId3" imgW="532" imgH="530" progId="TCLayout.ActiveDocument.1">
                  <p:embed/>
                  <p:pic>
                    <p:nvPicPr>
                      <p:cNvPr id="4" name="Objet 3" hidden="1">
                        <a:extLst>
                          <a:ext uri="{FF2B5EF4-FFF2-40B4-BE49-F238E27FC236}">
                            <a16:creationId xmlns:a16="http://schemas.microsoft.com/office/drawing/2014/main" id="{7CED06AF-D77F-40B5-AC37-133B89CE02D4}"/>
                          </a:ext>
                        </a:extLst>
                      </p:cNvPr>
                      <p:cNvPicPr/>
                      <p:nvPr/>
                    </p:nvPicPr>
                    <p:blipFill>
                      <a:blip r:embed="rId4"/>
                      <a:stretch>
                        <a:fillRect/>
                      </a:stretch>
                    </p:blipFill>
                    <p:spPr>
                      <a:xfrm>
                        <a:off x="1591" y="1590"/>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F68F1563-018F-44B3-B1BA-431C2F106E20}"/>
              </a:ext>
            </a:extLst>
          </p:cNvPr>
          <p:cNvSpPr>
            <a:spLocks noGrp="1"/>
          </p:cNvSpPr>
          <p:nvPr>
            <p:ph type="title" hasCustomPrompt="1"/>
          </p:nvPr>
        </p:nvSpPr>
        <p:spPr>
          <a:xfrm>
            <a:off x="6628715" y="394591"/>
            <a:ext cx="5175610" cy="630645"/>
          </a:xfrm>
          <a:prstGeom prst="rect">
            <a:avLst/>
          </a:prstGeom>
        </p:spPr>
        <p:txBody>
          <a:bodyPr lIns="0" anchor="ctr" anchorCtr="0">
            <a:noAutofit/>
          </a:bodyPr>
          <a:lstStyle>
            <a:lvl1pPr>
              <a:lnSpc>
                <a:spcPct val="100000"/>
              </a:lnSpc>
              <a:defRPr sz="4800" spc="-200" baseline="0">
                <a:solidFill>
                  <a:schemeClr val="accent1"/>
                </a:solidFill>
              </a:defRPr>
            </a:lvl1pPr>
          </a:lstStyle>
          <a:p>
            <a:r>
              <a:rPr lang="en-GB" dirty="0"/>
              <a:t>Summary</a:t>
            </a:r>
          </a:p>
        </p:txBody>
      </p:sp>
      <p:sp>
        <p:nvSpPr>
          <p:cNvPr id="9" name="Espace réservé du texte 8">
            <a:extLst>
              <a:ext uri="{FF2B5EF4-FFF2-40B4-BE49-F238E27FC236}">
                <a16:creationId xmlns:a16="http://schemas.microsoft.com/office/drawing/2014/main" id="{A137A81A-F5D3-4438-B99F-AC1EABFB6631}"/>
              </a:ext>
            </a:extLst>
          </p:cNvPr>
          <p:cNvSpPr>
            <a:spLocks noGrp="1"/>
          </p:cNvSpPr>
          <p:nvPr>
            <p:ph type="body" sz="quarter" idx="13" hasCustomPrompt="1"/>
          </p:nvPr>
        </p:nvSpPr>
        <p:spPr>
          <a:xfrm>
            <a:off x="7293785" y="1578242"/>
            <a:ext cx="4510540" cy="548640"/>
          </a:xfrm>
          <a:prstGeom prst="rect">
            <a:avLst/>
          </a:prstGeom>
        </p:spPr>
        <p:txBody>
          <a:bodyPr wrap="square" lIns="0" rIns="0" anchor="ctr">
            <a:noAutofit/>
          </a:bodyPr>
          <a:lstStyle>
            <a:lvl1pPr marL="0" indent="0" algn="l">
              <a:lnSpc>
                <a:spcPct val="100000"/>
              </a:lnSpc>
              <a:spcBef>
                <a:spcPts val="1799"/>
              </a:spcBef>
              <a:buSzPct val="100000"/>
              <a:buFontTx/>
              <a:buNone/>
              <a:defRPr lang="en-GB" sz="2000" dirty="0">
                <a:solidFill>
                  <a:schemeClr val="accent1"/>
                </a:solidFill>
              </a:defRPr>
            </a:lvl1pPr>
            <a:lvl2pPr marL="446088" indent="-446088" algn="ctr">
              <a:lnSpc>
                <a:spcPct val="100000"/>
              </a:lnSpc>
              <a:buFont typeface="Arial" panose="020B0604020202020204" pitchFamily="34" charset="0"/>
              <a:buChar char=" "/>
              <a:defRPr lang="en-GB" dirty="0"/>
            </a:lvl2pPr>
            <a:lvl3pPr marL="542397" indent="0">
              <a:buNone/>
              <a:defRPr>
                <a:solidFill>
                  <a:schemeClr val="bg1"/>
                </a:solidFill>
              </a:defRPr>
            </a:lvl3pPr>
            <a:lvl4pPr>
              <a:defRPr>
                <a:solidFill>
                  <a:schemeClr val="bg1"/>
                </a:solidFill>
              </a:defRPr>
            </a:lvl4pPr>
            <a:lvl5pPr>
              <a:defRPr>
                <a:solidFill>
                  <a:schemeClr val="bg1"/>
                </a:solidFill>
              </a:defRPr>
            </a:lvl5pPr>
          </a:lstStyle>
          <a:p>
            <a:pPr lvl="0"/>
            <a:r>
              <a:rPr lang="en-GB" dirty="0"/>
              <a:t>Your text here</a:t>
            </a:r>
          </a:p>
        </p:txBody>
      </p:sp>
      <p:sp>
        <p:nvSpPr>
          <p:cNvPr id="5" name="Text Placeholder 4">
            <a:extLst>
              <a:ext uri="{FF2B5EF4-FFF2-40B4-BE49-F238E27FC236}">
                <a16:creationId xmlns:a16="http://schemas.microsoft.com/office/drawing/2014/main" id="{1FC54E6E-6758-47CC-9090-8B34D3532C10}"/>
              </a:ext>
            </a:extLst>
          </p:cNvPr>
          <p:cNvSpPr>
            <a:spLocks noGrp="1" noChangeAspect="1"/>
          </p:cNvSpPr>
          <p:nvPr>
            <p:ph type="body" sz="quarter" idx="14" hasCustomPrompt="1"/>
          </p:nvPr>
        </p:nvSpPr>
        <p:spPr>
          <a:xfrm>
            <a:off x="6628715" y="1578242"/>
            <a:ext cx="548639" cy="548640"/>
          </a:xfrm>
          <a:prstGeom prst="ellipse">
            <a:avLst/>
          </a:prstGeom>
          <a:solidFill>
            <a:schemeClr val="tx2"/>
          </a:solidFill>
          <a:ln w="47625">
            <a:noFill/>
          </a:ln>
        </p:spPr>
        <p:txBody>
          <a:bodyPr anchor="ctr"/>
          <a:lstStyle>
            <a:lvl1pPr marL="0" indent="0" algn="ctr">
              <a:buNone/>
              <a:defRPr sz="3200" b="1">
                <a:solidFill>
                  <a:schemeClr val="bg2"/>
                </a:solidFill>
              </a:defRPr>
            </a:lvl1pPr>
          </a:lstStyle>
          <a:p>
            <a:pPr lvl="0"/>
            <a:r>
              <a:rPr lang="en-US" dirty="0"/>
              <a:t>1</a:t>
            </a:r>
          </a:p>
        </p:txBody>
      </p:sp>
      <p:sp>
        <p:nvSpPr>
          <p:cNvPr id="17" name="Text Placeholder 4">
            <a:extLst>
              <a:ext uri="{FF2B5EF4-FFF2-40B4-BE49-F238E27FC236}">
                <a16:creationId xmlns:a16="http://schemas.microsoft.com/office/drawing/2014/main" id="{FC544281-ED18-41CB-B539-F78288B9E6B7}"/>
              </a:ext>
            </a:extLst>
          </p:cNvPr>
          <p:cNvSpPr>
            <a:spLocks noGrp="1" noChangeAspect="1"/>
          </p:cNvSpPr>
          <p:nvPr>
            <p:ph type="body" sz="quarter" idx="15" hasCustomPrompt="1"/>
          </p:nvPr>
        </p:nvSpPr>
        <p:spPr>
          <a:xfrm>
            <a:off x="6628715" y="2282688"/>
            <a:ext cx="548639" cy="548640"/>
          </a:xfrm>
          <a:prstGeom prst="ellipse">
            <a:avLst/>
          </a:prstGeom>
          <a:solidFill>
            <a:schemeClr val="tx2"/>
          </a:solidFill>
          <a:ln w="47625">
            <a:noFill/>
          </a:ln>
        </p:spPr>
        <p:txBody>
          <a:bodyPr anchor="ctr"/>
          <a:lstStyle>
            <a:lvl1pPr marL="0" indent="0" algn="ctr">
              <a:buNone/>
              <a:defRPr sz="3200" b="1">
                <a:solidFill>
                  <a:schemeClr val="bg2"/>
                </a:solidFill>
              </a:defRPr>
            </a:lvl1pPr>
          </a:lstStyle>
          <a:p>
            <a:pPr lvl="0"/>
            <a:r>
              <a:rPr lang="en-US" dirty="0"/>
              <a:t>2</a:t>
            </a:r>
          </a:p>
        </p:txBody>
      </p:sp>
      <p:sp>
        <p:nvSpPr>
          <p:cNvPr id="18" name="Text Placeholder 4">
            <a:extLst>
              <a:ext uri="{FF2B5EF4-FFF2-40B4-BE49-F238E27FC236}">
                <a16:creationId xmlns:a16="http://schemas.microsoft.com/office/drawing/2014/main" id="{B0128BD1-71FF-436E-A13A-4A7140DFFC80}"/>
              </a:ext>
            </a:extLst>
          </p:cNvPr>
          <p:cNvSpPr>
            <a:spLocks noGrp="1" noChangeAspect="1"/>
          </p:cNvSpPr>
          <p:nvPr>
            <p:ph type="body" sz="quarter" idx="16" hasCustomPrompt="1"/>
          </p:nvPr>
        </p:nvSpPr>
        <p:spPr>
          <a:xfrm>
            <a:off x="6628715" y="2987134"/>
            <a:ext cx="548639" cy="548640"/>
          </a:xfrm>
          <a:prstGeom prst="ellipse">
            <a:avLst/>
          </a:prstGeom>
          <a:solidFill>
            <a:schemeClr val="tx2"/>
          </a:solidFill>
          <a:ln w="47625">
            <a:noFill/>
          </a:ln>
        </p:spPr>
        <p:txBody>
          <a:bodyPr anchor="ctr"/>
          <a:lstStyle>
            <a:lvl1pPr marL="0" indent="0" algn="ctr">
              <a:buNone/>
              <a:defRPr sz="3200" b="1">
                <a:solidFill>
                  <a:schemeClr val="bg2"/>
                </a:solidFill>
              </a:defRPr>
            </a:lvl1pPr>
          </a:lstStyle>
          <a:p>
            <a:pPr lvl="0"/>
            <a:r>
              <a:rPr lang="en-US" dirty="0"/>
              <a:t>3</a:t>
            </a:r>
          </a:p>
        </p:txBody>
      </p:sp>
      <p:sp>
        <p:nvSpPr>
          <p:cNvPr id="19" name="Text Placeholder 4">
            <a:extLst>
              <a:ext uri="{FF2B5EF4-FFF2-40B4-BE49-F238E27FC236}">
                <a16:creationId xmlns:a16="http://schemas.microsoft.com/office/drawing/2014/main" id="{0EBC37DF-AC5B-4716-A7D2-103127863BBC}"/>
              </a:ext>
            </a:extLst>
          </p:cNvPr>
          <p:cNvSpPr>
            <a:spLocks noGrp="1" noChangeAspect="1"/>
          </p:cNvSpPr>
          <p:nvPr>
            <p:ph type="body" sz="quarter" idx="17" hasCustomPrompt="1"/>
          </p:nvPr>
        </p:nvSpPr>
        <p:spPr>
          <a:xfrm>
            <a:off x="6628715" y="3691580"/>
            <a:ext cx="548639" cy="548640"/>
          </a:xfrm>
          <a:prstGeom prst="ellipse">
            <a:avLst/>
          </a:prstGeom>
          <a:solidFill>
            <a:schemeClr val="tx2"/>
          </a:solidFill>
          <a:ln w="47625">
            <a:noFill/>
          </a:ln>
        </p:spPr>
        <p:txBody>
          <a:bodyPr anchor="ctr"/>
          <a:lstStyle>
            <a:lvl1pPr marL="0" indent="0" algn="ctr">
              <a:buNone/>
              <a:defRPr sz="3200" b="1">
                <a:solidFill>
                  <a:schemeClr val="bg2"/>
                </a:solidFill>
              </a:defRPr>
            </a:lvl1pPr>
          </a:lstStyle>
          <a:p>
            <a:pPr lvl="0"/>
            <a:r>
              <a:rPr lang="en-US" dirty="0"/>
              <a:t>4</a:t>
            </a:r>
          </a:p>
        </p:txBody>
      </p:sp>
      <p:sp>
        <p:nvSpPr>
          <p:cNvPr id="20" name="Text Placeholder 4">
            <a:extLst>
              <a:ext uri="{FF2B5EF4-FFF2-40B4-BE49-F238E27FC236}">
                <a16:creationId xmlns:a16="http://schemas.microsoft.com/office/drawing/2014/main" id="{11685CF8-A47C-412B-855B-C1E93DD2B388}"/>
              </a:ext>
            </a:extLst>
          </p:cNvPr>
          <p:cNvSpPr>
            <a:spLocks noGrp="1" noChangeAspect="1"/>
          </p:cNvSpPr>
          <p:nvPr>
            <p:ph type="body" sz="quarter" idx="18" hasCustomPrompt="1"/>
          </p:nvPr>
        </p:nvSpPr>
        <p:spPr>
          <a:xfrm>
            <a:off x="6628715" y="4396026"/>
            <a:ext cx="548639" cy="548640"/>
          </a:xfrm>
          <a:prstGeom prst="ellipse">
            <a:avLst/>
          </a:prstGeom>
          <a:solidFill>
            <a:schemeClr val="tx2"/>
          </a:solidFill>
          <a:ln w="47625">
            <a:noFill/>
          </a:ln>
        </p:spPr>
        <p:txBody>
          <a:bodyPr anchor="ctr"/>
          <a:lstStyle>
            <a:lvl1pPr marL="0" indent="0" algn="ctr">
              <a:buNone/>
              <a:defRPr sz="3200" b="1">
                <a:solidFill>
                  <a:schemeClr val="bg2"/>
                </a:solidFill>
              </a:defRPr>
            </a:lvl1pPr>
          </a:lstStyle>
          <a:p>
            <a:pPr lvl="0"/>
            <a:r>
              <a:rPr lang="en-US" dirty="0"/>
              <a:t>5</a:t>
            </a:r>
          </a:p>
        </p:txBody>
      </p:sp>
      <p:sp>
        <p:nvSpPr>
          <p:cNvPr id="25" name="Espace réservé du texte 8">
            <a:extLst>
              <a:ext uri="{FF2B5EF4-FFF2-40B4-BE49-F238E27FC236}">
                <a16:creationId xmlns:a16="http://schemas.microsoft.com/office/drawing/2014/main" id="{5E120001-8A45-4830-973F-575E99FF1167}"/>
              </a:ext>
            </a:extLst>
          </p:cNvPr>
          <p:cNvSpPr>
            <a:spLocks noGrp="1"/>
          </p:cNvSpPr>
          <p:nvPr>
            <p:ph type="body" sz="quarter" idx="19" hasCustomPrompt="1"/>
          </p:nvPr>
        </p:nvSpPr>
        <p:spPr>
          <a:xfrm>
            <a:off x="7293785" y="2282688"/>
            <a:ext cx="4510540" cy="548640"/>
          </a:xfrm>
          <a:prstGeom prst="rect">
            <a:avLst/>
          </a:prstGeom>
        </p:spPr>
        <p:txBody>
          <a:bodyPr wrap="square" lIns="0" rIns="0" anchor="ctr">
            <a:noAutofit/>
          </a:bodyPr>
          <a:lstStyle>
            <a:lvl1pPr marL="0" indent="0" algn="l">
              <a:lnSpc>
                <a:spcPct val="100000"/>
              </a:lnSpc>
              <a:spcBef>
                <a:spcPts val="1799"/>
              </a:spcBef>
              <a:buSzPct val="100000"/>
              <a:buFontTx/>
              <a:buNone/>
              <a:defRPr lang="en-GB" sz="2000" dirty="0">
                <a:solidFill>
                  <a:schemeClr val="accent1"/>
                </a:solidFill>
              </a:defRPr>
            </a:lvl1pPr>
            <a:lvl2pPr marL="446088" indent="-446088" algn="ctr">
              <a:lnSpc>
                <a:spcPct val="100000"/>
              </a:lnSpc>
              <a:buFont typeface="Arial" panose="020B0604020202020204" pitchFamily="34" charset="0"/>
              <a:buChar char=" "/>
              <a:defRPr lang="en-GB" dirty="0"/>
            </a:lvl2pPr>
            <a:lvl3pPr marL="542397" indent="0">
              <a:buNone/>
              <a:defRPr>
                <a:solidFill>
                  <a:schemeClr val="bg1"/>
                </a:solidFill>
              </a:defRPr>
            </a:lvl3pPr>
            <a:lvl4pPr>
              <a:defRPr>
                <a:solidFill>
                  <a:schemeClr val="bg1"/>
                </a:solidFill>
              </a:defRPr>
            </a:lvl4pPr>
            <a:lvl5pPr>
              <a:defRPr>
                <a:solidFill>
                  <a:schemeClr val="bg1"/>
                </a:solidFill>
              </a:defRPr>
            </a:lvl5pPr>
          </a:lstStyle>
          <a:p>
            <a:pPr lvl="0"/>
            <a:r>
              <a:rPr lang="en-GB" dirty="0"/>
              <a:t>Your text here</a:t>
            </a:r>
          </a:p>
        </p:txBody>
      </p:sp>
      <p:sp>
        <p:nvSpPr>
          <p:cNvPr id="26" name="Espace réservé du texte 8">
            <a:extLst>
              <a:ext uri="{FF2B5EF4-FFF2-40B4-BE49-F238E27FC236}">
                <a16:creationId xmlns:a16="http://schemas.microsoft.com/office/drawing/2014/main" id="{94781540-8B78-4E29-96F9-1AE6FC9E44F5}"/>
              </a:ext>
            </a:extLst>
          </p:cNvPr>
          <p:cNvSpPr>
            <a:spLocks noGrp="1"/>
          </p:cNvSpPr>
          <p:nvPr>
            <p:ph type="body" sz="quarter" idx="20" hasCustomPrompt="1"/>
          </p:nvPr>
        </p:nvSpPr>
        <p:spPr>
          <a:xfrm>
            <a:off x="7293785" y="2987134"/>
            <a:ext cx="4510540" cy="548640"/>
          </a:xfrm>
          <a:prstGeom prst="rect">
            <a:avLst/>
          </a:prstGeom>
        </p:spPr>
        <p:txBody>
          <a:bodyPr wrap="square" lIns="0" rIns="0" anchor="ctr">
            <a:noAutofit/>
          </a:bodyPr>
          <a:lstStyle>
            <a:lvl1pPr marL="0" indent="0" algn="l">
              <a:lnSpc>
                <a:spcPct val="100000"/>
              </a:lnSpc>
              <a:spcBef>
                <a:spcPts val="1799"/>
              </a:spcBef>
              <a:buSzPct val="100000"/>
              <a:buFontTx/>
              <a:buNone/>
              <a:defRPr lang="en-GB" sz="2000" dirty="0">
                <a:solidFill>
                  <a:schemeClr val="accent1"/>
                </a:solidFill>
              </a:defRPr>
            </a:lvl1pPr>
            <a:lvl2pPr marL="446088" indent="-446088" algn="ctr">
              <a:lnSpc>
                <a:spcPct val="100000"/>
              </a:lnSpc>
              <a:buFont typeface="Arial" panose="020B0604020202020204" pitchFamily="34" charset="0"/>
              <a:buChar char=" "/>
              <a:defRPr lang="en-GB" dirty="0"/>
            </a:lvl2pPr>
            <a:lvl3pPr marL="542397" indent="0">
              <a:buNone/>
              <a:defRPr>
                <a:solidFill>
                  <a:schemeClr val="bg1"/>
                </a:solidFill>
              </a:defRPr>
            </a:lvl3pPr>
            <a:lvl4pPr>
              <a:defRPr>
                <a:solidFill>
                  <a:schemeClr val="bg1"/>
                </a:solidFill>
              </a:defRPr>
            </a:lvl4pPr>
            <a:lvl5pPr>
              <a:defRPr>
                <a:solidFill>
                  <a:schemeClr val="bg1"/>
                </a:solidFill>
              </a:defRPr>
            </a:lvl5pPr>
          </a:lstStyle>
          <a:p>
            <a:pPr lvl="0"/>
            <a:r>
              <a:rPr lang="en-GB" dirty="0"/>
              <a:t>Your text here</a:t>
            </a:r>
          </a:p>
        </p:txBody>
      </p:sp>
      <p:sp>
        <p:nvSpPr>
          <p:cNvPr id="27" name="Espace réservé du texte 8">
            <a:extLst>
              <a:ext uri="{FF2B5EF4-FFF2-40B4-BE49-F238E27FC236}">
                <a16:creationId xmlns:a16="http://schemas.microsoft.com/office/drawing/2014/main" id="{F85940BA-5339-4303-8331-E2FE487F6615}"/>
              </a:ext>
            </a:extLst>
          </p:cNvPr>
          <p:cNvSpPr>
            <a:spLocks noGrp="1"/>
          </p:cNvSpPr>
          <p:nvPr>
            <p:ph type="body" sz="quarter" idx="21" hasCustomPrompt="1"/>
          </p:nvPr>
        </p:nvSpPr>
        <p:spPr>
          <a:xfrm>
            <a:off x="7293785" y="3691580"/>
            <a:ext cx="4510540" cy="548640"/>
          </a:xfrm>
          <a:prstGeom prst="rect">
            <a:avLst/>
          </a:prstGeom>
        </p:spPr>
        <p:txBody>
          <a:bodyPr wrap="square" lIns="0" rIns="0" anchor="ctr">
            <a:noAutofit/>
          </a:bodyPr>
          <a:lstStyle>
            <a:lvl1pPr marL="0" indent="0" algn="l">
              <a:lnSpc>
                <a:spcPct val="100000"/>
              </a:lnSpc>
              <a:spcBef>
                <a:spcPts val="1799"/>
              </a:spcBef>
              <a:buSzPct val="100000"/>
              <a:buFontTx/>
              <a:buNone/>
              <a:defRPr lang="en-GB" sz="2000" dirty="0">
                <a:solidFill>
                  <a:schemeClr val="accent1"/>
                </a:solidFill>
              </a:defRPr>
            </a:lvl1pPr>
            <a:lvl2pPr marL="446088" indent="-446088" algn="ctr">
              <a:lnSpc>
                <a:spcPct val="100000"/>
              </a:lnSpc>
              <a:buFont typeface="Arial" panose="020B0604020202020204" pitchFamily="34" charset="0"/>
              <a:buChar char=" "/>
              <a:defRPr lang="en-GB" dirty="0"/>
            </a:lvl2pPr>
            <a:lvl3pPr marL="542397" indent="0">
              <a:buNone/>
              <a:defRPr>
                <a:solidFill>
                  <a:schemeClr val="bg1"/>
                </a:solidFill>
              </a:defRPr>
            </a:lvl3pPr>
            <a:lvl4pPr>
              <a:defRPr>
                <a:solidFill>
                  <a:schemeClr val="bg1"/>
                </a:solidFill>
              </a:defRPr>
            </a:lvl4pPr>
            <a:lvl5pPr>
              <a:defRPr>
                <a:solidFill>
                  <a:schemeClr val="bg1"/>
                </a:solidFill>
              </a:defRPr>
            </a:lvl5pPr>
          </a:lstStyle>
          <a:p>
            <a:pPr lvl="0"/>
            <a:r>
              <a:rPr lang="en-GB" dirty="0"/>
              <a:t>Your text here</a:t>
            </a:r>
          </a:p>
        </p:txBody>
      </p:sp>
      <p:sp>
        <p:nvSpPr>
          <p:cNvPr id="28" name="Espace réservé du texte 8">
            <a:extLst>
              <a:ext uri="{FF2B5EF4-FFF2-40B4-BE49-F238E27FC236}">
                <a16:creationId xmlns:a16="http://schemas.microsoft.com/office/drawing/2014/main" id="{68A70B3F-56FA-4A34-B2E6-EC8906CBE21C}"/>
              </a:ext>
            </a:extLst>
          </p:cNvPr>
          <p:cNvSpPr>
            <a:spLocks noGrp="1"/>
          </p:cNvSpPr>
          <p:nvPr>
            <p:ph type="body" sz="quarter" idx="22" hasCustomPrompt="1"/>
          </p:nvPr>
        </p:nvSpPr>
        <p:spPr>
          <a:xfrm>
            <a:off x="7293785" y="4396026"/>
            <a:ext cx="4510540" cy="548640"/>
          </a:xfrm>
          <a:prstGeom prst="rect">
            <a:avLst/>
          </a:prstGeom>
        </p:spPr>
        <p:txBody>
          <a:bodyPr wrap="square" lIns="0" rIns="0" anchor="ctr">
            <a:noAutofit/>
          </a:bodyPr>
          <a:lstStyle>
            <a:lvl1pPr marL="0" indent="0" algn="l">
              <a:lnSpc>
                <a:spcPct val="100000"/>
              </a:lnSpc>
              <a:spcBef>
                <a:spcPts val="1799"/>
              </a:spcBef>
              <a:buSzPct val="100000"/>
              <a:buFontTx/>
              <a:buNone/>
              <a:defRPr lang="en-GB" sz="2000" dirty="0">
                <a:solidFill>
                  <a:schemeClr val="accent1"/>
                </a:solidFill>
              </a:defRPr>
            </a:lvl1pPr>
            <a:lvl2pPr marL="446088" indent="-446088" algn="ctr">
              <a:lnSpc>
                <a:spcPct val="100000"/>
              </a:lnSpc>
              <a:buFont typeface="Arial" panose="020B0604020202020204" pitchFamily="34" charset="0"/>
              <a:buChar char=" "/>
              <a:defRPr lang="en-GB" dirty="0"/>
            </a:lvl2pPr>
            <a:lvl3pPr marL="542397" indent="0">
              <a:buNone/>
              <a:defRPr>
                <a:solidFill>
                  <a:schemeClr val="bg1"/>
                </a:solidFill>
              </a:defRPr>
            </a:lvl3pPr>
            <a:lvl4pPr>
              <a:defRPr>
                <a:solidFill>
                  <a:schemeClr val="bg1"/>
                </a:solidFill>
              </a:defRPr>
            </a:lvl4pPr>
            <a:lvl5pPr>
              <a:defRPr>
                <a:solidFill>
                  <a:schemeClr val="bg1"/>
                </a:solidFill>
              </a:defRPr>
            </a:lvl5pPr>
          </a:lstStyle>
          <a:p>
            <a:pPr lvl="0"/>
            <a:r>
              <a:rPr lang="en-GB" dirty="0"/>
              <a:t>Your text here</a:t>
            </a:r>
          </a:p>
        </p:txBody>
      </p:sp>
      <p:sp>
        <p:nvSpPr>
          <p:cNvPr id="29" name="Text Placeholder 4">
            <a:extLst>
              <a:ext uri="{FF2B5EF4-FFF2-40B4-BE49-F238E27FC236}">
                <a16:creationId xmlns:a16="http://schemas.microsoft.com/office/drawing/2014/main" id="{72BFCC5F-A619-F5E3-E01F-94E4BB7274E3}"/>
              </a:ext>
            </a:extLst>
          </p:cNvPr>
          <p:cNvSpPr>
            <a:spLocks noGrp="1" noChangeAspect="1"/>
          </p:cNvSpPr>
          <p:nvPr>
            <p:ph type="body" sz="quarter" idx="23" hasCustomPrompt="1"/>
          </p:nvPr>
        </p:nvSpPr>
        <p:spPr>
          <a:xfrm>
            <a:off x="6628715" y="5100474"/>
            <a:ext cx="548639" cy="548640"/>
          </a:xfrm>
          <a:prstGeom prst="ellipse">
            <a:avLst/>
          </a:prstGeom>
          <a:solidFill>
            <a:schemeClr val="tx2"/>
          </a:solidFill>
          <a:ln w="47625">
            <a:noFill/>
          </a:ln>
        </p:spPr>
        <p:txBody>
          <a:bodyPr anchor="ctr"/>
          <a:lstStyle>
            <a:lvl1pPr marL="0" indent="0" algn="ctr">
              <a:buNone/>
              <a:defRPr sz="3200" b="1">
                <a:solidFill>
                  <a:schemeClr val="bg2"/>
                </a:solidFill>
              </a:defRPr>
            </a:lvl1pPr>
          </a:lstStyle>
          <a:p>
            <a:pPr lvl="0"/>
            <a:r>
              <a:rPr lang="en-US" dirty="0"/>
              <a:t>6</a:t>
            </a:r>
          </a:p>
        </p:txBody>
      </p:sp>
      <p:sp>
        <p:nvSpPr>
          <p:cNvPr id="30" name="Espace réservé du texte 8">
            <a:extLst>
              <a:ext uri="{FF2B5EF4-FFF2-40B4-BE49-F238E27FC236}">
                <a16:creationId xmlns:a16="http://schemas.microsoft.com/office/drawing/2014/main" id="{1F84A819-5262-8746-2D64-A895BDC7E6E8}"/>
              </a:ext>
            </a:extLst>
          </p:cNvPr>
          <p:cNvSpPr>
            <a:spLocks noGrp="1"/>
          </p:cNvSpPr>
          <p:nvPr>
            <p:ph type="body" sz="quarter" idx="24" hasCustomPrompt="1"/>
          </p:nvPr>
        </p:nvSpPr>
        <p:spPr>
          <a:xfrm>
            <a:off x="7293785" y="5100474"/>
            <a:ext cx="4510540" cy="548640"/>
          </a:xfrm>
          <a:prstGeom prst="rect">
            <a:avLst/>
          </a:prstGeom>
        </p:spPr>
        <p:txBody>
          <a:bodyPr wrap="square" lIns="0" rIns="0" anchor="ctr">
            <a:noAutofit/>
          </a:bodyPr>
          <a:lstStyle>
            <a:lvl1pPr marL="0" indent="0" algn="l">
              <a:lnSpc>
                <a:spcPct val="100000"/>
              </a:lnSpc>
              <a:spcBef>
                <a:spcPts val="1799"/>
              </a:spcBef>
              <a:buSzPct val="100000"/>
              <a:buFontTx/>
              <a:buNone/>
              <a:defRPr lang="en-GB" sz="2000" dirty="0">
                <a:solidFill>
                  <a:schemeClr val="accent1"/>
                </a:solidFill>
              </a:defRPr>
            </a:lvl1pPr>
            <a:lvl2pPr marL="446088" indent="-446088" algn="ctr">
              <a:lnSpc>
                <a:spcPct val="100000"/>
              </a:lnSpc>
              <a:buFont typeface="Arial" panose="020B0604020202020204" pitchFamily="34" charset="0"/>
              <a:buChar char=" "/>
              <a:defRPr lang="en-GB" dirty="0"/>
            </a:lvl2pPr>
            <a:lvl3pPr marL="542397" indent="0">
              <a:buNone/>
              <a:defRPr>
                <a:solidFill>
                  <a:schemeClr val="bg1"/>
                </a:solidFill>
              </a:defRPr>
            </a:lvl3pPr>
            <a:lvl4pPr>
              <a:defRPr>
                <a:solidFill>
                  <a:schemeClr val="bg1"/>
                </a:solidFill>
              </a:defRPr>
            </a:lvl4pPr>
            <a:lvl5pPr>
              <a:defRPr>
                <a:solidFill>
                  <a:schemeClr val="bg1"/>
                </a:solidFill>
              </a:defRPr>
            </a:lvl5pPr>
          </a:lstStyle>
          <a:p>
            <a:pPr lvl="0"/>
            <a:r>
              <a:rPr lang="en-GB" dirty="0"/>
              <a:t>Your text here</a:t>
            </a:r>
          </a:p>
        </p:txBody>
      </p:sp>
      <p:pic>
        <p:nvPicPr>
          <p:cNvPr id="24" name="Graphic 23">
            <a:extLst>
              <a:ext uri="{FF2B5EF4-FFF2-40B4-BE49-F238E27FC236}">
                <a16:creationId xmlns:a16="http://schemas.microsoft.com/office/drawing/2014/main" id="{4475C705-CBCC-B530-A26B-50261AFED0A8}"/>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291553" y="270029"/>
            <a:ext cx="1385313" cy="3019272"/>
          </a:xfrm>
          <a:prstGeom prst="rect">
            <a:avLst/>
          </a:prstGeom>
        </p:spPr>
      </p:pic>
      <p:sp>
        <p:nvSpPr>
          <p:cNvPr id="37" name="Picture Placeholder 36">
            <a:extLst>
              <a:ext uri="{FF2B5EF4-FFF2-40B4-BE49-F238E27FC236}">
                <a16:creationId xmlns:a16="http://schemas.microsoft.com/office/drawing/2014/main" id="{F0A93706-A2C6-FB92-E2FF-A2AE65C301F1}"/>
              </a:ext>
            </a:extLst>
          </p:cNvPr>
          <p:cNvSpPr>
            <a:spLocks noGrp="1"/>
          </p:cNvSpPr>
          <p:nvPr>
            <p:ph type="pic" sz="quarter" idx="25"/>
          </p:nvPr>
        </p:nvSpPr>
        <p:spPr>
          <a:xfrm>
            <a:off x="0" y="0"/>
            <a:ext cx="6252474" cy="6858000"/>
          </a:xfrm>
          <a:custGeom>
            <a:avLst/>
            <a:gdLst>
              <a:gd name="connsiteX0" fmla="*/ 2989018 w 6252474"/>
              <a:gd name="connsiteY0" fmla="*/ 0 h 6858000"/>
              <a:gd name="connsiteX1" fmla="*/ 6250855 w 6252474"/>
              <a:gd name="connsiteY1" fmla="*/ 0 h 6858000"/>
              <a:gd name="connsiteX2" fmla="*/ 4284990 w 6252474"/>
              <a:gd name="connsiteY2" fmla="*/ 3425285 h 6858000"/>
              <a:gd name="connsiteX3" fmla="*/ 6252474 w 6252474"/>
              <a:gd name="connsiteY3" fmla="*/ 6858000 h 6858000"/>
              <a:gd name="connsiteX4" fmla="*/ 2995876 w 6252474"/>
              <a:gd name="connsiteY4" fmla="*/ 6858000 h 6858000"/>
              <a:gd name="connsiteX5" fmla="*/ 2655357 w 6252474"/>
              <a:gd name="connsiteY5" fmla="*/ 6264688 h 6858000"/>
              <a:gd name="connsiteX6" fmla="*/ 2314839 w 6252474"/>
              <a:gd name="connsiteY6" fmla="*/ 6858000 h 6858000"/>
              <a:gd name="connsiteX7" fmla="*/ 0 w 6252474"/>
              <a:gd name="connsiteY7" fmla="*/ 6858000 h 6858000"/>
              <a:gd name="connsiteX8" fmla="*/ 0 w 6252474"/>
              <a:gd name="connsiteY8" fmla="*/ 521492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52474" h="6858000">
                <a:moveTo>
                  <a:pt x="2989018" y="0"/>
                </a:moveTo>
                <a:lnTo>
                  <a:pt x="6250855" y="0"/>
                </a:lnTo>
                <a:lnTo>
                  <a:pt x="4284990" y="3425285"/>
                </a:lnTo>
                <a:lnTo>
                  <a:pt x="6252474" y="6858000"/>
                </a:lnTo>
                <a:lnTo>
                  <a:pt x="2995876" y="6858000"/>
                </a:lnTo>
                <a:lnTo>
                  <a:pt x="2655357" y="6264688"/>
                </a:lnTo>
                <a:lnTo>
                  <a:pt x="2314839" y="6858000"/>
                </a:lnTo>
                <a:lnTo>
                  <a:pt x="0" y="6858000"/>
                </a:lnTo>
                <a:lnTo>
                  <a:pt x="0" y="5214920"/>
                </a:lnTo>
                <a:close/>
              </a:path>
            </a:pathLst>
          </a:custGeom>
          <a:noFill/>
        </p:spPr>
        <p:txBody>
          <a:bodyPr wrap="square" anchor="ctr">
            <a:noAutofit/>
          </a:bodyPr>
          <a:lstStyle>
            <a:lvl1pPr marL="0" indent="0" algn="ctr">
              <a:buNone/>
              <a:defRPr>
                <a:solidFill>
                  <a:schemeClr val="bg1"/>
                </a:solidFill>
              </a:defRPr>
            </a:lvl1pPr>
          </a:lstStyle>
          <a:p>
            <a:endParaRPr lang="en-US" dirty="0"/>
          </a:p>
        </p:txBody>
      </p:sp>
      <p:cxnSp>
        <p:nvCxnSpPr>
          <p:cNvPr id="11" name="Straight Connector 10">
            <a:extLst>
              <a:ext uri="{FF2B5EF4-FFF2-40B4-BE49-F238E27FC236}">
                <a16:creationId xmlns:a16="http://schemas.microsoft.com/office/drawing/2014/main" id="{20651194-18AB-FE94-D119-840FCF217879}"/>
              </a:ext>
            </a:extLst>
          </p:cNvPr>
          <p:cNvCxnSpPr>
            <a:cxnSpLocks/>
          </p:cNvCxnSpPr>
          <p:nvPr userDrawn="1"/>
        </p:nvCxnSpPr>
        <p:spPr>
          <a:xfrm>
            <a:off x="6628715" y="1171178"/>
            <a:ext cx="5175610" cy="0"/>
          </a:xfrm>
          <a:prstGeom prst="line">
            <a:avLst/>
          </a:prstGeom>
          <a:ln w="19050">
            <a:gradFill>
              <a:gsLst>
                <a:gs pos="0">
                  <a:schemeClr val="accent1"/>
                </a:gs>
                <a:gs pos="57000">
                  <a:schemeClr val="tx2"/>
                </a:gs>
                <a:gs pos="100000">
                  <a:schemeClr val="accent1"/>
                </a:gs>
              </a:gsLst>
              <a:lin ang="0" scaled="0"/>
            </a:gradFill>
          </a:ln>
        </p:spPr>
        <p:style>
          <a:lnRef idx="1">
            <a:schemeClr val="accent1"/>
          </a:lnRef>
          <a:fillRef idx="0">
            <a:schemeClr val="accent1"/>
          </a:fillRef>
          <a:effectRef idx="0">
            <a:schemeClr val="accent1"/>
          </a:effectRef>
          <a:fontRef idx="minor">
            <a:schemeClr val="tx1"/>
          </a:fontRef>
        </p:style>
      </p:cxnSp>
      <p:pic>
        <p:nvPicPr>
          <p:cNvPr id="3" name="Graphic 2">
            <a:extLst>
              <a:ext uri="{FF2B5EF4-FFF2-40B4-BE49-F238E27FC236}">
                <a16:creationId xmlns:a16="http://schemas.microsoft.com/office/drawing/2014/main" id="{3EE0A6DE-6595-2E16-396E-ABE69CCE7AA4}"/>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1363115" y="6176662"/>
            <a:ext cx="488837" cy="454732"/>
          </a:xfrm>
          <a:prstGeom prst="rect">
            <a:avLst/>
          </a:prstGeom>
        </p:spPr>
      </p:pic>
      <p:sp>
        <p:nvSpPr>
          <p:cNvPr id="6" name="Espace réservé du numéro de diapositive 5">
            <a:extLst>
              <a:ext uri="{FF2B5EF4-FFF2-40B4-BE49-F238E27FC236}">
                <a16:creationId xmlns:a16="http://schemas.microsoft.com/office/drawing/2014/main" id="{5A266B5C-E050-996B-180D-6F3CA32E5A19}"/>
              </a:ext>
            </a:extLst>
          </p:cNvPr>
          <p:cNvSpPr txBox="1">
            <a:spLocks/>
          </p:cNvSpPr>
          <p:nvPr userDrawn="1"/>
        </p:nvSpPr>
        <p:spPr>
          <a:xfrm>
            <a:off x="354357" y="6219234"/>
            <a:ext cx="360037" cy="365125"/>
          </a:xfrm>
          <a:prstGeom prst="rect">
            <a:avLst/>
          </a:prstGeom>
        </p:spPr>
        <p:txBody>
          <a:bodyPr vert="horz" lIns="0" tIns="45720" rIns="0" bIns="45720" rtlCol="0" anchor="ctr"/>
          <a:lstStyle>
            <a:defPPr>
              <a:defRPr lang="fr-FR"/>
            </a:defPPr>
            <a:lvl1pPr marL="0" algn="r" defTabSz="914400" rtl="0" eaLnBrk="1" latinLnBrk="0" hangingPunct="1">
              <a:defRPr sz="900" b="1" kern="1200">
                <a:solidFill>
                  <a:schemeClr val="bg2">
                    <a:lumMod val="7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smtClean="0">
                <a:solidFill>
                  <a:schemeClr val="bg1"/>
                </a:solidFill>
              </a:rPr>
              <a:pPr/>
              <a:t>‹#›</a:t>
            </a:fld>
            <a:r>
              <a:rPr lang="en-GB" dirty="0">
                <a:solidFill>
                  <a:schemeClr val="bg1"/>
                </a:solidFill>
              </a:rPr>
              <a:t> ‒ </a:t>
            </a:r>
          </a:p>
        </p:txBody>
      </p:sp>
      <p:sp>
        <p:nvSpPr>
          <p:cNvPr id="8" name="Espace réservé du pied de page 4">
            <a:extLst>
              <a:ext uri="{FF2B5EF4-FFF2-40B4-BE49-F238E27FC236}">
                <a16:creationId xmlns:a16="http://schemas.microsoft.com/office/drawing/2014/main" id="{389F4A62-2942-9683-61F6-CADEA8228A44}"/>
              </a:ext>
            </a:extLst>
          </p:cNvPr>
          <p:cNvSpPr txBox="1">
            <a:spLocks/>
          </p:cNvSpPr>
          <p:nvPr userDrawn="1"/>
        </p:nvSpPr>
        <p:spPr>
          <a:xfrm>
            <a:off x="786742" y="6219234"/>
            <a:ext cx="5185433"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©2024 IpsosKE | </a:t>
            </a:r>
            <a:r>
              <a:rPr lang="en-US" b="1" dirty="0">
                <a:solidFill>
                  <a:schemeClr val="bg1"/>
                </a:solidFill>
              </a:rPr>
              <a:t>1.5x BETTER </a:t>
            </a:r>
            <a:r>
              <a:rPr lang="en-US" dirty="0">
                <a:solidFill>
                  <a:schemeClr val="bg1"/>
                </a:solidFill>
              </a:rPr>
              <a:t>| PRIVATE &amp; CONFIDENTIAL</a:t>
            </a:r>
            <a:endParaRPr lang="en-GB" dirty="0">
              <a:solidFill>
                <a:schemeClr val="bg1"/>
              </a:solidFill>
            </a:endParaRPr>
          </a:p>
        </p:txBody>
      </p:sp>
    </p:spTree>
    <p:extLst>
      <p:ext uri="{BB962C8B-B14F-4D97-AF65-F5344CB8AC3E}">
        <p14:creationId xmlns:p14="http://schemas.microsoft.com/office/powerpoint/2010/main" val="3356972763"/>
      </p:ext>
    </p:extLst>
  </p:cSld>
  <p:clrMapOvr>
    <a:masterClrMapping/>
  </p:clrMapOvr>
  <p:extLst>
    <p:ext uri="{DCECCB84-F9BA-43D5-87BE-67443E8EF086}">
      <p15:sldGuideLst xmlns:p15="http://schemas.microsoft.com/office/powerpoint/2012/main">
        <p15:guide id="1" pos="7464">
          <p15:clr>
            <a:srgbClr val="F26B43"/>
          </p15:clr>
        </p15:guide>
        <p15:guide id="4" orient="horz" pos="3120">
          <p15:clr>
            <a:srgbClr val="F26B43"/>
          </p15:clr>
        </p15:guide>
        <p15:guide id="5" pos="216">
          <p15:clr>
            <a:srgbClr val="F26B43"/>
          </p15:clr>
        </p15:guide>
      </p15:sldGuideLst>
    </p:ext>
  </p:extLst>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92FC44E-20D2-4155-9B54-26432B83E64E}"/>
              </a:ext>
            </a:extLst>
          </p:cNvPr>
          <p:cNvSpPr>
            <a:spLocks noGrp="1"/>
          </p:cNvSpPr>
          <p:nvPr>
            <p:ph type="title" hasCustomPrompt="1"/>
          </p:nvPr>
        </p:nvSpPr>
        <p:spPr>
          <a:xfrm>
            <a:off x="7176656" y="3428999"/>
            <a:ext cx="4567670" cy="2010615"/>
          </a:xfrm>
          <a:prstGeom prst="rect">
            <a:avLst/>
          </a:prstGeom>
        </p:spPr>
        <p:txBody>
          <a:bodyPr wrap="square" lIns="0" anchor="t" anchorCtr="0">
            <a:noAutofit/>
          </a:bodyPr>
          <a:lstStyle>
            <a:lvl1pPr>
              <a:lnSpc>
                <a:spcPct val="70000"/>
              </a:lnSpc>
              <a:spcBef>
                <a:spcPts val="0"/>
              </a:spcBef>
              <a:spcAft>
                <a:spcPts val="0"/>
              </a:spcAft>
              <a:defRPr sz="4800" cap="all" spc="-200" baseline="0">
                <a:solidFill>
                  <a:schemeClr val="bg2"/>
                </a:solidFill>
                <a:latin typeface="Arial Black" panose="020B0A04020102020204" pitchFamily="34" charset="0"/>
              </a:defRPr>
            </a:lvl1pPr>
          </a:lstStyle>
          <a:p>
            <a:r>
              <a:rPr lang="en-GB" dirty="0"/>
              <a:t>Title of the chapter</a:t>
            </a:r>
          </a:p>
        </p:txBody>
      </p:sp>
      <p:sp>
        <p:nvSpPr>
          <p:cNvPr id="10" name="Picture Placeholder 9">
            <a:extLst>
              <a:ext uri="{FF2B5EF4-FFF2-40B4-BE49-F238E27FC236}">
                <a16:creationId xmlns:a16="http://schemas.microsoft.com/office/drawing/2014/main" id="{1B570BC7-1A7B-BF65-8326-CDC3E66A1EB1}"/>
              </a:ext>
            </a:extLst>
          </p:cNvPr>
          <p:cNvSpPr>
            <a:spLocks noGrp="1"/>
          </p:cNvSpPr>
          <p:nvPr>
            <p:ph type="pic" sz="quarter" idx="15"/>
          </p:nvPr>
        </p:nvSpPr>
        <p:spPr>
          <a:xfrm>
            <a:off x="861442" y="0"/>
            <a:ext cx="7194233" cy="6858000"/>
          </a:xfrm>
          <a:custGeom>
            <a:avLst/>
            <a:gdLst>
              <a:gd name="connsiteX0" fmla="*/ 1619 w 7194233"/>
              <a:gd name="connsiteY0" fmla="*/ 0 h 6858000"/>
              <a:gd name="connsiteX1" fmla="*/ 3263456 w 7194233"/>
              <a:gd name="connsiteY1" fmla="*/ 0 h 6858000"/>
              <a:gd name="connsiteX2" fmla="*/ 3597116 w 7194233"/>
              <a:gd name="connsiteY2" fmla="*/ 582073 h 6858000"/>
              <a:gd name="connsiteX3" fmla="*/ 3930777 w 7194233"/>
              <a:gd name="connsiteY3" fmla="*/ 0 h 6858000"/>
              <a:gd name="connsiteX4" fmla="*/ 7192614 w 7194233"/>
              <a:gd name="connsiteY4" fmla="*/ 0 h 6858000"/>
              <a:gd name="connsiteX5" fmla="*/ 5226749 w 7194233"/>
              <a:gd name="connsiteY5" fmla="*/ 3425285 h 6858000"/>
              <a:gd name="connsiteX6" fmla="*/ 7194233 w 7194233"/>
              <a:gd name="connsiteY6" fmla="*/ 6858000 h 6858000"/>
              <a:gd name="connsiteX7" fmla="*/ 3937635 w 7194233"/>
              <a:gd name="connsiteY7" fmla="*/ 6858000 h 6858000"/>
              <a:gd name="connsiteX8" fmla="*/ 3597116 w 7194233"/>
              <a:gd name="connsiteY8" fmla="*/ 6264688 h 6858000"/>
              <a:gd name="connsiteX9" fmla="*/ 3256598 w 7194233"/>
              <a:gd name="connsiteY9" fmla="*/ 6858000 h 6858000"/>
              <a:gd name="connsiteX10" fmla="*/ 0 w 7194233"/>
              <a:gd name="connsiteY10" fmla="*/ 6858000 h 6858000"/>
              <a:gd name="connsiteX11" fmla="*/ 1967484 w 7194233"/>
              <a:gd name="connsiteY11" fmla="*/ 34252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194233" h="6858000">
                <a:moveTo>
                  <a:pt x="1619" y="0"/>
                </a:moveTo>
                <a:lnTo>
                  <a:pt x="3263456" y="0"/>
                </a:lnTo>
                <a:lnTo>
                  <a:pt x="3597116" y="582073"/>
                </a:lnTo>
                <a:lnTo>
                  <a:pt x="3930777" y="0"/>
                </a:lnTo>
                <a:lnTo>
                  <a:pt x="7192614" y="0"/>
                </a:lnTo>
                <a:lnTo>
                  <a:pt x="5226749" y="3425285"/>
                </a:lnTo>
                <a:lnTo>
                  <a:pt x="7194233" y="6858000"/>
                </a:lnTo>
                <a:lnTo>
                  <a:pt x="3937635" y="6858000"/>
                </a:lnTo>
                <a:lnTo>
                  <a:pt x="3597116" y="6264688"/>
                </a:lnTo>
                <a:lnTo>
                  <a:pt x="3256598" y="6858000"/>
                </a:lnTo>
                <a:lnTo>
                  <a:pt x="0" y="6858000"/>
                </a:lnTo>
                <a:lnTo>
                  <a:pt x="1967484" y="3425285"/>
                </a:lnTo>
                <a:close/>
              </a:path>
            </a:pathLst>
          </a:custGeom>
          <a:noFill/>
        </p:spPr>
        <p:txBody>
          <a:bodyPr wrap="square" anchor="ctr">
            <a:noAutofit/>
          </a:bodyPr>
          <a:lstStyle>
            <a:lvl1pPr marL="0" indent="0" algn="ctr">
              <a:buNone/>
              <a:defRPr>
                <a:solidFill>
                  <a:schemeClr val="bg1"/>
                </a:solidFill>
              </a:defRPr>
            </a:lvl1pPr>
          </a:lstStyle>
          <a:p>
            <a:endParaRPr lang="en-US" dirty="0"/>
          </a:p>
        </p:txBody>
      </p:sp>
      <p:sp>
        <p:nvSpPr>
          <p:cNvPr id="11" name="Text Placeholder 10">
            <a:extLst>
              <a:ext uri="{FF2B5EF4-FFF2-40B4-BE49-F238E27FC236}">
                <a16:creationId xmlns:a16="http://schemas.microsoft.com/office/drawing/2014/main" id="{9FB0BFFA-EA62-6867-37BD-3426D4969320}"/>
              </a:ext>
            </a:extLst>
          </p:cNvPr>
          <p:cNvSpPr>
            <a:spLocks noGrp="1" noChangeAspect="1"/>
          </p:cNvSpPr>
          <p:nvPr>
            <p:ph type="body" sz="quarter" idx="16" hasCustomPrompt="1"/>
          </p:nvPr>
        </p:nvSpPr>
        <p:spPr>
          <a:xfrm>
            <a:off x="1" y="2138362"/>
            <a:ext cx="2455545" cy="2581274"/>
          </a:xfrm>
          <a:custGeom>
            <a:avLst/>
            <a:gdLst>
              <a:gd name="connsiteX0" fmla="*/ 0 w 2455545"/>
              <a:gd name="connsiteY0" fmla="*/ 0 h 2581274"/>
              <a:gd name="connsiteX1" fmla="*/ 1716881 w 2455545"/>
              <a:gd name="connsiteY1" fmla="*/ 0 h 2581274"/>
              <a:gd name="connsiteX2" fmla="*/ 2455545 w 2455545"/>
              <a:gd name="connsiteY2" fmla="*/ 1287018 h 2581274"/>
              <a:gd name="connsiteX3" fmla="*/ 1713739 w 2455545"/>
              <a:gd name="connsiteY3" fmla="*/ 2581274 h 2581274"/>
              <a:gd name="connsiteX4" fmla="*/ 0 w 2455545"/>
              <a:gd name="connsiteY4" fmla="*/ 2581274 h 2581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55545" h="2581274">
                <a:moveTo>
                  <a:pt x="0" y="0"/>
                </a:moveTo>
                <a:lnTo>
                  <a:pt x="1716881" y="0"/>
                </a:lnTo>
                <a:lnTo>
                  <a:pt x="2455545" y="1287018"/>
                </a:lnTo>
                <a:lnTo>
                  <a:pt x="1713739" y="2581274"/>
                </a:lnTo>
                <a:lnTo>
                  <a:pt x="0" y="2581274"/>
                </a:lnTo>
                <a:close/>
              </a:path>
            </a:pathLst>
          </a:custGeom>
          <a:solidFill>
            <a:schemeClr val="tx2"/>
          </a:solidFill>
        </p:spPr>
        <p:txBody>
          <a:bodyPr wrap="square" anchor="ctr">
            <a:noAutofit/>
          </a:bodyPr>
          <a:lstStyle>
            <a:lvl1pPr marL="0" indent="0" algn="ctr">
              <a:buNone/>
              <a:defRPr sz="8000" b="1">
                <a:solidFill>
                  <a:schemeClr val="accent1"/>
                </a:solidFill>
              </a:defRPr>
            </a:lvl1pPr>
            <a:lvl2pPr>
              <a:defRPr sz="1000"/>
            </a:lvl2pPr>
            <a:lvl3pPr>
              <a:defRPr sz="900"/>
            </a:lvl3pPr>
            <a:lvl4pPr>
              <a:defRPr sz="700"/>
            </a:lvl4pPr>
            <a:lvl5pPr>
              <a:defRPr sz="700"/>
            </a:lvl5pPr>
          </a:lstStyle>
          <a:p>
            <a:pPr lvl="0"/>
            <a:r>
              <a:rPr lang="en-US" dirty="0"/>
              <a:t>1</a:t>
            </a:r>
          </a:p>
        </p:txBody>
      </p:sp>
      <p:pic>
        <p:nvPicPr>
          <p:cNvPr id="5" name="Graphic 4">
            <a:extLst>
              <a:ext uri="{FF2B5EF4-FFF2-40B4-BE49-F238E27FC236}">
                <a16:creationId xmlns:a16="http://schemas.microsoft.com/office/drawing/2014/main" id="{0270EEA1-BA43-7441-6709-8E975C6CD12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176656" y="2138362"/>
            <a:ext cx="2246848" cy="1038844"/>
          </a:xfrm>
          <a:prstGeom prst="rect">
            <a:avLst/>
          </a:prstGeom>
        </p:spPr>
      </p:pic>
      <p:pic>
        <p:nvPicPr>
          <p:cNvPr id="6" name="Graphic 5">
            <a:extLst>
              <a:ext uri="{FF2B5EF4-FFF2-40B4-BE49-F238E27FC236}">
                <a16:creationId xmlns:a16="http://schemas.microsoft.com/office/drawing/2014/main" id="{EABBA581-B584-8AB0-DE9A-D4645159373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315490" y="6176662"/>
            <a:ext cx="488837" cy="454732"/>
          </a:xfrm>
          <a:prstGeom prst="rect">
            <a:avLst/>
          </a:prstGeom>
        </p:spPr>
      </p:pic>
      <p:sp>
        <p:nvSpPr>
          <p:cNvPr id="7" name="Espace réservé du numéro de diapositive 5">
            <a:extLst>
              <a:ext uri="{FF2B5EF4-FFF2-40B4-BE49-F238E27FC236}">
                <a16:creationId xmlns:a16="http://schemas.microsoft.com/office/drawing/2014/main" id="{F24D6F74-4C2F-02A9-1821-EE15B7C86B4B}"/>
              </a:ext>
            </a:extLst>
          </p:cNvPr>
          <p:cNvSpPr txBox="1">
            <a:spLocks/>
          </p:cNvSpPr>
          <p:nvPr userDrawn="1"/>
        </p:nvSpPr>
        <p:spPr>
          <a:xfrm>
            <a:off x="382932" y="6219234"/>
            <a:ext cx="360037" cy="365125"/>
          </a:xfrm>
          <a:prstGeom prst="rect">
            <a:avLst/>
          </a:prstGeom>
        </p:spPr>
        <p:txBody>
          <a:bodyPr vert="horz" lIns="0" tIns="45720" rIns="0" bIns="45720" rtlCol="0" anchor="ctr"/>
          <a:lstStyle>
            <a:defPPr>
              <a:defRPr lang="fr-FR"/>
            </a:defPPr>
            <a:lvl1pPr marL="0" algn="r" defTabSz="914400" rtl="0" eaLnBrk="1" latinLnBrk="0" hangingPunct="1">
              <a:defRPr sz="900" b="1" kern="1200">
                <a:solidFill>
                  <a:schemeClr val="bg2">
                    <a:lumMod val="7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smtClean="0">
                <a:solidFill>
                  <a:schemeClr val="accent2">
                    <a:lumMod val="75000"/>
                  </a:schemeClr>
                </a:solidFill>
              </a:rPr>
              <a:pPr/>
              <a:t>‹#›</a:t>
            </a:fld>
            <a:r>
              <a:rPr lang="en-GB" dirty="0">
                <a:solidFill>
                  <a:schemeClr val="accent2">
                    <a:lumMod val="75000"/>
                  </a:schemeClr>
                </a:solidFill>
              </a:rPr>
              <a:t> ‒ </a:t>
            </a:r>
          </a:p>
        </p:txBody>
      </p:sp>
      <p:sp>
        <p:nvSpPr>
          <p:cNvPr id="9" name="Espace réservé du pied de page 4">
            <a:extLst>
              <a:ext uri="{FF2B5EF4-FFF2-40B4-BE49-F238E27FC236}">
                <a16:creationId xmlns:a16="http://schemas.microsoft.com/office/drawing/2014/main" id="{876391A6-79B1-CAB4-36B9-76A662326E84}"/>
              </a:ext>
            </a:extLst>
          </p:cNvPr>
          <p:cNvSpPr txBox="1">
            <a:spLocks/>
          </p:cNvSpPr>
          <p:nvPr userDrawn="1"/>
        </p:nvSpPr>
        <p:spPr>
          <a:xfrm>
            <a:off x="815317" y="6219234"/>
            <a:ext cx="5185433"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accent2">
                    <a:lumMod val="75000"/>
                  </a:schemeClr>
                </a:solidFill>
              </a:rPr>
              <a:t>©2024 IpsosKE | </a:t>
            </a:r>
            <a:r>
              <a:rPr lang="en-US" b="1" dirty="0">
                <a:solidFill>
                  <a:schemeClr val="accent1"/>
                </a:solidFill>
              </a:rPr>
              <a:t>1.5x BETTER </a:t>
            </a:r>
            <a:r>
              <a:rPr lang="en-US" dirty="0">
                <a:solidFill>
                  <a:schemeClr val="accent2">
                    <a:lumMod val="75000"/>
                  </a:schemeClr>
                </a:solidFill>
              </a:rPr>
              <a:t>| PRIVATE &amp; CONFIDENTIAL</a:t>
            </a:r>
            <a:endParaRPr lang="en-GB" dirty="0">
              <a:solidFill>
                <a:schemeClr val="accent2">
                  <a:lumMod val="75000"/>
                </a:schemeClr>
              </a:solidFill>
            </a:endParaRPr>
          </a:p>
        </p:txBody>
      </p:sp>
    </p:spTree>
    <p:extLst>
      <p:ext uri="{BB962C8B-B14F-4D97-AF65-F5344CB8AC3E}">
        <p14:creationId xmlns:p14="http://schemas.microsoft.com/office/powerpoint/2010/main" val="1729711227"/>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6" name="Text Placeholder 5">
            <a:extLst>
              <a:ext uri="{FF2B5EF4-FFF2-40B4-BE49-F238E27FC236}">
                <a16:creationId xmlns:a16="http://schemas.microsoft.com/office/drawing/2014/main" id="{77735C07-2264-401E-9223-98C1CA429B7F}"/>
              </a:ext>
            </a:extLst>
          </p:cNvPr>
          <p:cNvSpPr>
            <a:spLocks noGrp="1"/>
          </p:cNvSpPr>
          <p:nvPr>
            <p:ph type="body" sz="quarter" idx="15" hasCustomPrompt="1"/>
          </p:nvPr>
        </p:nvSpPr>
        <p:spPr>
          <a:xfrm>
            <a:off x="342900" y="968442"/>
            <a:ext cx="11506200" cy="230832"/>
          </a:xfrm>
          <a:prstGeom prst="rect">
            <a:avLst/>
          </a:prstGeom>
          <a:noFill/>
        </p:spPr>
        <p:txBody>
          <a:bodyPr wrap="square" lIns="0" tIns="0" rIns="0" bIns="0">
            <a:spAutoFit/>
          </a:bodyPr>
          <a:lstStyle>
            <a:lvl1pPr marL="0" indent="0">
              <a:lnSpc>
                <a:spcPts val="1800"/>
              </a:lnSpc>
              <a:spcAft>
                <a:spcPts val="0"/>
              </a:spcAft>
              <a:buNone/>
              <a:defRPr sz="1600" b="0">
                <a:solidFill>
                  <a:schemeClr val="accent2">
                    <a:lumMod val="50000"/>
                  </a:schemeClr>
                </a:solidFill>
              </a:defRPr>
            </a:lvl1pPr>
          </a:lstStyle>
          <a:p>
            <a:pPr lvl="0"/>
            <a:r>
              <a:rPr lang="en-GB" dirty="0"/>
              <a:t>Subtitle of the slide</a:t>
            </a:r>
          </a:p>
        </p:txBody>
      </p:sp>
      <p:sp>
        <p:nvSpPr>
          <p:cNvPr id="5" name="Title 4">
            <a:extLst>
              <a:ext uri="{FF2B5EF4-FFF2-40B4-BE49-F238E27FC236}">
                <a16:creationId xmlns:a16="http://schemas.microsoft.com/office/drawing/2014/main" id="{D917048C-68E5-4112-A0E4-FF04A0B1AD88}"/>
              </a:ext>
            </a:extLst>
          </p:cNvPr>
          <p:cNvSpPr>
            <a:spLocks noGrp="1"/>
          </p:cNvSpPr>
          <p:nvPr>
            <p:ph type="title"/>
          </p:nvPr>
        </p:nvSpPr>
        <p:spPr>
          <a:xfrm>
            <a:off x="342900" y="514426"/>
            <a:ext cx="9722624" cy="333425"/>
          </a:xfrm>
          <a:prstGeom prst="rect">
            <a:avLst/>
          </a:prstGeom>
        </p:spPr>
        <p:txBody>
          <a:bodyPr lIns="0" tIns="0" rIns="0" bIns="0" anchor="t">
            <a:spAutoFit/>
          </a:bodyPr>
          <a:lstStyle>
            <a:lvl1pPr>
              <a:lnSpc>
                <a:spcPts val="2600"/>
              </a:lnSpc>
              <a:spcBef>
                <a:spcPts val="0"/>
              </a:spcBef>
              <a:spcAft>
                <a:spcPts val="0"/>
              </a:spcAft>
              <a:defRPr sz="2400"/>
            </a:lvl1pPr>
          </a:lstStyle>
          <a:p>
            <a:r>
              <a:rPr lang="en-US" dirty="0"/>
              <a:t>Click to edit Master title style</a:t>
            </a:r>
            <a:endParaRPr lang="en-GB" dirty="0"/>
          </a:p>
        </p:txBody>
      </p:sp>
      <p:sp>
        <p:nvSpPr>
          <p:cNvPr id="10" name="Text Placeholder 8">
            <a:extLst>
              <a:ext uri="{FF2B5EF4-FFF2-40B4-BE49-F238E27FC236}">
                <a16:creationId xmlns:a16="http://schemas.microsoft.com/office/drawing/2014/main" id="{57BBB320-82F2-EBE6-0AFD-89E1FA2ECBD5}"/>
              </a:ext>
            </a:extLst>
          </p:cNvPr>
          <p:cNvSpPr>
            <a:spLocks noGrp="1"/>
          </p:cNvSpPr>
          <p:nvPr>
            <p:ph type="body" sz="quarter" idx="16" hasCustomPrompt="1"/>
          </p:nvPr>
        </p:nvSpPr>
        <p:spPr>
          <a:xfrm>
            <a:off x="342900" y="6577721"/>
            <a:ext cx="10751198" cy="123111"/>
          </a:xfrm>
          <a:prstGeom prst="rect">
            <a:avLst/>
          </a:prstGeom>
        </p:spPr>
        <p:txBody>
          <a:bodyPr wrap="square" lIns="0" tIns="0" rIns="0" bIns="0">
            <a:spAutoFit/>
          </a:bodyPr>
          <a:lstStyle>
            <a:lvl1pPr marL="0" indent="0">
              <a:lnSpc>
                <a:spcPts val="1000"/>
              </a:lnSpc>
              <a:spcAft>
                <a:spcPts val="0"/>
              </a:spcAft>
              <a:buNone/>
              <a:defRPr sz="800">
                <a:solidFill>
                  <a:srgbClr val="808080"/>
                </a:solidFill>
              </a:defRPr>
            </a:lvl1pPr>
          </a:lstStyle>
          <a:p>
            <a:pPr lvl="0"/>
            <a:r>
              <a:rPr lang="en-US" dirty="0"/>
              <a:t>Sources:</a:t>
            </a:r>
          </a:p>
        </p:txBody>
      </p:sp>
    </p:spTree>
    <p:extLst>
      <p:ext uri="{BB962C8B-B14F-4D97-AF65-F5344CB8AC3E}">
        <p14:creationId xmlns:p14="http://schemas.microsoft.com/office/powerpoint/2010/main" val="387293688"/>
      </p:ext>
    </p:extLst>
  </p:cSld>
  <p:clrMapOvr>
    <a:masterClrMapping/>
  </p:clrMapOvr>
  <p:extLst>
    <p:ext uri="{DCECCB84-F9BA-43D5-87BE-67443E8EF086}">
      <p15:sldGuideLst xmlns:p15="http://schemas.microsoft.com/office/powerpoint/2012/main">
        <p15:guide id="1" pos="216">
          <p15:clr>
            <a:srgbClr val="F26B43"/>
          </p15:clr>
        </p15:guide>
        <p15:guide id="9" pos="7464">
          <p15:clr>
            <a:srgbClr val="F26B43"/>
          </p15:clr>
        </p15:guide>
      </p15:sldGuideLst>
    </p:ext>
  </p:extLst>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4_Content">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7" name="Title 4">
            <a:extLst>
              <a:ext uri="{FF2B5EF4-FFF2-40B4-BE49-F238E27FC236}">
                <a16:creationId xmlns:a16="http://schemas.microsoft.com/office/drawing/2014/main" id="{5BA2EDC1-9E07-E73F-1D12-AA67F1A92F0A}"/>
              </a:ext>
            </a:extLst>
          </p:cNvPr>
          <p:cNvSpPr>
            <a:spLocks noGrp="1"/>
          </p:cNvSpPr>
          <p:nvPr>
            <p:ph type="title"/>
          </p:nvPr>
        </p:nvSpPr>
        <p:spPr>
          <a:xfrm>
            <a:off x="342900" y="514426"/>
            <a:ext cx="9722624" cy="333425"/>
          </a:xfrm>
          <a:prstGeom prst="rect">
            <a:avLst/>
          </a:prstGeom>
        </p:spPr>
        <p:txBody>
          <a:bodyPr lIns="0" tIns="0" rIns="0" bIns="0" anchor="t">
            <a:spAutoFit/>
          </a:bodyPr>
          <a:lstStyle>
            <a:lvl1pPr>
              <a:lnSpc>
                <a:spcPts val="2600"/>
              </a:lnSpc>
              <a:spcBef>
                <a:spcPts val="0"/>
              </a:spcBef>
              <a:spcAft>
                <a:spcPts val="0"/>
              </a:spcAft>
              <a:defRPr sz="2400"/>
            </a:lvl1pPr>
          </a:lstStyle>
          <a:p>
            <a:r>
              <a:rPr lang="en-US" dirty="0"/>
              <a:t>Click to edit Master title style</a:t>
            </a:r>
            <a:endParaRPr lang="en-GB" dirty="0"/>
          </a:p>
        </p:txBody>
      </p:sp>
      <p:sp>
        <p:nvSpPr>
          <p:cNvPr id="9" name="Text Placeholder 8">
            <a:extLst>
              <a:ext uri="{FF2B5EF4-FFF2-40B4-BE49-F238E27FC236}">
                <a16:creationId xmlns:a16="http://schemas.microsoft.com/office/drawing/2014/main" id="{4DE68F57-4EFC-287B-8D8F-A11150B3CD90}"/>
              </a:ext>
            </a:extLst>
          </p:cNvPr>
          <p:cNvSpPr>
            <a:spLocks noGrp="1"/>
          </p:cNvSpPr>
          <p:nvPr>
            <p:ph type="body" sz="quarter" idx="16" hasCustomPrompt="1"/>
          </p:nvPr>
        </p:nvSpPr>
        <p:spPr>
          <a:xfrm>
            <a:off x="342900" y="6577721"/>
            <a:ext cx="10751198" cy="123111"/>
          </a:xfrm>
          <a:prstGeom prst="rect">
            <a:avLst/>
          </a:prstGeom>
        </p:spPr>
        <p:txBody>
          <a:bodyPr wrap="square" lIns="0" tIns="0" rIns="0" bIns="0">
            <a:spAutoFit/>
          </a:bodyPr>
          <a:lstStyle>
            <a:lvl1pPr marL="0" indent="0">
              <a:lnSpc>
                <a:spcPts val="1000"/>
              </a:lnSpc>
              <a:spcAft>
                <a:spcPts val="0"/>
              </a:spcAft>
              <a:buNone/>
              <a:defRPr sz="800">
                <a:solidFill>
                  <a:srgbClr val="808080"/>
                </a:solidFill>
              </a:defRPr>
            </a:lvl1pPr>
          </a:lstStyle>
          <a:p>
            <a:pPr lvl="0"/>
            <a:r>
              <a:rPr lang="en-US" dirty="0"/>
              <a:t>Sources:</a:t>
            </a:r>
          </a:p>
        </p:txBody>
      </p:sp>
    </p:spTree>
    <p:extLst>
      <p:ext uri="{BB962C8B-B14F-4D97-AF65-F5344CB8AC3E}">
        <p14:creationId xmlns:p14="http://schemas.microsoft.com/office/powerpoint/2010/main" val="3589464200"/>
      </p:ext>
    </p:extLst>
  </p:cSld>
  <p:clrMapOvr>
    <a:masterClrMapping/>
  </p:clrMapOvr>
  <p:extLst>
    <p:ext uri="{DCECCB84-F9BA-43D5-87BE-67443E8EF086}">
      <p15:sldGuideLst xmlns:p15="http://schemas.microsoft.com/office/powerpoint/2012/main">
        <p15:guide id="3" orient="horz" pos="174">
          <p15:clr>
            <a:srgbClr val="F26B43"/>
          </p15:clr>
        </p15:guide>
      </p15:sldGuideLst>
    </p:ext>
  </p:extLst>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3_Content">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04787" y="1634994"/>
            <a:ext cx="7070669" cy="4041908"/>
          </a:xfrm>
          <a:prstGeom prst="rect">
            <a:avLst/>
          </a:prstGeom>
        </p:spPr>
        <p:txBody>
          <a:bodyPr lIns="0" tIns="0" rIns="0" bIns="0">
            <a:noAutofit/>
          </a:bodyPr>
          <a:lstStyle>
            <a:lvl1pPr marL="224149" indent="-224149">
              <a:spcBef>
                <a:spcPts val="600"/>
              </a:spcBef>
              <a:spcAft>
                <a:spcPts val="0"/>
              </a:spcAft>
              <a:buSzPct val="100000"/>
              <a:buFont typeface="Arial" panose="020B0604020202020204" pitchFamily="34" charset="0"/>
              <a:buChar char="•"/>
              <a:defRPr sz="1599">
                <a:solidFill>
                  <a:schemeClr val="tx1"/>
                </a:solidFill>
              </a:defRPr>
            </a:lvl1pPr>
            <a:lvl2pPr marL="458871" indent="-234722">
              <a:spcBef>
                <a:spcPts val="600"/>
              </a:spcBef>
              <a:spcAft>
                <a:spcPts val="0"/>
              </a:spcAft>
              <a:defRPr sz="1400">
                <a:solidFill>
                  <a:schemeClr val="tx1"/>
                </a:solidFill>
              </a:defRPr>
            </a:lvl2pPr>
            <a:lvl3pPr marL="683018" indent="-224149">
              <a:spcBef>
                <a:spcPts val="600"/>
              </a:spcBef>
              <a:spcAft>
                <a:spcPts val="0"/>
              </a:spcAft>
              <a:defRPr sz="1200">
                <a:solidFill>
                  <a:schemeClr val="tx1"/>
                </a:solidFill>
              </a:defRPr>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
        <p:nvSpPr>
          <p:cNvPr id="6" name="Text Placeholder 5">
            <a:extLst>
              <a:ext uri="{FF2B5EF4-FFF2-40B4-BE49-F238E27FC236}">
                <a16:creationId xmlns:a16="http://schemas.microsoft.com/office/drawing/2014/main" id="{77735C07-2264-401E-9223-98C1CA429B7F}"/>
              </a:ext>
            </a:extLst>
          </p:cNvPr>
          <p:cNvSpPr>
            <a:spLocks noGrp="1"/>
          </p:cNvSpPr>
          <p:nvPr>
            <p:ph type="body" sz="quarter" idx="15" hasCustomPrompt="1"/>
          </p:nvPr>
        </p:nvSpPr>
        <p:spPr>
          <a:xfrm>
            <a:off x="404787" y="996435"/>
            <a:ext cx="11382428" cy="369333"/>
          </a:xfrm>
          <a:prstGeom prst="rect">
            <a:avLst/>
          </a:prstGeom>
          <a:noFill/>
        </p:spPr>
        <p:txBody>
          <a:bodyPr wrap="square" lIns="0" tIns="0" rIns="0" bIns="0">
            <a:noAutofit/>
          </a:bodyPr>
          <a:lstStyle>
            <a:lvl1pPr marL="0" indent="0">
              <a:buNone/>
              <a:defRPr sz="1800" b="1">
                <a:solidFill>
                  <a:schemeClr val="accent2">
                    <a:lumMod val="50000"/>
                  </a:schemeClr>
                </a:solidFill>
              </a:defRPr>
            </a:lvl1pPr>
          </a:lstStyle>
          <a:p>
            <a:pPr lvl="0"/>
            <a:r>
              <a:rPr lang="en-GB" dirty="0"/>
              <a:t>Subtitle of the slide</a:t>
            </a:r>
          </a:p>
        </p:txBody>
      </p:sp>
      <p:sp>
        <p:nvSpPr>
          <p:cNvPr id="5" name="Title 4">
            <a:extLst>
              <a:ext uri="{FF2B5EF4-FFF2-40B4-BE49-F238E27FC236}">
                <a16:creationId xmlns:a16="http://schemas.microsoft.com/office/drawing/2014/main" id="{D917048C-68E5-4112-A0E4-FF04A0B1AD88}"/>
              </a:ext>
            </a:extLst>
          </p:cNvPr>
          <p:cNvSpPr>
            <a:spLocks noGrp="1"/>
          </p:cNvSpPr>
          <p:nvPr>
            <p:ph type="title"/>
          </p:nvPr>
        </p:nvSpPr>
        <p:spPr>
          <a:xfrm>
            <a:off x="404787" y="382819"/>
            <a:ext cx="9722624" cy="344710"/>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3381228207"/>
      </p:ext>
    </p:extLst>
  </p:cSld>
  <p:clrMapOvr>
    <a:masterClrMapping/>
  </p:clrMapOvr>
  <p:extLst>
    <p:ext uri="{DCECCB84-F9BA-43D5-87BE-67443E8EF086}">
      <p15:sldGuideLst xmlns:p15="http://schemas.microsoft.com/office/powerpoint/2012/main">
        <p15:guide id="1" pos="186">
          <p15:clr>
            <a:srgbClr val="F26B43"/>
          </p15:clr>
        </p15:guide>
        <p15:guide id="2" pos="5569">
          <p15:clr>
            <a:srgbClr val="F26B43"/>
          </p15:clr>
        </p15:guide>
        <p15:guide id="3" orient="horz" pos="174">
          <p15:clr>
            <a:srgbClr val="F26B43"/>
          </p15:clr>
        </p15:guide>
        <p15:guide id="5" orient="horz" pos="853">
          <p15:clr>
            <a:srgbClr val="F26B43"/>
          </p15:clr>
        </p15:guide>
        <p15:guide id="6" orient="horz" pos="2690">
          <p15:clr>
            <a:srgbClr val="F26B43"/>
          </p15:clr>
        </p15:guide>
        <p15:guide id="7" orient="horz" pos="2932">
          <p15:clr>
            <a:srgbClr val="F26B43"/>
          </p15:clr>
        </p15:guide>
        <p15:guide id="8" orient="horz" pos="3120">
          <p15:clr>
            <a:srgbClr val="F26B43"/>
          </p15:clr>
        </p15:guide>
        <p15:guide id="9" pos="230">
          <p15:clr>
            <a:srgbClr val="A4A3A4"/>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ntent_Dark Blue Bg">
    <p:bg>
      <p:bgPr>
        <a:solidFill>
          <a:schemeClr val="accent1"/>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12774926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sp>
        <p:nvSpPr>
          <p:cNvPr id="3" name="Espace réservé du contenu 2">
            <a:extLst>
              <a:ext uri="{FF2B5EF4-FFF2-40B4-BE49-F238E27FC236}">
                <a16:creationId xmlns:a16="http://schemas.microsoft.com/office/drawing/2014/main" id="{1703231E-4063-4D72-A4F3-5BF19050C303}"/>
              </a:ext>
            </a:extLst>
          </p:cNvPr>
          <p:cNvSpPr>
            <a:spLocks noGrp="1"/>
          </p:cNvSpPr>
          <p:nvPr>
            <p:ph idx="1" hasCustomPrompt="1"/>
          </p:nvPr>
        </p:nvSpPr>
        <p:spPr>
          <a:xfrm>
            <a:off x="404786" y="1808820"/>
            <a:ext cx="8319506" cy="3868080"/>
          </a:xfrm>
          <a:prstGeom prst="rect">
            <a:avLst/>
          </a:prstGeom>
        </p:spPr>
        <p:txBody>
          <a:bodyPr/>
          <a:lstStyle>
            <a:lvl1pPr>
              <a:defRPr>
                <a:solidFill>
                  <a:schemeClr val="bg1"/>
                </a:solidFill>
              </a:defRPr>
            </a:lvl1pPr>
            <a:lvl2pPr marL="447675" indent="-314325">
              <a:buFontTx/>
              <a:buBlip>
                <a:blip r:embed="rId6"/>
              </a:buBlip>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change the text styles on the slide master</a:t>
            </a:r>
          </a:p>
          <a:p>
            <a:pPr lvl="1"/>
            <a:r>
              <a:rPr lang="en-GB" dirty="0"/>
              <a:t>Second level</a:t>
            </a:r>
          </a:p>
          <a:p>
            <a:pPr lvl="2"/>
            <a:r>
              <a:rPr lang="en-GB" dirty="0"/>
              <a:t>Third level</a:t>
            </a:r>
          </a:p>
        </p:txBody>
      </p:sp>
      <p:pic>
        <p:nvPicPr>
          <p:cNvPr id="14" name="Graphique 8">
            <a:extLst>
              <a:ext uri="{FF2B5EF4-FFF2-40B4-BE49-F238E27FC236}">
                <a16:creationId xmlns:a16="http://schemas.microsoft.com/office/drawing/2014/main" id="{5266C08B-2F7E-4F8B-BF8E-E61C11C088ED}"/>
              </a:ext>
            </a:extLst>
          </p:cNvPr>
          <p:cNvPicPr>
            <a:picLocks noChangeAspect="1"/>
          </p:cNvPicPr>
          <p:nvPr userDrawn="1"/>
        </p:nvPicPr>
        <p:blipFill>
          <a:blip r:embed="rId7" cstate="screen">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5" name="Titre 4">
            <a:extLst>
              <a:ext uri="{FF2B5EF4-FFF2-40B4-BE49-F238E27FC236}">
                <a16:creationId xmlns:a16="http://schemas.microsoft.com/office/drawing/2014/main" id="{CE0DAD37-9E91-4CB5-BBFB-D7D0AE680ADC}"/>
              </a:ext>
            </a:extLst>
          </p:cNvPr>
          <p:cNvSpPr>
            <a:spLocks noGrp="1"/>
          </p:cNvSpPr>
          <p:nvPr>
            <p:ph type="title" hasCustomPrompt="1"/>
          </p:nvPr>
        </p:nvSpPr>
        <p:spPr/>
        <p:txBody>
          <a:bodyPr/>
          <a:lstStyle>
            <a:lvl1pPr>
              <a:defRPr>
                <a:solidFill>
                  <a:schemeClr val="bg1"/>
                </a:solidFill>
              </a:defRPr>
            </a:lvl1pPr>
          </a:lstStyle>
          <a:p>
            <a:r>
              <a:rPr lang="fr-FR" dirty="0" err="1"/>
              <a:t>Title</a:t>
            </a:r>
            <a:r>
              <a:rPr lang="fr-FR" dirty="0"/>
              <a:t> of the slide</a:t>
            </a:r>
          </a:p>
        </p:txBody>
      </p:sp>
      <p:sp>
        <p:nvSpPr>
          <p:cNvPr id="17" name="Espace réservé du numéro de diapositive 2">
            <a:extLst>
              <a:ext uri="{FF2B5EF4-FFF2-40B4-BE49-F238E27FC236}">
                <a16:creationId xmlns:a16="http://schemas.microsoft.com/office/drawing/2014/main" id="{FF24FD81-7B55-4044-B852-C1B3DF92DCD8}"/>
              </a:ext>
            </a:extLst>
          </p:cNvPr>
          <p:cNvSpPr>
            <a:spLocks noGrp="1"/>
          </p:cNvSpPr>
          <p:nvPr>
            <p:ph type="sldNum" sz="quarter" idx="14"/>
          </p:nvPr>
        </p:nvSpPr>
        <p:spPr>
          <a:xfrm>
            <a:off x="382932" y="6219234"/>
            <a:ext cx="360037" cy="365125"/>
          </a:xfrm>
          <a:prstGeom prst="rect">
            <a:avLst/>
          </a:prstGeom>
        </p:spPr>
        <p:txBody>
          <a:bodyPr/>
          <a:lstStyle>
            <a:lvl1pPr>
              <a:defRPr>
                <a:solidFill>
                  <a:schemeClr val="bg1"/>
                </a:solidFill>
              </a:defRPr>
            </a:lvl1pPr>
          </a:lstStyle>
          <a:p>
            <a:fld id="{D61AABEC-672F-4B68-B914-690DA978312C}" type="slidenum">
              <a:rPr lang="en-GB" smtClean="0"/>
              <a:pPr/>
              <a:t>‹#›</a:t>
            </a:fld>
            <a:r>
              <a:rPr lang="en-GB"/>
              <a:t> ‒ </a:t>
            </a:r>
            <a:endParaRPr lang="en-GB" dirty="0"/>
          </a:p>
        </p:txBody>
      </p:sp>
      <p:sp>
        <p:nvSpPr>
          <p:cNvPr id="18" name="Espace réservé du pied de page 4">
            <a:extLst>
              <a:ext uri="{FF2B5EF4-FFF2-40B4-BE49-F238E27FC236}">
                <a16:creationId xmlns:a16="http://schemas.microsoft.com/office/drawing/2014/main" id="{B9B9ED51-C446-4AC1-B24E-06FFE95D92F9}"/>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 Ipsos | Doc Name</a:t>
            </a:r>
          </a:p>
        </p:txBody>
      </p:sp>
      <p:sp>
        <p:nvSpPr>
          <p:cNvPr id="11" name="Text Placeholder 8">
            <a:extLst>
              <a:ext uri="{FF2B5EF4-FFF2-40B4-BE49-F238E27FC236}">
                <a16:creationId xmlns:a16="http://schemas.microsoft.com/office/drawing/2014/main" id="{29E12D94-276B-4046-B3E1-AA0B7ECE75A3}"/>
              </a:ext>
            </a:extLst>
          </p:cNvPr>
          <p:cNvSpPr>
            <a:spLocks noGrp="1"/>
          </p:cNvSpPr>
          <p:nvPr>
            <p:ph type="body" sz="quarter" idx="17"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a:t>
            </a:r>
          </a:p>
        </p:txBody>
      </p:sp>
      <p:sp>
        <p:nvSpPr>
          <p:cNvPr id="12" name="Cadre 11">
            <a:extLst>
              <a:ext uri="{FF2B5EF4-FFF2-40B4-BE49-F238E27FC236}">
                <a16:creationId xmlns:a16="http://schemas.microsoft.com/office/drawing/2014/main" id="{CE3DF51A-74C3-4387-8AC2-7451AC9EA26E}"/>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Text Placeholder 5">
            <a:extLst>
              <a:ext uri="{FF2B5EF4-FFF2-40B4-BE49-F238E27FC236}">
                <a16:creationId xmlns:a16="http://schemas.microsoft.com/office/drawing/2014/main" id="{D139AACC-CA50-4151-87D7-5E65665D2864}"/>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dirty="0"/>
              <a:t>Subtitle of the slide</a:t>
            </a:r>
          </a:p>
        </p:txBody>
      </p:sp>
    </p:spTree>
    <p:extLst>
      <p:ext uri="{BB962C8B-B14F-4D97-AF65-F5344CB8AC3E}">
        <p14:creationId xmlns:p14="http://schemas.microsoft.com/office/powerpoint/2010/main" val="3541832410"/>
      </p:ext>
    </p:extLst>
  </p:cSld>
  <p:clrMapOvr>
    <a:masterClrMapping/>
  </p:clrMapOvr>
  <p:extLst>
    <p:ext uri="{DCECCB84-F9BA-43D5-87BE-67443E8EF086}">
      <p15:sldGuideLst xmlns:p15="http://schemas.microsoft.com/office/powerpoint/2012/main">
        <p15:guide id="1" pos="248">
          <p15:clr>
            <a:srgbClr val="F26B43"/>
          </p15:clr>
        </p15:guide>
        <p15:guide id="2" pos="7428">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5_Content">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04788" y="1634994"/>
            <a:ext cx="5543526" cy="1992420"/>
          </a:xfrm>
          <a:prstGeom prst="rect">
            <a:avLst/>
          </a:prstGeom>
        </p:spPr>
        <p:txBody>
          <a:bodyPr lIns="0" tIns="0" rIns="0" bIns="0">
            <a:noAutofit/>
          </a:bodyPr>
          <a:lstStyle>
            <a:lvl1pPr marL="224149" indent="-224149">
              <a:spcBef>
                <a:spcPts val="600"/>
              </a:spcBef>
              <a:spcAft>
                <a:spcPts val="0"/>
              </a:spcAft>
              <a:buSzPct val="100000"/>
              <a:buFont typeface="Arial" panose="020B0604020202020204" pitchFamily="34" charset="0"/>
              <a:buChar char="•"/>
              <a:defRPr sz="1599">
                <a:solidFill>
                  <a:schemeClr val="tx1"/>
                </a:solidFill>
              </a:defRPr>
            </a:lvl1pPr>
            <a:lvl2pPr marL="458871" indent="-234722">
              <a:spcBef>
                <a:spcPts val="600"/>
              </a:spcBef>
              <a:spcAft>
                <a:spcPts val="0"/>
              </a:spcAft>
              <a:defRPr sz="1400">
                <a:solidFill>
                  <a:schemeClr val="tx1"/>
                </a:solidFill>
              </a:defRPr>
            </a:lvl2pPr>
            <a:lvl3pPr marL="683018" indent="-224149">
              <a:spcBef>
                <a:spcPts val="600"/>
              </a:spcBef>
              <a:spcAft>
                <a:spcPts val="0"/>
              </a:spcAft>
              <a:defRPr sz="1200">
                <a:solidFill>
                  <a:schemeClr val="tx1"/>
                </a:solidFill>
              </a:defRPr>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
        <p:nvSpPr>
          <p:cNvPr id="6" name="Text Placeholder 5">
            <a:extLst>
              <a:ext uri="{FF2B5EF4-FFF2-40B4-BE49-F238E27FC236}">
                <a16:creationId xmlns:a16="http://schemas.microsoft.com/office/drawing/2014/main" id="{77735C07-2264-401E-9223-98C1CA429B7F}"/>
              </a:ext>
            </a:extLst>
          </p:cNvPr>
          <p:cNvSpPr>
            <a:spLocks noGrp="1"/>
          </p:cNvSpPr>
          <p:nvPr>
            <p:ph type="body" sz="quarter" idx="15" hasCustomPrompt="1"/>
          </p:nvPr>
        </p:nvSpPr>
        <p:spPr>
          <a:xfrm>
            <a:off x="404787" y="996435"/>
            <a:ext cx="11382428" cy="369333"/>
          </a:xfrm>
          <a:prstGeom prst="rect">
            <a:avLst/>
          </a:prstGeom>
          <a:noFill/>
        </p:spPr>
        <p:txBody>
          <a:bodyPr wrap="square" lIns="0" tIns="0" rIns="0" bIns="0">
            <a:noAutofit/>
          </a:bodyPr>
          <a:lstStyle>
            <a:lvl1pPr marL="0" indent="0">
              <a:buNone/>
              <a:defRPr sz="1800" b="1">
                <a:solidFill>
                  <a:schemeClr val="accent2">
                    <a:lumMod val="50000"/>
                  </a:schemeClr>
                </a:solidFill>
              </a:defRPr>
            </a:lvl1pPr>
          </a:lstStyle>
          <a:p>
            <a:pPr lvl="0"/>
            <a:r>
              <a:rPr lang="en-GB" dirty="0"/>
              <a:t>Subtitle of the slide</a:t>
            </a:r>
          </a:p>
        </p:txBody>
      </p:sp>
      <p:sp>
        <p:nvSpPr>
          <p:cNvPr id="5" name="Title 4">
            <a:extLst>
              <a:ext uri="{FF2B5EF4-FFF2-40B4-BE49-F238E27FC236}">
                <a16:creationId xmlns:a16="http://schemas.microsoft.com/office/drawing/2014/main" id="{D917048C-68E5-4112-A0E4-FF04A0B1AD88}"/>
              </a:ext>
            </a:extLst>
          </p:cNvPr>
          <p:cNvSpPr>
            <a:spLocks noGrp="1"/>
          </p:cNvSpPr>
          <p:nvPr>
            <p:ph type="title"/>
          </p:nvPr>
        </p:nvSpPr>
        <p:spPr>
          <a:xfrm>
            <a:off x="404787" y="382819"/>
            <a:ext cx="9722624" cy="344710"/>
          </a:xfrm>
          <a:prstGeom prst="rect">
            <a:avLst/>
          </a:prstGeom>
        </p:spPr>
        <p:txBody>
          <a:bodyPr/>
          <a:lstStyle/>
          <a:p>
            <a:r>
              <a:rPr lang="en-US"/>
              <a:t>Click to edit Master title style</a:t>
            </a:r>
            <a:endParaRPr lang="en-GB"/>
          </a:p>
        </p:txBody>
      </p:sp>
      <p:sp>
        <p:nvSpPr>
          <p:cNvPr id="7" name="Content Placeholder 2">
            <a:extLst>
              <a:ext uri="{FF2B5EF4-FFF2-40B4-BE49-F238E27FC236}">
                <a16:creationId xmlns:a16="http://schemas.microsoft.com/office/drawing/2014/main" id="{3D7AE429-3DAC-CC3A-421B-468780628F2C}"/>
              </a:ext>
            </a:extLst>
          </p:cNvPr>
          <p:cNvSpPr>
            <a:spLocks noGrp="1"/>
          </p:cNvSpPr>
          <p:nvPr>
            <p:ph idx="16" hasCustomPrompt="1"/>
          </p:nvPr>
        </p:nvSpPr>
        <p:spPr>
          <a:xfrm>
            <a:off x="6243686" y="1634994"/>
            <a:ext cx="5543526" cy="1992420"/>
          </a:xfrm>
          <a:prstGeom prst="rect">
            <a:avLst/>
          </a:prstGeom>
        </p:spPr>
        <p:txBody>
          <a:bodyPr lIns="0" tIns="0" rIns="0" bIns="0">
            <a:noAutofit/>
          </a:bodyPr>
          <a:lstStyle>
            <a:lvl1pPr marL="224149" indent="-224149">
              <a:spcBef>
                <a:spcPts val="600"/>
              </a:spcBef>
              <a:spcAft>
                <a:spcPts val="0"/>
              </a:spcAft>
              <a:buSzPct val="100000"/>
              <a:buFont typeface="Arial" panose="020B0604020202020204" pitchFamily="34" charset="0"/>
              <a:buChar char="•"/>
              <a:defRPr sz="1599">
                <a:solidFill>
                  <a:schemeClr val="tx1"/>
                </a:solidFill>
              </a:defRPr>
            </a:lvl1pPr>
            <a:lvl2pPr marL="458871" indent="-234722">
              <a:spcBef>
                <a:spcPts val="600"/>
              </a:spcBef>
              <a:spcAft>
                <a:spcPts val="0"/>
              </a:spcAft>
              <a:defRPr sz="1400">
                <a:solidFill>
                  <a:schemeClr val="tx1"/>
                </a:solidFill>
              </a:defRPr>
            </a:lvl2pPr>
            <a:lvl3pPr marL="683018" indent="-224149">
              <a:spcBef>
                <a:spcPts val="600"/>
              </a:spcBef>
              <a:spcAft>
                <a:spcPts val="0"/>
              </a:spcAft>
              <a:defRPr sz="1200">
                <a:solidFill>
                  <a:schemeClr val="tx1"/>
                </a:solidFill>
              </a:defRPr>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
        <p:nvSpPr>
          <p:cNvPr id="8" name="Content Placeholder 2">
            <a:extLst>
              <a:ext uri="{FF2B5EF4-FFF2-40B4-BE49-F238E27FC236}">
                <a16:creationId xmlns:a16="http://schemas.microsoft.com/office/drawing/2014/main" id="{D9F6CFB2-D90D-4CD6-8716-44B1926FC2CC}"/>
              </a:ext>
            </a:extLst>
          </p:cNvPr>
          <p:cNvSpPr>
            <a:spLocks noGrp="1"/>
          </p:cNvSpPr>
          <p:nvPr>
            <p:ph idx="17" hasCustomPrompt="1"/>
          </p:nvPr>
        </p:nvSpPr>
        <p:spPr>
          <a:xfrm>
            <a:off x="404788" y="3869146"/>
            <a:ext cx="5543526" cy="1992420"/>
          </a:xfrm>
          <a:prstGeom prst="rect">
            <a:avLst/>
          </a:prstGeom>
        </p:spPr>
        <p:txBody>
          <a:bodyPr lIns="0" tIns="0" rIns="0" bIns="0">
            <a:noAutofit/>
          </a:bodyPr>
          <a:lstStyle>
            <a:lvl1pPr marL="224149" indent="-224149">
              <a:spcBef>
                <a:spcPts val="600"/>
              </a:spcBef>
              <a:spcAft>
                <a:spcPts val="0"/>
              </a:spcAft>
              <a:buSzPct val="100000"/>
              <a:buFont typeface="Arial" panose="020B0604020202020204" pitchFamily="34" charset="0"/>
              <a:buChar char="•"/>
              <a:defRPr sz="1599">
                <a:solidFill>
                  <a:schemeClr val="tx1"/>
                </a:solidFill>
              </a:defRPr>
            </a:lvl1pPr>
            <a:lvl2pPr marL="458871" indent="-234722">
              <a:spcBef>
                <a:spcPts val="600"/>
              </a:spcBef>
              <a:spcAft>
                <a:spcPts val="0"/>
              </a:spcAft>
              <a:defRPr sz="1400">
                <a:solidFill>
                  <a:schemeClr val="tx1"/>
                </a:solidFill>
              </a:defRPr>
            </a:lvl2pPr>
            <a:lvl3pPr marL="683018" indent="-224149">
              <a:spcBef>
                <a:spcPts val="600"/>
              </a:spcBef>
              <a:spcAft>
                <a:spcPts val="0"/>
              </a:spcAft>
              <a:defRPr sz="1200">
                <a:solidFill>
                  <a:schemeClr val="tx1"/>
                </a:solidFill>
              </a:defRPr>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
        <p:nvSpPr>
          <p:cNvPr id="9" name="Content Placeholder 2">
            <a:extLst>
              <a:ext uri="{FF2B5EF4-FFF2-40B4-BE49-F238E27FC236}">
                <a16:creationId xmlns:a16="http://schemas.microsoft.com/office/drawing/2014/main" id="{95B9C126-393B-2F31-F2F9-2B93BD1F49B1}"/>
              </a:ext>
            </a:extLst>
          </p:cNvPr>
          <p:cNvSpPr>
            <a:spLocks noGrp="1"/>
          </p:cNvSpPr>
          <p:nvPr>
            <p:ph idx="18" hasCustomPrompt="1"/>
          </p:nvPr>
        </p:nvSpPr>
        <p:spPr>
          <a:xfrm>
            <a:off x="6243686" y="3869146"/>
            <a:ext cx="5543526" cy="1992420"/>
          </a:xfrm>
          <a:prstGeom prst="rect">
            <a:avLst/>
          </a:prstGeom>
        </p:spPr>
        <p:txBody>
          <a:bodyPr lIns="0" tIns="0" rIns="0" bIns="0">
            <a:noAutofit/>
          </a:bodyPr>
          <a:lstStyle>
            <a:lvl1pPr marL="224149" indent="-224149">
              <a:spcBef>
                <a:spcPts val="600"/>
              </a:spcBef>
              <a:spcAft>
                <a:spcPts val="0"/>
              </a:spcAft>
              <a:buSzPct val="100000"/>
              <a:buFont typeface="Arial" panose="020B0604020202020204" pitchFamily="34" charset="0"/>
              <a:buChar char="•"/>
              <a:defRPr sz="1599">
                <a:solidFill>
                  <a:schemeClr val="tx1"/>
                </a:solidFill>
              </a:defRPr>
            </a:lvl1pPr>
            <a:lvl2pPr marL="458871" indent="-234722">
              <a:spcBef>
                <a:spcPts val="600"/>
              </a:spcBef>
              <a:spcAft>
                <a:spcPts val="0"/>
              </a:spcAft>
              <a:defRPr sz="1400">
                <a:solidFill>
                  <a:schemeClr val="tx1"/>
                </a:solidFill>
              </a:defRPr>
            </a:lvl2pPr>
            <a:lvl3pPr marL="683018" indent="-224149">
              <a:spcBef>
                <a:spcPts val="600"/>
              </a:spcBef>
              <a:spcAft>
                <a:spcPts val="0"/>
              </a:spcAft>
              <a:defRPr sz="1200">
                <a:solidFill>
                  <a:schemeClr val="tx1"/>
                </a:solidFill>
              </a:defRPr>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Tree>
    <p:extLst>
      <p:ext uri="{BB962C8B-B14F-4D97-AF65-F5344CB8AC3E}">
        <p14:creationId xmlns:p14="http://schemas.microsoft.com/office/powerpoint/2010/main" val="490298476"/>
      </p:ext>
    </p:extLst>
  </p:cSld>
  <p:clrMapOvr>
    <a:masterClrMapping/>
  </p:clrMapOvr>
  <p:extLst>
    <p:ext uri="{DCECCB84-F9BA-43D5-87BE-67443E8EF086}">
      <p15:sldGuideLst xmlns:p15="http://schemas.microsoft.com/office/powerpoint/2012/main">
        <p15:guide id="1" pos="186">
          <p15:clr>
            <a:srgbClr val="F26B43"/>
          </p15:clr>
        </p15:guide>
        <p15:guide id="2" pos="5569">
          <p15:clr>
            <a:srgbClr val="F26B43"/>
          </p15:clr>
        </p15:guide>
        <p15:guide id="3" orient="horz" pos="174">
          <p15:clr>
            <a:srgbClr val="F26B43"/>
          </p15:clr>
        </p15:guide>
        <p15:guide id="5" orient="horz" pos="853">
          <p15:clr>
            <a:srgbClr val="F26B43"/>
          </p15:clr>
        </p15:guide>
        <p15:guide id="6" orient="horz" pos="2690">
          <p15:clr>
            <a:srgbClr val="F26B43"/>
          </p15:clr>
        </p15:guide>
        <p15:guide id="7" orient="horz" pos="2932">
          <p15:clr>
            <a:srgbClr val="F26B43"/>
          </p15:clr>
        </p15:guide>
        <p15:guide id="8" orient="horz" pos="3120">
          <p15:clr>
            <a:srgbClr val="F26B43"/>
          </p15:clr>
        </p15:guide>
        <p15:guide id="9" pos="230">
          <p15:clr>
            <a:srgbClr val="A4A3A4"/>
          </p15:clr>
        </p15:guide>
      </p15:sldGuideLst>
    </p:ext>
  </p:extLst>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4_2 columns with divider">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1209680" y="3829051"/>
            <a:ext cx="4706300" cy="2040636"/>
          </a:xfrm>
          <a:prstGeom prst="rect">
            <a:avLst/>
          </a:prstGeom>
        </p:spPr>
        <p:txBody>
          <a:bodyPr lIns="0">
            <a:noAutofit/>
          </a:bodyPr>
          <a:lstStyle>
            <a:lvl1pPr>
              <a:spcBef>
                <a:spcPts val="600"/>
              </a:spcBef>
              <a:spcAft>
                <a:spcPts val="0"/>
              </a:spcAft>
              <a:defRPr sz="1400">
                <a:solidFill>
                  <a:schemeClr val="tx1"/>
                </a:solidFill>
              </a:defRPr>
            </a:lvl1pPr>
            <a:lvl2pPr>
              <a:spcBef>
                <a:spcPts val="600"/>
              </a:spcBef>
              <a:spcAft>
                <a:spcPts val="0"/>
              </a:spcAft>
              <a:defRPr sz="1400">
                <a:solidFill>
                  <a:schemeClr val="tx1"/>
                </a:solidFill>
              </a:defRPr>
            </a:lvl2pPr>
            <a:lvl3pPr>
              <a:spcBef>
                <a:spcPts val="600"/>
              </a:spcBef>
              <a:spcAft>
                <a:spcPts val="0"/>
              </a:spcAft>
              <a:defRPr sz="1200">
                <a:solidFill>
                  <a:schemeClr val="tx1"/>
                </a:solidFill>
              </a:defRPr>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
        <p:nvSpPr>
          <p:cNvPr id="10" name="Content Placeholder 2">
            <a:extLst>
              <a:ext uri="{FF2B5EF4-FFF2-40B4-BE49-F238E27FC236}">
                <a16:creationId xmlns:a16="http://schemas.microsoft.com/office/drawing/2014/main" id="{58EBDB8A-A132-411F-B6B9-59DC085B79E1}"/>
              </a:ext>
            </a:extLst>
          </p:cNvPr>
          <p:cNvSpPr>
            <a:spLocks noGrp="1"/>
          </p:cNvSpPr>
          <p:nvPr>
            <p:ph idx="15" hasCustomPrompt="1"/>
          </p:nvPr>
        </p:nvSpPr>
        <p:spPr>
          <a:xfrm>
            <a:off x="7085852" y="3829051"/>
            <a:ext cx="4706300" cy="2040636"/>
          </a:xfrm>
          <a:prstGeom prst="rect">
            <a:avLst/>
          </a:prstGeom>
        </p:spPr>
        <p:txBody>
          <a:bodyPr lIns="0">
            <a:noAutofit/>
          </a:bodyPr>
          <a:lstStyle>
            <a:lvl1pPr>
              <a:spcBef>
                <a:spcPts val="600"/>
              </a:spcBef>
              <a:spcAft>
                <a:spcPts val="0"/>
              </a:spcAft>
              <a:defRPr sz="1400">
                <a:solidFill>
                  <a:schemeClr val="tx1"/>
                </a:solidFill>
              </a:defRPr>
            </a:lvl1pPr>
            <a:lvl2pPr>
              <a:spcBef>
                <a:spcPts val="600"/>
              </a:spcBef>
              <a:spcAft>
                <a:spcPts val="0"/>
              </a:spcAft>
              <a:defRPr sz="1400">
                <a:solidFill>
                  <a:schemeClr val="tx1"/>
                </a:solidFill>
              </a:defRPr>
            </a:lvl2pPr>
            <a:lvl3pPr>
              <a:spcBef>
                <a:spcPts val="600"/>
              </a:spcBef>
              <a:spcAft>
                <a:spcPts val="0"/>
              </a:spcAft>
              <a:defRPr sz="1200">
                <a:solidFill>
                  <a:schemeClr val="tx1"/>
                </a:solidFill>
              </a:defRPr>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
        <p:nvSpPr>
          <p:cNvPr id="7" name="Titre 6">
            <a:extLst>
              <a:ext uri="{FF2B5EF4-FFF2-40B4-BE49-F238E27FC236}">
                <a16:creationId xmlns:a16="http://schemas.microsoft.com/office/drawing/2014/main" id="{A8E7ED9E-A328-4987-9140-8AE92695412D}"/>
              </a:ext>
            </a:extLst>
          </p:cNvPr>
          <p:cNvSpPr>
            <a:spLocks noGrp="1"/>
          </p:cNvSpPr>
          <p:nvPr>
            <p:ph type="title" hasCustomPrompt="1"/>
          </p:nvPr>
        </p:nvSpPr>
        <p:spPr>
          <a:xfrm>
            <a:off x="404787" y="382819"/>
            <a:ext cx="9722624" cy="344710"/>
          </a:xfrm>
          <a:prstGeom prst="rect">
            <a:avLst/>
          </a:prstGeom>
        </p:spPr>
        <p:txBody>
          <a:bodyPr lIns="0"/>
          <a:lstStyle>
            <a:lvl1pPr>
              <a:defRPr/>
            </a:lvl1pPr>
          </a:lstStyle>
          <a:p>
            <a:r>
              <a:rPr lang="fr-FR" dirty="0" err="1"/>
              <a:t>Title</a:t>
            </a:r>
            <a:r>
              <a:rPr lang="fr-FR" dirty="0"/>
              <a:t> of the slide</a:t>
            </a:r>
          </a:p>
        </p:txBody>
      </p:sp>
      <p:cxnSp>
        <p:nvCxnSpPr>
          <p:cNvPr id="12" name="Straight Connector 35">
            <a:extLst>
              <a:ext uri="{FF2B5EF4-FFF2-40B4-BE49-F238E27FC236}">
                <a16:creationId xmlns:a16="http://schemas.microsoft.com/office/drawing/2014/main" id="{C67592C2-0DB8-4942-A571-6655A988B75E}"/>
              </a:ext>
            </a:extLst>
          </p:cNvPr>
          <p:cNvCxnSpPr>
            <a:cxnSpLocks/>
          </p:cNvCxnSpPr>
          <p:nvPr/>
        </p:nvCxnSpPr>
        <p:spPr>
          <a:xfrm flipV="1">
            <a:off x="6095939" y="1808822"/>
            <a:ext cx="0" cy="3868079"/>
          </a:xfrm>
          <a:prstGeom prst="line">
            <a:avLst/>
          </a:prstGeom>
          <a:ln w="12700">
            <a:gradFill>
              <a:gsLst>
                <a:gs pos="0">
                  <a:schemeClr val="bg1"/>
                </a:gs>
                <a:gs pos="55000">
                  <a:schemeClr val="accent1"/>
                </a:gs>
                <a:gs pos="100000">
                  <a:schemeClr val="bg1"/>
                </a:gs>
              </a:gsLst>
              <a:lin ang="5400000" scaled="1"/>
            </a:gradFill>
          </a:ln>
        </p:spPr>
        <p:style>
          <a:lnRef idx="1">
            <a:schemeClr val="accent1"/>
          </a:lnRef>
          <a:fillRef idx="0">
            <a:schemeClr val="accent1"/>
          </a:fillRef>
          <a:effectRef idx="0">
            <a:schemeClr val="accent1"/>
          </a:effectRef>
          <a:fontRef idx="minor">
            <a:schemeClr val="tx1"/>
          </a:fontRef>
        </p:style>
      </p:cxnSp>
      <p:sp>
        <p:nvSpPr>
          <p:cNvPr id="13" name="Text Placeholder 5">
            <a:extLst>
              <a:ext uri="{FF2B5EF4-FFF2-40B4-BE49-F238E27FC236}">
                <a16:creationId xmlns:a16="http://schemas.microsoft.com/office/drawing/2014/main" id="{4C0DD1BE-AC17-4952-9446-02C5E9403249}"/>
              </a:ext>
            </a:extLst>
          </p:cNvPr>
          <p:cNvSpPr>
            <a:spLocks noGrp="1"/>
          </p:cNvSpPr>
          <p:nvPr>
            <p:ph type="body" sz="quarter" idx="16" hasCustomPrompt="1"/>
          </p:nvPr>
        </p:nvSpPr>
        <p:spPr>
          <a:xfrm>
            <a:off x="399866" y="988314"/>
            <a:ext cx="11392287" cy="307491"/>
          </a:xfrm>
          <a:prstGeom prst="rect">
            <a:avLst/>
          </a:prstGeom>
          <a:noFill/>
        </p:spPr>
        <p:txBody>
          <a:bodyPr wrap="square" lIns="0" rIns="108000" bIns="0">
            <a:spAutoFit/>
          </a:bodyPr>
          <a:lstStyle>
            <a:lvl1pPr marL="0" indent="0">
              <a:buNone/>
              <a:defRPr sz="1999" b="1">
                <a:solidFill>
                  <a:schemeClr val="accent2">
                    <a:lumMod val="50000"/>
                  </a:schemeClr>
                </a:solidFill>
              </a:defRPr>
            </a:lvl1pPr>
          </a:lstStyle>
          <a:p>
            <a:pPr lvl="0"/>
            <a:r>
              <a:rPr lang="en-GB" dirty="0"/>
              <a:t>Subtitle of the slide</a:t>
            </a:r>
          </a:p>
        </p:txBody>
      </p:sp>
      <p:sp>
        <p:nvSpPr>
          <p:cNvPr id="6" name="Text Placeholder 5">
            <a:extLst>
              <a:ext uri="{FF2B5EF4-FFF2-40B4-BE49-F238E27FC236}">
                <a16:creationId xmlns:a16="http://schemas.microsoft.com/office/drawing/2014/main" id="{8D39B1F8-3634-40F9-9408-F2CBE0247213}"/>
              </a:ext>
            </a:extLst>
          </p:cNvPr>
          <p:cNvSpPr>
            <a:spLocks noGrp="1"/>
          </p:cNvSpPr>
          <p:nvPr>
            <p:ph type="body" sz="quarter" idx="19" hasCustomPrompt="1"/>
          </p:nvPr>
        </p:nvSpPr>
        <p:spPr>
          <a:xfrm>
            <a:off x="399867" y="3211823"/>
            <a:ext cx="5510398" cy="552935"/>
          </a:xfrm>
          <a:prstGeom prst="rect">
            <a:avLst/>
          </a:prstGeom>
          <a:solidFill>
            <a:srgbClr val="00B050"/>
          </a:solidFill>
        </p:spPr>
        <p:txBody>
          <a:bodyPr lIns="914400" rIns="91440" anchor="ctr"/>
          <a:lstStyle>
            <a:lvl1pPr marL="0" indent="0">
              <a:buNone/>
              <a:defRPr sz="1800" b="1" cap="none" baseline="0">
                <a:solidFill>
                  <a:schemeClr val="bg1"/>
                </a:solidFill>
              </a:defRPr>
            </a:lvl1pPr>
          </a:lstStyle>
          <a:p>
            <a:pPr lvl="0"/>
            <a:r>
              <a:rPr lang="en-US" dirty="0"/>
              <a:t>Edit master text styles</a:t>
            </a:r>
          </a:p>
        </p:txBody>
      </p:sp>
      <p:sp>
        <p:nvSpPr>
          <p:cNvPr id="14" name="Text Placeholder 5">
            <a:extLst>
              <a:ext uri="{FF2B5EF4-FFF2-40B4-BE49-F238E27FC236}">
                <a16:creationId xmlns:a16="http://schemas.microsoft.com/office/drawing/2014/main" id="{0EB4F241-20EC-4791-BE61-E94F512DF4ED}"/>
              </a:ext>
            </a:extLst>
          </p:cNvPr>
          <p:cNvSpPr>
            <a:spLocks noGrp="1"/>
          </p:cNvSpPr>
          <p:nvPr>
            <p:ph type="body" sz="quarter" idx="20" hasCustomPrompt="1"/>
          </p:nvPr>
        </p:nvSpPr>
        <p:spPr>
          <a:xfrm>
            <a:off x="6275716" y="3211823"/>
            <a:ext cx="5510398" cy="552935"/>
          </a:xfrm>
          <a:prstGeom prst="rect">
            <a:avLst/>
          </a:prstGeom>
          <a:solidFill>
            <a:srgbClr val="FF0000"/>
          </a:solidFill>
        </p:spPr>
        <p:txBody>
          <a:bodyPr lIns="914400" rIns="91440" anchor="ctr"/>
          <a:lstStyle>
            <a:lvl1pPr marL="0" indent="0">
              <a:buNone/>
              <a:defRPr sz="1800" b="1" cap="none" baseline="0">
                <a:solidFill>
                  <a:schemeClr val="bg1"/>
                </a:solidFill>
              </a:defRPr>
            </a:lvl1pPr>
          </a:lstStyle>
          <a:p>
            <a:pPr lvl="0"/>
            <a:r>
              <a:rPr lang="en-US" dirty="0"/>
              <a:t>Edit master text styles</a:t>
            </a:r>
          </a:p>
        </p:txBody>
      </p:sp>
      <p:sp>
        <p:nvSpPr>
          <p:cNvPr id="8" name="Picture Placeholder 7">
            <a:extLst>
              <a:ext uri="{FF2B5EF4-FFF2-40B4-BE49-F238E27FC236}">
                <a16:creationId xmlns:a16="http://schemas.microsoft.com/office/drawing/2014/main" id="{47590806-9CC6-4ED5-B6FE-592D298A97F9}"/>
              </a:ext>
            </a:extLst>
          </p:cNvPr>
          <p:cNvSpPr>
            <a:spLocks noGrp="1"/>
          </p:cNvSpPr>
          <p:nvPr>
            <p:ph type="pic" sz="quarter" idx="21"/>
          </p:nvPr>
        </p:nvSpPr>
        <p:spPr>
          <a:xfrm>
            <a:off x="400051" y="1461467"/>
            <a:ext cx="5510213" cy="1686062"/>
          </a:xfrm>
          <a:prstGeom prst="rect">
            <a:avLst/>
          </a:prstGeom>
        </p:spPr>
        <p:txBody>
          <a:bodyPr anchor="ctr"/>
          <a:lstStyle>
            <a:lvl1pPr marL="0" indent="0" algn="ctr">
              <a:buNone/>
              <a:defRPr/>
            </a:lvl1pPr>
          </a:lstStyle>
          <a:p>
            <a:r>
              <a:rPr lang="en-US"/>
              <a:t>Click icon to add picture</a:t>
            </a:r>
            <a:endParaRPr lang="en-GB"/>
          </a:p>
        </p:txBody>
      </p:sp>
      <p:sp>
        <p:nvSpPr>
          <p:cNvPr id="15" name="Picture Placeholder 7">
            <a:extLst>
              <a:ext uri="{FF2B5EF4-FFF2-40B4-BE49-F238E27FC236}">
                <a16:creationId xmlns:a16="http://schemas.microsoft.com/office/drawing/2014/main" id="{E14BE750-5056-406F-9DE0-B0D365AEA43C}"/>
              </a:ext>
            </a:extLst>
          </p:cNvPr>
          <p:cNvSpPr>
            <a:spLocks noGrp="1"/>
          </p:cNvSpPr>
          <p:nvPr>
            <p:ph type="pic" sz="quarter" idx="22"/>
          </p:nvPr>
        </p:nvSpPr>
        <p:spPr>
          <a:xfrm>
            <a:off x="6275900" y="1461467"/>
            <a:ext cx="5510213" cy="1686062"/>
          </a:xfrm>
          <a:prstGeom prst="rect">
            <a:avLst/>
          </a:prstGeom>
        </p:spPr>
        <p:txBody>
          <a:bodyPr anchor="ctr"/>
          <a:lstStyle>
            <a:lvl1pPr marL="0" indent="0" algn="ctr">
              <a:buNone/>
              <a:defRPr/>
            </a:lvl1pPr>
          </a:lstStyle>
          <a:p>
            <a:r>
              <a:rPr lang="en-US"/>
              <a:t>Click icon to add picture</a:t>
            </a:r>
            <a:endParaRPr lang="en-GB"/>
          </a:p>
        </p:txBody>
      </p:sp>
    </p:spTree>
    <p:extLst>
      <p:ext uri="{BB962C8B-B14F-4D97-AF65-F5344CB8AC3E}">
        <p14:creationId xmlns:p14="http://schemas.microsoft.com/office/powerpoint/2010/main" val="1503607807"/>
      </p:ext>
    </p:extLst>
  </p:cSld>
  <p:clrMapOvr>
    <a:masterClrMapping/>
  </p:clrMapOvr>
  <p:extLst>
    <p:ext uri="{DCECCB84-F9BA-43D5-87BE-67443E8EF086}">
      <p15:sldGuideLst xmlns:p15="http://schemas.microsoft.com/office/powerpoint/2012/main">
        <p15:guide id="1" pos="186">
          <p15:clr>
            <a:srgbClr val="F26B43"/>
          </p15:clr>
        </p15:guide>
        <p15:guide id="2" pos="5569">
          <p15:clr>
            <a:srgbClr val="F26B43"/>
          </p15:clr>
        </p15:guide>
        <p15:guide id="3" orient="horz" pos="174">
          <p15:clr>
            <a:srgbClr val="F26B43"/>
          </p15:clr>
        </p15:guide>
        <p15:guide id="5" orient="horz" pos="853">
          <p15:clr>
            <a:srgbClr val="F26B43"/>
          </p15:clr>
        </p15:guide>
        <p15:guide id="6" orient="horz" pos="2690">
          <p15:clr>
            <a:srgbClr val="F26B43"/>
          </p15:clr>
        </p15:guide>
        <p15:guide id="7" orient="horz" pos="2932">
          <p15:clr>
            <a:srgbClr val="F26B43"/>
          </p15:clr>
        </p15:guide>
        <p15:guide id="8" orient="horz" pos="3120">
          <p15:clr>
            <a:srgbClr val="F26B43"/>
          </p15:clr>
        </p15:guide>
        <p15:guide id="9" pos="230">
          <p15:clr>
            <a:srgbClr val="A4A3A4"/>
          </p15:clr>
        </p15:guide>
      </p15:sldGuideLst>
    </p:ext>
  </p:extLst>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p:cSld name="Empty_Dark Blue Bg">
    <p:bg>
      <p:bgPr>
        <a:solidFill>
          <a:schemeClr val="accent1"/>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5" name="Titre 4">
            <a:extLst>
              <a:ext uri="{FF2B5EF4-FFF2-40B4-BE49-F238E27FC236}">
                <a16:creationId xmlns:a16="http://schemas.microsoft.com/office/drawing/2014/main" id="{DC39ED46-ACD4-4140-8AE3-6EA8A681DA9A}"/>
              </a:ext>
            </a:extLst>
          </p:cNvPr>
          <p:cNvSpPr>
            <a:spLocks noGrp="1"/>
          </p:cNvSpPr>
          <p:nvPr>
            <p:ph type="title" hasCustomPrompt="1"/>
          </p:nvPr>
        </p:nvSpPr>
        <p:spPr>
          <a:xfrm>
            <a:off x="404787" y="382819"/>
            <a:ext cx="9722624" cy="344710"/>
          </a:xfrm>
          <a:prstGeom prst="rect">
            <a:avLst/>
          </a:prstGeom>
        </p:spPr>
        <p:txBody>
          <a:bodyPr lIns="0" rIns="0"/>
          <a:lstStyle>
            <a:lvl1pPr>
              <a:defRPr>
                <a:solidFill>
                  <a:schemeClr val="bg1"/>
                </a:solidFill>
              </a:defRPr>
            </a:lvl1pPr>
          </a:lstStyle>
          <a:p>
            <a:r>
              <a:rPr lang="fr-FR" dirty="0" err="1"/>
              <a:t>Title</a:t>
            </a:r>
            <a:r>
              <a:rPr lang="fr-FR" dirty="0"/>
              <a:t> of the slide</a:t>
            </a:r>
          </a:p>
        </p:txBody>
      </p:sp>
      <p:sp>
        <p:nvSpPr>
          <p:cNvPr id="13" name="Text Placeholder 5">
            <a:extLst>
              <a:ext uri="{FF2B5EF4-FFF2-40B4-BE49-F238E27FC236}">
                <a16:creationId xmlns:a16="http://schemas.microsoft.com/office/drawing/2014/main" id="{CE811145-30D4-4346-98CA-B97A784975AD}"/>
              </a:ext>
            </a:extLst>
          </p:cNvPr>
          <p:cNvSpPr>
            <a:spLocks noGrp="1"/>
          </p:cNvSpPr>
          <p:nvPr>
            <p:ph type="body" sz="quarter" idx="15" hasCustomPrompt="1"/>
          </p:nvPr>
        </p:nvSpPr>
        <p:spPr>
          <a:xfrm>
            <a:off x="407373" y="1196752"/>
            <a:ext cx="11379843" cy="307456"/>
          </a:xfrm>
          <a:prstGeom prst="rect">
            <a:avLst/>
          </a:prstGeom>
          <a:noFill/>
        </p:spPr>
        <p:txBody>
          <a:bodyPr wrap="square" lIns="0" rIns="0" bIns="0">
            <a:spAutoFit/>
          </a:bodyPr>
          <a:lstStyle>
            <a:lvl1pPr marL="0" indent="0">
              <a:buNone/>
              <a:defRPr sz="1999">
                <a:solidFill>
                  <a:schemeClr val="bg1"/>
                </a:solidFill>
              </a:defRPr>
            </a:lvl1pPr>
          </a:lstStyle>
          <a:p>
            <a:pPr lvl="0"/>
            <a:r>
              <a:rPr lang="en-GB" dirty="0"/>
              <a:t>Subtitle of the slide</a:t>
            </a:r>
          </a:p>
        </p:txBody>
      </p:sp>
      <p:sp>
        <p:nvSpPr>
          <p:cNvPr id="10" name="Espace réservé du numéro de diapositive 5">
            <a:extLst>
              <a:ext uri="{FF2B5EF4-FFF2-40B4-BE49-F238E27FC236}">
                <a16:creationId xmlns:a16="http://schemas.microsoft.com/office/drawing/2014/main" id="{50E4E78D-EAC8-4B3F-B222-12673ACF4AAE}"/>
              </a:ext>
            </a:extLst>
          </p:cNvPr>
          <p:cNvSpPr txBox="1">
            <a:spLocks/>
          </p:cNvSpPr>
          <p:nvPr/>
        </p:nvSpPr>
        <p:spPr>
          <a:xfrm>
            <a:off x="382932" y="6219234"/>
            <a:ext cx="360037" cy="365125"/>
          </a:xfrm>
          <a:prstGeom prst="rect">
            <a:avLst/>
          </a:prstGeom>
        </p:spPr>
        <p:txBody>
          <a:bodyPr vert="horz" lIns="0" tIns="45720" rIns="0" bIns="45720" rtlCol="0" anchor="ctr"/>
          <a:lstStyle>
            <a:defPPr>
              <a:defRPr lang="fr-FR"/>
            </a:defPPr>
            <a:lvl1pPr marL="0" algn="r" defTabSz="914400" rtl="0" eaLnBrk="1" latinLnBrk="0" hangingPunct="1">
              <a:defRPr sz="900" b="1" kern="1200">
                <a:solidFill>
                  <a:schemeClr val="bg2">
                    <a:lumMod val="7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smtClean="0">
                <a:solidFill>
                  <a:schemeClr val="bg1"/>
                </a:solidFill>
              </a:rPr>
              <a:pPr/>
              <a:t>‹#›</a:t>
            </a:fld>
            <a:r>
              <a:rPr lang="en-GB" dirty="0">
                <a:solidFill>
                  <a:schemeClr val="bg1"/>
                </a:solidFill>
              </a:rPr>
              <a:t> ‒ </a:t>
            </a:r>
          </a:p>
        </p:txBody>
      </p:sp>
    </p:spTree>
    <p:extLst>
      <p:ext uri="{BB962C8B-B14F-4D97-AF65-F5344CB8AC3E}">
        <p14:creationId xmlns:p14="http://schemas.microsoft.com/office/powerpoint/2010/main" val="3951920135"/>
      </p:ext>
    </p:extLst>
  </p:cSld>
  <p:clrMapOvr>
    <a:masterClrMapping/>
  </p:clrMapOvr>
  <p:extLst>
    <p:ext uri="{DCECCB84-F9BA-43D5-87BE-67443E8EF086}">
      <p15:sldGuideLst xmlns:p15="http://schemas.microsoft.com/office/powerpoint/2012/main">
        <p15:guide id="1" pos="186">
          <p15:clr>
            <a:srgbClr val="F26B43"/>
          </p15:clr>
        </p15:guide>
        <p15:guide id="2" pos="5571">
          <p15:clr>
            <a:srgbClr val="F26B43"/>
          </p15:clr>
        </p15:guide>
        <p15:guide id="3" orient="horz" pos="174">
          <p15:clr>
            <a:srgbClr val="F26B43"/>
          </p15:clr>
        </p15:guide>
        <p15:guide id="5" orient="horz" pos="853">
          <p15:clr>
            <a:srgbClr val="F26B43"/>
          </p15:clr>
        </p15:guide>
        <p15:guide id="6" orient="horz" pos="2690">
          <p15:clr>
            <a:srgbClr val="F26B43"/>
          </p15:clr>
        </p15:guide>
        <p15:guide id="7" orient="horz" pos="2932">
          <p15:clr>
            <a:srgbClr val="F26B43"/>
          </p15:clr>
        </p15:guide>
        <p15:guide id="8" orient="horz" pos="3120">
          <p15:clr>
            <a:srgbClr val="F26B43"/>
          </p15:clr>
        </p15:guide>
        <p15:guide id="9" pos="230">
          <p15:clr>
            <a:srgbClr val="A4A3A4"/>
          </p15:clr>
        </p15:guide>
      </p15:sldGuideLst>
    </p:ext>
  </p:extLst>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preserve="1" userDrawn="1">
  <p:cSld name="1_Empty_Dark Blue Bg">
    <p:bg>
      <p:bgPr>
        <a:solidFill>
          <a:schemeClr val="accent1"/>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Tree>
    <p:extLst>
      <p:ext uri="{BB962C8B-B14F-4D97-AF65-F5344CB8AC3E}">
        <p14:creationId xmlns:p14="http://schemas.microsoft.com/office/powerpoint/2010/main" val="3674882695"/>
      </p:ext>
    </p:extLst>
  </p:cSld>
  <p:clrMapOvr>
    <a:masterClrMapping/>
  </p:clrMapOvr>
  <p:extLst>
    <p:ext uri="{DCECCB84-F9BA-43D5-87BE-67443E8EF086}">
      <p15:sldGuideLst xmlns:p15="http://schemas.microsoft.com/office/powerpoint/2012/main">
        <p15:guide id="1" pos="186">
          <p15:clr>
            <a:srgbClr val="F26B43"/>
          </p15:clr>
        </p15:guide>
        <p15:guide id="2" pos="5571">
          <p15:clr>
            <a:srgbClr val="F26B43"/>
          </p15:clr>
        </p15:guide>
        <p15:guide id="3" orient="horz" pos="174">
          <p15:clr>
            <a:srgbClr val="F26B43"/>
          </p15:clr>
        </p15:guide>
        <p15:guide id="5" orient="horz" pos="853">
          <p15:clr>
            <a:srgbClr val="F26B43"/>
          </p15:clr>
        </p15:guide>
        <p15:guide id="6" orient="horz" pos="2690">
          <p15:clr>
            <a:srgbClr val="F26B43"/>
          </p15:clr>
        </p15:guide>
        <p15:guide id="7" orient="horz" pos="2932">
          <p15:clr>
            <a:srgbClr val="F26B43"/>
          </p15:clr>
        </p15:guide>
        <p15:guide id="8" orient="horz" pos="3120">
          <p15:clr>
            <a:srgbClr val="F26B43"/>
          </p15:clr>
        </p15:guide>
        <p15:guide id="9" pos="230">
          <p15:clr>
            <a:srgbClr val="A4A3A4"/>
          </p15:clr>
        </p15:guide>
      </p15:sldGuideLst>
    </p:ext>
  </p:extLst>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p:cSld name="1_Empty">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0451394"/>
      </p:ext>
    </p:extLst>
  </p:cSld>
  <p:clrMapOvr>
    <a:masterClrMapping/>
  </p:clrMapOvr>
  <p:extLst>
    <p:ext uri="{DCECCB84-F9BA-43D5-87BE-67443E8EF086}">
      <p15:sldGuideLst xmlns:p15="http://schemas.microsoft.com/office/powerpoint/2012/main">
        <p15:guide id="1" orient="horz" pos="2932">
          <p15:clr>
            <a:srgbClr val="F26B43"/>
          </p15:clr>
        </p15:guide>
        <p15:guide id="2" orient="horz" pos="3120">
          <p15:clr>
            <a:srgbClr val="F26B43"/>
          </p15:clr>
        </p15:guide>
      </p15:sldGuideLst>
    </p:ext>
  </p:extLst>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preserve="1">
  <p:cSld name="End">
    <p:bg>
      <p:bgPr>
        <a:solidFill>
          <a:schemeClr val="bg2"/>
        </a:solidFill>
        <a:effectLst/>
      </p:bgPr>
    </p:bg>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8866C9DA-1390-4B1C-A5FA-DA3341B9216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3" imgW="532" imgH="530" progId="TCLayout.ActiveDocument.1">
                  <p:embed/>
                </p:oleObj>
              </mc:Choice>
              <mc:Fallback>
                <p:oleObj name="Diapositive think-cell" r:id="rId3" imgW="532" imgH="530" progId="TCLayout.ActiveDocument.1">
                  <p:embed/>
                  <p:pic>
                    <p:nvPicPr>
                      <p:cNvPr id="3" name="Objet 2" hidden="1">
                        <a:extLst>
                          <a:ext uri="{FF2B5EF4-FFF2-40B4-BE49-F238E27FC236}">
                            <a16:creationId xmlns:a16="http://schemas.microsoft.com/office/drawing/2014/main" id="{8866C9DA-1390-4B1C-A5FA-DA3341B92160}"/>
                          </a:ext>
                        </a:extLst>
                      </p:cNvPr>
                      <p:cNvPicPr/>
                      <p:nvPr/>
                    </p:nvPicPr>
                    <p:blipFill>
                      <a:blip r:embed="rId4"/>
                      <a:stretch>
                        <a:fillRect/>
                      </a:stretch>
                    </p:blipFill>
                    <p:spPr>
                      <a:xfrm>
                        <a:off x="1591" y="1590"/>
                        <a:ext cx="1588" cy="1588"/>
                      </a:xfrm>
                      <a:prstGeom prst="rect">
                        <a:avLst/>
                      </a:prstGeom>
                    </p:spPr>
                  </p:pic>
                </p:oleObj>
              </mc:Fallback>
            </mc:AlternateContent>
          </a:graphicData>
        </a:graphic>
      </p:graphicFrame>
      <p:sp>
        <p:nvSpPr>
          <p:cNvPr id="29" name="Forme libre : forme 28">
            <a:extLst>
              <a:ext uri="{FF2B5EF4-FFF2-40B4-BE49-F238E27FC236}">
                <a16:creationId xmlns:a16="http://schemas.microsoft.com/office/drawing/2014/main" id="{7F299C1D-1251-47CF-8DC0-0B896E12FCE0}"/>
              </a:ext>
            </a:extLst>
          </p:cNvPr>
          <p:cNvSpPr/>
          <p:nvPr/>
        </p:nvSpPr>
        <p:spPr>
          <a:xfrm rot="18932423">
            <a:off x="2101013" y="2821245"/>
            <a:ext cx="11030123"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1799" b="0" i="0" u="none" strike="noStrike" kern="1200" cap="none" spc="0" normalizeH="0" baseline="0" noProof="0" dirty="0">
              <a:ln>
                <a:noFill/>
              </a:ln>
              <a:solidFill>
                <a:prstClr val="white"/>
              </a:solidFill>
              <a:effectLst/>
              <a:uLnTx/>
              <a:uFillTx/>
              <a:latin typeface="Arial"/>
              <a:ea typeface="+mn-ea"/>
              <a:cs typeface="+mn-cs"/>
            </a:endParaRPr>
          </a:p>
        </p:txBody>
      </p:sp>
      <p:sp>
        <p:nvSpPr>
          <p:cNvPr id="31" name="Forme libre : forme 30">
            <a:extLst>
              <a:ext uri="{FF2B5EF4-FFF2-40B4-BE49-F238E27FC236}">
                <a16:creationId xmlns:a16="http://schemas.microsoft.com/office/drawing/2014/main" id="{C687F725-9BAA-4FDE-BF5B-B39EF6EA033C}"/>
              </a:ext>
            </a:extLst>
          </p:cNvPr>
          <p:cNvSpPr/>
          <p:nvPr/>
        </p:nvSpPr>
        <p:spPr>
          <a:xfrm rot="18932423">
            <a:off x="4731457" y="3460935"/>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1799"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Image 8" descr="Une image contenant objet&#10;&#10;Description générée automatiquement">
            <a:extLst>
              <a:ext uri="{FF2B5EF4-FFF2-40B4-BE49-F238E27FC236}">
                <a16:creationId xmlns:a16="http://schemas.microsoft.com/office/drawing/2014/main" id="{7AB34238-B7E0-4612-92CE-C4989B35C07E}"/>
              </a:ext>
            </a:extLst>
          </p:cNvPr>
          <p:cNvPicPr>
            <a:picLocks noChangeAspect="1"/>
          </p:cNvPicPr>
          <p:nvPr/>
        </p:nvPicPr>
        <p:blipFill rotWithShape="1">
          <a:blip r:embed="rId5" cstate="screen">
            <a:biLevel thresh="25000"/>
            <a:extLst>
              <a:ext uri="{28A0092B-C50C-407E-A947-70E740481C1C}">
                <a14:useLocalDpi xmlns:a14="http://schemas.microsoft.com/office/drawing/2010/main"/>
              </a:ext>
            </a:extLst>
          </a:blip>
          <a:srcRect/>
          <a:stretch/>
        </p:blipFill>
        <p:spPr>
          <a:xfrm>
            <a:off x="7680176" y="5467582"/>
            <a:ext cx="2802864" cy="649975"/>
          </a:xfrm>
          <a:prstGeom prst="rect">
            <a:avLst/>
          </a:prstGeom>
        </p:spPr>
      </p:pic>
      <p:pic>
        <p:nvPicPr>
          <p:cNvPr id="7" name="Graphique 12">
            <a:extLst>
              <a:ext uri="{FF2B5EF4-FFF2-40B4-BE49-F238E27FC236}">
                <a16:creationId xmlns:a16="http://schemas.microsoft.com/office/drawing/2014/main" id="{4A97E8AF-E7A3-48CB-93FA-FB7ABD189EEE}"/>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0730265" y="5358934"/>
            <a:ext cx="863743" cy="791159"/>
          </a:xfrm>
          <a:prstGeom prst="rect">
            <a:avLst/>
          </a:prstGeom>
        </p:spPr>
      </p:pic>
    </p:spTree>
    <p:extLst>
      <p:ext uri="{BB962C8B-B14F-4D97-AF65-F5344CB8AC3E}">
        <p14:creationId xmlns:p14="http://schemas.microsoft.com/office/powerpoint/2010/main" val="19109541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2 columns_Dark Blue Bg">
    <p:bg>
      <p:bgPr>
        <a:solidFill>
          <a:schemeClr val="accent1"/>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22916820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sp>
        <p:nvSpPr>
          <p:cNvPr id="10" name="Content Placeholder 2">
            <a:extLst>
              <a:ext uri="{FF2B5EF4-FFF2-40B4-BE49-F238E27FC236}">
                <a16:creationId xmlns:a16="http://schemas.microsoft.com/office/drawing/2014/main" id="{367D8D94-1F4F-4570-BE87-CC0ACCECF1F4}"/>
              </a:ext>
            </a:extLst>
          </p:cNvPr>
          <p:cNvSpPr>
            <a:spLocks noGrp="1"/>
          </p:cNvSpPr>
          <p:nvPr>
            <p:ph idx="1" hasCustomPrompt="1"/>
          </p:nvPr>
        </p:nvSpPr>
        <p:spPr>
          <a:xfrm>
            <a:off x="404786" y="1808820"/>
            <a:ext cx="5511194"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11" name="Content Placeholder 2">
            <a:extLst>
              <a:ext uri="{FF2B5EF4-FFF2-40B4-BE49-F238E27FC236}">
                <a16:creationId xmlns:a16="http://schemas.microsoft.com/office/drawing/2014/main" id="{2F236AEC-C7EC-4113-A52E-42CBE9E2CEC5}"/>
              </a:ext>
            </a:extLst>
          </p:cNvPr>
          <p:cNvSpPr>
            <a:spLocks noGrp="1"/>
          </p:cNvSpPr>
          <p:nvPr>
            <p:ph idx="15" hasCustomPrompt="1"/>
          </p:nvPr>
        </p:nvSpPr>
        <p:spPr>
          <a:xfrm>
            <a:off x="6276022" y="1808820"/>
            <a:ext cx="5511194"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pic>
        <p:nvPicPr>
          <p:cNvPr id="14" name="Graphique 8">
            <a:extLst>
              <a:ext uri="{FF2B5EF4-FFF2-40B4-BE49-F238E27FC236}">
                <a16:creationId xmlns:a16="http://schemas.microsoft.com/office/drawing/2014/main" id="{35F5DA09-4EA3-477B-8AB6-2107939FF734}"/>
              </a:ext>
            </a:extLst>
          </p:cNvPr>
          <p:cNvPicPr>
            <a:picLocks noChangeAspect="1"/>
          </p:cNvPicPr>
          <p:nvPr userDrawn="1"/>
        </p:nvPicPr>
        <p:blipFill>
          <a:blip r:embed="rId7" cstate="screen">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3" name="Titre 2">
            <a:extLst>
              <a:ext uri="{FF2B5EF4-FFF2-40B4-BE49-F238E27FC236}">
                <a16:creationId xmlns:a16="http://schemas.microsoft.com/office/drawing/2014/main" id="{3F49335F-1C58-4990-9C3F-134638C480AB}"/>
              </a:ext>
            </a:extLst>
          </p:cNvPr>
          <p:cNvSpPr>
            <a:spLocks noGrp="1"/>
          </p:cNvSpPr>
          <p:nvPr>
            <p:ph type="title" hasCustomPrompt="1"/>
          </p:nvPr>
        </p:nvSpPr>
        <p:spPr/>
        <p:txBody>
          <a:bodyPr/>
          <a:lstStyle>
            <a:lvl1pPr>
              <a:defRPr>
                <a:solidFill>
                  <a:schemeClr val="bg1"/>
                </a:solidFill>
              </a:defRPr>
            </a:lvl1pPr>
          </a:lstStyle>
          <a:p>
            <a:r>
              <a:rPr lang="fr-FR" dirty="0" err="1"/>
              <a:t>Title</a:t>
            </a:r>
            <a:r>
              <a:rPr lang="fr-FR" dirty="0"/>
              <a:t> of the slide</a:t>
            </a:r>
          </a:p>
        </p:txBody>
      </p:sp>
      <p:sp>
        <p:nvSpPr>
          <p:cNvPr id="19" name="Espace réservé du numéro de diapositive 2">
            <a:extLst>
              <a:ext uri="{FF2B5EF4-FFF2-40B4-BE49-F238E27FC236}">
                <a16:creationId xmlns:a16="http://schemas.microsoft.com/office/drawing/2014/main" id="{98936663-DB8F-4803-AE7D-C907BA7F10A0}"/>
              </a:ext>
            </a:extLst>
          </p:cNvPr>
          <p:cNvSpPr>
            <a:spLocks noGrp="1"/>
          </p:cNvSpPr>
          <p:nvPr>
            <p:ph type="sldNum" sz="quarter" idx="14"/>
          </p:nvPr>
        </p:nvSpPr>
        <p:spPr>
          <a:xfrm>
            <a:off x="382932" y="6219234"/>
            <a:ext cx="360037" cy="365125"/>
          </a:xfrm>
          <a:prstGeom prst="rect">
            <a:avLst/>
          </a:prstGeom>
        </p:spPr>
        <p:txBody>
          <a:bodyPr/>
          <a:lstStyle>
            <a:lvl1pPr>
              <a:defRPr>
                <a:solidFill>
                  <a:schemeClr val="bg1"/>
                </a:solidFill>
              </a:defRPr>
            </a:lvl1pPr>
          </a:lstStyle>
          <a:p>
            <a:fld id="{D61AABEC-672F-4B68-B914-690DA978312C}" type="slidenum">
              <a:rPr lang="en-GB" smtClean="0"/>
              <a:pPr/>
              <a:t>‹#›</a:t>
            </a:fld>
            <a:r>
              <a:rPr lang="en-GB"/>
              <a:t> ‒ </a:t>
            </a:r>
            <a:endParaRPr lang="en-GB" dirty="0"/>
          </a:p>
        </p:txBody>
      </p:sp>
      <p:sp>
        <p:nvSpPr>
          <p:cNvPr id="20" name="Espace réservé du pied de page 4">
            <a:extLst>
              <a:ext uri="{FF2B5EF4-FFF2-40B4-BE49-F238E27FC236}">
                <a16:creationId xmlns:a16="http://schemas.microsoft.com/office/drawing/2014/main" id="{24E312FF-57A8-41D2-8CEA-B8E4B94D39B3}"/>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 Ipsos | Doc Name</a:t>
            </a:r>
          </a:p>
        </p:txBody>
      </p:sp>
      <p:sp>
        <p:nvSpPr>
          <p:cNvPr id="12" name="Text Placeholder 8">
            <a:extLst>
              <a:ext uri="{FF2B5EF4-FFF2-40B4-BE49-F238E27FC236}">
                <a16:creationId xmlns:a16="http://schemas.microsoft.com/office/drawing/2014/main" id="{8700E46C-E029-4D65-9750-72D1F0CADC93}"/>
              </a:ext>
            </a:extLst>
          </p:cNvPr>
          <p:cNvSpPr>
            <a:spLocks noGrp="1"/>
          </p:cNvSpPr>
          <p:nvPr>
            <p:ph type="body" sz="quarter" idx="17"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a:t>
            </a:r>
          </a:p>
        </p:txBody>
      </p:sp>
      <p:sp>
        <p:nvSpPr>
          <p:cNvPr id="13" name="Cadre 12">
            <a:extLst>
              <a:ext uri="{FF2B5EF4-FFF2-40B4-BE49-F238E27FC236}">
                <a16:creationId xmlns:a16="http://schemas.microsoft.com/office/drawing/2014/main" id="{A3C6331E-7AA2-48FC-848A-107CE4F05F72}"/>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Text Placeholder 5">
            <a:extLst>
              <a:ext uri="{FF2B5EF4-FFF2-40B4-BE49-F238E27FC236}">
                <a16:creationId xmlns:a16="http://schemas.microsoft.com/office/drawing/2014/main" id="{E4713064-6C17-45BD-90AB-6E9E0B88803A}"/>
              </a:ext>
            </a:extLst>
          </p:cNvPr>
          <p:cNvSpPr>
            <a:spLocks noGrp="1"/>
          </p:cNvSpPr>
          <p:nvPr>
            <p:ph type="body" sz="quarter" idx="18"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dirty="0"/>
              <a:t>Subtitle of the slide</a:t>
            </a:r>
          </a:p>
        </p:txBody>
      </p:sp>
    </p:spTree>
    <p:extLst>
      <p:ext uri="{BB962C8B-B14F-4D97-AF65-F5344CB8AC3E}">
        <p14:creationId xmlns:p14="http://schemas.microsoft.com/office/powerpoint/2010/main" val="1314318825"/>
      </p:ext>
    </p:extLst>
  </p:cSld>
  <p:clrMapOvr>
    <a:masterClrMapping/>
  </p:clrMapOvr>
  <p:extLst>
    <p:ext uri="{DCECCB84-F9BA-43D5-87BE-67443E8EF086}">
      <p15:sldGuideLst xmlns:p15="http://schemas.microsoft.com/office/powerpoint/2012/main">
        <p15:guide id="1" pos="248">
          <p15:clr>
            <a:srgbClr val="F26B43"/>
          </p15:clr>
        </p15:guide>
        <p15:guide id="2" pos="7428">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2 columns_Dark Blue Bg with divider">
    <p:bg>
      <p:bgPr>
        <a:solidFill>
          <a:schemeClr val="accent1"/>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69526026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sp>
        <p:nvSpPr>
          <p:cNvPr id="10" name="Content Placeholder 2">
            <a:extLst>
              <a:ext uri="{FF2B5EF4-FFF2-40B4-BE49-F238E27FC236}">
                <a16:creationId xmlns:a16="http://schemas.microsoft.com/office/drawing/2014/main" id="{367D8D94-1F4F-4570-BE87-CC0ACCECF1F4}"/>
              </a:ext>
            </a:extLst>
          </p:cNvPr>
          <p:cNvSpPr>
            <a:spLocks noGrp="1"/>
          </p:cNvSpPr>
          <p:nvPr>
            <p:ph idx="1" hasCustomPrompt="1"/>
          </p:nvPr>
        </p:nvSpPr>
        <p:spPr>
          <a:xfrm>
            <a:off x="404786" y="1808820"/>
            <a:ext cx="5511194"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11" name="Content Placeholder 2">
            <a:extLst>
              <a:ext uri="{FF2B5EF4-FFF2-40B4-BE49-F238E27FC236}">
                <a16:creationId xmlns:a16="http://schemas.microsoft.com/office/drawing/2014/main" id="{2F236AEC-C7EC-4113-A52E-42CBE9E2CEC5}"/>
              </a:ext>
            </a:extLst>
          </p:cNvPr>
          <p:cNvSpPr>
            <a:spLocks noGrp="1"/>
          </p:cNvSpPr>
          <p:nvPr>
            <p:ph idx="15" hasCustomPrompt="1"/>
          </p:nvPr>
        </p:nvSpPr>
        <p:spPr>
          <a:xfrm>
            <a:off x="6276022" y="1808820"/>
            <a:ext cx="5511194"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pic>
        <p:nvPicPr>
          <p:cNvPr id="14" name="Graphique 8">
            <a:extLst>
              <a:ext uri="{FF2B5EF4-FFF2-40B4-BE49-F238E27FC236}">
                <a16:creationId xmlns:a16="http://schemas.microsoft.com/office/drawing/2014/main" id="{35F5DA09-4EA3-477B-8AB6-2107939FF734}"/>
              </a:ext>
            </a:extLst>
          </p:cNvPr>
          <p:cNvPicPr>
            <a:picLocks noChangeAspect="1"/>
          </p:cNvPicPr>
          <p:nvPr userDrawn="1"/>
        </p:nvPicPr>
        <p:blipFill>
          <a:blip r:embed="rId7" cstate="screen">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3" name="Titre 2">
            <a:extLst>
              <a:ext uri="{FF2B5EF4-FFF2-40B4-BE49-F238E27FC236}">
                <a16:creationId xmlns:a16="http://schemas.microsoft.com/office/drawing/2014/main" id="{3F49335F-1C58-4990-9C3F-134638C480AB}"/>
              </a:ext>
            </a:extLst>
          </p:cNvPr>
          <p:cNvSpPr>
            <a:spLocks noGrp="1"/>
          </p:cNvSpPr>
          <p:nvPr>
            <p:ph type="title" hasCustomPrompt="1"/>
          </p:nvPr>
        </p:nvSpPr>
        <p:spPr/>
        <p:txBody>
          <a:bodyPr/>
          <a:lstStyle>
            <a:lvl1pPr>
              <a:defRPr>
                <a:solidFill>
                  <a:schemeClr val="bg1"/>
                </a:solidFill>
              </a:defRPr>
            </a:lvl1pPr>
          </a:lstStyle>
          <a:p>
            <a:r>
              <a:rPr lang="fr-FR" dirty="0" err="1"/>
              <a:t>Title</a:t>
            </a:r>
            <a:r>
              <a:rPr lang="fr-FR" dirty="0"/>
              <a:t> of the slide</a:t>
            </a:r>
          </a:p>
        </p:txBody>
      </p:sp>
      <p:sp>
        <p:nvSpPr>
          <p:cNvPr id="19" name="Espace réservé du numéro de diapositive 2">
            <a:extLst>
              <a:ext uri="{FF2B5EF4-FFF2-40B4-BE49-F238E27FC236}">
                <a16:creationId xmlns:a16="http://schemas.microsoft.com/office/drawing/2014/main" id="{98936663-DB8F-4803-AE7D-C907BA7F10A0}"/>
              </a:ext>
            </a:extLst>
          </p:cNvPr>
          <p:cNvSpPr>
            <a:spLocks noGrp="1"/>
          </p:cNvSpPr>
          <p:nvPr>
            <p:ph type="sldNum" sz="quarter" idx="14"/>
          </p:nvPr>
        </p:nvSpPr>
        <p:spPr>
          <a:xfrm>
            <a:off x="382932" y="6219234"/>
            <a:ext cx="360037" cy="365125"/>
          </a:xfrm>
          <a:prstGeom prst="rect">
            <a:avLst/>
          </a:prstGeom>
        </p:spPr>
        <p:txBody>
          <a:bodyPr/>
          <a:lstStyle>
            <a:lvl1pPr>
              <a:defRPr>
                <a:solidFill>
                  <a:schemeClr val="bg1"/>
                </a:solidFill>
              </a:defRPr>
            </a:lvl1pPr>
          </a:lstStyle>
          <a:p>
            <a:fld id="{D61AABEC-672F-4B68-B914-690DA978312C}" type="slidenum">
              <a:rPr lang="en-GB" smtClean="0"/>
              <a:pPr/>
              <a:t>‹#›</a:t>
            </a:fld>
            <a:r>
              <a:rPr lang="en-GB"/>
              <a:t> ‒ </a:t>
            </a:r>
            <a:endParaRPr lang="en-GB" dirty="0"/>
          </a:p>
        </p:txBody>
      </p:sp>
      <p:sp>
        <p:nvSpPr>
          <p:cNvPr id="20" name="Espace réservé du pied de page 4">
            <a:extLst>
              <a:ext uri="{FF2B5EF4-FFF2-40B4-BE49-F238E27FC236}">
                <a16:creationId xmlns:a16="http://schemas.microsoft.com/office/drawing/2014/main" id="{24E312FF-57A8-41D2-8CEA-B8E4B94D39B3}"/>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 Ipsos | Doc Name</a:t>
            </a:r>
          </a:p>
        </p:txBody>
      </p:sp>
      <p:sp>
        <p:nvSpPr>
          <p:cNvPr id="12" name="Text Placeholder 8">
            <a:extLst>
              <a:ext uri="{FF2B5EF4-FFF2-40B4-BE49-F238E27FC236}">
                <a16:creationId xmlns:a16="http://schemas.microsoft.com/office/drawing/2014/main" id="{8700E46C-E029-4D65-9750-72D1F0CADC93}"/>
              </a:ext>
            </a:extLst>
          </p:cNvPr>
          <p:cNvSpPr>
            <a:spLocks noGrp="1"/>
          </p:cNvSpPr>
          <p:nvPr>
            <p:ph type="body" sz="quarter" idx="17"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a:t>
            </a:r>
          </a:p>
        </p:txBody>
      </p:sp>
      <p:cxnSp>
        <p:nvCxnSpPr>
          <p:cNvPr id="13" name="Straight Connector 35">
            <a:extLst>
              <a:ext uri="{FF2B5EF4-FFF2-40B4-BE49-F238E27FC236}">
                <a16:creationId xmlns:a16="http://schemas.microsoft.com/office/drawing/2014/main" id="{1F374AA6-28F4-41FD-A410-764242D207E0}"/>
              </a:ext>
            </a:extLst>
          </p:cNvPr>
          <p:cNvCxnSpPr>
            <a:cxnSpLocks/>
          </p:cNvCxnSpPr>
          <p:nvPr userDrawn="1"/>
        </p:nvCxnSpPr>
        <p:spPr>
          <a:xfrm flipV="1">
            <a:off x="6095938"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5" name="Cadre 14">
            <a:extLst>
              <a:ext uri="{FF2B5EF4-FFF2-40B4-BE49-F238E27FC236}">
                <a16:creationId xmlns:a16="http://schemas.microsoft.com/office/drawing/2014/main" id="{559CE3AF-CA30-4ED6-8552-329F4537E114}"/>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Text Placeholder 5">
            <a:extLst>
              <a:ext uri="{FF2B5EF4-FFF2-40B4-BE49-F238E27FC236}">
                <a16:creationId xmlns:a16="http://schemas.microsoft.com/office/drawing/2014/main" id="{AD1B61BB-BDEF-4DAB-8CDD-EE8FE2A14DB6}"/>
              </a:ext>
            </a:extLst>
          </p:cNvPr>
          <p:cNvSpPr>
            <a:spLocks noGrp="1"/>
          </p:cNvSpPr>
          <p:nvPr>
            <p:ph type="body" sz="quarter" idx="18"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dirty="0"/>
              <a:t>Subtitle of the slide</a:t>
            </a:r>
          </a:p>
        </p:txBody>
      </p:sp>
    </p:spTree>
    <p:extLst>
      <p:ext uri="{BB962C8B-B14F-4D97-AF65-F5344CB8AC3E}">
        <p14:creationId xmlns:p14="http://schemas.microsoft.com/office/powerpoint/2010/main" val="2672828688"/>
      </p:ext>
    </p:extLst>
  </p:cSld>
  <p:clrMapOvr>
    <a:masterClrMapping/>
  </p:clrMapOvr>
  <p:extLst>
    <p:ext uri="{DCECCB84-F9BA-43D5-87BE-67443E8EF086}">
      <p15:sldGuideLst xmlns:p15="http://schemas.microsoft.com/office/powerpoint/2012/main">
        <p15:guide id="1" pos="248">
          <p15:clr>
            <a:srgbClr val="F26B43"/>
          </p15:clr>
        </p15:guide>
        <p15:guide id="2" pos="7428">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3 columns_Dark Blue Bg">
    <p:bg>
      <p:bgPr>
        <a:solidFill>
          <a:schemeClr val="accent1"/>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26155797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sp>
        <p:nvSpPr>
          <p:cNvPr id="10" name="Content Placeholder 2">
            <a:extLst>
              <a:ext uri="{FF2B5EF4-FFF2-40B4-BE49-F238E27FC236}">
                <a16:creationId xmlns:a16="http://schemas.microsoft.com/office/drawing/2014/main" id="{97A52EDD-AB3D-46B8-9552-5D0D13D5F36D}"/>
              </a:ext>
            </a:extLst>
          </p:cNvPr>
          <p:cNvSpPr>
            <a:spLocks noGrp="1"/>
          </p:cNvSpPr>
          <p:nvPr>
            <p:ph idx="1" hasCustomPrompt="1"/>
          </p:nvPr>
        </p:nvSpPr>
        <p:spPr>
          <a:xfrm>
            <a:off x="404786" y="1808820"/>
            <a:ext cx="3633820"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11" name="Content Placeholder 2">
            <a:extLst>
              <a:ext uri="{FF2B5EF4-FFF2-40B4-BE49-F238E27FC236}">
                <a16:creationId xmlns:a16="http://schemas.microsoft.com/office/drawing/2014/main" id="{8768F86D-E142-4E52-9D2E-634CC9C1576C}"/>
              </a:ext>
            </a:extLst>
          </p:cNvPr>
          <p:cNvSpPr>
            <a:spLocks noGrp="1"/>
          </p:cNvSpPr>
          <p:nvPr>
            <p:ph idx="15" hasCustomPrompt="1"/>
          </p:nvPr>
        </p:nvSpPr>
        <p:spPr>
          <a:xfrm>
            <a:off x="4279090" y="1808820"/>
            <a:ext cx="3633820"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15" name="Content Placeholder 2">
            <a:extLst>
              <a:ext uri="{FF2B5EF4-FFF2-40B4-BE49-F238E27FC236}">
                <a16:creationId xmlns:a16="http://schemas.microsoft.com/office/drawing/2014/main" id="{0768956C-096A-4710-B05A-BFA418BB4758}"/>
              </a:ext>
            </a:extLst>
          </p:cNvPr>
          <p:cNvSpPr>
            <a:spLocks noGrp="1"/>
          </p:cNvSpPr>
          <p:nvPr>
            <p:ph idx="16" hasCustomPrompt="1"/>
          </p:nvPr>
        </p:nvSpPr>
        <p:spPr>
          <a:xfrm>
            <a:off x="8153368" y="1808820"/>
            <a:ext cx="3633820"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pic>
        <p:nvPicPr>
          <p:cNvPr id="14" name="Graphique 8">
            <a:extLst>
              <a:ext uri="{FF2B5EF4-FFF2-40B4-BE49-F238E27FC236}">
                <a16:creationId xmlns:a16="http://schemas.microsoft.com/office/drawing/2014/main" id="{F0A4DBDF-9DE1-4159-B9A5-0F036DC8A42F}"/>
              </a:ext>
            </a:extLst>
          </p:cNvPr>
          <p:cNvPicPr>
            <a:picLocks noChangeAspect="1"/>
          </p:cNvPicPr>
          <p:nvPr userDrawn="1"/>
        </p:nvPicPr>
        <p:blipFill>
          <a:blip r:embed="rId7" cstate="screen">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3" name="Titre 2">
            <a:extLst>
              <a:ext uri="{FF2B5EF4-FFF2-40B4-BE49-F238E27FC236}">
                <a16:creationId xmlns:a16="http://schemas.microsoft.com/office/drawing/2014/main" id="{1480B72C-9876-453C-9F2F-0AE2DB43A878}"/>
              </a:ext>
            </a:extLst>
          </p:cNvPr>
          <p:cNvSpPr>
            <a:spLocks noGrp="1"/>
          </p:cNvSpPr>
          <p:nvPr>
            <p:ph type="title" hasCustomPrompt="1"/>
          </p:nvPr>
        </p:nvSpPr>
        <p:spPr/>
        <p:txBody>
          <a:bodyPr/>
          <a:lstStyle>
            <a:lvl1pPr>
              <a:defRPr>
                <a:solidFill>
                  <a:schemeClr val="bg1"/>
                </a:solidFill>
              </a:defRPr>
            </a:lvl1pPr>
          </a:lstStyle>
          <a:p>
            <a:r>
              <a:rPr lang="fr-FR" dirty="0" err="1"/>
              <a:t>Title</a:t>
            </a:r>
            <a:r>
              <a:rPr lang="fr-FR" dirty="0"/>
              <a:t> of the slide</a:t>
            </a:r>
          </a:p>
        </p:txBody>
      </p:sp>
      <p:sp>
        <p:nvSpPr>
          <p:cNvPr id="16" name="Espace réservé du numéro de diapositive 2">
            <a:extLst>
              <a:ext uri="{FF2B5EF4-FFF2-40B4-BE49-F238E27FC236}">
                <a16:creationId xmlns:a16="http://schemas.microsoft.com/office/drawing/2014/main" id="{1B7C54F0-393D-414A-AB4A-9C8661035903}"/>
              </a:ext>
            </a:extLst>
          </p:cNvPr>
          <p:cNvSpPr>
            <a:spLocks noGrp="1"/>
          </p:cNvSpPr>
          <p:nvPr>
            <p:ph type="sldNum" sz="quarter" idx="14"/>
          </p:nvPr>
        </p:nvSpPr>
        <p:spPr>
          <a:xfrm>
            <a:off x="382932" y="6219234"/>
            <a:ext cx="360037" cy="365125"/>
          </a:xfrm>
          <a:prstGeom prst="rect">
            <a:avLst/>
          </a:prstGeom>
        </p:spPr>
        <p:txBody>
          <a:bodyPr/>
          <a:lstStyle>
            <a:lvl1pPr>
              <a:defRPr>
                <a:solidFill>
                  <a:schemeClr val="bg1"/>
                </a:solidFill>
              </a:defRPr>
            </a:lvl1pPr>
          </a:lstStyle>
          <a:p>
            <a:fld id="{D61AABEC-672F-4B68-B914-690DA978312C}" type="slidenum">
              <a:rPr lang="en-GB" smtClean="0"/>
              <a:pPr/>
              <a:t>‹#›</a:t>
            </a:fld>
            <a:r>
              <a:rPr lang="en-GB"/>
              <a:t> ‒ </a:t>
            </a:r>
            <a:endParaRPr lang="en-GB" dirty="0"/>
          </a:p>
        </p:txBody>
      </p:sp>
      <p:sp>
        <p:nvSpPr>
          <p:cNvPr id="20" name="Espace réservé du pied de page 4">
            <a:extLst>
              <a:ext uri="{FF2B5EF4-FFF2-40B4-BE49-F238E27FC236}">
                <a16:creationId xmlns:a16="http://schemas.microsoft.com/office/drawing/2014/main" id="{053CAEAD-747A-422E-A5A4-8DCFAFD21E8D}"/>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 Ipsos | Doc Name</a:t>
            </a:r>
          </a:p>
        </p:txBody>
      </p:sp>
      <p:sp>
        <p:nvSpPr>
          <p:cNvPr id="12" name="Text Placeholder 8">
            <a:extLst>
              <a:ext uri="{FF2B5EF4-FFF2-40B4-BE49-F238E27FC236}">
                <a16:creationId xmlns:a16="http://schemas.microsoft.com/office/drawing/2014/main" id="{C789CF81-246C-4814-B82F-ECB801F4C802}"/>
              </a:ext>
            </a:extLst>
          </p:cNvPr>
          <p:cNvSpPr>
            <a:spLocks noGrp="1"/>
          </p:cNvSpPr>
          <p:nvPr>
            <p:ph type="body" sz="quarter" idx="17"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a:t>
            </a:r>
          </a:p>
        </p:txBody>
      </p:sp>
      <p:sp>
        <p:nvSpPr>
          <p:cNvPr id="13" name="Cadre 12">
            <a:extLst>
              <a:ext uri="{FF2B5EF4-FFF2-40B4-BE49-F238E27FC236}">
                <a16:creationId xmlns:a16="http://schemas.microsoft.com/office/drawing/2014/main" id="{5CE47666-5F6C-4221-BE57-EDA03F18B75B}"/>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 name="Text Placeholder 5">
            <a:extLst>
              <a:ext uri="{FF2B5EF4-FFF2-40B4-BE49-F238E27FC236}">
                <a16:creationId xmlns:a16="http://schemas.microsoft.com/office/drawing/2014/main" id="{D13D2839-C8C2-47A5-929D-74BCB3BF83A3}"/>
              </a:ext>
            </a:extLst>
          </p:cNvPr>
          <p:cNvSpPr>
            <a:spLocks noGrp="1"/>
          </p:cNvSpPr>
          <p:nvPr>
            <p:ph type="body" sz="quarter" idx="18"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dirty="0"/>
              <a:t>Subtitle of the slide</a:t>
            </a:r>
          </a:p>
        </p:txBody>
      </p:sp>
    </p:spTree>
    <p:extLst>
      <p:ext uri="{BB962C8B-B14F-4D97-AF65-F5344CB8AC3E}">
        <p14:creationId xmlns:p14="http://schemas.microsoft.com/office/powerpoint/2010/main" val="2491946685"/>
      </p:ext>
    </p:extLst>
  </p:cSld>
  <p:clrMapOvr>
    <a:masterClrMapping/>
  </p:clrMapOvr>
  <p:extLst>
    <p:ext uri="{DCECCB84-F9BA-43D5-87BE-67443E8EF086}">
      <p15:sldGuideLst xmlns:p15="http://schemas.microsoft.com/office/powerpoint/2012/main">
        <p15:guide id="1" pos="248">
          <p15:clr>
            <a:srgbClr val="F26B43"/>
          </p15:clr>
        </p15:guide>
        <p15:guide id="2" pos="7428">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3 columns_Dark Blue Bg with dividers">
    <p:bg>
      <p:bgPr>
        <a:solidFill>
          <a:schemeClr val="accent1"/>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22274251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sp>
        <p:nvSpPr>
          <p:cNvPr id="10" name="Content Placeholder 2">
            <a:extLst>
              <a:ext uri="{FF2B5EF4-FFF2-40B4-BE49-F238E27FC236}">
                <a16:creationId xmlns:a16="http://schemas.microsoft.com/office/drawing/2014/main" id="{97A52EDD-AB3D-46B8-9552-5D0D13D5F36D}"/>
              </a:ext>
            </a:extLst>
          </p:cNvPr>
          <p:cNvSpPr>
            <a:spLocks noGrp="1"/>
          </p:cNvSpPr>
          <p:nvPr>
            <p:ph idx="1" hasCustomPrompt="1"/>
          </p:nvPr>
        </p:nvSpPr>
        <p:spPr>
          <a:xfrm>
            <a:off x="404786" y="1808820"/>
            <a:ext cx="3633820"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11" name="Content Placeholder 2">
            <a:extLst>
              <a:ext uri="{FF2B5EF4-FFF2-40B4-BE49-F238E27FC236}">
                <a16:creationId xmlns:a16="http://schemas.microsoft.com/office/drawing/2014/main" id="{8768F86D-E142-4E52-9D2E-634CC9C1576C}"/>
              </a:ext>
            </a:extLst>
          </p:cNvPr>
          <p:cNvSpPr>
            <a:spLocks noGrp="1"/>
          </p:cNvSpPr>
          <p:nvPr>
            <p:ph idx="15" hasCustomPrompt="1"/>
          </p:nvPr>
        </p:nvSpPr>
        <p:spPr>
          <a:xfrm>
            <a:off x="4279090" y="1808820"/>
            <a:ext cx="3633820"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15" name="Content Placeholder 2">
            <a:extLst>
              <a:ext uri="{FF2B5EF4-FFF2-40B4-BE49-F238E27FC236}">
                <a16:creationId xmlns:a16="http://schemas.microsoft.com/office/drawing/2014/main" id="{0768956C-096A-4710-B05A-BFA418BB4758}"/>
              </a:ext>
            </a:extLst>
          </p:cNvPr>
          <p:cNvSpPr>
            <a:spLocks noGrp="1"/>
          </p:cNvSpPr>
          <p:nvPr>
            <p:ph idx="16" hasCustomPrompt="1"/>
          </p:nvPr>
        </p:nvSpPr>
        <p:spPr>
          <a:xfrm>
            <a:off x="8153368" y="1808820"/>
            <a:ext cx="3633820"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pic>
        <p:nvPicPr>
          <p:cNvPr id="14" name="Graphique 8">
            <a:extLst>
              <a:ext uri="{FF2B5EF4-FFF2-40B4-BE49-F238E27FC236}">
                <a16:creationId xmlns:a16="http://schemas.microsoft.com/office/drawing/2014/main" id="{F0A4DBDF-9DE1-4159-B9A5-0F036DC8A42F}"/>
              </a:ext>
            </a:extLst>
          </p:cNvPr>
          <p:cNvPicPr>
            <a:picLocks noChangeAspect="1"/>
          </p:cNvPicPr>
          <p:nvPr userDrawn="1"/>
        </p:nvPicPr>
        <p:blipFill>
          <a:blip r:embed="rId7" cstate="screen">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3" name="Titre 2">
            <a:extLst>
              <a:ext uri="{FF2B5EF4-FFF2-40B4-BE49-F238E27FC236}">
                <a16:creationId xmlns:a16="http://schemas.microsoft.com/office/drawing/2014/main" id="{1480B72C-9876-453C-9F2F-0AE2DB43A878}"/>
              </a:ext>
            </a:extLst>
          </p:cNvPr>
          <p:cNvSpPr>
            <a:spLocks noGrp="1"/>
          </p:cNvSpPr>
          <p:nvPr>
            <p:ph type="title" hasCustomPrompt="1"/>
          </p:nvPr>
        </p:nvSpPr>
        <p:spPr/>
        <p:txBody>
          <a:bodyPr/>
          <a:lstStyle>
            <a:lvl1pPr>
              <a:defRPr>
                <a:solidFill>
                  <a:schemeClr val="bg1"/>
                </a:solidFill>
              </a:defRPr>
            </a:lvl1pPr>
          </a:lstStyle>
          <a:p>
            <a:r>
              <a:rPr lang="fr-FR" dirty="0" err="1"/>
              <a:t>Title</a:t>
            </a:r>
            <a:r>
              <a:rPr lang="fr-FR" dirty="0"/>
              <a:t> of the slide</a:t>
            </a:r>
          </a:p>
        </p:txBody>
      </p:sp>
      <p:sp>
        <p:nvSpPr>
          <p:cNvPr id="16" name="Espace réservé du numéro de diapositive 2">
            <a:extLst>
              <a:ext uri="{FF2B5EF4-FFF2-40B4-BE49-F238E27FC236}">
                <a16:creationId xmlns:a16="http://schemas.microsoft.com/office/drawing/2014/main" id="{1B7C54F0-393D-414A-AB4A-9C8661035903}"/>
              </a:ext>
            </a:extLst>
          </p:cNvPr>
          <p:cNvSpPr>
            <a:spLocks noGrp="1"/>
          </p:cNvSpPr>
          <p:nvPr>
            <p:ph type="sldNum" sz="quarter" idx="14"/>
          </p:nvPr>
        </p:nvSpPr>
        <p:spPr>
          <a:xfrm>
            <a:off x="382932" y="6219234"/>
            <a:ext cx="360037" cy="365125"/>
          </a:xfrm>
          <a:prstGeom prst="rect">
            <a:avLst/>
          </a:prstGeom>
        </p:spPr>
        <p:txBody>
          <a:bodyPr/>
          <a:lstStyle>
            <a:lvl1pPr>
              <a:defRPr>
                <a:solidFill>
                  <a:schemeClr val="bg1"/>
                </a:solidFill>
              </a:defRPr>
            </a:lvl1pPr>
          </a:lstStyle>
          <a:p>
            <a:fld id="{D61AABEC-672F-4B68-B914-690DA978312C}" type="slidenum">
              <a:rPr lang="en-GB" smtClean="0"/>
              <a:pPr/>
              <a:t>‹#›</a:t>
            </a:fld>
            <a:r>
              <a:rPr lang="en-GB"/>
              <a:t> ‒ </a:t>
            </a:r>
            <a:endParaRPr lang="en-GB" dirty="0"/>
          </a:p>
        </p:txBody>
      </p:sp>
      <p:sp>
        <p:nvSpPr>
          <p:cNvPr id="20" name="Espace réservé du pied de page 4">
            <a:extLst>
              <a:ext uri="{FF2B5EF4-FFF2-40B4-BE49-F238E27FC236}">
                <a16:creationId xmlns:a16="http://schemas.microsoft.com/office/drawing/2014/main" id="{053CAEAD-747A-422E-A5A4-8DCFAFD21E8D}"/>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 Ipsos | Doc Name</a:t>
            </a:r>
          </a:p>
        </p:txBody>
      </p:sp>
      <p:sp>
        <p:nvSpPr>
          <p:cNvPr id="12" name="Text Placeholder 8">
            <a:extLst>
              <a:ext uri="{FF2B5EF4-FFF2-40B4-BE49-F238E27FC236}">
                <a16:creationId xmlns:a16="http://schemas.microsoft.com/office/drawing/2014/main" id="{C789CF81-246C-4814-B82F-ECB801F4C802}"/>
              </a:ext>
            </a:extLst>
          </p:cNvPr>
          <p:cNvSpPr>
            <a:spLocks noGrp="1"/>
          </p:cNvSpPr>
          <p:nvPr>
            <p:ph type="body" sz="quarter" idx="17"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a:t>
            </a:r>
          </a:p>
        </p:txBody>
      </p:sp>
      <p:cxnSp>
        <p:nvCxnSpPr>
          <p:cNvPr id="13" name="Straight Connector 35">
            <a:extLst>
              <a:ext uri="{FF2B5EF4-FFF2-40B4-BE49-F238E27FC236}">
                <a16:creationId xmlns:a16="http://schemas.microsoft.com/office/drawing/2014/main" id="{38BA5899-CDBB-42D8-BFCD-64F5857EFC65}"/>
              </a:ext>
            </a:extLst>
          </p:cNvPr>
          <p:cNvCxnSpPr>
            <a:cxnSpLocks/>
          </p:cNvCxnSpPr>
          <p:nvPr userDrawn="1"/>
        </p:nvCxnSpPr>
        <p:spPr>
          <a:xfrm flipV="1">
            <a:off x="4158848"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7" name="Straight Connector 35">
            <a:extLst>
              <a:ext uri="{FF2B5EF4-FFF2-40B4-BE49-F238E27FC236}">
                <a16:creationId xmlns:a16="http://schemas.microsoft.com/office/drawing/2014/main" id="{0319CC48-B0CA-4682-86EB-D878921F8F3B}"/>
              </a:ext>
            </a:extLst>
          </p:cNvPr>
          <p:cNvCxnSpPr>
            <a:cxnSpLocks/>
          </p:cNvCxnSpPr>
          <p:nvPr userDrawn="1"/>
        </p:nvCxnSpPr>
        <p:spPr>
          <a:xfrm flipV="1">
            <a:off x="8033139"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8" name="Cadre 17">
            <a:extLst>
              <a:ext uri="{FF2B5EF4-FFF2-40B4-BE49-F238E27FC236}">
                <a16:creationId xmlns:a16="http://schemas.microsoft.com/office/drawing/2014/main" id="{EB3C9E83-59DE-4031-99F8-8E589A475E76}"/>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9" name="Text Placeholder 5">
            <a:extLst>
              <a:ext uri="{FF2B5EF4-FFF2-40B4-BE49-F238E27FC236}">
                <a16:creationId xmlns:a16="http://schemas.microsoft.com/office/drawing/2014/main" id="{68207C00-928F-496F-B7C6-9171CBC214C4}"/>
              </a:ext>
            </a:extLst>
          </p:cNvPr>
          <p:cNvSpPr>
            <a:spLocks noGrp="1"/>
          </p:cNvSpPr>
          <p:nvPr>
            <p:ph type="body" sz="quarter" idx="18"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dirty="0"/>
              <a:t>Subtitle of the slide</a:t>
            </a:r>
          </a:p>
        </p:txBody>
      </p:sp>
    </p:spTree>
    <p:extLst>
      <p:ext uri="{BB962C8B-B14F-4D97-AF65-F5344CB8AC3E}">
        <p14:creationId xmlns:p14="http://schemas.microsoft.com/office/powerpoint/2010/main" val="3103200697"/>
      </p:ext>
    </p:extLst>
  </p:cSld>
  <p:clrMapOvr>
    <a:masterClrMapping/>
  </p:clrMapOvr>
  <p:extLst>
    <p:ext uri="{DCECCB84-F9BA-43D5-87BE-67443E8EF086}">
      <p15:sldGuideLst xmlns:p15="http://schemas.microsoft.com/office/powerpoint/2012/main">
        <p15:guide id="1" pos="248">
          <p15:clr>
            <a:srgbClr val="F26B43"/>
          </p15:clr>
        </p15:guide>
        <p15:guide id="2" pos="7428">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 columns_Dark Blue Bg ">
    <p:bg>
      <p:bgPr>
        <a:solidFill>
          <a:schemeClr val="accent1"/>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2042955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sp>
        <p:nvSpPr>
          <p:cNvPr id="11" name="Espace réservé du numéro de diapositive 10">
            <a:extLst>
              <a:ext uri="{FF2B5EF4-FFF2-40B4-BE49-F238E27FC236}">
                <a16:creationId xmlns:a16="http://schemas.microsoft.com/office/drawing/2014/main" id="{D13C9137-663D-49DC-8F1F-B4154A1768F8}"/>
              </a:ext>
            </a:extLst>
          </p:cNvPr>
          <p:cNvSpPr>
            <a:spLocks noGrp="1"/>
          </p:cNvSpPr>
          <p:nvPr>
            <p:ph type="sldNum" sz="quarter" idx="14"/>
          </p:nvPr>
        </p:nvSpPr>
        <p:spPr>
          <a:xfrm>
            <a:off x="44749" y="5085184"/>
            <a:ext cx="360037" cy="365125"/>
          </a:xfrm>
          <a:prstGeom prst="rect">
            <a:avLst/>
          </a:prstGeom>
        </p:spPr>
        <p:txBody>
          <a:bodyPr/>
          <a:lstStyle>
            <a:lvl1pPr>
              <a:defRPr>
                <a:solidFill>
                  <a:schemeClr val="bg1"/>
                </a:solidFill>
              </a:defRPr>
            </a:lvl1pPr>
          </a:lstStyle>
          <a:p>
            <a:fld id="{D61AABEC-672F-4B68-B914-690DA978312C}" type="slidenum">
              <a:rPr lang="en-GB" smtClean="0"/>
              <a:pPr/>
              <a:t>‹#›</a:t>
            </a:fld>
            <a:r>
              <a:rPr lang="en-GB"/>
              <a:t> ‒ </a:t>
            </a:r>
            <a:endParaRPr lang="en-GB" dirty="0"/>
          </a:p>
        </p:txBody>
      </p:sp>
      <p:sp>
        <p:nvSpPr>
          <p:cNvPr id="6" name="Titre 5">
            <a:extLst>
              <a:ext uri="{FF2B5EF4-FFF2-40B4-BE49-F238E27FC236}">
                <a16:creationId xmlns:a16="http://schemas.microsoft.com/office/drawing/2014/main" id="{826B9503-2AC4-450D-A0D4-5019A3085BE9}"/>
              </a:ext>
            </a:extLst>
          </p:cNvPr>
          <p:cNvSpPr>
            <a:spLocks noGrp="1"/>
          </p:cNvSpPr>
          <p:nvPr>
            <p:ph type="title" hasCustomPrompt="1"/>
          </p:nvPr>
        </p:nvSpPr>
        <p:spPr>
          <a:xfrm>
            <a:off x="404786" y="382816"/>
            <a:ext cx="11382428" cy="480131"/>
          </a:xfrm>
        </p:spPr>
        <p:txBody>
          <a:bodyPr/>
          <a:lstStyle>
            <a:lvl1pPr>
              <a:defRPr>
                <a:solidFill>
                  <a:schemeClr val="bg1"/>
                </a:solidFill>
              </a:defRPr>
            </a:lvl1pPr>
          </a:lstStyle>
          <a:p>
            <a:r>
              <a:rPr lang="fr-FR" dirty="0" err="1"/>
              <a:t>Title</a:t>
            </a:r>
            <a:r>
              <a:rPr lang="fr-FR" dirty="0"/>
              <a:t> of the slide</a:t>
            </a:r>
          </a:p>
        </p:txBody>
      </p:sp>
      <p:sp>
        <p:nvSpPr>
          <p:cNvPr id="14" name="Text Placeholder 8">
            <a:extLst>
              <a:ext uri="{FF2B5EF4-FFF2-40B4-BE49-F238E27FC236}">
                <a16:creationId xmlns:a16="http://schemas.microsoft.com/office/drawing/2014/main" id="{20B967EF-526B-42DF-870F-C27D85C3749D}"/>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a:t>
            </a:r>
          </a:p>
        </p:txBody>
      </p:sp>
      <p:sp>
        <p:nvSpPr>
          <p:cNvPr id="15" name="Content Placeholder 2">
            <a:extLst>
              <a:ext uri="{FF2B5EF4-FFF2-40B4-BE49-F238E27FC236}">
                <a16:creationId xmlns:a16="http://schemas.microsoft.com/office/drawing/2014/main" id="{A2E8BB07-B67E-46A3-983C-459CF2A9231C}"/>
              </a:ext>
            </a:extLst>
          </p:cNvPr>
          <p:cNvSpPr>
            <a:spLocks noGrp="1"/>
          </p:cNvSpPr>
          <p:nvPr>
            <p:ph idx="19" hasCustomPrompt="1"/>
          </p:nvPr>
        </p:nvSpPr>
        <p:spPr>
          <a:xfrm>
            <a:off x="404785" y="1808820"/>
            <a:ext cx="2667154"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20" name="Content Placeholder 2">
            <a:extLst>
              <a:ext uri="{FF2B5EF4-FFF2-40B4-BE49-F238E27FC236}">
                <a16:creationId xmlns:a16="http://schemas.microsoft.com/office/drawing/2014/main" id="{904DA21D-F627-4FE5-9AB1-E7433AA0327D}"/>
              </a:ext>
            </a:extLst>
          </p:cNvPr>
          <p:cNvSpPr>
            <a:spLocks noGrp="1"/>
          </p:cNvSpPr>
          <p:nvPr>
            <p:ph idx="20" hasCustomPrompt="1"/>
          </p:nvPr>
        </p:nvSpPr>
        <p:spPr>
          <a:xfrm>
            <a:off x="3309877" y="1808820"/>
            <a:ext cx="2667154"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21" name="Content Placeholder 2">
            <a:extLst>
              <a:ext uri="{FF2B5EF4-FFF2-40B4-BE49-F238E27FC236}">
                <a16:creationId xmlns:a16="http://schemas.microsoft.com/office/drawing/2014/main" id="{98957F28-66B5-4ECC-AA41-7CCADEDEAC7F}"/>
              </a:ext>
            </a:extLst>
          </p:cNvPr>
          <p:cNvSpPr>
            <a:spLocks noGrp="1"/>
          </p:cNvSpPr>
          <p:nvPr>
            <p:ph idx="21" hasCustomPrompt="1"/>
          </p:nvPr>
        </p:nvSpPr>
        <p:spPr>
          <a:xfrm>
            <a:off x="6214969" y="1808820"/>
            <a:ext cx="2667154"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22" name="Content Placeholder 2">
            <a:extLst>
              <a:ext uri="{FF2B5EF4-FFF2-40B4-BE49-F238E27FC236}">
                <a16:creationId xmlns:a16="http://schemas.microsoft.com/office/drawing/2014/main" id="{3F65E827-F95D-4C8F-84F2-47397F0206A3}"/>
              </a:ext>
            </a:extLst>
          </p:cNvPr>
          <p:cNvSpPr>
            <a:spLocks noGrp="1"/>
          </p:cNvSpPr>
          <p:nvPr>
            <p:ph idx="22" hasCustomPrompt="1"/>
          </p:nvPr>
        </p:nvSpPr>
        <p:spPr>
          <a:xfrm>
            <a:off x="9120060" y="1808820"/>
            <a:ext cx="2667154"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23" name="Espace réservé du pied de page 4">
            <a:extLst>
              <a:ext uri="{FF2B5EF4-FFF2-40B4-BE49-F238E27FC236}">
                <a16:creationId xmlns:a16="http://schemas.microsoft.com/office/drawing/2014/main" id="{A3E362D2-078D-4128-B488-B68D1D625498}"/>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 Ipsos | Doc Name</a:t>
            </a:r>
          </a:p>
        </p:txBody>
      </p:sp>
      <p:sp>
        <p:nvSpPr>
          <p:cNvPr id="24" name="Cadre 23">
            <a:extLst>
              <a:ext uri="{FF2B5EF4-FFF2-40B4-BE49-F238E27FC236}">
                <a16:creationId xmlns:a16="http://schemas.microsoft.com/office/drawing/2014/main" id="{8099771D-F956-4DB9-B4F7-7E761C11A3BB}"/>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5" name="Text Placeholder 5">
            <a:extLst>
              <a:ext uri="{FF2B5EF4-FFF2-40B4-BE49-F238E27FC236}">
                <a16:creationId xmlns:a16="http://schemas.microsoft.com/office/drawing/2014/main" id="{581BF1F8-6CC9-494D-8602-9E9AB8CE19EC}"/>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dirty="0"/>
              <a:t>Subtitle of the slide</a:t>
            </a:r>
          </a:p>
        </p:txBody>
      </p:sp>
    </p:spTree>
    <p:extLst>
      <p:ext uri="{BB962C8B-B14F-4D97-AF65-F5344CB8AC3E}">
        <p14:creationId xmlns:p14="http://schemas.microsoft.com/office/powerpoint/2010/main" val="2051367420"/>
      </p:ext>
    </p:extLst>
  </p:cSld>
  <p:clrMapOvr>
    <a:masterClrMapping/>
  </p:clrMapOvr>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 columns_Dark Blue Bg with dividers">
    <p:bg>
      <p:bgPr>
        <a:solidFill>
          <a:schemeClr val="accent1"/>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32507171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sp>
        <p:nvSpPr>
          <p:cNvPr id="11" name="Espace réservé du numéro de diapositive 10">
            <a:extLst>
              <a:ext uri="{FF2B5EF4-FFF2-40B4-BE49-F238E27FC236}">
                <a16:creationId xmlns:a16="http://schemas.microsoft.com/office/drawing/2014/main" id="{D13C9137-663D-49DC-8F1F-B4154A1768F8}"/>
              </a:ext>
            </a:extLst>
          </p:cNvPr>
          <p:cNvSpPr>
            <a:spLocks noGrp="1"/>
          </p:cNvSpPr>
          <p:nvPr>
            <p:ph type="sldNum" sz="quarter" idx="14"/>
          </p:nvPr>
        </p:nvSpPr>
        <p:spPr>
          <a:xfrm>
            <a:off x="44749" y="5085184"/>
            <a:ext cx="360037" cy="365125"/>
          </a:xfrm>
          <a:prstGeom prst="rect">
            <a:avLst/>
          </a:prstGeom>
        </p:spPr>
        <p:txBody>
          <a:bodyPr/>
          <a:lstStyle>
            <a:lvl1pPr>
              <a:defRPr>
                <a:solidFill>
                  <a:schemeClr val="bg1"/>
                </a:solidFill>
              </a:defRPr>
            </a:lvl1pPr>
          </a:lstStyle>
          <a:p>
            <a:fld id="{D61AABEC-672F-4B68-B914-690DA978312C}" type="slidenum">
              <a:rPr lang="en-GB" smtClean="0"/>
              <a:pPr/>
              <a:t>‹#›</a:t>
            </a:fld>
            <a:r>
              <a:rPr lang="en-GB"/>
              <a:t> ‒ </a:t>
            </a:r>
            <a:endParaRPr lang="en-GB" dirty="0"/>
          </a:p>
        </p:txBody>
      </p:sp>
      <p:sp>
        <p:nvSpPr>
          <p:cNvPr id="6" name="Titre 5">
            <a:extLst>
              <a:ext uri="{FF2B5EF4-FFF2-40B4-BE49-F238E27FC236}">
                <a16:creationId xmlns:a16="http://schemas.microsoft.com/office/drawing/2014/main" id="{826B9503-2AC4-450D-A0D4-5019A3085BE9}"/>
              </a:ext>
            </a:extLst>
          </p:cNvPr>
          <p:cNvSpPr>
            <a:spLocks noGrp="1"/>
          </p:cNvSpPr>
          <p:nvPr>
            <p:ph type="title" hasCustomPrompt="1"/>
          </p:nvPr>
        </p:nvSpPr>
        <p:spPr>
          <a:xfrm>
            <a:off x="404786" y="382816"/>
            <a:ext cx="11382428" cy="480131"/>
          </a:xfrm>
        </p:spPr>
        <p:txBody>
          <a:bodyPr/>
          <a:lstStyle>
            <a:lvl1pPr>
              <a:defRPr>
                <a:solidFill>
                  <a:schemeClr val="bg1"/>
                </a:solidFill>
              </a:defRPr>
            </a:lvl1pPr>
          </a:lstStyle>
          <a:p>
            <a:r>
              <a:rPr lang="fr-FR" dirty="0" err="1"/>
              <a:t>Title</a:t>
            </a:r>
            <a:r>
              <a:rPr lang="fr-FR" dirty="0"/>
              <a:t> of the slide </a:t>
            </a:r>
          </a:p>
        </p:txBody>
      </p:sp>
      <p:sp>
        <p:nvSpPr>
          <p:cNvPr id="14" name="Text Placeholder 8">
            <a:extLst>
              <a:ext uri="{FF2B5EF4-FFF2-40B4-BE49-F238E27FC236}">
                <a16:creationId xmlns:a16="http://schemas.microsoft.com/office/drawing/2014/main" id="{20B967EF-526B-42DF-870F-C27D85C3749D}"/>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a:t>
            </a:r>
          </a:p>
        </p:txBody>
      </p:sp>
      <p:cxnSp>
        <p:nvCxnSpPr>
          <p:cNvPr id="16" name="Straight Connector 35">
            <a:extLst>
              <a:ext uri="{FF2B5EF4-FFF2-40B4-BE49-F238E27FC236}">
                <a16:creationId xmlns:a16="http://schemas.microsoft.com/office/drawing/2014/main" id="{5BACBC25-5487-4894-AB69-DC61AF350FEE}"/>
              </a:ext>
            </a:extLst>
          </p:cNvPr>
          <p:cNvCxnSpPr>
            <a:cxnSpLocks/>
          </p:cNvCxnSpPr>
          <p:nvPr userDrawn="1"/>
        </p:nvCxnSpPr>
        <p:spPr>
          <a:xfrm flipV="1">
            <a:off x="3190903"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8" name="Straight Connector 35">
            <a:extLst>
              <a:ext uri="{FF2B5EF4-FFF2-40B4-BE49-F238E27FC236}">
                <a16:creationId xmlns:a16="http://schemas.microsoft.com/office/drawing/2014/main" id="{F1570288-B026-49B2-AE34-8E27B6EB2D8D}"/>
              </a:ext>
            </a:extLst>
          </p:cNvPr>
          <p:cNvCxnSpPr>
            <a:cxnSpLocks/>
          </p:cNvCxnSpPr>
          <p:nvPr userDrawn="1"/>
        </p:nvCxnSpPr>
        <p:spPr>
          <a:xfrm flipV="1">
            <a:off x="6095986"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9" name="Straight Connector 35">
            <a:extLst>
              <a:ext uri="{FF2B5EF4-FFF2-40B4-BE49-F238E27FC236}">
                <a16:creationId xmlns:a16="http://schemas.microsoft.com/office/drawing/2014/main" id="{FDF868AB-0A81-40C5-9695-1BD120946D0A}"/>
              </a:ext>
            </a:extLst>
          </p:cNvPr>
          <p:cNvCxnSpPr>
            <a:cxnSpLocks/>
          </p:cNvCxnSpPr>
          <p:nvPr userDrawn="1"/>
        </p:nvCxnSpPr>
        <p:spPr>
          <a:xfrm flipV="1">
            <a:off x="9001069"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7" name="Content Placeholder 2">
            <a:extLst>
              <a:ext uri="{FF2B5EF4-FFF2-40B4-BE49-F238E27FC236}">
                <a16:creationId xmlns:a16="http://schemas.microsoft.com/office/drawing/2014/main" id="{0B87A726-5D45-49B7-B6E4-02D113462CA8}"/>
              </a:ext>
            </a:extLst>
          </p:cNvPr>
          <p:cNvSpPr>
            <a:spLocks noGrp="1"/>
          </p:cNvSpPr>
          <p:nvPr>
            <p:ph idx="19" hasCustomPrompt="1"/>
          </p:nvPr>
        </p:nvSpPr>
        <p:spPr>
          <a:xfrm>
            <a:off x="404785" y="1808820"/>
            <a:ext cx="2667154"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20" name="Content Placeholder 2">
            <a:extLst>
              <a:ext uri="{FF2B5EF4-FFF2-40B4-BE49-F238E27FC236}">
                <a16:creationId xmlns:a16="http://schemas.microsoft.com/office/drawing/2014/main" id="{48469EBA-FCE4-409D-99AD-B18807B78960}"/>
              </a:ext>
            </a:extLst>
          </p:cNvPr>
          <p:cNvSpPr>
            <a:spLocks noGrp="1"/>
          </p:cNvSpPr>
          <p:nvPr>
            <p:ph idx="20" hasCustomPrompt="1"/>
          </p:nvPr>
        </p:nvSpPr>
        <p:spPr>
          <a:xfrm>
            <a:off x="3309877" y="1808820"/>
            <a:ext cx="2667154"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21" name="Content Placeholder 2">
            <a:extLst>
              <a:ext uri="{FF2B5EF4-FFF2-40B4-BE49-F238E27FC236}">
                <a16:creationId xmlns:a16="http://schemas.microsoft.com/office/drawing/2014/main" id="{E5B593F1-F213-4F09-9902-DFB955D2770C}"/>
              </a:ext>
            </a:extLst>
          </p:cNvPr>
          <p:cNvSpPr>
            <a:spLocks noGrp="1"/>
          </p:cNvSpPr>
          <p:nvPr>
            <p:ph idx="21" hasCustomPrompt="1"/>
          </p:nvPr>
        </p:nvSpPr>
        <p:spPr>
          <a:xfrm>
            <a:off x="6214969" y="1808820"/>
            <a:ext cx="2667154"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22" name="Content Placeholder 2">
            <a:extLst>
              <a:ext uri="{FF2B5EF4-FFF2-40B4-BE49-F238E27FC236}">
                <a16:creationId xmlns:a16="http://schemas.microsoft.com/office/drawing/2014/main" id="{7CE1EB90-82E9-4FC8-B6D3-007BF2FBE500}"/>
              </a:ext>
            </a:extLst>
          </p:cNvPr>
          <p:cNvSpPr>
            <a:spLocks noGrp="1"/>
          </p:cNvSpPr>
          <p:nvPr>
            <p:ph idx="22" hasCustomPrompt="1"/>
          </p:nvPr>
        </p:nvSpPr>
        <p:spPr>
          <a:xfrm>
            <a:off x="9120060" y="1808820"/>
            <a:ext cx="2667154"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23" name="Espace réservé du pied de page 4">
            <a:extLst>
              <a:ext uri="{FF2B5EF4-FFF2-40B4-BE49-F238E27FC236}">
                <a16:creationId xmlns:a16="http://schemas.microsoft.com/office/drawing/2014/main" id="{5A248F93-3019-4CAF-B706-E2441D4F541A}"/>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 Ipsos | Doc Name</a:t>
            </a:r>
          </a:p>
        </p:txBody>
      </p:sp>
      <p:sp>
        <p:nvSpPr>
          <p:cNvPr id="24" name="Cadre 23">
            <a:extLst>
              <a:ext uri="{FF2B5EF4-FFF2-40B4-BE49-F238E27FC236}">
                <a16:creationId xmlns:a16="http://schemas.microsoft.com/office/drawing/2014/main" id="{325EBEA5-1389-448B-8CAE-B7B851880844}"/>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5" name="Text Placeholder 5">
            <a:extLst>
              <a:ext uri="{FF2B5EF4-FFF2-40B4-BE49-F238E27FC236}">
                <a16:creationId xmlns:a16="http://schemas.microsoft.com/office/drawing/2014/main" id="{588D9899-BB37-4FE9-A385-9495B967978B}"/>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dirty="0"/>
              <a:t>Subtitle of the slide</a:t>
            </a:r>
          </a:p>
        </p:txBody>
      </p:sp>
    </p:spTree>
    <p:extLst>
      <p:ext uri="{BB962C8B-B14F-4D97-AF65-F5344CB8AC3E}">
        <p14:creationId xmlns:p14="http://schemas.microsoft.com/office/powerpoint/2010/main" val="3758606663"/>
      </p:ext>
    </p:extLst>
  </p:cSld>
  <p:clrMapOvr>
    <a:masterClrMapping/>
  </p:clrMapOvr>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ummary">
    <p:bg>
      <p:bgPr>
        <a:solidFill>
          <a:schemeClr val="bg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7CED06AF-D77F-40B5-AC37-133B89CE02D4}"/>
              </a:ext>
            </a:extLst>
          </p:cNvPr>
          <p:cNvGraphicFramePr>
            <a:graphicFrameLocks noChangeAspect="1"/>
          </p:cNvGraphicFramePr>
          <p:nvPr userDrawn="1">
            <p:custDataLst>
              <p:tags r:id="rId1"/>
            </p:custDataLst>
            <p:extLst>
              <p:ext uri="{D42A27DB-BD31-4B8C-83A1-F6EECF244321}">
                <p14:modId xmlns:p14="http://schemas.microsoft.com/office/powerpoint/2010/main" val="12326662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532" imgH="530" progId="TCLayout.ActiveDocument.1">
                  <p:embed/>
                </p:oleObj>
              </mc:Choice>
              <mc:Fallback>
                <p:oleObj name="Diapositive think-cell" r:id="rId3" imgW="532" imgH="530" progId="TCLayout.ActiveDocument.1">
                  <p:embed/>
                  <p:pic>
                    <p:nvPicPr>
                      <p:cNvPr id="4" name="Objet 3" hidden="1">
                        <a:extLst>
                          <a:ext uri="{FF2B5EF4-FFF2-40B4-BE49-F238E27FC236}">
                            <a16:creationId xmlns:a16="http://schemas.microsoft.com/office/drawing/2014/main" id="{7CED06AF-D77F-40B5-AC37-133B89CE02D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Forme libre : forme 12">
            <a:extLst>
              <a:ext uri="{FF2B5EF4-FFF2-40B4-BE49-F238E27FC236}">
                <a16:creationId xmlns:a16="http://schemas.microsoft.com/office/drawing/2014/main" id="{F64F9793-BC9C-4454-9F7F-5BB60A70AEED}"/>
              </a:ext>
            </a:extLst>
          </p:cNvPr>
          <p:cNvSpPr/>
          <p:nvPr userDrawn="1"/>
        </p:nvSpPr>
        <p:spPr>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Forme libre : forme 13">
            <a:extLst>
              <a:ext uri="{FF2B5EF4-FFF2-40B4-BE49-F238E27FC236}">
                <a16:creationId xmlns:a16="http://schemas.microsoft.com/office/drawing/2014/main" id="{D42A29F8-8B81-4FB1-8852-D3129D82F2F7}"/>
              </a:ext>
            </a:extLst>
          </p:cNvPr>
          <p:cNvSpPr/>
          <p:nvPr userDrawn="1"/>
        </p:nvSpPr>
        <p:spPr>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F68F1563-018F-44B3-B1BA-431C2F106E20}"/>
              </a:ext>
            </a:extLst>
          </p:cNvPr>
          <p:cNvSpPr>
            <a:spLocks noGrp="1"/>
          </p:cNvSpPr>
          <p:nvPr>
            <p:ph type="title" hasCustomPrompt="1"/>
          </p:nvPr>
        </p:nvSpPr>
        <p:spPr>
          <a:xfrm>
            <a:off x="459207" y="425366"/>
            <a:ext cx="7551996" cy="923330"/>
          </a:xfrm>
        </p:spPr>
        <p:txBody>
          <a:bodyPr lIns="72000" anchor="b">
            <a:spAutoFit/>
          </a:bodyPr>
          <a:lstStyle>
            <a:lvl1pPr>
              <a:defRPr sz="6000" spc="-200" baseline="0">
                <a:solidFill>
                  <a:schemeClr val="bg1"/>
                </a:solidFill>
              </a:defRPr>
            </a:lvl1pPr>
          </a:lstStyle>
          <a:p>
            <a:r>
              <a:rPr lang="en-GB" dirty="0"/>
              <a:t>SUMMARY</a:t>
            </a:r>
          </a:p>
        </p:txBody>
      </p:sp>
      <p:sp>
        <p:nvSpPr>
          <p:cNvPr id="9" name="Espace réservé du texte 8">
            <a:extLst>
              <a:ext uri="{FF2B5EF4-FFF2-40B4-BE49-F238E27FC236}">
                <a16:creationId xmlns:a16="http://schemas.microsoft.com/office/drawing/2014/main" id="{A137A81A-F5D3-4438-B99F-AC1EABFB6631}"/>
              </a:ext>
            </a:extLst>
          </p:cNvPr>
          <p:cNvSpPr>
            <a:spLocks noGrp="1"/>
          </p:cNvSpPr>
          <p:nvPr>
            <p:ph type="body" sz="quarter" idx="13" hasCustomPrompt="1"/>
          </p:nvPr>
        </p:nvSpPr>
        <p:spPr>
          <a:xfrm>
            <a:off x="464988" y="1649866"/>
            <a:ext cx="7546216" cy="661720"/>
          </a:xfrm>
          <a:prstGeom prst="rect">
            <a:avLst/>
          </a:prstGeom>
        </p:spPr>
        <p:txBody>
          <a:bodyPr wrap="square" lIns="108000" rIns="180000">
            <a:spAutoFit/>
          </a:bodyPr>
          <a:lstStyle>
            <a:lvl1pPr marL="450850" indent="-450850">
              <a:lnSpc>
                <a:spcPct val="100000"/>
              </a:lnSpc>
              <a:spcBef>
                <a:spcPts val="1800"/>
              </a:spcBef>
              <a:buSzPct val="100000"/>
              <a:buFont typeface="+mj-lt"/>
              <a:buAutoNum type="arabicPeriod"/>
              <a:defRPr sz="1600">
                <a:solidFill>
                  <a:schemeClr val="bg1"/>
                </a:solidFill>
                <a:latin typeface="+mn-lt"/>
              </a:defRPr>
            </a:lvl1pPr>
            <a:lvl2pPr marL="447675" indent="-314325">
              <a:lnSpc>
                <a:spcPct val="100000"/>
              </a:lnSpc>
              <a:buFont typeface="Arial" panose="020B0604020202020204" pitchFamily="34" charset="0"/>
              <a:buChar char=" "/>
              <a:defRPr sz="1600">
                <a:solidFill>
                  <a:schemeClr val="bg1"/>
                </a:solidFill>
              </a:defRPr>
            </a:lvl2pPr>
            <a:lvl3pPr marL="542925" indent="0">
              <a:buNone/>
              <a:defRPr>
                <a:solidFill>
                  <a:schemeClr val="bg1"/>
                </a:solidFill>
              </a:defRPr>
            </a:lvl3pPr>
            <a:lvl4pPr>
              <a:defRPr>
                <a:solidFill>
                  <a:schemeClr val="bg1"/>
                </a:solidFill>
              </a:defRPr>
            </a:lvl4pPr>
            <a:lvl5pPr>
              <a:defRPr>
                <a:solidFill>
                  <a:schemeClr val="bg1"/>
                </a:solidFill>
              </a:defRPr>
            </a:lvl5pPr>
          </a:lstStyle>
          <a:p>
            <a:pPr lvl="0"/>
            <a:r>
              <a:rPr lang="en-GB" dirty="0"/>
              <a:t>Your text here</a:t>
            </a:r>
          </a:p>
          <a:p>
            <a:pPr lvl="1"/>
            <a:r>
              <a:rPr lang="en-GB" dirty="0"/>
              <a:t>Text level 2</a:t>
            </a:r>
          </a:p>
        </p:txBody>
      </p:sp>
      <p:pic>
        <p:nvPicPr>
          <p:cNvPr id="10" name="Graphique 8">
            <a:extLst>
              <a:ext uri="{FF2B5EF4-FFF2-40B4-BE49-F238E27FC236}">
                <a16:creationId xmlns:a16="http://schemas.microsoft.com/office/drawing/2014/main" id="{9A9743B7-8D0B-4F4B-900B-FE6932488C3C}"/>
              </a:ext>
            </a:extLst>
          </p:cNvPr>
          <p:cNvPicPr>
            <a:picLocks noChangeAspect="1"/>
          </p:cNvPicPr>
          <p:nvPr userDrawn="1"/>
        </p:nvPicPr>
        <p:blipFill>
          <a:blip r:embed="rId5" cstate="screen">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12" name="Espace réservé du pied de page 4">
            <a:extLst>
              <a:ext uri="{FF2B5EF4-FFF2-40B4-BE49-F238E27FC236}">
                <a16:creationId xmlns:a16="http://schemas.microsoft.com/office/drawing/2014/main" id="{26F3B280-A751-4795-8CA3-6E2A172C029E}"/>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 Ipsos | Doc Name</a:t>
            </a:r>
          </a:p>
        </p:txBody>
      </p:sp>
    </p:spTree>
    <p:extLst>
      <p:ext uri="{BB962C8B-B14F-4D97-AF65-F5344CB8AC3E}">
        <p14:creationId xmlns:p14="http://schemas.microsoft.com/office/powerpoint/2010/main" val="2846742763"/>
      </p:ext>
    </p:extLst>
  </p:cSld>
  <p:clrMapOvr>
    <a:masterClrMapping/>
  </p:clrMapOvr>
  <p:extLst>
    <p:ext uri="{DCECCB84-F9BA-43D5-87BE-67443E8EF086}">
      <p15:sldGuideLst xmlns:p15="http://schemas.microsoft.com/office/powerpoint/2012/main">
        <p15:guide id="1" pos="288">
          <p15:clr>
            <a:srgbClr val="F26B43"/>
          </p15:clr>
        </p15:guide>
        <p15:guide id="2" pos="360">
          <p15:clr>
            <a:srgbClr val="A4A3A4"/>
          </p15:clr>
        </p15:guide>
        <p15:guide id="3" orient="horz" pos="3906">
          <p15:clr>
            <a:srgbClr val="F26B43"/>
          </p15:clr>
        </p15:guide>
        <p15:guide id="4" orient="horz" pos="4156">
          <p15:clr>
            <a:srgbClr val="F26B43"/>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Empty_Blue Bg">
    <p:bg>
      <p:bgPr>
        <a:solidFill>
          <a:schemeClr val="bg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262089567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pic>
        <p:nvPicPr>
          <p:cNvPr id="12" name="Graphique 8">
            <a:extLst>
              <a:ext uri="{FF2B5EF4-FFF2-40B4-BE49-F238E27FC236}">
                <a16:creationId xmlns:a16="http://schemas.microsoft.com/office/drawing/2014/main" id="{7D382778-4BBE-4E08-86E4-7B7315AC1A61}"/>
              </a:ext>
            </a:extLst>
          </p:cNvPr>
          <p:cNvPicPr>
            <a:picLocks noChangeAspect="1"/>
          </p:cNvPicPr>
          <p:nvPr userDrawn="1"/>
        </p:nvPicPr>
        <p:blipFill>
          <a:blip r:embed="rId6" cstate="screen">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3" name="Titre 2">
            <a:extLst>
              <a:ext uri="{FF2B5EF4-FFF2-40B4-BE49-F238E27FC236}">
                <a16:creationId xmlns:a16="http://schemas.microsoft.com/office/drawing/2014/main" id="{BA150D9F-19CF-41D5-863B-7F91F1AB7D3B}"/>
              </a:ext>
            </a:extLst>
          </p:cNvPr>
          <p:cNvSpPr>
            <a:spLocks noGrp="1"/>
          </p:cNvSpPr>
          <p:nvPr>
            <p:ph type="title" hasCustomPrompt="1"/>
          </p:nvPr>
        </p:nvSpPr>
        <p:spPr/>
        <p:txBody>
          <a:bodyPr/>
          <a:lstStyle>
            <a:lvl1pPr>
              <a:defRPr>
                <a:solidFill>
                  <a:schemeClr val="bg1"/>
                </a:solidFill>
              </a:defRPr>
            </a:lvl1pPr>
          </a:lstStyle>
          <a:p>
            <a:r>
              <a:rPr lang="fr-FR" dirty="0" err="1"/>
              <a:t>Title</a:t>
            </a:r>
            <a:r>
              <a:rPr lang="fr-FR" dirty="0"/>
              <a:t> of the slide</a:t>
            </a:r>
          </a:p>
        </p:txBody>
      </p:sp>
      <p:sp>
        <p:nvSpPr>
          <p:cNvPr id="16" name="Espace réservé du numéro de diapositive 2">
            <a:extLst>
              <a:ext uri="{FF2B5EF4-FFF2-40B4-BE49-F238E27FC236}">
                <a16:creationId xmlns:a16="http://schemas.microsoft.com/office/drawing/2014/main" id="{31F9D6FB-8DB3-4379-851A-D7F19062A2E8}"/>
              </a:ext>
            </a:extLst>
          </p:cNvPr>
          <p:cNvSpPr>
            <a:spLocks noGrp="1"/>
          </p:cNvSpPr>
          <p:nvPr>
            <p:ph type="sldNum" sz="quarter" idx="14"/>
          </p:nvPr>
        </p:nvSpPr>
        <p:spPr>
          <a:xfrm>
            <a:off x="382932" y="6219234"/>
            <a:ext cx="360037" cy="365125"/>
          </a:xfrm>
          <a:prstGeom prst="rect">
            <a:avLst/>
          </a:prstGeom>
        </p:spPr>
        <p:txBody>
          <a:bodyPr/>
          <a:lstStyle>
            <a:lvl1pPr>
              <a:defRPr>
                <a:solidFill>
                  <a:schemeClr val="bg1"/>
                </a:solidFill>
              </a:defRPr>
            </a:lvl1pPr>
          </a:lstStyle>
          <a:p>
            <a:fld id="{D61AABEC-672F-4B68-B914-690DA978312C}" type="slidenum">
              <a:rPr lang="en-GB" smtClean="0"/>
              <a:pPr/>
              <a:t>‹#›</a:t>
            </a:fld>
            <a:r>
              <a:rPr lang="en-GB"/>
              <a:t> ‒ </a:t>
            </a:r>
            <a:endParaRPr lang="en-GB" dirty="0"/>
          </a:p>
        </p:txBody>
      </p:sp>
      <p:sp>
        <p:nvSpPr>
          <p:cNvPr id="17" name="Espace réservé du pied de page 4">
            <a:extLst>
              <a:ext uri="{FF2B5EF4-FFF2-40B4-BE49-F238E27FC236}">
                <a16:creationId xmlns:a16="http://schemas.microsoft.com/office/drawing/2014/main" id="{ADCF342B-275C-4A27-A66D-2820075198A9}"/>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 Ipsos | Doc Name</a:t>
            </a:r>
          </a:p>
        </p:txBody>
      </p:sp>
      <p:sp>
        <p:nvSpPr>
          <p:cNvPr id="10" name="Text Placeholder 8">
            <a:extLst>
              <a:ext uri="{FF2B5EF4-FFF2-40B4-BE49-F238E27FC236}">
                <a16:creationId xmlns:a16="http://schemas.microsoft.com/office/drawing/2014/main" id="{D47377B4-5609-49EE-8F95-1C8A59DF904C}"/>
              </a:ext>
            </a:extLst>
          </p:cNvPr>
          <p:cNvSpPr>
            <a:spLocks noGrp="1"/>
          </p:cNvSpPr>
          <p:nvPr>
            <p:ph type="body" sz="quarter" idx="17"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a:t>
            </a:r>
          </a:p>
        </p:txBody>
      </p:sp>
      <p:sp>
        <p:nvSpPr>
          <p:cNvPr id="11" name="Cadre 10">
            <a:extLst>
              <a:ext uri="{FF2B5EF4-FFF2-40B4-BE49-F238E27FC236}">
                <a16:creationId xmlns:a16="http://schemas.microsoft.com/office/drawing/2014/main" id="{77A1E76D-CD0A-45A9-B7A0-29F80C335450}"/>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Text Placeholder 5">
            <a:extLst>
              <a:ext uri="{FF2B5EF4-FFF2-40B4-BE49-F238E27FC236}">
                <a16:creationId xmlns:a16="http://schemas.microsoft.com/office/drawing/2014/main" id="{D8A5B67A-D907-474E-A084-15CB97FC3B9E}"/>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dirty="0"/>
              <a:t>Subtitle of the slide</a:t>
            </a:r>
          </a:p>
        </p:txBody>
      </p:sp>
    </p:spTree>
    <p:extLst>
      <p:ext uri="{BB962C8B-B14F-4D97-AF65-F5344CB8AC3E}">
        <p14:creationId xmlns:p14="http://schemas.microsoft.com/office/powerpoint/2010/main" val="2402324412"/>
      </p:ext>
    </p:extLst>
  </p:cSld>
  <p:clrMapOvr>
    <a:masterClrMapping/>
  </p:clrMapOvr>
  <p:extLst>
    <p:ext uri="{DCECCB84-F9BA-43D5-87BE-67443E8EF086}">
      <p15:sldGuideLst xmlns:p15="http://schemas.microsoft.com/office/powerpoint/2012/main">
        <p15:guide id="1" pos="248">
          <p15:clr>
            <a:srgbClr val="F26B43"/>
          </p15:clr>
        </p15:guide>
        <p15:guide id="2" pos="7428">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ontent_Blue Bg">
    <p:bg>
      <p:bgPr>
        <a:solidFill>
          <a:schemeClr val="bg2"/>
        </a:solidFill>
        <a:effectLst/>
      </p:bgPr>
    </p:bg>
    <p:spTree>
      <p:nvGrpSpPr>
        <p:cNvPr id="1" name=""/>
        <p:cNvGrpSpPr/>
        <p:nvPr/>
      </p:nvGrpSpPr>
      <p:grpSpPr>
        <a:xfrm>
          <a:off x="0" y="0"/>
          <a:ext cx="0" cy="0"/>
          <a:chOff x="0" y="0"/>
          <a:chExt cx="0" cy="0"/>
        </a:xfrm>
      </p:grpSpPr>
      <p:sp>
        <p:nvSpPr>
          <p:cNvPr id="15" name="Espace réservé du contenu 2">
            <a:extLst>
              <a:ext uri="{FF2B5EF4-FFF2-40B4-BE49-F238E27FC236}">
                <a16:creationId xmlns:a16="http://schemas.microsoft.com/office/drawing/2014/main" id="{EA31DD0A-B87C-4F5D-B7AB-7E8A0082D2F9}"/>
              </a:ext>
            </a:extLst>
          </p:cNvPr>
          <p:cNvSpPr>
            <a:spLocks noGrp="1"/>
          </p:cNvSpPr>
          <p:nvPr>
            <p:ph idx="18" hasCustomPrompt="1"/>
          </p:nvPr>
        </p:nvSpPr>
        <p:spPr>
          <a:xfrm>
            <a:off x="404786" y="1808820"/>
            <a:ext cx="8319506" cy="3868080"/>
          </a:xfrm>
          <a:prstGeom prst="rect">
            <a:avLst/>
          </a:prstGeom>
        </p:spPr>
        <p:txBody>
          <a:bodyPr/>
          <a:lstStyle>
            <a:lvl1pPr>
              <a:defRPr>
                <a:solidFill>
                  <a:schemeClr val="bg1"/>
                </a:solidFill>
              </a:defRPr>
            </a:lvl1pPr>
            <a:lvl2pPr marL="447675" indent="-314325">
              <a:buFontTx/>
              <a:buBlip>
                <a:blip r:embed="rId4"/>
              </a:buBlip>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Your text here</a:t>
            </a:r>
          </a:p>
          <a:p>
            <a:pPr lvl="1"/>
            <a:r>
              <a:rPr lang="en-GB" dirty="0"/>
              <a:t>Text level 1</a:t>
            </a:r>
          </a:p>
          <a:p>
            <a:pPr lvl="2"/>
            <a:r>
              <a:rPr lang="en-GB" dirty="0"/>
              <a:t>Text level 2</a:t>
            </a:r>
          </a:p>
        </p:txBody>
      </p:sp>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24637949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5" imgW="532" imgH="530" progId="TCLayout.ActiveDocument.1">
                  <p:embed/>
                </p:oleObj>
              </mc:Choice>
              <mc:Fallback>
                <p:oleObj name="Diapositive think-cell" r:id="rId5"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pic>
        <p:nvPicPr>
          <p:cNvPr id="12" name="Graphique 8">
            <a:extLst>
              <a:ext uri="{FF2B5EF4-FFF2-40B4-BE49-F238E27FC236}">
                <a16:creationId xmlns:a16="http://schemas.microsoft.com/office/drawing/2014/main" id="{3E2F2A02-19F4-4543-A149-7BA6112B4EB2}"/>
              </a:ext>
            </a:extLst>
          </p:cNvPr>
          <p:cNvPicPr>
            <a:picLocks noChangeAspect="1"/>
          </p:cNvPicPr>
          <p:nvPr userDrawn="1"/>
        </p:nvPicPr>
        <p:blipFill>
          <a:blip r:embed="rId7" cstate="screen">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5" name="Titre 4">
            <a:extLst>
              <a:ext uri="{FF2B5EF4-FFF2-40B4-BE49-F238E27FC236}">
                <a16:creationId xmlns:a16="http://schemas.microsoft.com/office/drawing/2014/main" id="{3A83716A-3280-4F1F-A538-84B68BE706CD}"/>
              </a:ext>
            </a:extLst>
          </p:cNvPr>
          <p:cNvSpPr>
            <a:spLocks noGrp="1"/>
          </p:cNvSpPr>
          <p:nvPr>
            <p:ph type="title" hasCustomPrompt="1"/>
          </p:nvPr>
        </p:nvSpPr>
        <p:spPr/>
        <p:txBody>
          <a:bodyPr/>
          <a:lstStyle>
            <a:lvl1pPr>
              <a:defRPr>
                <a:solidFill>
                  <a:schemeClr val="bg1"/>
                </a:solidFill>
              </a:defRPr>
            </a:lvl1pPr>
          </a:lstStyle>
          <a:p>
            <a:r>
              <a:rPr lang="fr-FR" dirty="0" err="1"/>
              <a:t>Title</a:t>
            </a:r>
            <a:r>
              <a:rPr lang="fr-FR" dirty="0"/>
              <a:t> of the slide</a:t>
            </a:r>
          </a:p>
        </p:txBody>
      </p:sp>
      <p:sp>
        <p:nvSpPr>
          <p:cNvPr id="16" name="Espace réservé du numéro de diapositive 2">
            <a:extLst>
              <a:ext uri="{FF2B5EF4-FFF2-40B4-BE49-F238E27FC236}">
                <a16:creationId xmlns:a16="http://schemas.microsoft.com/office/drawing/2014/main" id="{EA13E63A-DB9A-4943-94F5-7D1662AF82ED}"/>
              </a:ext>
            </a:extLst>
          </p:cNvPr>
          <p:cNvSpPr>
            <a:spLocks noGrp="1"/>
          </p:cNvSpPr>
          <p:nvPr>
            <p:ph type="sldNum" sz="quarter" idx="14"/>
          </p:nvPr>
        </p:nvSpPr>
        <p:spPr>
          <a:xfrm>
            <a:off x="382932" y="6219234"/>
            <a:ext cx="360037" cy="365125"/>
          </a:xfrm>
          <a:prstGeom prst="rect">
            <a:avLst/>
          </a:prstGeom>
        </p:spPr>
        <p:txBody>
          <a:bodyPr/>
          <a:lstStyle>
            <a:lvl1pPr>
              <a:defRPr>
                <a:solidFill>
                  <a:schemeClr val="bg1"/>
                </a:solidFill>
              </a:defRPr>
            </a:lvl1pPr>
          </a:lstStyle>
          <a:p>
            <a:fld id="{D61AABEC-672F-4B68-B914-690DA978312C}" type="slidenum">
              <a:rPr lang="en-GB" smtClean="0"/>
              <a:pPr/>
              <a:t>‹#›</a:t>
            </a:fld>
            <a:r>
              <a:rPr lang="en-GB"/>
              <a:t> ‒ </a:t>
            </a:r>
            <a:endParaRPr lang="en-GB" dirty="0"/>
          </a:p>
        </p:txBody>
      </p:sp>
      <p:sp>
        <p:nvSpPr>
          <p:cNvPr id="17" name="Espace réservé du pied de page 4">
            <a:extLst>
              <a:ext uri="{FF2B5EF4-FFF2-40B4-BE49-F238E27FC236}">
                <a16:creationId xmlns:a16="http://schemas.microsoft.com/office/drawing/2014/main" id="{AF25B436-5E52-4A56-8F65-3680B6E8DD46}"/>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 Ipsos | Doc Name</a:t>
            </a:r>
          </a:p>
        </p:txBody>
      </p:sp>
      <p:sp>
        <p:nvSpPr>
          <p:cNvPr id="11" name="Text Placeholder 8">
            <a:extLst>
              <a:ext uri="{FF2B5EF4-FFF2-40B4-BE49-F238E27FC236}">
                <a16:creationId xmlns:a16="http://schemas.microsoft.com/office/drawing/2014/main" id="{121403F2-4414-4234-BC39-C68A3C040066}"/>
              </a:ext>
            </a:extLst>
          </p:cNvPr>
          <p:cNvSpPr>
            <a:spLocks noGrp="1"/>
          </p:cNvSpPr>
          <p:nvPr>
            <p:ph type="body" sz="quarter" idx="17"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a:t>
            </a:r>
          </a:p>
        </p:txBody>
      </p:sp>
      <p:sp>
        <p:nvSpPr>
          <p:cNvPr id="13" name="Cadre 12">
            <a:extLst>
              <a:ext uri="{FF2B5EF4-FFF2-40B4-BE49-F238E27FC236}">
                <a16:creationId xmlns:a16="http://schemas.microsoft.com/office/drawing/2014/main" id="{7C4457B5-A8C3-46A7-868D-52171EF747ED}"/>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0" name="Text Placeholder 5">
            <a:extLst>
              <a:ext uri="{FF2B5EF4-FFF2-40B4-BE49-F238E27FC236}">
                <a16:creationId xmlns:a16="http://schemas.microsoft.com/office/drawing/2014/main" id="{94936C9F-D43C-4659-B9C5-2BCCD34522C8}"/>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dirty="0"/>
              <a:t>Subtitle of the slide</a:t>
            </a:r>
          </a:p>
        </p:txBody>
      </p:sp>
    </p:spTree>
    <p:extLst>
      <p:ext uri="{BB962C8B-B14F-4D97-AF65-F5344CB8AC3E}">
        <p14:creationId xmlns:p14="http://schemas.microsoft.com/office/powerpoint/2010/main" val="144280561"/>
      </p:ext>
    </p:extLst>
  </p:cSld>
  <p:clrMapOvr>
    <a:masterClrMapping/>
  </p:clrMapOvr>
  <p:extLst>
    <p:ext uri="{DCECCB84-F9BA-43D5-87BE-67443E8EF086}">
      <p15:sldGuideLst xmlns:p15="http://schemas.microsoft.com/office/powerpoint/2012/main">
        <p15:guide id="1" pos="248">
          <p15:clr>
            <a:srgbClr val="F26B43"/>
          </p15:clr>
        </p15:guide>
        <p15:guide id="2" pos="7428">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2 columns_Blue Bg">
    <p:bg>
      <p:bgPr>
        <a:solidFill>
          <a:schemeClr val="bg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5747383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04786" y="1808820"/>
            <a:ext cx="5511194"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10" name="Content Placeholder 2">
            <a:extLst>
              <a:ext uri="{FF2B5EF4-FFF2-40B4-BE49-F238E27FC236}">
                <a16:creationId xmlns:a16="http://schemas.microsoft.com/office/drawing/2014/main" id="{58EBDB8A-A132-411F-B6B9-59DC085B79E1}"/>
              </a:ext>
            </a:extLst>
          </p:cNvPr>
          <p:cNvSpPr>
            <a:spLocks noGrp="1"/>
          </p:cNvSpPr>
          <p:nvPr>
            <p:ph idx="15" hasCustomPrompt="1"/>
          </p:nvPr>
        </p:nvSpPr>
        <p:spPr>
          <a:xfrm>
            <a:off x="6276022" y="1808820"/>
            <a:ext cx="5511194"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pic>
        <p:nvPicPr>
          <p:cNvPr id="13" name="Graphique 8">
            <a:extLst>
              <a:ext uri="{FF2B5EF4-FFF2-40B4-BE49-F238E27FC236}">
                <a16:creationId xmlns:a16="http://schemas.microsoft.com/office/drawing/2014/main" id="{FAB72C51-19EB-42BF-84AF-F648EA3B2BB2}"/>
              </a:ext>
            </a:extLst>
          </p:cNvPr>
          <p:cNvPicPr>
            <a:picLocks noChangeAspect="1"/>
          </p:cNvPicPr>
          <p:nvPr userDrawn="1"/>
        </p:nvPicPr>
        <p:blipFill>
          <a:blip r:embed="rId7" cstate="screen">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5" name="Titre 4">
            <a:extLst>
              <a:ext uri="{FF2B5EF4-FFF2-40B4-BE49-F238E27FC236}">
                <a16:creationId xmlns:a16="http://schemas.microsoft.com/office/drawing/2014/main" id="{7E11A5F4-9100-441C-8387-740981956A17}"/>
              </a:ext>
            </a:extLst>
          </p:cNvPr>
          <p:cNvSpPr>
            <a:spLocks noGrp="1"/>
          </p:cNvSpPr>
          <p:nvPr>
            <p:ph type="title" hasCustomPrompt="1"/>
          </p:nvPr>
        </p:nvSpPr>
        <p:spPr/>
        <p:txBody>
          <a:bodyPr/>
          <a:lstStyle>
            <a:lvl1pPr>
              <a:defRPr>
                <a:solidFill>
                  <a:schemeClr val="bg1"/>
                </a:solidFill>
              </a:defRPr>
            </a:lvl1pPr>
          </a:lstStyle>
          <a:p>
            <a:r>
              <a:rPr lang="fr-FR" dirty="0" err="1"/>
              <a:t>Title</a:t>
            </a:r>
            <a:r>
              <a:rPr lang="fr-FR" dirty="0"/>
              <a:t> of the slide</a:t>
            </a:r>
          </a:p>
        </p:txBody>
      </p:sp>
      <p:sp>
        <p:nvSpPr>
          <p:cNvPr id="19" name="Espace réservé du numéro de diapositive 2">
            <a:extLst>
              <a:ext uri="{FF2B5EF4-FFF2-40B4-BE49-F238E27FC236}">
                <a16:creationId xmlns:a16="http://schemas.microsoft.com/office/drawing/2014/main" id="{13763D44-1A8C-41DD-9E5B-CB819BE4C5DF}"/>
              </a:ext>
            </a:extLst>
          </p:cNvPr>
          <p:cNvSpPr>
            <a:spLocks noGrp="1"/>
          </p:cNvSpPr>
          <p:nvPr>
            <p:ph type="sldNum" sz="quarter" idx="14"/>
          </p:nvPr>
        </p:nvSpPr>
        <p:spPr>
          <a:xfrm>
            <a:off x="382932" y="6219234"/>
            <a:ext cx="360037" cy="365125"/>
          </a:xfrm>
          <a:prstGeom prst="rect">
            <a:avLst/>
          </a:prstGeom>
        </p:spPr>
        <p:txBody>
          <a:bodyPr/>
          <a:lstStyle>
            <a:lvl1pPr>
              <a:defRPr>
                <a:solidFill>
                  <a:schemeClr val="bg1"/>
                </a:solidFill>
              </a:defRPr>
            </a:lvl1pPr>
          </a:lstStyle>
          <a:p>
            <a:fld id="{D61AABEC-672F-4B68-B914-690DA978312C}" type="slidenum">
              <a:rPr lang="en-GB" smtClean="0"/>
              <a:pPr/>
              <a:t>‹#›</a:t>
            </a:fld>
            <a:r>
              <a:rPr lang="en-GB"/>
              <a:t> ‒ </a:t>
            </a:r>
            <a:endParaRPr lang="en-GB" dirty="0"/>
          </a:p>
        </p:txBody>
      </p:sp>
      <p:sp>
        <p:nvSpPr>
          <p:cNvPr id="20" name="Espace réservé du pied de page 4">
            <a:extLst>
              <a:ext uri="{FF2B5EF4-FFF2-40B4-BE49-F238E27FC236}">
                <a16:creationId xmlns:a16="http://schemas.microsoft.com/office/drawing/2014/main" id="{3B60D1F3-5624-4887-AC07-8B788D01CBD8}"/>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 Ipsos | Doc Name</a:t>
            </a:r>
          </a:p>
        </p:txBody>
      </p:sp>
      <p:sp>
        <p:nvSpPr>
          <p:cNvPr id="12" name="Text Placeholder 8">
            <a:extLst>
              <a:ext uri="{FF2B5EF4-FFF2-40B4-BE49-F238E27FC236}">
                <a16:creationId xmlns:a16="http://schemas.microsoft.com/office/drawing/2014/main" id="{76E829D9-0666-4D5B-9896-28C1CEC4B7EB}"/>
              </a:ext>
            </a:extLst>
          </p:cNvPr>
          <p:cNvSpPr>
            <a:spLocks noGrp="1"/>
          </p:cNvSpPr>
          <p:nvPr>
            <p:ph type="body" sz="quarter" idx="17"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a:t>
            </a:r>
          </a:p>
        </p:txBody>
      </p:sp>
      <p:sp>
        <p:nvSpPr>
          <p:cNvPr id="14" name="Cadre 13">
            <a:extLst>
              <a:ext uri="{FF2B5EF4-FFF2-40B4-BE49-F238E27FC236}">
                <a16:creationId xmlns:a16="http://schemas.microsoft.com/office/drawing/2014/main" id="{5ABA2AAA-2D64-4286-AA8D-E8C4B33EF196}"/>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 name="Text Placeholder 5">
            <a:extLst>
              <a:ext uri="{FF2B5EF4-FFF2-40B4-BE49-F238E27FC236}">
                <a16:creationId xmlns:a16="http://schemas.microsoft.com/office/drawing/2014/main" id="{6818929B-5A27-4738-A956-5210DE317E64}"/>
              </a:ext>
            </a:extLst>
          </p:cNvPr>
          <p:cNvSpPr>
            <a:spLocks noGrp="1"/>
          </p:cNvSpPr>
          <p:nvPr>
            <p:ph type="body" sz="quarter" idx="18"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dirty="0"/>
              <a:t>Subtitle of the slide</a:t>
            </a:r>
          </a:p>
        </p:txBody>
      </p:sp>
    </p:spTree>
    <p:extLst>
      <p:ext uri="{BB962C8B-B14F-4D97-AF65-F5344CB8AC3E}">
        <p14:creationId xmlns:p14="http://schemas.microsoft.com/office/powerpoint/2010/main" val="3363774383"/>
      </p:ext>
    </p:extLst>
  </p:cSld>
  <p:clrMapOvr>
    <a:masterClrMapping/>
  </p:clrMapOvr>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2 columns_Blue Bg with divider">
    <p:bg>
      <p:bgPr>
        <a:solidFill>
          <a:schemeClr val="bg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1522023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04786" y="1808820"/>
            <a:ext cx="5511194"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10" name="Content Placeholder 2">
            <a:extLst>
              <a:ext uri="{FF2B5EF4-FFF2-40B4-BE49-F238E27FC236}">
                <a16:creationId xmlns:a16="http://schemas.microsoft.com/office/drawing/2014/main" id="{58EBDB8A-A132-411F-B6B9-59DC085B79E1}"/>
              </a:ext>
            </a:extLst>
          </p:cNvPr>
          <p:cNvSpPr>
            <a:spLocks noGrp="1"/>
          </p:cNvSpPr>
          <p:nvPr>
            <p:ph idx="15" hasCustomPrompt="1"/>
          </p:nvPr>
        </p:nvSpPr>
        <p:spPr>
          <a:xfrm>
            <a:off x="6276022" y="1808820"/>
            <a:ext cx="5511194"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pic>
        <p:nvPicPr>
          <p:cNvPr id="13" name="Graphique 8">
            <a:extLst>
              <a:ext uri="{FF2B5EF4-FFF2-40B4-BE49-F238E27FC236}">
                <a16:creationId xmlns:a16="http://schemas.microsoft.com/office/drawing/2014/main" id="{FAB72C51-19EB-42BF-84AF-F648EA3B2BB2}"/>
              </a:ext>
            </a:extLst>
          </p:cNvPr>
          <p:cNvPicPr>
            <a:picLocks noChangeAspect="1"/>
          </p:cNvPicPr>
          <p:nvPr userDrawn="1"/>
        </p:nvPicPr>
        <p:blipFill>
          <a:blip r:embed="rId7" cstate="screen">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5" name="Titre 4">
            <a:extLst>
              <a:ext uri="{FF2B5EF4-FFF2-40B4-BE49-F238E27FC236}">
                <a16:creationId xmlns:a16="http://schemas.microsoft.com/office/drawing/2014/main" id="{7E11A5F4-9100-441C-8387-740981956A17}"/>
              </a:ext>
            </a:extLst>
          </p:cNvPr>
          <p:cNvSpPr>
            <a:spLocks noGrp="1"/>
          </p:cNvSpPr>
          <p:nvPr>
            <p:ph type="title" hasCustomPrompt="1"/>
          </p:nvPr>
        </p:nvSpPr>
        <p:spPr/>
        <p:txBody>
          <a:bodyPr/>
          <a:lstStyle>
            <a:lvl1pPr>
              <a:defRPr>
                <a:solidFill>
                  <a:schemeClr val="bg1"/>
                </a:solidFill>
              </a:defRPr>
            </a:lvl1pPr>
          </a:lstStyle>
          <a:p>
            <a:r>
              <a:rPr lang="fr-FR" dirty="0" err="1"/>
              <a:t>Title</a:t>
            </a:r>
            <a:r>
              <a:rPr lang="fr-FR" dirty="0"/>
              <a:t> of the slide</a:t>
            </a:r>
          </a:p>
        </p:txBody>
      </p:sp>
      <p:sp>
        <p:nvSpPr>
          <p:cNvPr id="19" name="Espace réservé du numéro de diapositive 2">
            <a:extLst>
              <a:ext uri="{FF2B5EF4-FFF2-40B4-BE49-F238E27FC236}">
                <a16:creationId xmlns:a16="http://schemas.microsoft.com/office/drawing/2014/main" id="{13763D44-1A8C-41DD-9E5B-CB819BE4C5DF}"/>
              </a:ext>
            </a:extLst>
          </p:cNvPr>
          <p:cNvSpPr>
            <a:spLocks noGrp="1"/>
          </p:cNvSpPr>
          <p:nvPr>
            <p:ph type="sldNum" sz="quarter" idx="14"/>
          </p:nvPr>
        </p:nvSpPr>
        <p:spPr>
          <a:xfrm>
            <a:off x="382932" y="6219234"/>
            <a:ext cx="360037" cy="365125"/>
          </a:xfrm>
          <a:prstGeom prst="rect">
            <a:avLst/>
          </a:prstGeom>
        </p:spPr>
        <p:txBody>
          <a:bodyPr/>
          <a:lstStyle>
            <a:lvl1pPr>
              <a:defRPr>
                <a:solidFill>
                  <a:schemeClr val="bg1"/>
                </a:solidFill>
              </a:defRPr>
            </a:lvl1pPr>
          </a:lstStyle>
          <a:p>
            <a:fld id="{D61AABEC-672F-4B68-B914-690DA978312C}" type="slidenum">
              <a:rPr lang="en-GB" smtClean="0"/>
              <a:pPr/>
              <a:t>‹#›</a:t>
            </a:fld>
            <a:r>
              <a:rPr lang="en-GB"/>
              <a:t> ‒ </a:t>
            </a:r>
            <a:endParaRPr lang="en-GB" dirty="0"/>
          </a:p>
        </p:txBody>
      </p:sp>
      <p:sp>
        <p:nvSpPr>
          <p:cNvPr id="20" name="Espace réservé du pied de page 4">
            <a:extLst>
              <a:ext uri="{FF2B5EF4-FFF2-40B4-BE49-F238E27FC236}">
                <a16:creationId xmlns:a16="http://schemas.microsoft.com/office/drawing/2014/main" id="{3B60D1F3-5624-4887-AC07-8B788D01CBD8}"/>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 Ipsos | Doc Name</a:t>
            </a:r>
          </a:p>
        </p:txBody>
      </p:sp>
      <p:sp>
        <p:nvSpPr>
          <p:cNvPr id="12" name="Text Placeholder 8">
            <a:extLst>
              <a:ext uri="{FF2B5EF4-FFF2-40B4-BE49-F238E27FC236}">
                <a16:creationId xmlns:a16="http://schemas.microsoft.com/office/drawing/2014/main" id="{76E829D9-0666-4D5B-9896-28C1CEC4B7EB}"/>
              </a:ext>
            </a:extLst>
          </p:cNvPr>
          <p:cNvSpPr>
            <a:spLocks noGrp="1"/>
          </p:cNvSpPr>
          <p:nvPr>
            <p:ph type="body" sz="quarter" idx="17"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a:t>
            </a:r>
          </a:p>
        </p:txBody>
      </p:sp>
      <p:cxnSp>
        <p:nvCxnSpPr>
          <p:cNvPr id="14" name="Straight Connector 35">
            <a:extLst>
              <a:ext uri="{FF2B5EF4-FFF2-40B4-BE49-F238E27FC236}">
                <a16:creationId xmlns:a16="http://schemas.microsoft.com/office/drawing/2014/main" id="{5E3D423D-34E1-4BDE-8374-98A2C452EFBE}"/>
              </a:ext>
            </a:extLst>
          </p:cNvPr>
          <p:cNvCxnSpPr>
            <a:cxnSpLocks/>
          </p:cNvCxnSpPr>
          <p:nvPr userDrawn="1"/>
        </p:nvCxnSpPr>
        <p:spPr>
          <a:xfrm flipV="1">
            <a:off x="6095938"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5" name="Cadre 14">
            <a:extLst>
              <a:ext uri="{FF2B5EF4-FFF2-40B4-BE49-F238E27FC236}">
                <a16:creationId xmlns:a16="http://schemas.microsoft.com/office/drawing/2014/main" id="{A05C525A-2558-46E8-80B5-9413899901D1}"/>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 name="Text Placeholder 5">
            <a:extLst>
              <a:ext uri="{FF2B5EF4-FFF2-40B4-BE49-F238E27FC236}">
                <a16:creationId xmlns:a16="http://schemas.microsoft.com/office/drawing/2014/main" id="{539E13C7-429D-4FD8-8D51-1CD98F074621}"/>
              </a:ext>
            </a:extLst>
          </p:cNvPr>
          <p:cNvSpPr>
            <a:spLocks noGrp="1"/>
          </p:cNvSpPr>
          <p:nvPr>
            <p:ph type="body" sz="quarter" idx="18"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dirty="0"/>
              <a:t>Subtitle of the slide</a:t>
            </a:r>
          </a:p>
        </p:txBody>
      </p:sp>
    </p:spTree>
    <p:extLst>
      <p:ext uri="{BB962C8B-B14F-4D97-AF65-F5344CB8AC3E}">
        <p14:creationId xmlns:p14="http://schemas.microsoft.com/office/powerpoint/2010/main" val="1052741781"/>
      </p:ext>
    </p:extLst>
  </p:cSld>
  <p:clrMapOvr>
    <a:masterClrMapping/>
  </p:clrMapOvr>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3 columns_Blue Bg">
    <p:bg>
      <p:bgPr>
        <a:solidFill>
          <a:schemeClr val="bg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24711711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sp>
        <p:nvSpPr>
          <p:cNvPr id="11" name="Content Placeholder 2">
            <a:extLst>
              <a:ext uri="{FF2B5EF4-FFF2-40B4-BE49-F238E27FC236}">
                <a16:creationId xmlns:a16="http://schemas.microsoft.com/office/drawing/2014/main" id="{A86D5BC3-F5D3-415B-B920-B84A14BC8E32}"/>
              </a:ext>
            </a:extLst>
          </p:cNvPr>
          <p:cNvSpPr>
            <a:spLocks noGrp="1"/>
          </p:cNvSpPr>
          <p:nvPr>
            <p:ph idx="1" hasCustomPrompt="1"/>
          </p:nvPr>
        </p:nvSpPr>
        <p:spPr>
          <a:xfrm>
            <a:off x="404786" y="1808820"/>
            <a:ext cx="3633820"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12" name="Content Placeholder 2">
            <a:extLst>
              <a:ext uri="{FF2B5EF4-FFF2-40B4-BE49-F238E27FC236}">
                <a16:creationId xmlns:a16="http://schemas.microsoft.com/office/drawing/2014/main" id="{0114C476-0380-4CDD-850C-316ADAE5BF6C}"/>
              </a:ext>
            </a:extLst>
          </p:cNvPr>
          <p:cNvSpPr>
            <a:spLocks noGrp="1"/>
          </p:cNvSpPr>
          <p:nvPr>
            <p:ph idx="15" hasCustomPrompt="1"/>
          </p:nvPr>
        </p:nvSpPr>
        <p:spPr>
          <a:xfrm>
            <a:off x="4279090" y="1808820"/>
            <a:ext cx="3633820"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13" name="Content Placeholder 2">
            <a:extLst>
              <a:ext uri="{FF2B5EF4-FFF2-40B4-BE49-F238E27FC236}">
                <a16:creationId xmlns:a16="http://schemas.microsoft.com/office/drawing/2014/main" id="{6A1D61AC-BD7C-4366-9299-08E3EFE54064}"/>
              </a:ext>
            </a:extLst>
          </p:cNvPr>
          <p:cNvSpPr>
            <a:spLocks noGrp="1"/>
          </p:cNvSpPr>
          <p:nvPr>
            <p:ph idx="16" hasCustomPrompt="1"/>
          </p:nvPr>
        </p:nvSpPr>
        <p:spPr>
          <a:xfrm>
            <a:off x="8153368" y="1808820"/>
            <a:ext cx="3633820"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pic>
        <p:nvPicPr>
          <p:cNvPr id="17" name="Graphique 8">
            <a:extLst>
              <a:ext uri="{FF2B5EF4-FFF2-40B4-BE49-F238E27FC236}">
                <a16:creationId xmlns:a16="http://schemas.microsoft.com/office/drawing/2014/main" id="{179657D5-47C7-4E75-BEE7-A780E55EE722}"/>
              </a:ext>
            </a:extLst>
          </p:cNvPr>
          <p:cNvPicPr>
            <a:picLocks noChangeAspect="1"/>
          </p:cNvPicPr>
          <p:nvPr userDrawn="1"/>
        </p:nvPicPr>
        <p:blipFill>
          <a:blip r:embed="rId7" cstate="screen">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3" name="Titre 2">
            <a:extLst>
              <a:ext uri="{FF2B5EF4-FFF2-40B4-BE49-F238E27FC236}">
                <a16:creationId xmlns:a16="http://schemas.microsoft.com/office/drawing/2014/main" id="{0D86C3E4-5B42-4A1F-B550-10045E81063A}"/>
              </a:ext>
            </a:extLst>
          </p:cNvPr>
          <p:cNvSpPr>
            <a:spLocks noGrp="1"/>
          </p:cNvSpPr>
          <p:nvPr>
            <p:ph type="title" hasCustomPrompt="1"/>
          </p:nvPr>
        </p:nvSpPr>
        <p:spPr/>
        <p:txBody>
          <a:bodyPr/>
          <a:lstStyle>
            <a:lvl1pPr>
              <a:defRPr>
                <a:solidFill>
                  <a:schemeClr val="bg1"/>
                </a:solidFill>
              </a:defRPr>
            </a:lvl1pPr>
          </a:lstStyle>
          <a:p>
            <a:r>
              <a:rPr lang="fr-FR" dirty="0" err="1"/>
              <a:t>Title</a:t>
            </a:r>
            <a:r>
              <a:rPr lang="fr-FR" dirty="0"/>
              <a:t> of the slide</a:t>
            </a:r>
          </a:p>
        </p:txBody>
      </p:sp>
      <p:sp>
        <p:nvSpPr>
          <p:cNvPr id="23" name="Espace réservé du numéro de diapositive 2">
            <a:extLst>
              <a:ext uri="{FF2B5EF4-FFF2-40B4-BE49-F238E27FC236}">
                <a16:creationId xmlns:a16="http://schemas.microsoft.com/office/drawing/2014/main" id="{5D573DBF-7B78-4EB4-859D-55DACC88EEC8}"/>
              </a:ext>
            </a:extLst>
          </p:cNvPr>
          <p:cNvSpPr>
            <a:spLocks noGrp="1"/>
          </p:cNvSpPr>
          <p:nvPr>
            <p:ph type="sldNum" sz="quarter" idx="14"/>
          </p:nvPr>
        </p:nvSpPr>
        <p:spPr>
          <a:xfrm>
            <a:off x="382932" y="6219234"/>
            <a:ext cx="360037" cy="365125"/>
          </a:xfrm>
          <a:prstGeom prst="rect">
            <a:avLst/>
          </a:prstGeom>
        </p:spPr>
        <p:txBody>
          <a:bodyPr/>
          <a:lstStyle>
            <a:lvl1pPr>
              <a:defRPr>
                <a:solidFill>
                  <a:schemeClr val="bg1"/>
                </a:solidFill>
              </a:defRPr>
            </a:lvl1pPr>
          </a:lstStyle>
          <a:p>
            <a:fld id="{D61AABEC-672F-4B68-B914-690DA978312C}" type="slidenum">
              <a:rPr lang="en-GB" smtClean="0"/>
              <a:pPr/>
              <a:t>‹#›</a:t>
            </a:fld>
            <a:r>
              <a:rPr lang="en-GB"/>
              <a:t> ‒ </a:t>
            </a:r>
            <a:endParaRPr lang="en-GB" dirty="0"/>
          </a:p>
        </p:txBody>
      </p:sp>
      <p:sp>
        <p:nvSpPr>
          <p:cNvPr id="24" name="Espace réservé du pied de page 4">
            <a:extLst>
              <a:ext uri="{FF2B5EF4-FFF2-40B4-BE49-F238E27FC236}">
                <a16:creationId xmlns:a16="http://schemas.microsoft.com/office/drawing/2014/main" id="{BA89C3CB-68C8-4D8E-9AFC-40C4E7D1120F}"/>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 Ipsos | Doc Name</a:t>
            </a:r>
          </a:p>
        </p:txBody>
      </p:sp>
      <p:sp>
        <p:nvSpPr>
          <p:cNvPr id="14" name="Text Placeholder 8">
            <a:extLst>
              <a:ext uri="{FF2B5EF4-FFF2-40B4-BE49-F238E27FC236}">
                <a16:creationId xmlns:a16="http://schemas.microsoft.com/office/drawing/2014/main" id="{4AD0B33D-4376-4867-B390-624086846458}"/>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a:t>
            </a:r>
          </a:p>
        </p:txBody>
      </p:sp>
      <p:sp>
        <p:nvSpPr>
          <p:cNvPr id="15" name="Cadre 14">
            <a:extLst>
              <a:ext uri="{FF2B5EF4-FFF2-40B4-BE49-F238E27FC236}">
                <a16:creationId xmlns:a16="http://schemas.microsoft.com/office/drawing/2014/main" id="{2B4A1FD1-2F6F-4AF1-B710-F76E885B2287}"/>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8" name="Text Placeholder 5">
            <a:extLst>
              <a:ext uri="{FF2B5EF4-FFF2-40B4-BE49-F238E27FC236}">
                <a16:creationId xmlns:a16="http://schemas.microsoft.com/office/drawing/2014/main" id="{9F66FD42-E6CB-4E63-977B-EE506F961D3C}"/>
              </a:ext>
            </a:extLst>
          </p:cNvPr>
          <p:cNvSpPr>
            <a:spLocks noGrp="1"/>
          </p:cNvSpPr>
          <p:nvPr>
            <p:ph type="body" sz="quarter" idx="19"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dirty="0"/>
              <a:t>Subtitle of the slide</a:t>
            </a:r>
          </a:p>
        </p:txBody>
      </p:sp>
    </p:spTree>
    <p:extLst>
      <p:ext uri="{BB962C8B-B14F-4D97-AF65-F5344CB8AC3E}">
        <p14:creationId xmlns:p14="http://schemas.microsoft.com/office/powerpoint/2010/main" val="3883089972"/>
      </p:ext>
    </p:extLst>
  </p:cSld>
  <p:clrMapOvr>
    <a:masterClrMapping/>
  </p:clrMapOvr>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3 columns_Blue Bg with dividers">
    <p:bg>
      <p:bgPr>
        <a:solidFill>
          <a:schemeClr val="bg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17709088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sp>
        <p:nvSpPr>
          <p:cNvPr id="11" name="Content Placeholder 2">
            <a:extLst>
              <a:ext uri="{FF2B5EF4-FFF2-40B4-BE49-F238E27FC236}">
                <a16:creationId xmlns:a16="http://schemas.microsoft.com/office/drawing/2014/main" id="{A86D5BC3-F5D3-415B-B920-B84A14BC8E32}"/>
              </a:ext>
            </a:extLst>
          </p:cNvPr>
          <p:cNvSpPr>
            <a:spLocks noGrp="1"/>
          </p:cNvSpPr>
          <p:nvPr>
            <p:ph idx="1" hasCustomPrompt="1"/>
          </p:nvPr>
        </p:nvSpPr>
        <p:spPr>
          <a:xfrm>
            <a:off x="404786" y="1808820"/>
            <a:ext cx="3633820"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12" name="Content Placeholder 2">
            <a:extLst>
              <a:ext uri="{FF2B5EF4-FFF2-40B4-BE49-F238E27FC236}">
                <a16:creationId xmlns:a16="http://schemas.microsoft.com/office/drawing/2014/main" id="{0114C476-0380-4CDD-850C-316ADAE5BF6C}"/>
              </a:ext>
            </a:extLst>
          </p:cNvPr>
          <p:cNvSpPr>
            <a:spLocks noGrp="1"/>
          </p:cNvSpPr>
          <p:nvPr>
            <p:ph idx="15" hasCustomPrompt="1"/>
          </p:nvPr>
        </p:nvSpPr>
        <p:spPr>
          <a:xfrm>
            <a:off x="4279090" y="1808820"/>
            <a:ext cx="3633820"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13" name="Content Placeholder 2">
            <a:extLst>
              <a:ext uri="{FF2B5EF4-FFF2-40B4-BE49-F238E27FC236}">
                <a16:creationId xmlns:a16="http://schemas.microsoft.com/office/drawing/2014/main" id="{6A1D61AC-BD7C-4366-9299-08E3EFE54064}"/>
              </a:ext>
            </a:extLst>
          </p:cNvPr>
          <p:cNvSpPr>
            <a:spLocks noGrp="1"/>
          </p:cNvSpPr>
          <p:nvPr>
            <p:ph idx="16" hasCustomPrompt="1"/>
          </p:nvPr>
        </p:nvSpPr>
        <p:spPr>
          <a:xfrm>
            <a:off x="8153368" y="1808820"/>
            <a:ext cx="3633820"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pic>
        <p:nvPicPr>
          <p:cNvPr id="17" name="Graphique 8">
            <a:extLst>
              <a:ext uri="{FF2B5EF4-FFF2-40B4-BE49-F238E27FC236}">
                <a16:creationId xmlns:a16="http://schemas.microsoft.com/office/drawing/2014/main" id="{179657D5-47C7-4E75-BEE7-A780E55EE722}"/>
              </a:ext>
            </a:extLst>
          </p:cNvPr>
          <p:cNvPicPr>
            <a:picLocks noChangeAspect="1"/>
          </p:cNvPicPr>
          <p:nvPr userDrawn="1"/>
        </p:nvPicPr>
        <p:blipFill>
          <a:blip r:embed="rId7" cstate="screen">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3" name="Titre 2">
            <a:extLst>
              <a:ext uri="{FF2B5EF4-FFF2-40B4-BE49-F238E27FC236}">
                <a16:creationId xmlns:a16="http://schemas.microsoft.com/office/drawing/2014/main" id="{0D86C3E4-5B42-4A1F-B550-10045E81063A}"/>
              </a:ext>
            </a:extLst>
          </p:cNvPr>
          <p:cNvSpPr>
            <a:spLocks noGrp="1"/>
          </p:cNvSpPr>
          <p:nvPr>
            <p:ph type="title" hasCustomPrompt="1"/>
          </p:nvPr>
        </p:nvSpPr>
        <p:spPr/>
        <p:txBody>
          <a:bodyPr/>
          <a:lstStyle>
            <a:lvl1pPr>
              <a:defRPr>
                <a:solidFill>
                  <a:schemeClr val="bg1"/>
                </a:solidFill>
              </a:defRPr>
            </a:lvl1pPr>
          </a:lstStyle>
          <a:p>
            <a:r>
              <a:rPr lang="fr-FR" dirty="0" err="1"/>
              <a:t>Title</a:t>
            </a:r>
            <a:r>
              <a:rPr lang="fr-FR" dirty="0"/>
              <a:t> of the slide</a:t>
            </a:r>
          </a:p>
        </p:txBody>
      </p:sp>
      <p:sp>
        <p:nvSpPr>
          <p:cNvPr id="23" name="Espace réservé du numéro de diapositive 2">
            <a:extLst>
              <a:ext uri="{FF2B5EF4-FFF2-40B4-BE49-F238E27FC236}">
                <a16:creationId xmlns:a16="http://schemas.microsoft.com/office/drawing/2014/main" id="{5D573DBF-7B78-4EB4-859D-55DACC88EEC8}"/>
              </a:ext>
            </a:extLst>
          </p:cNvPr>
          <p:cNvSpPr>
            <a:spLocks noGrp="1"/>
          </p:cNvSpPr>
          <p:nvPr>
            <p:ph type="sldNum" sz="quarter" idx="14"/>
          </p:nvPr>
        </p:nvSpPr>
        <p:spPr>
          <a:xfrm>
            <a:off x="382932" y="6219234"/>
            <a:ext cx="360037" cy="365125"/>
          </a:xfrm>
          <a:prstGeom prst="rect">
            <a:avLst/>
          </a:prstGeom>
        </p:spPr>
        <p:txBody>
          <a:bodyPr/>
          <a:lstStyle>
            <a:lvl1pPr>
              <a:defRPr>
                <a:solidFill>
                  <a:schemeClr val="bg1"/>
                </a:solidFill>
              </a:defRPr>
            </a:lvl1pPr>
          </a:lstStyle>
          <a:p>
            <a:fld id="{D61AABEC-672F-4B68-B914-690DA978312C}" type="slidenum">
              <a:rPr lang="en-GB" smtClean="0"/>
              <a:pPr/>
              <a:t>‹#›</a:t>
            </a:fld>
            <a:r>
              <a:rPr lang="en-GB"/>
              <a:t> ‒ </a:t>
            </a:r>
            <a:endParaRPr lang="en-GB" dirty="0"/>
          </a:p>
        </p:txBody>
      </p:sp>
      <p:sp>
        <p:nvSpPr>
          <p:cNvPr id="24" name="Espace réservé du pied de page 4">
            <a:extLst>
              <a:ext uri="{FF2B5EF4-FFF2-40B4-BE49-F238E27FC236}">
                <a16:creationId xmlns:a16="http://schemas.microsoft.com/office/drawing/2014/main" id="{BA89C3CB-68C8-4D8E-9AFC-40C4E7D1120F}"/>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 Ipsos | Doc Name</a:t>
            </a:r>
          </a:p>
        </p:txBody>
      </p:sp>
      <p:sp>
        <p:nvSpPr>
          <p:cNvPr id="14" name="Text Placeholder 8">
            <a:extLst>
              <a:ext uri="{FF2B5EF4-FFF2-40B4-BE49-F238E27FC236}">
                <a16:creationId xmlns:a16="http://schemas.microsoft.com/office/drawing/2014/main" id="{4AD0B33D-4376-4867-B390-624086846458}"/>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a:t>
            </a:r>
          </a:p>
        </p:txBody>
      </p:sp>
      <p:cxnSp>
        <p:nvCxnSpPr>
          <p:cNvPr id="15" name="Straight Connector 35">
            <a:extLst>
              <a:ext uri="{FF2B5EF4-FFF2-40B4-BE49-F238E27FC236}">
                <a16:creationId xmlns:a16="http://schemas.microsoft.com/office/drawing/2014/main" id="{6D1337EB-DEA5-4E68-BE59-E3A0603AE2DF}"/>
              </a:ext>
            </a:extLst>
          </p:cNvPr>
          <p:cNvCxnSpPr>
            <a:cxnSpLocks/>
          </p:cNvCxnSpPr>
          <p:nvPr userDrawn="1"/>
        </p:nvCxnSpPr>
        <p:spPr>
          <a:xfrm flipV="1">
            <a:off x="4158848"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6" name="Straight Connector 35">
            <a:extLst>
              <a:ext uri="{FF2B5EF4-FFF2-40B4-BE49-F238E27FC236}">
                <a16:creationId xmlns:a16="http://schemas.microsoft.com/office/drawing/2014/main" id="{F9606CDD-74E8-4C9E-BCA3-937206DAC0A3}"/>
              </a:ext>
            </a:extLst>
          </p:cNvPr>
          <p:cNvCxnSpPr>
            <a:cxnSpLocks/>
          </p:cNvCxnSpPr>
          <p:nvPr userDrawn="1"/>
        </p:nvCxnSpPr>
        <p:spPr>
          <a:xfrm flipV="1">
            <a:off x="8033139"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8" name="Cadre 17">
            <a:extLst>
              <a:ext uri="{FF2B5EF4-FFF2-40B4-BE49-F238E27FC236}">
                <a16:creationId xmlns:a16="http://schemas.microsoft.com/office/drawing/2014/main" id="{2D1E5417-BAA4-429E-95E5-698476B66195}"/>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0" name="Text Placeholder 5">
            <a:extLst>
              <a:ext uri="{FF2B5EF4-FFF2-40B4-BE49-F238E27FC236}">
                <a16:creationId xmlns:a16="http://schemas.microsoft.com/office/drawing/2014/main" id="{DED434F4-3F5A-4CC8-AF47-2D44BC94F886}"/>
              </a:ext>
            </a:extLst>
          </p:cNvPr>
          <p:cNvSpPr>
            <a:spLocks noGrp="1"/>
          </p:cNvSpPr>
          <p:nvPr>
            <p:ph type="body" sz="quarter" idx="19"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dirty="0"/>
              <a:t>Subtitle of the slide</a:t>
            </a:r>
          </a:p>
        </p:txBody>
      </p:sp>
    </p:spTree>
    <p:extLst>
      <p:ext uri="{BB962C8B-B14F-4D97-AF65-F5344CB8AC3E}">
        <p14:creationId xmlns:p14="http://schemas.microsoft.com/office/powerpoint/2010/main" val="451298305"/>
      </p:ext>
    </p:extLst>
  </p:cSld>
  <p:clrMapOvr>
    <a:masterClrMapping/>
  </p:clrMapOvr>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 columns_Blue Bg ">
    <p:bg>
      <p:bgPr>
        <a:solidFill>
          <a:schemeClr val="bg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141709107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sp>
        <p:nvSpPr>
          <p:cNvPr id="6" name="Titre 5">
            <a:extLst>
              <a:ext uri="{FF2B5EF4-FFF2-40B4-BE49-F238E27FC236}">
                <a16:creationId xmlns:a16="http://schemas.microsoft.com/office/drawing/2014/main" id="{826B9503-2AC4-450D-A0D4-5019A3085BE9}"/>
              </a:ext>
            </a:extLst>
          </p:cNvPr>
          <p:cNvSpPr>
            <a:spLocks noGrp="1"/>
          </p:cNvSpPr>
          <p:nvPr>
            <p:ph type="title" hasCustomPrompt="1"/>
          </p:nvPr>
        </p:nvSpPr>
        <p:spPr>
          <a:xfrm>
            <a:off x="404786" y="382816"/>
            <a:ext cx="11382428" cy="480131"/>
          </a:xfrm>
        </p:spPr>
        <p:txBody>
          <a:bodyPr/>
          <a:lstStyle>
            <a:lvl1pPr>
              <a:defRPr>
                <a:solidFill>
                  <a:schemeClr val="bg1"/>
                </a:solidFill>
              </a:defRPr>
            </a:lvl1pPr>
          </a:lstStyle>
          <a:p>
            <a:r>
              <a:rPr lang="fr-FR" dirty="0" err="1"/>
              <a:t>Title</a:t>
            </a:r>
            <a:r>
              <a:rPr lang="fr-FR" dirty="0"/>
              <a:t> of the slide</a:t>
            </a:r>
          </a:p>
        </p:txBody>
      </p:sp>
      <p:sp>
        <p:nvSpPr>
          <p:cNvPr id="15" name="Content Placeholder 2">
            <a:extLst>
              <a:ext uri="{FF2B5EF4-FFF2-40B4-BE49-F238E27FC236}">
                <a16:creationId xmlns:a16="http://schemas.microsoft.com/office/drawing/2014/main" id="{A2E8BB07-B67E-46A3-983C-459CF2A9231C}"/>
              </a:ext>
            </a:extLst>
          </p:cNvPr>
          <p:cNvSpPr>
            <a:spLocks noGrp="1"/>
          </p:cNvSpPr>
          <p:nvPr>
            <p:ph idx="19" hasCustomPrompt="1"/>
          </p:nvPr>
        </p:nvSpPr>
        <p:spPr>
          <a:xfrm>
            <a:off x="404785" y="1808820"/>
            <a:ext cx="2667154"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6"/>
              </a:buBlip>
              <a:defRPr lang="en-GB" sz="1600" kern="1200" dirty="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dirty="0"/>
              <a:t>Second level</a:t>
            </a:r>
          </a:p>
          <a:p>
            <a:pPr lvl="2"/>
            <a:r>
              <a:rPr lang="en-GB" dirty="0"/>
              <a:t>Third level</a:t>
            </a:r>
          </a:p>
        </p:txBody>
      </p:sp>
      <p:sp>
        <p:nvSpPr>
          <p:cNvPr id="20" name="Content Placeholder 2">
            <a:extLst>
              <a:ext uri="{FF2B5EF4-FFF2-40B4-BE49-F238E27FC236}">
                <a16:creationId xmlns:a16="http://schemas.microsoft.com/office/drawing/2014/main" id="{904DA21D-F627-4FE5-9AB1-E7433AA0327D}"/>
              </a:ext>
            </a:extLst>
          </p:cNvPr>
          <p:cNvSpPr>
            <a:spLocks noGrp="1"/>
          </p:cNvSpPr>
          <p:nvPr>
            <p:ph idx="20" hasCustomPrompt="1"/>
          </p:nvPr>
        </p:nvSpPr>
        <p:spPr>
          <a:xfrm>
            <a:off x="3309877" y="1808820"/>
            <a:ext cx="2667154"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6"/>
              </a:buBlip>
              <a:defRPr lang="en-GB" sz="1600" kern="1200" dirty="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dirty="0"/>
              <a:t>Second level</a:t>
            </a:r>
          </a:p>
          <a:p>
            <a:pPr lvl="2"/>
            <a:r>
              <a:rPr lang="en-GB" dirty="0"/>
              <a:t>Third level</a:t>
            </a:r>
          </a:p>
        </p:txBody>
      </p:sp>
      <p:sp>
        <p:nvSpPr>
          <p:cNvPr id="21" name="Content Placeholder 2">
            <a:extLst>
              <a:ext uri="{FF2B5EF4-FFF2-40B4-BE49-F238E27FC236}">
                <a16:creationId xmlns:a16="http://schemas.microsoft.com/office/drawing/2014/main" id="{98957F28-66B5-4ECC-AA41-7CCADEDEAC7F}"/>
              </a:ext>
            </a:extLst>
          </p:cNvPr>
          <p:cNvSpPr>
            <a:spLocks noGrp="1"/>
          </p:cNvSpPr>
          <p:nvPr>
            <p:ph idx="21" hasCustomPrompt="1"/>
          </p:nvPr>
        </p:nvSpPr>
        <p:spPr>
          <a:xfrm>
            <a:off x="6214969" y="1808820"/>
            <a:ext cx="2667154"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6"/>
              </a:buBlip>
              <a:defRPr lang="en-GB" sz="1600" kern="1200" dirty="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dirty="0"/>
              <a:t>Second level</a:t>
            </a:r>
          </a:p>
          <a:p>
            <a:pPr lvl="2"/>
            <a:r>
              <a:rPr lang="en-GB" dirty="0"/>
              <a:t>Third level</a:t>
            </a:r>
          </a:p>
        </p:txBody>
      </p:sp>
      <p:sp>
        <p:nvSpPr>
          <p:cNvPr id="22" name="Content Placeholder 2">
            <a:extLst>
              <a:ext uri="{FF2B5EF4-FFF2-40B4-BE49-F238E27FC236}">
                <a16:creationId xmlns:a16="http://schemas.microsoft.com/office/drawing/2014/main" id="{3F65E827-F95D-4C8F-84F2-47397F0206A3}"/>
              </a:ext>
            </a:extLst>
          </p:cNvPr>
          <p:cNvSpPr>
            <a:spLocks noGrp="1"/>
          </p:cNvSpPr>
          <p:nvPr>
            <p:ph idx="22" hasCustomPrompt="1"/>
          </p:nvPr>
        </p:nvSpPr>
        <p:spPr>
          <a:xfrm>
            <a:off x="9120060" y="1808820"/>
            <a:ext cx="2667154"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6"/>
              </a:buBlip>
              <a:defRPr lang="en-GB" sz="1600" kern="1200" dirty="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dirty="0"/>
              <a:t>Second level</a:t>
            </a:r>
          </a:p>
          <a:p>
            <a:pPr lvl="2"/>
            <a:r>
              <a:rPr lang="en-GB" dirty="0"/>
              <a:t>Third level</a:t>
            </a:r>
          </a:p>
        </p:txBody>
      </p:sp>
      <p:sp>
        <p:nvSpPr>
          <p:cNvPr id="16" name="Text Placeholder 8">
            <a:extLst>
              <a:ext uri="{FF2B5EF4-FFF2-40B4-BE49-F238E27FC236}">
                <a16:creationId xmlns:a16="http://schemas.microsoft.com/office/drawing/2014/main" id="{DECC98CB-42ED-4358-8632-DB1E5894A4AC}"/>
              </a:ext>
            </a:extLst>
          </p:cNvPr>
          <p:cNvSpPr>
            <a:spLocks noGrp="1"/>
          </p:cNvSpPr>
          <p:nvPr>
            <p:ph type="body" sz="quarter" idx="23"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a:t>
            </a:r>
          </a:p>
        </p:txBody>
      </p:sp>
      <p:sp>
        <p:nvSpPr>
          <p:cNvPr id="17" name="Espace réservé du pied de page 4">
            <a:extLst>
              <a:ext uri="{FF2B5EF4-FFF2-40B4-BE49-F238E27FC236}">
                <a16:creationId xmlns:a16="http://schemas.microsoft.com/office/drawing/2014/main" id="{4B2C0F4A-6984-48C5-B4CD-E7BBF23E1018}"/>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 Ipsos | Doc Name</a:t>
            </a:r>
          </a:p>
        </p:txBody>
      </p:sp>
      <p:sp>
        <p:nvSpPr>
          <p:cNvPr id="3" name="Espace réservé du numéro de diapositive 2">
            <a:extLst>
              <a:ext uri="{FF2B5EF4-FFF2-40B4-BE49-F238E27FC236}">
                <a16:creationId xmlns:a16="http://schemas.microsoft.com/office/drawing/2014/main" id="{A5504A1B-576C-4AEF-94C6-8ABC9093DC51}"/>
              </a:ext>
            </a:extLst>
          </p:cNvPr>
          <p:cNvSpPr>
            <a:spLocks noGrp="1"/>
          </p:cNvSpPr>
          <p:nvPr>
            <p:ph type="sldNum" sz="quarter" idx="24"/>
          </p:nvPr>
        </p:nvSpPr>
        <p:spPr>
          <a:xfrm>
            <a:off x="44749" y="5085184"/>
            <a:ext cx="360037" cy="365125"/>
          </a:xfrm>
          <a:prstGeom prst="rect">
            <a:avLst/>
          </a:prstGeom>
        </p:spPr>
        <p:txBody>
          <a:bodyPr/>
          <a:lstStyle>
            <a:lvl1pPr>
              <a:defRPr>
                <a:solidFill>
                  <a:schemeClr val="bg1"/>
                </a:solidFill>
              </a:defRPr>
            </a:lvl1pPr>
          </a:lstStyle>
          <a:p>
            <a:fld id="{D61AABEC-672F-4B68-B914-690DA978312C}" type="slidenum">
              <a:rPr lang="en-GB" smtClean="0"/>
              <a:pPr/>
              <a:t>‹#›</a:t>
            </a:fld>
            <a:r>
              <a:rPr lang="en-GB"/>
              <a:t> ‒ </a:t>
            </a:r>
            <a:endParaRPr lang="en-GB" dirty="0"/>
          </a:p>
        </p:txBody>
      </p:sp>
      <p:sp>
        <p:nvSpPr>
          <p:cNvPr id="18" name="Cadre 17">
            <a:extLst>
              <a:ext uri="{FF2B5EF4-FFF2-40B4-BE49-F238E27FC236}">
                <a16:creationId xmlns:a16="http://schemas.microsoft.com/office/drawing/2014/main" id="{285449E9-76FD-41C4-AB0F-35C777B4B504}"/>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Text Placeholder 5">
            <a:extLst>
              <a:ext uri="{FF2B5EF4-FFF2-40B4-BE49-F238E27FC236}">
                <a16:creationId xmlns:a16="http://schemas.microsoft.com/office/drawing/2014/main" id="{6959EC62-365E-4C00-96A9-63E12DBFEC2C}"/>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dirty="0"/>
              <a:t>Subtitle of the slide</a:t>
            </a:r>
          </a:p>
        </p:txBody>
      </p:sp>
    </p:spTree>
    <p:extLst>
      <p:ext uri="{BB962C8B-B14F-4D97-AF65-F5344CB8AC3E}">
        <p14:creationId xmlns:p14="http://schemas.microsoft.com/office/powerpoint/2010/main" val="2779489424"/>
      </p:ext>
    </p:extLst>
  </p:cSld>
  <p:clrMapOvr>
    <a:masterClrMapping/>
  </p:clrMapOvr>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76">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 columns_Blue Bg with dividers">
    <p:bg>
      <p:bgPr>
        <a:solidFill>
          <a:schemeClr val="bg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171403460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sp>
        <p:nvSpPr>
          <p:cNvPr id="6" name="Titre 5">
            <a:extLst>
              <a:ext uri="{FF2B5EF4-FFF2-40B4-BE49-F238E27FC236}">
                <a16:creationId xmlns:a16="http://schemas.microsoft.com/office/drawing/2014/main" id="{826B9503-2AC4-450D-A0D4-5019A3085BE9}"/>
              </a:ext>
            </a:extLst>
          </p:cNvPr>
          <p:cNvSpPr>
            <a:spLocks noGrp="1"/>
          </p:cNvSpPr>
          <p:nvPr>
            <p:ph type="title" hasCustomPrompt="1"/>
          </p:nvPr>
        </p:nvSpPr>
        <p:spPr>
          <a:xfrm>
            <a:off x="404786" y="382816"/>
            <a:ext cx="11382428" cy="480131"/>
          </a:xfrm>
        </p:spPr>
        <p:txBody>
          <a:bodyPr/>
          <a:lstStyle>
            <a:lvl1pPr>
              <a:defRPr>
                <a:solidFill>
                  <a:schemeClr val="bg1"/>
                </a:solidFill>
              </a:defRPr>
            </a:lvl1pPr>
          </a:lstStyle>
          <a:p>
            <a:r>
              <a:rPr lang="fr-FR" dirty="0" err="1"/>
              <a:t>Title</a:t>
            </a:r>
            <a:r>
              <a:rPr lang="fr-FR" dirty="0"/>
              <a:t> of the slide</a:t>
            </a:r>
          </a:p>
        </p:txBody>
      </p:sp>
      <p:cxnSp>
        <p:nvCxnSpPr>
          <p:cNvPr id="16" name="Straight Connector 35">
            <a:extLst>
              <a:ext uri="{FF2B5EF4-FFF2-40B4-BE49-F238E27FC236}">
                <a16:creationId xmlns:a16="http://schemas.microsoft.com/office/drawing/2014/main" id="{5BACBC25-5487-4894-AB69-DC61AF350FEE}"/>
              </a:ext>
            </a:extLst>
          </p:cNvPr>
          <p:cNvCxnSpPr>
            <a:cxnSpLocks/>
          </p:cNvCxnSpPr>
          <p:nvPr userDrawn="1"/>
        </p:nvCxnSpPr>
        <p:spPr>
          <a:xfrm flipV="1">
            <a:off x="3190903"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8" name="Straight Connector 35">
            <a:extLst>
              <a:ext uri="{FF2B5EF4-FFF2-40B4-BE49-F238E27FC236}">
                <a16:creationId xmlns:a16="http://schemas.microsoft.com/office/drawing/2014/main" id="{F1570288-B026-49B2-AE34-8E27B6EB2D8D}"/>
              </a:ext>
            </a:extLst>
          </p:cNvPr>
          <p:cNvCxnSpPr>
            <a:cxnSpLocks/>
          </p:cNvCxnSpPr>
          <p:nvPr userDrawn="1"/>
        </p:nvCxnSpPr>
        <p:spPr>
          <a:xfrm flipV="1">
            <a:off x="6095986"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9" name="Straight Connector 35">
            <a:extLst>
              <a:ext uri="{FF2B5EF4-FFF2-40B4-BE49-F238E27FC236}">
                <a16:creationId xmlns:a16="http://schemas.microsoft.com/office/drawing/2014/main" id="{FDF868AB-0A81-40C5-9695-1BD120946D0A}"/>
              </a:ext>
            </a:extLst>
          </p:cNvPr>
          <p:cNvCxnSpPr>
            <a:cxnSpLocks/>
          </p:cNvCxnSpPr>
          <p:nvPr userDrawn="1"/>
        </p:nvCxnSpPr>
        <p:spPr>
          <a:xfrm flipV="1">
            <a:off x="9001069"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7" name="Content Placeholder 2">
            <a:extLst>
              <a:ext uri="{FF2B5EF4-FFF2-40B4-BE49-F238E27FC236}">
                <a16:creationId xmlns:a16="http://schemas.microsoft.com/office/drawing/2014/main" id="{0B87A726-5D45-49B7-B6E4-02D113462CA8}"/>
              </a:ext>
            </a:extLst>
          </p:cNvPr>
          <p:cNvSpPr>
            <a:spLocks noGrp="1"/>
          </p:cNvSpPr>
          <p:nvPr>
            <p:ph idx="19" hasCustomPrompt="1"/>
          </p:nvPr>
        </p:nvSpPr>
        <p:spPr>
          <a:xfrm>
            <a:off x="404785" y="1808820"/>
            <a:ext cx="266715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lang="en-GB" sz="1600" kern="1200" dirty="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dirty="0"/>
              <a:t>Second level</a:t>
            </a:r>
          </a:p>
          <a:p>
            <a:pPr lvl="2"/>
            <a:r>
              <a:rPr lang="en-GB" dirty="0"/>
              <a:t>Third level</a:t>
            </a:r>
          </a:p>
        </p:txBody>
      </p:sp>
      <p:sp>
        <p:nvSpPr>
          <p:cNvPr id="20" name="Content Placeholder 2">
            <a:extLst>
              <a:ext uri="{FF2B5EF4-FFF2-40B4-BE49-F238E27FC236}">
                <a16:creationId xmlns:a16="http://schemas.microsoft.com/office/drawing/2014/main" id="{48469EBA-FCE4-409D-99AD-B18807B78960}"/>
              </a:ext>
            </a:extLst>
          </p:cNvPr>
          <p:cNvSpPr>
            <a:spLocks noGrp="1"/>
          </p:cNvSpPr>
          <p:nvPr>
            <p:ph idx="20" hasCustomPrompt="1"/>
          </p:nvPr>
        </p:nvSpPr>
        <p:spPr>
          <a:xfrm>
            <a:off x="3309877" y="1808820"/>
            <a:ext cx="266715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lang="en-GB" sz="1600" kern="1200" dirty="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dirty="0"/>
              <a:t>Second level</a:t>
            </a:r>
          </a:p>
          <a:p>
            <a:pPr lvl="2"/>
            <a:r>
              <a:rPr lang="en-GB" dirty="0"/>
              <a:t>Third level</a:t>
            </a:r>
          </a:p>
        </p:txBody>
      </p:sp>
      <p:sp>
        <p:nvSpPr>
          <p:cNvPr id="21" name="Content Placeholder 2">
            <a:extLst>
              <a:ext uri="{FF2B5EF4-FFF2-40B4-BE49-F238E27FC236}">
                <a16:creationId xmlns:a16="http://schemas.microsoft.com/office/drawing/2014/main" id="{E5B593F1-F213-4F09-9902-DFB955D2770C}"/>
              </a:ext>
            </a:extLst>
          </p:cNvPr>
          <p:cNvSpPr>
            <a:spLocks noGrp="1"/>
          </p:cNvSpPr>
          <p:nvPr>
            <p:ph idx="21" hasCustomPrompt="1"/>
          </p:nvPr>
        </p:nvSpPr>
        <p:spPr>
          <a:xfrm>
            <a:off x="6214969" y="1808820"/>
            <a:ext cx="266715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lang="en-GB" sz="1600" kern="1200" dirty="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dirty="0"/>
              <a:t>Second level</a:t>
            </a:r>
          </a:p>
          <a:p>
            <a:pPr lvl="2"/>
            <a:r>
              <a:rPr lang="en-GB" dirty="0"/>
              <a:t>Third level</a:t>
            </a:r>
          </a:p>
        </p:txBody>
      </p:sp>
      <p:sp>
        <p:nvSpPr>
          <p:cNvPr id="22" name="Content Placeholder 2">
            <a:extLst>
              <a:ext uri="{FF2B5EF4-FFF2-40B4-BE49-F238E27FC236}">
                <a16:creationId xmlns:a16="http://schemas.microsoft.com/office/drawing/2014/main" id="{7CE1EB90-82E9-4FC8-B6D3-007BF2FBE500}"/>
              </a:ext>
            </a:extLst>
          </p:cNvPr>
          <p:cNvSpPr>
            <a:spLocks noGrp="1"/>
          </p:cNvSpPr>
          <p:nvPr>
            <p:ph idx="22" hasCustomPrompt="1"/>
          </p:nvPr>
        </p:nvSpPr>
        <p:spPr>
          <a:xfrm>
            <a:off x="9120060" y="1808820"/>
            <a:ext cx="266715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lang="en-GB" sz="1600" kern="1200" dirty="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dirty="0"/>
              <a:t>Second level</a:t>
            </a:r>
          </a:p>
          <a:p>
            <a:pPr lvl="2"/>
            <a:r>
              <a:rPr lang="en-GB" dirty="0"/>
              <a:t>Third level</a:t>
            </a:r>
          </a:p>
        </p:txBody>
      </p:sp>
      <p:sp>
        <p:nvSpPr>
          <p:cNvPr id="26" name="Text Placeholder 8">
            <a:extLst>
              <a:ext uri="{FF2B5EF4-FFF2-40B4-BE49-F238E27FC236}">
                <a16:creationId xmlns:a16="http://schemas.microsoft.com/office/drawing/2014/main" id="{8D0EA6A7-13A6-4F7C-BD66-1B36B778A722}"/>
              </a:ext>
            </a:extLst>
          </p:cNvPr>
          <p:cNvSpPr>
            <a:spLocks noGrp="1"/>
          </p:cNvSpPr>
          <p:nvPr>
            <p:ph type="body" sz="quarter" idx="23"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a:t>
            </a:r>
          </a:p>
        </p:txBody>
      </p:sp>
      <p:sp>
        <p:nvSpPr>
          <p:cNvPr id="27" name="Espace réservé du pied de page 4">
            <a:extLst>
              <a:ext uri="{FF2B5EF4-FFF2-40B4-BE49-F238E27FC236}">
                <a16:creationId xmlns:a16="http://schemas.microsoft.com/office/drawing/2014/main" id="{41A1F7B3-78F2-4338-8319-8B897FA823B9}"/>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 Ipsos | Doc Name</a:t>
            </a:r>
          </a:p>
        </p:txBody>
      </p:sp>
      <p:sp>
        <p:nvSpPr>
          <p:cNvPr id="5" name="Espace réservé du numéro de diapositive 4">
            <a:extLst>
              <a:ext uri="{FF2B5EF4-FFF2-40B4-BE49-F238E27FC236}">
                <a16:creationId xmlns:a16="http://schemas.microsoft.com/office/drawing/2014/main" id="{ED3453C5-5187-47ED-80EA-CF36689212CA}"/>
              </a:ext>
            </a:extLst>
          </p:cNvPr>
          <p:cNvSpPr>
            <a:spLocks noGrp="1"/>
          </p:cNvSpPr>
          <p:nvPr>
            <p:ph type="sldNum" sz="quarter" idx="24"/>
          </p:nvPr>
        </p:nvSpPr>
        <p:spPr>
          <a:xfrm>
            <a:off x="44749" y="5085184"/>
            <a:ext cx="360037" cy="365125"/>
          </a:xfrm>
          <a:prstGeom prst="rect">
            <a:avLst/>
          </a:prstGeom>
        </p:spPr>
        <p:txBody>
          <a:bodyPr/>
          <a:lstStyle>
            <a:lvl1pPr>
              <a:defRPr>
                <a:solidFill>
                  <a:schemeClr val="bg1"/>
                </a:solidFill>
              </a:defRPr>
            </a:lvl1pPr>
          </a:lstStyle>
          <a:p>
            <a:fld id="{D61AABEC-672F-4B68-B914-690DA978312C}" type="slidenum">
              <a:rPr lang="en-GB" smtClean="0"/>
              <a:pPr/>
              <a:t>‹#›</a:t>
            </a:fld>
            <a:r>
              <a:rPr lang="en-GB"/>
              <a:t> ‒ </a:t>
            </a:r>
            <a:endParaRPr lang="en-GB" dirty="0"/>
          </a:p>
        </p:txBody>
      </p:sp>
      <p:sp>
        <p:nvSpPr>
          <p:cNvPr id="23" name="Text Placeholder 5">
            <a:extLst>
              <a:ext uri="{FF2B5EF4-FFF2-40B4-BE49-F238E27FC236}">
                <a16:creationId xmlns:a16="http://schemas.microsoft.com/office/drawing/2014/main" id="{BF5012EE-F70F-4DC9-B099-EE7C58FBE720}"/>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dirty="0"/>
              <a:t>Subtitle of the slide</a:t>
            </a:r>
          </a:p>
        </p:txBody>
      </p:sp>
    </p:spTree>
    <p:extLst>
      <p:ext uri="{BB962C8B-B14F-4D97-AF65-F5344CB8AC3E}">
        <p14:creationId xmlns:p14="http://schemas.microsoft.com/office/powerpoint/2010/main" val="1963496797"/>
      </p:ext>
    </p:extLst>
  </p:cSld>
  <p:clrMapOvr>
    <a:masterClrMapping/>
  </p:clrMapOvr>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Empty_Turquoise Bg">
    <p:bg>
      <p:bgPr>
        <a:solidFill>
          <a:schemeClr val="tx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40214049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pic>
        <p:nvPicPr>
          <p:cNvPr id="12" name="Graphique 8">
            <a:extLst>
              <a:ext uri="{FF2B5EF4-FFF2-40B4-BE49-F238E27FC236}">
                <a16:creationId xmlns:a16="http://schemas.microsoft.com/office/drawing/2014/main" id="{D89E5884-F1A8-4E0D-9234-BB2A7C6AA430}"/>
              </a:ext>
            </a:extLst>
          </p:cNvPr>
          <p:cNvPicPr>
            <a:picLocks noChangeAspect="1"/>
          </p:cNvPicPr>
          <p:nvPr userDrawn="1"/>
        </p:nvPicPr>
        <p:blipFill>
          <a:blip r:embed="rId6" cstate="screen">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3" name="Titre 2">
            <a:extLst>
              <a:ext uri="{FF2B5EF4-FFF2-40B4-BE49-F238E27FC236}">
                <a16:creationId xmlns:a16="http://schemas.microsoft.com/office/drawing/2014/main" id="{818C64AC-1412-4DDD-9F43-C2EF05192161}"/>
              </a:ext>
            </a:extLst>
          </p:cNvPr>
          <p:cNvSpPr>
            <a:spLocks noGrp="1"/>
          </p:cNvSpPr>
          <p:nvPr>
            <p:ph type="title" hasCustomPrompt="1"/>
          </p:nvPr>
        </p:nvSpPr>
        <p:spPr/>
        <p:txBody>
          <a:bodyPr/>
          <a:lstStyle>
            <a:lvl1pPr>
              <a:defRPr>
                <a:solidFill>
                  <a:schemeClr val="bg1"/>
                </a:solidFill>
              </a:defRPr>
            </a:lvl1pPr>
          </a:lstStyle>
          <a:p>
            <a:r>
              <a:rPr lang="fr-FR" dirty="0" err="1"/>
              <a:t>Title</a:t>
            </a:r>
            <a:r>
              <a:rPr lang="fr-FR" dirty="0"/>
              <a:t> of the slide</a:t>
            </a:r>
          </a:p>
        </p:txBody>
      </p:sp>
      <p:sp>
        <p:nvSpPr>
          <p:cNvPr id="18" name="Espace réservé du numéro de diapositive 2">
            <a:extLst>
              <a:ext uri="{FF2B5EF4-FFF2-40B4-BE49-F238E27FC236}">
                <a16:creationId xmlns:a16="http://schemas.microsoft.com/office/drawing/2014/main" id="{83E3C24A-2205-49DD-8B09-37A94D1654F9}"/>
              </a:ext>
            </a:extLst>
          </p:cNvPr>
          <p:cNvSpPr>
            <a:spLocks noGrp="1"/>
          </p:cNvSpPr>
          <p:nvPr>
            <p:ph type="sldNum" sz="quarter" idx="14"/>
          </p:nvPr>
        </p:nvSpPr>
        <p:spPr>
          <a:xfrm>
            <a:off x="382932" y="6219234"/>
            <a:ext cx="360037" cy="365125"/>
          </a:xfrm>
          <a:prstGeom prst="rect">
            <a:avLst/>
          </a:prstGeom>
        </p:spPr>
        <p:txBody>
          <a:bodyPr/>
          <a:lstStyle>
            <a:lvl1pPr>
              <a:defRPr>
                <a:solidFill>
                  <a:schemeClr val="bg1"/>
                </a:solidFill>
              </a:defRPr>
            </a:lvl1pPr>
          </a:lstStyle>
          <a:p>
            <a:fld id="{D61AABEC-672F-4B68-B914-690DA978312C}" type="slidenum">
              <a:rPr lang="en-GB" smtClean="0"/>
              <a:pPr/>
              <a:t>‹#›</a:t>
            </a:fld>
            <a:r>
              <a:rPr lang="en-GB"/>
              <a:t> ‒ </a:t>
            </a:r>
            <a:endParaRPr lang="en-GB" dirty="0"/>
          </a:p>
        </p:txBody>
      </p:sp>
      <p:sp>
        <p:nvSpPr>
          <p:cNvPr id="19" name="Espace réservé du pied de page 4">
            <a:extLst>
              <a:ext uri="{FF2B5EF4-FFF2-40B4-BE49-F238E27FC236}">
                <a16:creationId xmlns:a16="http://schemas.microsoft.com/office/drawing/2014/main" id="{D391BA41-15A6-4B3E-AA8F-038F30517DCA}"/>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 Ipsos | Doc Name</a:t>
            </a:r>
          </a:p>
        </p:txBody>
      </p:sp>
      <p:sp>
        <p:nvSpPr>
          <p:cNvPr id="10" name="Text Placeholder 8">
            <a:extLst>
              <a:ext uri="{FF2B5EF4-FFF2-40B4-BE49-F238E27FC236}">
                <a16:creationId xmlns:a16="http://schemas.microsoft.com/office/drawing/2014/main" id="{43749402-7B23-4B7E-B9FD-7CAE1CA86FA4}"/>
              </a:ext>
            </a:extLst>
          </p:cNvPr>
          <p:cNvSpPr>
            <a:spLocks noGrp="1"/>
          </p:cNvSpPr>
          <p:nvPr>
            <p:ph type="body" sz="quarter" idx="17"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a:t>
            </a:r>
          </a:p>
        </p:txBody>
      </p:sp>
      <p:sp>
        <p:nvSpPr>
          <p:cNvPr id="11" name="Cadre 10">
            <a:extLst>
              <a:ext uri="{FF2B5EF4-FFF2-40B4-BE49-F238E27FC236}">
                <a16:creationId xmlns:a16="http://schemas.microsoft.com/office/drawing/2014/main" id="{194712C5-0D63-4C06-B235-CC788C7E08B4}"/>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Text Placeholder 5">
            <a:extLst>
              <a:ext uri="{FF2B5EF4-FFF2-40B4-BE49-F238E27FC236}">
                <a16:creationId xmlns:a16="http://schemas.microsoft.com/office/drawing/2014/main" id="{B2E2F58F-0CC0-4B8A-9FDF-4861071FFF34}"/>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dirty="0"/>
              <a:t>Subtitle of the slide</a:t>
            </a:r>
          </a:p>
        </p:txBody>
      </p:sp>
    </p:spTree>
    <p:extLst>
      <p:ext uri="{BB962C8B-B14F-4D97-AF65-F5344CB8AC3E}">
        <p14:creationId xmlns:p14="http://schemas.microsoft.com/office/powerpoint/2010/main" val="2546326304"/>
      </p:ext>
    </p:extLst>
  </p:cSld>
  <p:clrMapOvr>
    <a:masterClrMapping/>
  </p:clrMapOvr>
  <p:extLst>
    <p:ext uri="{DCECCB84-F9BA-43D5-87BE-67443E8EF086}">
      <p15:sldGuideLst xmlns:p15="http://schemas.microsoft.com/office/powerpoint/2012/main">
        <p15:guide id="1" pos="248">
          <p15:clr>
            <a:srgbClr val="F26B43"/>
          </p15:clr>
        </p15:guide>
        <p15:guide id="2" pos="7428">
          <p15:clr>
            <a:srgbClr val="F26B43"/>
          </p15:clr>
        </p15:guide>
        <p15:guide id="3" orient="horz" pos="232">
          <p15:clr>
            <a:srgbClr val="F26B43"/>
          </p15:clr>
        </p15:guide>
        <p15:guide id="5" orient="horz" pos="1135">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Content_Turquoise Bg">
    <p:bg>
      <p:bgPr>
        <a:solidFill>
          <a:schemeClr val="tx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146490537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pic>
        <p:nvPicPr>
          <p:cNvPr id="12" name="Graphique 8">
            <a:extLst>
              <a:ext uri="{FF2B5EF4-FFF2-40B4-BE49-F238E27FC236}">
                <a16:creationId xmlns:a16="http://schemas.microsoft.com/office/drawing/2014/main" id="{2513B4C4-9B08-40EC-B04E-201CA7DE434E}"/>
              </a:ext>
            </a:extLst>
          </p:cNvPr>
          <p:cNvPicPr>
            <a:picLocks noChangeAspect="1"/>
          </p:cNvPicPr>
          <p:nvPr userDrawn="1"/>
        </p:nvPicPr>
        <p:blipFill>
          <a:blip r:embed="rId6" cstate="screen">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5" name="Titre 4">
            <a:extLst>
              <a:ext uri="{FF2B5EF4-FFF2-40B4-BE49-F238E27FC236}">
                <a16:creationId xmlns:a16="http://schemas.microsoft.com/office/drawing/2014/main" id="{B6971712-3753-4718-88F2-399AFD21BA78}"/>
              </a:ext>
            </a:extLst>
          </p:cNvPr>
          <p:cNvSpPr>
            <a:spLocks noGrp="1"/>
          </p:cNvSpPr>
          <p:nvPr>
            <p:ph type="title" hasCustomPrompt="1"/>
          </p:nvPr>
        </p:nvSpPr>
        <p:spPr/>
        <p:txBody>
          <a:bodyPr/>
          <a:lstStyle>
            <a:lvl1pPr>
              <a:defRPr>
                <a:solidFill>
                  <a:schemeClr val="bg1"/>
                </a:solidFill>
              </a:defRPr>
            </a:lvl1pPr>
          </a:lstStyle>
          <a:p>
            <a:r>
              <a:rPr lang="fr-FR" dirty="0" err="1"/>
              <a:t>Title</a:t>
            </a:r>
            <a:r>
              <a:rPr lang="fr-FR" dirty="0"/>
              <a:t> of the slide</a:t>
            </a:r>
          </a:p>
        </p:txBody>
      </p:sp>
      <p:sp>
        <p:nvSpPr>
          <p:cNvPr id="16" name="Espace réservé du numéro de diapositive 2">
            <a:extLst>
              <a:ext uri="{FF2B5EF4-FFF2-40B4-BE49-F238E27FC236}">
                <a16:creationId xmlns:a16="http://schemas.microsoft.com/office/drawing/2014/main" id="{3F3ECF30-253F-41F7-AE85-6ED0B962BF5D}"/>
              </a:ext>
            </a:extLst>
          </p:cNvPr>
          <p:cNvSpPr>
            <a:spLocks noGrp="1"/>
          </p:cNvSpPr>
          <p:nvPr>
            <p:ph type="sldNum" sz="quarter" idx="14"/>
          </p:nvPr>
        </p:nvSpPr>
        <p:spPr>
          <a:xfrm>
            <a:off x="382932" y="6219234"/>
            <a:ext cx="360037" cy="365125"/>
          </a:xfrm>
          <a:prstGeom prst="rect">
            <a:avLst/>
          </a:prstGeom>
        </p:spPr>
        <p:txBody>
          <a:bodyPr/>
          <a:lstStyle>
            <a:lvl1pPr>
              <a:defRPr>
                <a:solidFill>
                  <a:schemeClr val="bg1"/>
                </a:solidFill>
              </a:defRPr>
            </a:lvl1pPr>
          </a:lstStyle>
          <a:p>
            <a:fld id="{D61AABEC-672F-4B68-B914-690DA978312C}" type="slidenum">
              <a:rPr lang="en-GB" smtClean="0"/>
              <a:pPr/>
              <a:t>‹#›</a:t>
            </a:fld>
            <a:r>
              <a:rPr lang="en-GB"/>
              <a:t> ‒ </a:t>
            </a:r>
            <a:endParaRPr lang="en-GB" dirty="0"/>
          </a:p>
        </p:txBody>
      </p:sp>
      <p:sp>
        <p:nvSpPr>
          <p:cNvPr id="17" name="Espace réservé du pied de page 4">
            <a:extLst>
              <a:ext uri="{FF2B5EF4-FFF2-40B4-BE49-F238E27FC236}">
                <a16:creationId xmlns:a16="http://schemas.microsoft.com/office/drawing/2014/main" id="{EBE9D903-93C1-4E77-A737-5DA411D2FA94}"/>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 Ipsos | Doc Name</a:t>
            </a:r>
          </a:p>
        </p:txBody>
      </p:sp>
      <p:sp>
        <p:nvSpPr>
          <p:cNvPr id="11" name="Text Placeholder 8">
            <a:extLst>
              <a:ext uri="{FF2B5EF4-FFF2-40B4-BE49-F238E27FC236}">
                <a16:creationId xmlns:a16="http://schemas.microsoft.com/office/drawing/2014/main" id="{24E21DDE-C5A0-4A10-8DBA-9017D1642C9A}"/>
              </a:ext>
            </a:extLst>
          </p:cNvPr>
          <p:cNvSpPr>
            <a:spLocks noGrp="1"/>
          </p:cNvSpPr>
          <p:nvPr>
            <p:ph type="body" sz="quarter" idx="17"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a:t>
            </a:r>
          </a:p>
        </p:txBody>
      </p:sp>
      <p:sp>
        <p:nvSpPr>
          <p:cNvPr id="13" name="Cadre 12">
            <a:extLst>
              <a:ext uri="{FF2B5EF4-FFF2-40B4-BE49-F238E27FC236}">
                <a16:creationId xmlns:a16="http://schemas.microsoft.com/office/drawing/2014/main" id="{4E714486-5B7B-4F48-BEFC-281DDDE32204}"/>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Text Placeholder 5">
            <a:extLst>
              <a:ext uri="{FF2B5EF4-FFF2-40B4-BE49-F238E27FC236}">
                <a16:creationId xmlns:a16="http://schemas.microsoft.com/office/drawing/2014/main" id="{8BCED95E-D46F-45DA-A8CA-82C0D5EC5C71}"/>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dirty="0"/>
              <a:t>Subtitle of the slide</a:t>
            </a:r>
          </a:p>
        </p:txBody>
      </p:sp>
      <p:sp>
        <p:nvSpPr>
          <p:cNvPr id="18" name="Espace réservé du contenu 2">
            <a:extLst>
              <a:ext uri="{FF2B5EF4-FFF2-40B4-BE49-F238E27FC236}">
                <a16:creationId xmlns:a16="http://schemas.microsoft.com/office/drawing/2014/main" id="{23AE9234-7A03-47E3-B9FB-301147275941}"/>
              </a:ext>
            </a:extLst>
          </p:cNvPr>
          <p:cNvSpPr>
            <a:spLocks noGrp="1"/>
          </p:cNvSpPr>
          <p:nvPr>
            <p:ph idx="18" hasCustomPrompt="1"/>
          </p:nvPr>
        </p:nvSpPr>
        <p:spPr>
          <a:xfrm>
            <a:off x="404786" y="1808820"/>
            <a:ext cx="8319506" cy="3868080"/>
          </a:xfrm>
          <a:prstGeom prst="rect">
            <a:avLst/>
          </a:prstGeom>
        </p:spPr>
        <p:txBody>
          <a:bodyPr/>
          <a:lstStyle>
            <a:lvl1pPr>
              <a:defRPr>
                <a:solidFill>
                  <a:schemeClr val="bg1"/>
                </a:solidFill>
              </a:defRPr>
            </a:lvl1pPr>
            <a:lvl2pPr marL="447675" indent="-314325">
              <a:buFontTx/>
              <a:buBlip>
                <a:blip r:embed="rId7"/>
              </a:buBlip>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Your text here</a:t>
            </a:r>
          </a:p>
          <a:p>
            <a:pPr lvl="1"/>
            <a:r>
              <a:rPr lang="en-GB" dirty="0"/>
              <a:t>Text level 1</a:t>
            </a:r>
          </a:p>
          <a:p>
            <a:pPr lvl="2"/>
            <a:r>
              <a:rPr lang="en-GB" dirty="0"/>
              <a:t>Text level 2</a:t>
            </a:r>
          </a:p>
        </p:txBody>
      </p:sp>
    </p:spTree>
    <p:extLst>
      <p:ext uri="{BB962C8B-B14F-4D97-AF65-F5344CB8AC3E}">
        <p14:creationId xmlns:p14="http://schemas.microsoft.com/office/powerpoint/2010/main" val="747363810"/>
      </p:ext>
    </p:extLst>
  </p:cSld>
  <p:clrMapOvr>
    <a:masterClrMapping/>
  </p:clrMapOvr>
  <p:extLst>
    <p:ext uri="{DCECCB84-F9BA-43D5-87BE-67443E8EF086}">
      <p15:sldGuideLst xmlns:p15="http://schemas.microsoft.com/office/powerpoint/2012/main">
        <p15:guide id="1" pos="248">
          <p15:clr>
            <a:srgbClr val="F26B43"/>
          </p15:clr>
        </p15:guide>
        <p15:guide id="2" pos="7428">
          <p15:clr>
            <a:srgbClr val="F26B43"/>
          </p15:clr>
        </p15:guide>
        <p15:guide id="3" orient="horz" pos="232">
          <p15:clr>
            <a:srgbClr val="F26B43"/>
          </p15:clr>
        </p15:guide>
        <p15:guide id="5" orient="horz" pos="1135">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hapter_1">
    <p:bg>
      <p:bgPr>
        <a:solidFill>
          <a:schemeClr val="bg2"/>
        </a:solidFill>
        <a:effectLst/>
      </p:bgPr>
    </p:bg>
    <p:spTree>
      <p:nvGrpSpPr>
        <p:cNvPr id="1" name=""/>
        <p:cNvGrpSpPr/>
        <p:nvPr/>
      </p:nvGrpSpPr>
      <p:grpSpPr>
        <a:xfrm>
          <a:off x="0" y="0"/>
          <a:ext cx="0" cy="0"/>
          <a:chOff x="0" y="0"/>
          <a:chExt cx="0" cy="0"/>
        </a:xfrm>
      </p:grpSpPr>
      <p:graphicFrame>
        <p:nvGraphicFramePr>
          <p:cNvPr id="5" name="Objet 4" hidden="1">
            <a:extLst>
              <a:ext uri="{FF2B5EF4-FFF2-40B4-BE49-F238E27FC236}">
                <a16:creationId xmlns:a16="http://schemas.microsoft.com/office/drawing/2014/main" id="{60ABFA1E-B316-436E-9376-68EB419FC111}"/>
              </a:ext>
            </a:extLst>
          </p:cNvPr>
          <p:cNvGraphicFramePr>
            <a:graphicFrameLocks noChangeAspect="1"/>
          </p:cNvGraphicFramePr>
          <p:nvPr userDrawn="1">
            <p:custDataLst>
              <p:tags r:id="rId1"/>
            </p:custDataLst>
            <p:extLst>
              <p:ext uri="{D42A27DB-BD31-4B8C-83A1-F6EECF244321}">
                <p14:modId xmlns:p14="http://schemas.microsoft.com/office/powerpoint/2010/main" val="2575327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60ABFA1E-B316-436E-9376-68EB419FC11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090B98A0-6801-4768-B6F7-29BDCE8AEFAF}"/>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dirty="0">
              <a:latin typeface="Arial Black" panose="020B0A04020102020204" pitchFamily="34" charset="0"/>
              <a:ea typeface="+mj-ea"/>
              <a:cs typeface="+mj-cs"/>
              <a:sym typeface="Arial Black" panose="020B0A04020102020204" pitchFamily="34" charset="0"/>
            </a:endParaRPr>
          </a:p>
        </p:txBody>
      </p:sp>
      <p:sp>
        <p:nvSpPr>
          <p:cNvPr id="13" name="Forme libre : forme 12">
            <a:extLst>
              <a:ext uri="{FF2B5EF4-FFF2-40B4-BE49-F238E27FC236}">
                <a16:creationId xmlns:a16="http://schemas.microsoft.com/office/drawing/2014/main" id="{F64F9793-BC9C-4454-9F7F-5BB60A70AEED}"/>
              </a:ext>
            </a:extLst>
          </p:cNvPr>
          <p:cNvSpPr/>
          <p:nvPr userDrawn="1"/>
        </p:nvSpPr>
        <p:spPr>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Forme libre : forme 13">
            <a:extLst>
              <a:ext uri="{FF2B5EF4-FFF2-40B4-BE49-F238E27FC236}">
                <a16:creationId xmlns:a16="http://schemas.microsoft.com/office/drawing/2014/main" id="{D42A29F8-8B81-4FB1-8852-D3129D82F2F7}"/>
              </a:ext>
            </a:extLst>
          </p:cNvPr>
          <p:cNvSpPr/>
          <p:nvPr userDrawn="1"/>
        </p:nvSpPr>
        <p:spPr>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Espace réservé du texte 11">
            <a:extLst>
              <a:ext uri="{FF2B5EF4-FFF2-40B4-BE49-F238E27FC236}">
                <a16:creationId xmlns:a16="http://schemas.microsoft.com/office/drawing/2014/main" id="{EBE94776-9B87-471E-83E1-9924DF80A377}"/>
              </a:ext>
            </a:extLst>
          </p:cNvPr>
          <p:cNvSpPr>
            <a:spLocks noGrp="1"/>
          </p:cNvSpPr>
          <p:nvPr>
            <p:ph type="body" sz="quarter" idx="13" hasCustomPrompt="1"/>
          </p:nvPr>
        </p:nvSpPr>
        <p:spPr>
          <a:xfrm>
            <a:off x="9828892" y="3287"/>
            <a:ext cx="2231701" cy="4067267"/>
          </a:xfrm>
          <a:prstGeom prst="rect">
            <a:avLst/>
          </a:prstGeom>
        </p:spPr>
        <p:txBody>
          <a:bodyPr wrap="none">
            <a:spAutoFit/>
          </a:bodyPr>
          <a:lstStyle>
            <a:lvl1pPr marL="0" indent="0">
              <a:buNone/>
              <a:defRPr sz="28700" b="1">
                <a:solidFill>
                  <a:schemeClr val="bg1"/>
                </a:solidFill>
              </a:defRPr>
            </a:lvl1pPr>
          </a:lstStyle>
          <a:p>
            <a:pPr lvl="0"/>
            <a:r>
              <a:rPr lang="en-GB" dirty="0"/>
              <a:t>0</a:t>
            </a:r>
          </a:p>
        </p:txBody>
      </p:sp>
      <p:sp>
        <p:nvSpPr>
          <p:cNvPr id="15" name="Title 1">
            <a:extLst>
              <a:ext uri="{FF2B5EF4-FFF2-40B4-BE49-F238E27FC236}">
                <a16:creationId xmlns:a16="http://schemas.microsoft.com/office/drawing/2014/main" id="{6C4BB860-E9E5-4315-9166-BE3A6F99D541}"/>
              </a:ext>
            </a:extLst>
          </p:cNvPr>
          <p:cNvSpPr>
            <a:spLocks noGrp="1"/>
          </p:cNvSpPr>
          <p:nvPr>
            <p:ph type="title" hasCustomPrompt="1"/>
          </p:nvPr>
        </p:nvSpPr>
        <p:spPr>
          <a:xfrm>
            <a:off x="459207" y="546021"/>
            <a:ext cx="7551996" cy="1587679"/>
          </a:xfrm>
        </p:spPr>
        <p:txBody>
          <a:bodyPr lIns="72000" anchor="t">
            <a:spAutoFit/>
          </a:bodyPr>
          <a:lstStyle>
            <a:lvl1pPr>
              <a:lnSpc>
                <a:spcPct val="80000"/>
              </a:lnSpc>
              <a:defRPr sz="6000">
                <a:solidFill>
                  <a:schemeClr val="bg1"/>
                </a:solidFill>
                <a:latin typeface="+mj-lt"/>
              </a:defRPr>
            </a:lvl1pPr>
          </a:lstStyle>
          <a:p>
            <a:r>
              <a:rPr lang="en-GB" dirty="0"/>
              <a:t>TITLE OF THE CHAPTER</a:t>
            </a:r>
          </a:p>
        </p:txBody>
      </p:sp>
      <p:sp>
        <p:nvSpPr>
          <p:cNvPr id="19" name="Espace réservé du texte 2">
            <a:extLst>
              <a:ext uri="{FF2B5EF4-FFF2-40B4-BE49-F238E27FC236}">
                <a16:creationId xmlns:a16="http://schemas.microsoft.com/office/drawing/2014/main" id="{9D0DDBF5-15A9-48AF-8154-A223158BFEC2}"/>
              </a:ext>
            </a:extLst>
          </p:cNvPr>
          <p:cNvSpPr>
            <a:spLocks noGrp="1"/>
          </p:cNvSpPr>
          <p:nvPr>
            <p:ph type="body" idx="1" hasCustomPrompt="1"/>
          </p:nvPr>
        </p:nvSpPr>
        <p:spPr>
          <a:xfrm>
            <a:off x="452215" y="2816932"/>
            <a:ext cx="7551996" cy="461665"/>
          </a:xfrm>
          <a:prstGeom prst="rect">
            <a:avLst/>
          </a:prstGeom>
        </p:spPr>
        <p:txBody>
          <a:bodyPr lIns="108000" rIns="180000">
            <a:spAutoFit/>
          </a:bodyPr>
          <a:lstStyle>
            <a:lvl1pPr marL="0" indent="0">
              <a:buNone/>
              <a:defRPr sz="24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Subtitle of the chapter</a:t>
            </a:r>
          </a:p>
        </p:txBody>
      </p:sp>
      <p:pic>
        <p:nvPicPr>
          <p:cNvPr id="16" name="Graphique 8">
            <a:extLst>
              <a:ext uri="{FF2B5EF4-FFF2-40B4-BE49-F238E27FC236}">
                <a16:creationId xmlns:a16="http://schemas.microsoft.com/office/drawing/2014/main" id="{E4759D16-3C68-46E4-914B-85AEC88CBD33}"/>
              </a:ext>
            </a:extLst>
          </p:cNvPr>
          <p:cNvPicPr>
            <a:picLocks noChangeAspect="1"/>
          </p:cNvPicPr>
          <p:nvPr userDrawn="1"/>
        </p:nvPicPr>
        <p:blipFill>
          <a:blip r:embed="rId6" cstate="screen">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18" name="Espace réservé du pied de page 4">
            <a:extLst>
              <a:ext uri="{FF2B5EF4-FFF2-40B4-BE49-F238E27FC236}">
                <a16:creationId xmlns:a16="http://schemas.microsoft.com/office/drawing/2014/main" id="{6F0D60AE-1577-4008-9F3D-2335AB963E1E}"/>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 Ipsos | The Kenya Media Scene – Going into 2024</a:t>
            </a:r>
          </a:p>
        </p:txBody>
      </p:sp>
    </p:spTree>
    <p:extLst>
      <p:ext uri="{BB962C8B-B14F-4D97-AF65-F5344CB8AC3E}">
        <p14:creationId xmlns:p14="http://schemas.microsoft.com/office/powerpoint/2010/main" val="3904845215"/>
      </p:ext>
    </p:extLst>
  </p:cSld>
  <p:clrMapOvr>
    <a:masterClrMapping/>
  </p:clrMapOvr>
  <p:extLst>
    <p:ext uri="{DCECCB84-F9BA-43D5-87BE-67443E8EF086}">
      <p15:sldGuideLst xmlns:p15="http://schemas.microsoft.com/office/powerpoint/2012/main">
        <p15:guide id="1" pos="288">
          <p15:clr>
            <a:srgbClr val="F26B43"/>
          </p15:clr>
        </p15:guide>
        <p15:guide id="2" pos="360">
          <p15:clr>
            <a:srgbClr val="A4A3A4"/>
          </p15:clr>
        </p15:guide>
        <p15:guide id="3" orient="horz" pos="3906">
          <p15:clr>
            <a:srgbClr val="F26B43"/>
          </p15:clr>
        </p15:guide>
        <p15:guide id="4" orient="horz" pos="4156">
          <p15:clr>
            <a:srgbClr val="F26B43"/>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2 columns_Turquoise Bg">
    <p:bg>
      <p:bgPr>
        <a:solidFill>
          <a:schemeClr val="tx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41198594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sp>
        <p:nvSpPr>
          <p:cNvPr id="13" name="Content Placeholder 2">
            <a:extLst>
              <a:ext uri="{FF2B5EF4-FFF2-40B4-BE49-F238E27FC236}">
                <a16:creationId xmlns:a16="http://schemas.microsoft.com/office/drawing/2014/main" id="{D5051729-BB8F-4F8B-9768-535B59EB220A}"/>
              </a:ext>
            </a:extLst>
          </p:cNvPr>
          <p:cNvSpPr>
            <a:spLocks noGrp="1"/>
          </p:cNvSpPr>
          <p:nvPr>
            <p:ph idx="1" hasCustomPrompt="1"/>
          </p:nvPr>
        </p:nvSpPr>
        <p:spPr>
          <a:xfrm>
            <a:off x="404786" y="1808820"/>
            <a:ext cx="551119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dirty="0"/>
              <a:t>Second level</a:t>
            </a:r>
          </a:p>
          <a:p>
            <a:pPr lvl="2"/>
            <a:r>
              <a:rPr lang="en-GB" dirty="0"/>
              <a:t>Third level</a:t>
            </a:r>
          </a:p>
        </p:txBody>
      </p:sp>
      <p:sp>
        <p:nvSpPr>
          <p:cNvPr id="14" name="Content Placeholder 2">
            <a:extLst>
              <a:ext uri="{FF2B5EF4-FFF2-40B4-BE49-F238E27FC236}">
                <a16:creationId xmlns:a16="http://schemas.microsoft.com/office/drawing/2014/main" id="{4A67810E-C380-4F6B-97F0-4AACF4232B48}"/>
              </a:ext>
            </a:extLst>
          </p:cNvPr>
          <p:cNvSpPr>
            <a:spLocks noGrp="1"/>
          </p:cNvSpPr>
          <p:nvPr>
            <p:ph idx="15" hasCustomPrompt="1"/>
          </p:nvPr>
        </p:nvSpPr>
        <p:spPr>
          <a:xfrm>
            <a:off x="6276022" y="1808820"/>
            <a:ext cx="551119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dirty="0"/>
              <a:t>Second level</a:t>
            </a:r>
          </a:p>
          <a:p>
            <a:pPr lvl="2"/>
            <a:r>
              <a:rPr lang="en-GB" dirty="0"/>
              <a:t>Third level</a:t>
            </a:r>
          </a:p>
        </p:txBody>
      </p:sp>
      <p:pic>
        <p:nvPicPr>
          <p:cNvPr id="18" name="Graphique 8">
            <a:extLst>
              <a:ext uri="{FF2B5EF4-FFF2-40B4-BE49-F238E27FC236}">
                <a16:creationId xmlns:a16="http://schemas.microsoft.com/office/drawing/2014/main" id="{FD938CEE-A044-4227-9DE9-9D7C74815781}"/>
              </a:ext>
            </a:extLst>
          </p:cNvPr>
          <p:cNvPicPr>
            <a:picLocks noChangeAspect="1"/>
          </p:cNvPicPr>
          <p:nvPr userDrawn="1"/>
        </p:nvPicPr>
        <p:blipFill>
          <a:blip r:embed="rId7" cstate="screen">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3" name="Titre 2">
            <a:extLst>
              <a:ext uri="{FF2B5EF4-FFF2-40B4-BE49-F238E27FC236}">
                <a16:creationId xmlns:a16="http://schemas.microsoft.com/office/drawing/2014/main" id="{A123DD79-4804-466E-858A-943320EFB042}"/>
              </a:ext>
            </a:extLst>
          </p:cNvPr>
          <p:cNvSpPr>
            <a:spLocks noGrp="1"/>
          </p:cNvSpPr>
          <p:nvPr>
            <p:ph type="title" hasCustomPrompt="1"/>
          </p:nvPr>
        </p:nvSpPr>
        <p:spPr/>
        <p:txBody>
          <a:bodyPr/>
          <a:lstStyle>
            <a:lvl1pPr>
              <a:defRPr>
                <a:solidFill>
                  <a:schemeClr val="bg1"/>
                </a:solidFill>
              </a:defRPr>
            </a:lvl1pPr>
          </a:lstStyle>
          <a:p>
            <a:r>
              <a:rPr lang="fr-FR" dirty="0" err="1"/>
              <a:t>Title</a:t>
            </a:r>
            <a:r>
              <a:rPr lang="fr-FR" dirty="0"/>
              <a:t> of the slide</a:t>
            </a:r>
          </a:p>
        </p:txBody>
      </p:sp>
      <p:sp>
        <p:nvSpPr>
          <p:cNvPr id="20" name="Espace réservé du numéro de diapositive 2">
            <a:extLst>
              <a:ext uri="{FF2B5EF4-FFF2-40B4-BE49-F238E27FC236}">
                <a16:creationId xmlns:a16="http://schemas.microsoft.com/office/drawing/2014/main" id="{2D9890A8-BA01-4982-A473-4ABF58AED3D5}"/>
              </a:ext>
            </a:extLst>
          </p:cNvPr>
          <p:cNvSpPr>
            <a:spLocks noGrp="1"/>
          </p:cNvSpPr>
          <p:nvPr>
            <p:ph type="sldNum" sz="quarter" idx="14"/>
          </p:nvPr>
        </p:nvSpPr>
        <p:spPr>
          <a:xfrm>
            <a:off x="382932" y="6219234"/>
            <a:ext cx="360037" cy="365125"/>
          </a:xfrm>
          <a:prstGeom prst="rect">
            <a:avLst/>
          </a:prstGeom>
        </p:spPr>
        <p:txBody>
          <a:bodyPr/>
          <a:lstStyle>
            <a:lvl1pPr>
              <a:defRPr>
                <a:solidFill>
                  <a:schemeClr val="bg1"/>
                </a:solidFill>
              </a:defRPr>
            </a:lvl1pPr>
          </a:lstStyle>
          <a:p>
            <a:fld id="{D61AABEC-672F-4B68-B914-690DA978312C}" type="slidenum">
              <a:rPr lang="en-GB" smtClean="0"/>
              <a:pPr/>
              <a:t>‹#›</a:t>
            </a:fld>
            <a:r>
              <a:rPr lang="en-GB"/>
              <a:t> ‒ </a:t>
            </a:r>
            <a:endParaRPr lang="en-GB" dirty="0"/>
          </a:p>
        </p:txBody>
      </p:sp>
      <p:sp>
        <p:nvSpPr>
          <p:cNvPr id="21" name="Espace réservé du pied de page 4">
            <a:extLst>
              <a:ext uri="{FF2B5EF4-FFF2-40B4-BE49-F238E27FC236}">
                <a16:creationId xmlns:a16="http://schemas.microsoft.com/office/drawing/2014/main" id="{A1BE0EC3-13A4-4B01-B222-35E0403F4ED9}"/>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 Ipsos | Doc Name</a:t>
            </a:r>
          </a:p>
        </p:txBody>
      </p:sp>
      <p:sp>
        <p:nvSpPr>
          <p:cNvPr id="12" name="Text Placeholder 8">
            <a:extLst>
              <a:ext uri="{FF2B5EF4-FFF2-40B4-BE49-F238E27FC236}">
                <a16:creationId xmlns:a16="http://schemas.microsoft.com/office/drawing/2014/main" id="{5E1329CB-08A8-4373-99C4-D2CCF23098ED}"/>
              </a:ext>
            </a:extLst>
          </p:cNvPr>
          <p:cNvSpPr>
            <a:spLocks noGrp="1"/>
          </p:cNvSpPr>
          <p:nvPr>
            <p:ph type="body" sz="quarter" idx="17"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a:t>
            </a:r>
          </a:p>
        </p:txBody>
      </p:sp>
      <p:sp>
        <p:nvSpPr>
          <p:cNvPr id="15" name="Cadre 14">
            <a:extLst>
              <a:ext uri="{FF2B5EF4-FFF2-40B4-BE49-F238E27FC236}">
                <a16:creationId xmlns:a16="http://schemas.microsoft.com/office/drawing/2014/main" id="{07C69250-80AB-4E19-908E-FE1A9C259EA5}"/>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 name="Text Placeholder 5">
            <a:extLst>
              <a:ext uri="{FF2B5EF4-FFF2-40B4-BE49-F238E27FC236}">
                <a16:creationId xmlns:a16="http://schemas.microsoft.com/office/drawing/2014/main" id="{521F5727-3448-4D99-A3D4-D79C85230CBE}"/>
              </a:ext>
            </a:extLst>
          </p:cNvPr>
          <p:cNvSpPr>
            <a:spLocks noGrp="1"/>
          </p:cNvSpPr>
          <p:nvPr>
            <p:ph type="body" sz="quarter" idx="18"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dirty="0"/>
              <a:t>Subtitle of the slide</a:t>
            </a:r>
          </a:p>
        </p:txBody>
      </p:sp>
    </p:spTree>
    <p:extLst>
      <p:ext uri="{BB962C8B-B14F-4D97-AF65-F5344CB8AC3E}">
        <p14:creationId xmlns:p14="http://schemas.microsoft.com/office/powerpoint/2010/main" val="678082127"/>
      </p:ext>
    </p:extLst>
  </p:cSld>
  <p:clrMapOvr>
    <a:masterClrMapping/>
  </p:clrMapOvr>
  <p:extLst>
    <p:ext uri="{DCECCB84-F9BA-43D5-87BE-67443E8EF086}">
      <p15:sldGuideLst xmlns:p15="http://schemas.microsoft.com/office/powerpoint/2012/main">
        <p15:guide id="1" pos="248">
          <p15:clr>
            <a:srgbClr val="F26B43"/>
          </p15:clr>
        </p15:guide>
        <p15:guide id="2" pos="7428">
          <p15:clr>
            <a:srgbClr val="F26B43"/>
          </p15:clr>
        </p15:guide>
        <p15:guide id="3" orient="horz" pos="232">
          <p15:clr>
            <a:srgbClr val="F26B43"/>
          </p15:clr>
        </p15:guide>
        <p15:guide id="5" orient="horz" pos="1135">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 columns_Turquoise Bg with divider">
    <p:bg>
      <p:bgPr>
        <a:solidFill>
          <a:schemeClr val="tx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8808081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sp>
        <p:nvSpPr>
          <p:cNvPr id="13" name="Content Placeholder 2">
            <a:extLst>
              <a:ext uri="{FF2B5EF4-FFF2-40B4-BE49-F238E27FC236}">
                <a16:creationId xmlns:a16="http://schemas.microsoft.com/office/drawing/2014/main" id="{D5051729-BB8F-4F8B-9768-535B59EB220A}"/>
              </a:ext>
            </a:extLst>
          </p:cNvPr>
          <p:cNvSpPr>
            <a:spLocks noGrp="1"/>
          </p:cNvSpPr>
          <p:nvPr>
            <p:ph idx="1" hasCustomPrompt="1"/>
          </p:nvPr>
        </p:nvSpPr>
        <p:spPr>
          <a:xfrm>
            <a:off x="404786" y="1808820"/>
            <a:ext cx="551119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dirty="0"/>
              <a:t>Second level</a:t>
            </a:r>
          </a:p>
          <a:p>
            <a:pPr lvl="2"/>
            <a:r>
              <a:rPr lang="en-GB" dirty="0"/>
              <a:t>Third level</a:t>
            </a:r>
          </a:p>
        </p:txBody>
      </p:sp>
      <p:sp>
        <p:nvSpPr>
          <p:cNvPr id="14" name="Content Placeholder 2">
            <a:extLst>
              <a:ext uri="{FF2B5EF4-FFF2-40B4-BE49-F238E27FC236}">
                <a16:creationId xmlns:a16="http://schemas.microsoft.com/office/drawing/2014/main" id="{4A67810E-C380-4F6B-97F0-4AACF4232B48}"/>
              </a:ext>
            </a:extLst>
          </p:cNvPr>
          <p:cNvSpPr>
            <a:spLocks noGrp="1"/>
          </p:cNvSpPr>
          <p:nvPr>
            <p:ph idx="15" hasCustomPrompt="1"/>
          </p:nvPr>
        </p:nvSpPr>
        <p:spPr>
          <a:xfrm>
            <a:off x="6276022" y="1808820"/>
            <a:ext cx="551119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dirty="0"/>
              <a:t>Second level</a:t>
            </a:r>
          </a:p>
          <a:p>
            <a:pPr lvl="2"/>
            <a:r>
              <a:rPr lang="en-GB" dirty="0"/>
              <a:t>Third level</a:t>
            </a:r>
          </a:p>
        </p:txBody>
      </p:sp>
      <p:pic>
        <p:nvPicPr>
          <p:cNvPr id="18" name="Graphique 8">
            <a:extLst>
              <a:ext uri="{FF2B5EF4-FFF2-40B4-BE49-F238E27FC236}">
                <a16:creationId xmlns:a16="http://schemas.microsoft.com/office/drawing/2014/main" id="{FD938CEE-A044-4227-9DE9-9D7C74815781}"/>
              </a:ext>
            </a:extLst>
          </p:cNvPr>
          <p:cNvPicPr>
            <a:picLocks noChangeAspect="1"/>
          </p:cNvPicPr>
          <p:nvPr userDrawn="1"/>
        </p:nvPicPr>
        <p:blipFill>
          <a:blip r:embed="rId7" cstate="screen">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3" name="Titre 2">
            <a:extLst>
              <a:ext uri="{FF2B5EF4-FFF2-40B4-BE49-F238E27FC236}">
                <a16:creationId xmlns:a16="http://schemas.microsoft.com/office/drawing/2014/main" id="{A123DD79-4804-466E-858A-943320EFB042}"/>
              </a:ext>
            </a:extLst>
          </p:cNvPr>
          <p:cNvSpPr>
            <a:spLocks noGrp="1"/>
          </p:cNvSpPr>
          <p:nvPr>
            <p:ph type="title" hasCustomPrompt="1"/>
          </p:nvPr>
        </p:nvSpPr>
        <p:spPr/>
        <p:txBody>
          <a:bodyPr/>
          <a:lstStyle>
            <a:lvl1pPr>
              <a:defRPr>
                <a:solidFill>
                  <a:schemeClr val="bg1"/>
                </a:solidFill>
              </a:defRPr>
            </a:lvl1pPr>
          </a:lstStyle>
          <a:p>
            <a:r>
              <a:rPr lang="fr-FR" dirty="0" err="1"/>
              <a:t>Title</a:t>
            </a:r>
            <a:r>
              <a:rPr lang="fr-FR" dirty="0"/>
              <a:t> of the slide </a:t>
            </a:r>
          </a:p>
        </p:txBody>
      </p:sp>
      <p:sp>
        <p:nvSpPr>
          <p:cNvPr id="20" name="Espace réservé du numéro de diapositive 2">
            <a:extLst>
              <a:ext uri="{FF2B5EF4-FFF2-40B4-BE49-F238E27FC236}">
                <a16:creationId xmlns:a16="http://schemas.microsoft.com/office/drawing/2014/main" id="{2D9890A8-BA01-4982-A473-4ABF58AED3D5}"/>
              </a:ext>
            </a:extLst>
          </p:cNvPr>
          <p:cNvSpPr>
            <a:spLocks noGrp="1"/>
          </p:cNvSpPr>
          <p:nvPr>
            <p:ph type="sldNum" sz="quarter" idx="14"/>
          </p:nvPr>
        </p:nvSpPr>
        <p:spPr>
          <a:xfrm>
            <a:off x="382932" y="6219234"/>
            <a:ext cx="360037" cy="365125"/>
          </a:xfrm>
          <a:prstGeom prst="rect">
            <a:avLst/>
          </a:prstGeom>
        </p:spPr>
        <p:txBody>
          <a:bodyPr/>
          <a:lstStyle>
            <a:lvl1pPr>
              <a:defRPr>
                <a:solidFill>
                  <a:schemeClr val="bg1"/>
                </a:solidFill>
              </a:defRPr>
            </a:lvl1pPr>
          </a:lstStyle>
          <a:p>
            <a:fld id="{D61AABEC-672F-4B68-B914-690DA978312C}" type="slidenum">
              <a:rPr lang="en-GB" smtClean="0"/>
              <a:pPr/>
              <a:t>‹#›</a:t>
            </a:fld>
            <a:r>
              <a:rPr lang="en-GB"/>
              <a:t> ‒ </a:t>
            </a:r>
            <a:endParaRPr lang="en-GB" dirty="0"/>
          </a:p>
        </p:txBody>
      </p:sp>
      <p:sp>
        <p:nvSpPr>
          <p:cNvPr id="21" name="Espace réservé du pied de page 4">
            <a:extLst>
              <a:ext uri="{FF2B5EF4-FFF2-40B4-BE49-F238E27FC236}">
                <a16:creationId xmlns:a16="http://schemas.microsoft.com/office/drawing/2014/main" id="{A1BE0EC3-13A4-4B01-B222-35E0403F4ED9}"/>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 Ipsos | Doc Name</a:t>
            </a:r>
          </a:p>
        </p:txBody>
      </p:sp>
      <p:sp>
        <p:nvSpPr>
          <p:cNvPr id="12" name="Text Placeholder 8">
            <a:extLst>
              <a:ext uri="{FF2B5EF4-FFF2-40B4-BE49-F238E27FC236}">
                <a16:creationId xmlns:a16="http://schemas.microsoft.com/office/drawing/2014/main" id="{5E1329CB-08A8-4373-99C4-D2CCF23098ED}"/>
              </a:ext>
            </a:extLst>
          </p:cNvPr>
          <p:cNvSpPr>
            <a:spLocks noGrp="1"/>
          </p:cNvSpPr>
          <p:nvPr>
            <p:ph type="body" sz="quarter" idx="17"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a:t>
            </a:r>
          </a:p>
        </p:txBody>
      </p:sp>
      <p:cxnSp>
        <p:nvCxnSpPr>
          <p:cNvPr id="15" name="Straight Connector 35">
            <a:extLst>
              <a:ext uri="{FF2B5EF4-FFF2-40B4-BE49-F238E27FC236}">
                <a16:creationId xmlns:a16="http://schemas.microsoft.com/office/drawing/2014/main" id="{CCC03A1B-8149-4249-BC87-D1342F48BC4A}"/>
              </a:ext>
            </a:extLst>
          </p:cNvPr>
          <p:cNvCxnSpPr>
            <a:cxnSpLocks/>
          </p:cNvCxnSpPr>
          <p:nvPr userDrawn="1"/>
        </p:nvCxnSpPr>
        <p:spPr>
          <a:xfrm flipV="1">
            <a:off x="6095938"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6" name="Cadre 15">
            <a:extLst>
              <a:ext uri="{FF2B5EF4-FFF2-40B4-BE49-F238E27FC236}">
                <a16:creationId xmlns:a16="http://schemas.microsoft.com/office/drawing/2014/main" id="{AF8F0B5D-F839-44E6-BB0C-0E7ADA65D542}"/>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9" name="Text Placeholder 5">
            <a:extLst>
              <a:ext uri="{FF2B5EF4-FFF2-40B4-BE49-F238E27FC236}">
                <a16:creationId xmlns:a16="http://schemas.microsoft.com/office/drawing/2014/main" id="{9E667A18-410F-481D-B8EA-8C065FCA6C95}"/>
              </a:ext>
            </a:extLst>
          </p:cNvPr>
          <p:cNvSpPr>
            <a:spLocks noGrp="1"/>
          </p:cNvSpPr>
          <p:nvPr>
            <p:ph type="body" sz="quarter" idx="18"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dirty="0"/>
              <a:t>Subtitle of the slide</a:t>
            </a:r>
          </a:p>
        </p:txBody>
      </p:sp>
    </p:spTree>
    <p:extLst>
      <p:ext uri="{BB962C8B-B14F-4D97-AF65-F5344CB8AC3E}">
        <p14:creationId xmlns:p14="http://schemas.microsoft.com/office/powerpoint/2010/main" val="3581482967"/>
      </p:ext>
    </p:extLst>
  </p:cSld>
  <p:clrMapOvr>
    <a:masterClrMapping/>
  </p:clrMapOvr>
  <p:extLst>
    <p:ext uri="{DCECCB84-F9BA-43D5-87BE-67443E8EF086}">
      <p15:sldGuideLst xmlns:p15="http://schemas.microsoft.com/office/powerpoint/2012/main">
        <p15:guide id="1" pos="248">
          <p15:clr>
            <a:srgbClr val="F26B43"/>
          </p15:clr>
        </p15:guide>
        <p15:guide id="2" pos="7428">
          <p15:clr>
            <a:srgbClr val="F26B43"/>
          </p15:clr>
        </p15:guide>
        <p15:guide id="3" orient="horz" pos="232">
          <p15:clr>
            <a:srgbClr val="F26B43"/>
          </p15:clr>
        </p15:guide>
        <p15:guide id="5" orient="horz" pos="1135">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 columns_Turquoise Bg">
    <p:bg>
      <p:bgPr>
        <a:solidFill>
          <a:schemeClr val="tx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25418412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sp>
        <p:nvSpPr>
          <p:cNvPr id="15" name="Content Placeholder 2">
            <a:extLst>
              <a:ext uri="{FF2B5EF4-FFF2-40B4-BE49-F238E27FC236}">
                <a16:creationId xmlns:a16="http://schemas.microsoft.com/office/drawing/2014/main" id="{E6FF21A3-5C44-47ED-B6D7-AE6CB6A1102B}"/>
              </a:ext>
            </a:extLst>
          </p:cNvPr>
          <p:cNvSpPr>
            <a:spLocks noGrp="1"/>
          </p:cNvSpPr>
          <p:nvPr>
            <p:ph idx="1" hasCustomPrompt="1"/>
          </p:nvPr>
        </p:nvSpPr>
        <p:spPr>
          <a:xfrm>
            <a:off x="404786" y="1808820"/>
            <a:ext cx="3633820"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dirty="0"/>
              <a:t>Second level</a:t>
            </a:r>
          </a:p>
          <a:p>
            <a:pPr lvl="2"/>
            <a:r>
              <a:rPr lang="en-GB" dirty="0"/>
              <a:t>Third level</a:t>
            </a:r>
          </a:p>
        </p:txBody>
      </p:sp>
      <p:sp>
        <p:nvSpPr>
          <p:cNvPr id="16" name="Content Placeholder 2">
            <a:extLst>
              <a:ext uri="{FF2B5EF4-FFF2-40B4-BE49-F238E27FC236}">
                <a16:creationId xmlns:a16="http://schemas.microsoft.com/office/drawing/2014/main" id="{75D31501-DC21-4740-ACF3-F1316E598191}"/>
              </a:ext>
            </a:extLst>
          </p:cNvPr>
          <p:cNvSpPr>
            <a:spLocks noGrp="1"/>
          </p:cNvSpPr>
          <p:nvPr>
            <p:ph idx="15" hasCustomPrompt="1"/>
          </p:nvPr>
        </p:nvSpPr>
        <p:spPr>
          <a:xfrm>
            <a:off x="4279090" y="1808820"/>
            <a:ext cx="3633820"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dirty="0"/>
              <a:t>Second level</a:t>
            </a:r>
          </a:p>
          <a:p>
            <a:pPr lvl="2"/>
            <a:r>
              <a:rPr lang="en-GB" dirty="0"/>
              <a:t>Third level</a:t>
            </a:r>
          </a:p>
        </p:txBody>
      </p:sp>
      <p:sp>
        <p:nvSpPr>
          <p:cNvPr id="17" name="Content Placeholder 2">
            <a:extLst>
              <a:ext uri="{FF2B5EF4-FFF2-40B4-BE49-F238E27FC236}">
                <a16:creationId xmlns:a16="http://schemas.microsoft.com/office/drawing/2014/main" id="{C9E9C974-F8D0-482E-9985-E67DFC62129F}"/>
              </a:ext>
            </a:extLst>
          </p:cNvPr>
          <p:cNvSpPr>
            <a:spLocks noGrp="1"/>
          </p:cNvSpPr>
          <p:nvPr>
            <p:ph idx="16" hasCustomPrompt="1"/>
          </p:nvPr>
        </p:nvSpPr>
        <p:spPr>
          <a:xfrm>
            <a:off x="8153368" y="1808820"/>
            <a:ext cx="3633820"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dirty="0"/>
              <a:t>Second level</a:t>
            </a:r>
          </a:p>
          <a:p>
            <a:pPr lvl="2"/>
            <a:r>
              <a:rPr lang="en-GB" dirty="0"/>
              <a:t>Third level</a:t>
            </a:r>
          </a:p>
        </p:txBody>
      </p:sp>
      <p:pic>
        <p:nvPicPr>
          <p:cNvPr id="18" name="Graphique 8">
            <a:extLst>
              <a:ext uri="{FF2B5EF4-FFF2-40B4-BE49-F238E27FC236}">
                <a16:creationId xmlns:a16="http://schemas.microsoft.com/office/drawing/2014/main" id="{F84A8F74-C187-471B-BECD-90117FE95392}"/>
              </a:ext>
            </a:extLst>
          </p:cNvPr>
          <p:cNvPicPr>
            <a:picLocks noChangeAspect="1"/>
          </p:cNvPicPr>
          <p:nvPr userDrawn="1"/>
        </p:nvPicPr>
        <p:blipFill>
          <a:blip r:embed="rId7" cstate="screen">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3" name="Titre 2">
            <a:extLst>
              <a:ext uri="{FF2B5EF4-FFF2-40B4-BE49-F238E27FC236}">
                <a16:creationId xmlns:a16="http://schemas.microsoft.com/office/drawing/2014/main" id="{96221AE0-5837-481C-BC68-0F09E348A56A}"/>
              </a:ext>
            </a:extLst>
          </p:cNvPr>
          <p:cNvSpPr>
            <a:spLocks noGrp="1"/>
          </p:cNvSpPr>
          <p:nvPr>
            <p:ph type="title" hasCustomPrompt="1"/>
          </p:nvPr>
        </p:nvSpPr>
        <p:spPr/>
        <p:txBody>
          <a:bodyPr/>
          <a:lstStyle>
            <a:lvl1pPr>
              <a:defRPr>
                <a:solidFill>
                  <a:schemeClr val="bg1"/>
                </a:solidFill>
              </a:defRPr>
            </a:lvl1pPr>
          </a:lstStyle>
          <a:p>
            <a:r>
              <a:rPr lang="fr-FR" dirty="0" err="1"/>
              <a:t>Title</a:t>
            </a:r>
            <a:r>
              <a:rPr lang="fr-FR" dirty="0"/>
              <a:t> of the slide</a:t>
            </a:r>
          </a:p>
        </p:txBody>
      </p:sp>
      <p:sp>
        <p:nvSpPr>
          <p:cNvPr id="23" name="Espace réservé du numéro de diapositive 2">
            <a:extLst>
              <a:ext uri="{FF2B5EF4-FFF2-40B4-BE49-F238E27FC236}">
                <a16:creationId xmlns:a16="http://schemas.microsoft.com/office/drawing/2014/main" id="{473C7761-AA9D-4D80-922D-D9468B5F3BAA}"/>
              </a:ext>
            </a:extLst>
          </p:cNvPr>
          <p:cNvSpPr>
            <a:spLocks noGrp="1"/>
          </p:cNvSpPr>
          <p:nvPr>
            <p:ph type="sldNum" sz="quarter" idx="14"/>
          </p:nvPr>
        </p:nvSpPr>
        <p:spPr>
          <a:xfrm>
            <a:off x="382932" y="6219234"/>
            <a:ext cx="360037" cy="365125"/>
          </a:xfrm>
          <a:prstGeom prst="rect">
            <a:avLst/>
          </a:prstGeom>
        </p:spPr>
        <p:txBody>
          <a:bodyPr/>
          <a:lstStyle>
            <a:lvl1pPr>
              <a:defRPr>
                <a:solidFill>
                  <a:schemeClr val="bg1"/>
                </a:solidFill>
              </a:defRPr>
            </a:lvl1pPr>
          </a:lstStyle>
          <a:p>
            <a:fld id="{D61AABEC-672F-4B68-B914-690DA978312C}" type="slidenum">
              <a:rPr lang="en-GB" smtClean="0"/>
              <a:pPr/>
              <a:t>‹#›</a:t>
            </a:fld>
            <a:r>
              <a:rPr lang="en-GB"/>
              <a:t> ‒ </a:t>
            </a:r>
            <a:endParaRPr lang="en-GB" dirty="0"/>
          </a:p>
        </p:txBody>
      </p:sp>
      <p:sp>
        <p:nvSpPr>
          <p:cNvPr id="24" name="Espace réservé du pied de page 4">
            <a:extLst>
              <a:ext uri="{FF2B5EF4-FFF2-40B4-BE49-F238E27FC236}">
                <a16:creationId xmlns:a16="http://schemas.microsoft.com/office/drawing/2014/main" id="{A199F665-569C-4DB3-8791-44F0F59D7406}"/>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 Ipsos | Doc Name</a:t>
            </a:r>
          </a:p>
        </p:txBody>
      </p:sp>
      <p:sp>
        <p:nvSpPr>
          <p:cNvPr id="13" name="Text Placeholder 8">
            <a:extLst>
              <a:ext uri="{FF2B5EF4-FFF2-40B4-BE49-F238E27FC236}">
                <a16:creationId xmlns:a16="http://schemas.microsoft.com/office/drawing/2014/main" id="{A93F987A-170C-4E76-A7D8-DC706875F85A}"/>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a:t>
            </a:r>
          </a:p>
        </p:txBody>
      </p:sp>
      <p:sp>
        <p:nvSpPr>
          <p:cNvPr id="14" name="Cadre 13">
            <a:extLst>
              <a:ext uri="{FF2B5EF4-FFF2-40B4-BE49-F238E27FC236}">
                <a16:creationId xmlns:a16="http://schemas.microsoft.com/office/drawing/2014/main" id="{AEAD5079-35F7-4EBC-8A2B-EF2178EF685B}"/>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0" name="Text Placeholder 5">
            <a:extLst>
              <a:ext uri="{FF2B5EF4-FFF2-40B4-BE49-F238E27FC236}">
                <a16:creationId xmlns:a16="http://schemas.microsoft.com/office/drawing/2014/main" id="{622EFE7B-A7FA-48C9-BE52-BF05F7886DBD}"/>
              </a:ext>
            </a:extLst>
          </p:cNvPr>
          <p:cNvSpPr>
            <a:spLocks noGrp="1"/>
          </p:cNvSpPr>
          <p:nvPr>
            <p:ph type="body" sz="quarter" idx="19"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dirty="0"/>
              <a:t>Subtitle of the slide</a:t>
            </a:r>
          </a:p>
        </p:txBody>
      </p:sp>
    </p:spTree>
    <p:extLst>
      <p:ext uri="{BB962C8B-B14F-4D97-AF65-F5344CB8AC3E}">
        <p14:creationId xmlns:p14="http://schemas.microsoft.com/office/powerpoint/2010/main" val="3789464400"/>
      </p:ext>
    </p:extLst>
  </p:cSld>
  <p:clrMapOvr>
    <a:masterClrMapping/>
  </p:clrMapOvr>
  <p:extLst>
    <p:ext uri="{DCECCB84-F9BA-43D5-87BE-67443E8EF086}">
      <p15:sldGuideLst xmlns:p15="http://schemas.microsoft.com/office/powerpoint/2012/main">
        <p15:guide id="1" pos="248">
          <p15:clr>
            <a:srgbClr val="F26B43"/>
          </p15:clr>
        </p15:guide>
        <p15:guide id="2" pos="7428">
          <p15:clr>
            <a:srgbClr val="F26B43"/>
          </p15:clr>
        </p15:guide>
        <p15:guide id="3" orient="horz" pos="232">
          <p15:clr>
            <a:srgbClr val="F26B43"/>
          </p15:clr>
        </p15:guide>
        <p15:guide id="5" orient="horz" pos="1135">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3 columns_Turquoise Bg with dividers">
    <p:bg>
      <p:bgPr>
        <a:solidFill>
          <a:schemeClr val="tx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15890444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sp>
        <p:nvSpPr>
          <p:cNvPr id="15" name="Content Placeholder 2">
            <a:extLst>
              <a:ext uri="{FF2B5EF4-FFF2-40B4-BE49-F238E27FC236}">
                <a16:creationId xmlns:a16="http://schemas.microsoft.com/office/drawing/2014/main" id="{E6FF21A3-5C44-47ED-B6D7-AE6CB6A1102B}"/>
              </a:ext>
            </a:extLst>
          </p:cNvPr>
          <p:cNvSpPr>
            <a:spLocks noGrp="1"/>
          </p:cNvSpPr>
          <p:nvPr>
            <p:ph idx="1" hasCustomPrompt="1"/>
          </p:nvPr>
        </p:nvSpPr>
        <p:spPr>
          <a:xfrm>
            <a:off x="404786" y="1808820"/>
            <a:ext cx="3633820"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dirty="0"/>
              <a:t>Second level</a:t>
            </a:r>
          </a:p>
          <a:p>
            <a:pPr lvl="2"/>
            <a:r>
              <a:rPr lang="en-GB" dirty="0"/>
              <a:t>Third level</a:t>
            </a:r>
          </a:p>
        </p:txBody>
      </p:sp>
      <p:sp>
        <p:nvSpPr>
          <p:cNvPr id="16" name="Content Placeholder 2">
            <a:extLst>
              <a:ext uri="{FF2B5EF4-FFF2-40B4-BE49-F238E27FC236}">
                <a16:creationId xmlns:a16="http://schemas.microsoft.com/office/drawing/2014/main" id="{75D31501-DC21-4740-ACF3-F1316E598191}"/>
              </a:ext>
            </a:extLst>
          </p:cNvPr>
          <p:cNvSpPr>
            <a:spLocks noGrp="1"/>
          </p:cNvSpPr>
          <p:nvPr>
            <p:ph idx="15" hasCustomPrompt="1"/>
          </p:nvPr>
        </p:nvSpPr>
        <p:spPr>
          <a:xfrm>
            <a:off x="4279090" y="1808820"/>
            <a:ext cx="3633820"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dirty="0"/>
              <a:t>Second level</a:t>
            </a:r>
          </a:p>
          <a:p>
            <a:pPr lvl="2"/>
            <a:r>
              <a:rPr lang="en-GB" dirty="0"/>
              <a:t>Third level</a:t>
            </a:r>
          </a:p>
        </p:txBody>
      </p:sp>
      <p:sp>
        <p:nvSpPr>
          <p:cNvPr id="17" name="Content Placeholder 2">
            <a:extLst>
              <a:ext uri="{FF2B5EF4-FFF2-40B4-BE49-F238E27FC236}">
                <a16:creationId xmlns:a16="http://schemas.microsoft.com/office/drawing/2014/main" id="{C9E9C974-F8D0-482E-9985-E67DFC62129F}"/>
              </a:ext>
            </a:extLst>
          </p:cNvPr>
          <p:cNvSpPr>
            <a:spLocks noGrp="1"/>
          </p:cNvSpPr>
          <p:nvPr>
            <p:ph idx="16" hasCustomPrompt="1"/>
          </p:nvPr>
        </p:nvSpPr>
        <p:spPr>
          <a:xfrm>
            <a:off x="8153368" y="1808820"/>
            <a:ext cx="3633820"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dirty="0"/>
              <a:t>Second level</a:t>
            </a:r>
          </a:p>
          <a:p>
            <a:pPr lvl="2"/>
            <a:r>
              <a:rPr lang="en-GB" dirty="0"/>
              <a:t>Third level</a:t>
            </a:r>
          </a:p>
        </p:txBody>
      </p:sp>
      <p:pic>
        <p:nvPicPr>
          <p:cNvPr id="18" name="Graphique 8">
            <a:extLst>
              <a:ext uri="{FF2B5EF4-FFF2-40B4-BE49-F238E27FC236}">
                <a16:creationId xmlns:a16="http://schemas.microsoft.com/office/drawing/2014/main" id="{F84A8F74-C187-471B-BECD-90117FE95392}"/>
              </a:ext>
            </a:extLst>
          </p:cNvPr>
          <p:cNvPicPr>
            <a:picLocks noChangeAspect="1"/>
          </p:cNvPicPr>
          <p:nvPr userDrawn="1"/>
        </p:nvPicPr>
        <p:blipFill>
          <a:blip r:embed="rId7" cstate="screen">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3" name="Titre 2">
            <a:extLst>
              <a:ext uri="{FF2B5EF4-FFF2-40B4-BE49-F238E27FC236}">
                <a16:creationId xmlns:a16="http://schemas.microsoft.com/office/drawing/2014/main" id="{96221AE0-5837-481C-BC68-0F09E348A56A}"/>
              </a:ext>
            </a:extLst>
          </p:cNvPr>
          <p:cNvSpPr>
            <a:spLocks noGrp="1"/>
          </p:cNvSpPr>
          <p:nvPr>
            <p:ph type="title" hasCustomPrompt="1"/>
          </p:nvPr>
        </p:nvSpPr>
        <p:spPr/>
        <p:txBody>
          <a:bodyPr/>
          <a:lstStyle>
            <a:lvl1pPr>
              <a:defRPr>
                <a:solidFill>
                  <a:schemeClr val="bg1"/>
                </a:solidFill>
              </a:defRPr>
            </a:lvl1pPr>
          </a:lstStyle>
          <a:p>
            <a:r>
              <a:rPr lang="fr-FR" dirty="0" err="1"/>
              <a:t>Title</a:t>
            </a:r>
            <a:r>
              <a:rPr lang="fr-FR" dirty="0"/>
              <a:t> of the slide</a:t>
            </a:r>
          </a:p>
        </p:txBody>
      </p:sp>
      <p:sp>
        <p:nvSpPr>
          <p:cNvPr id="23" name="Espace réservé du numéro de diapositive 2">
            <a:extLst>
              <a:ext uri="{FF2B5EF4-FFF2-40B4-BE49-F238E27FC236}">
                <a16:creationId xmlns:a16="http://schemas.microsoft.com/office/drawing/2014/main" id="{473C7761-AA9D-4D80-922D-D9468B5F3BAA}"/>
              </a:ext>
            </a:extLst>
          </p:cNvPr>
          <p:cNvSpPr>
            <a:spLocks noGrp="1"/>
          </p:cNvSpPr>
          <p:nvPr>
            <p:ph type="sldNum" sz="quarter" idx="14"/>
          </p:nvPr>
        </p:nvSpPr>
        <p:spPr>
          <a:xfrm>
            <a:off x="382932" y="6219234"/>
            <a:ext cx="360037" cy="365125"/>
          </a:xfrm>
          <a:prstGeom prst="rect">
            <a:avLst/>
          </a:prstGeom>
        </p:spPr>
        <p:txBody>
          <a:bodyPr/>
          <a:lstStyle>
            <a:lvl1pPr>
              <a:defRPr>
                <a:solidFill>
                  <a:schemeClr val="bg1"/>
                </a:solidFill>
              </a:defRPr>
            </a:lvl1pPr>
          </a:lstStyle>
          <a:p>
            <a:fld id="{D61AABEC-672F-4B68-B914-690DA978312C}" type="slidenum">
              <a:rPr lang="en-GB" smtClean="0"/>
              <a:pPr/>
              <a:t>‹#›</a:t>
            </a:fld>
            <a:r>
              <a:rPr lang="en-GB"/>
              <a:t> ‒ </a:t>
            </a:r>
            <a:endParaRPr lang="en-GB" dirty="0"/>
          </a:p>
        </p:txBody>
      </p:sp>
      <p:sp>
        <p:nvSpPr>
          <p:cNvPr id="24" name="Espace réservé du pied de page 4">
            <a:extLst>
              <a:ext uri="{FF2B5EF4-FFF2-40B4-BE49-F238E27FC236}">
                <a16:creationId xmlns:a16="http://schemas.microsoft.com/office/drawing/2014/main" id="{A199F665-569C-4DB3-8791-44F0F59D7406}"/>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 Ipsos | Doc Name</a:t>
            </a:r>
          </a:p>
        </p:txBody>
      </p:sp>
      <p:sp>
        <p:nvSpPr>
          <p:cNvPr id="13" name="Text Placeholder 8">
            <a:extLst>
              <a:ext uri="{FF2B5EF4-FFF2-40B4-BE49-F238E27FC236}">
                <a16:creationId xmlns:a16="http://schemas.microsoft.com/office/drawing/2014/main" id="{A93F987A-170C-4E76-A7D8-DC706875F85A}"/>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a:t>
            </a:r>
          </a:p>
        </p:txBody>
      </p:sp>
      <p:cxnSp>
        <p:nvCxnSpPr>
          <p:cNvPr id="14" name="Straight Connector 35">
            <a:extLst>
              <a:ext uri="{FF2B5EF4-FFF2-40B4-BE49-F238E27FC236}">
                <a16:creationId xmlns:a16="http://schemas.microsoft.com/office/drawing/2014/main" id="{FAF1B7B1-87E0-46A4-AA07-C1063E54C3AD}"/>
              </a:ext>
            </a:extLst>
          </p:cNvPr>
          <p:cNvCxnSpPr>
            <a:cxnSpLocks/>
          </p:cNvCxnSpPr>
          <p:nvPr userDrawn="1"/>
        </p:nvCxnSpPr>
        <p:spPr>
          <a:xfrm flipV="1">
            <a:off x="4158848"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9" name="Straight Connector 35">
            <a:extLst>
              <a:ext uri="{FF2B5EF4-FFF2-40B4-BE49-F238E27FC236}">
                <a16:creationId xmlns:a16="http://schemas.microsoft.com/office/drawing/2014/main" id="{18811E3C-6550-477D-B750-990B471D9E0E}"/>
              </a:ext>
            </a:extLst>
          </p:cNvPr>
          <p:cNvCxnSpPr>
            <a:cxnSpLocks/>
          </p:cNvCxnSpPr>
          <p:nvPr userDrawn="1"/>
        </p:nvCxnSpPr>
        <p:spPr>
          <a:xfrm flipV="1">
            <a:off x="8033139"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20" name="Cadre 19">
            <a:extLst>
              <a:ext uri="{FF2B5EF4-FFF2-40B4-BE49-F238E27FC236}">
                <a16:creationId xmlns:a16="http://schemas.microsoft.com/office/drawing/2014/main" id="{037D93BB-8CB2-444A-9066-CCC9764644FE}"/>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1" name="Text Placeholder 5">
            <a:extLst>
              <a:ext uri="{FF2B5EF4-FFF2-40B4-BE49-F238E27FC236}">
                <a16:creationId xmlns:a16="http://schemas.microsoft.com/office/drawing/2014/main" id="{7FD16900-C8E9-45BA-B9BE-43095C95AD15}"/>
              </a:ext>
            </a:extLst>
          </p:cNvPr>
          <p:cNvSpPr>
            <a:spLocks noGrp="1"/>
          </p:cNvSpPr>
          <p:nvPr>
            <p:ph type="body" sz="quarter" idx="19"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dirty="0"/>
              <a:t>Subtitle of the slide</a:t>
            </a:r>
          </a:p>
        </p:txBody>
      </p:sp>
    </p:spTree>
    <p:extLst>
      <p:ext uri="{BB962C8B-B14F-4D97-AF65-F5344CB8AC3E}">
        <p14:creationId xmlns:p14="http://schemas.microsoft.com/office/powerpoint/2010/main" val="3407742824"/>
      </p:ext>
    </p:extLst>
  </p:cSld>
  <p:clrMapOvr>
    <a:masterClrMapping/>
  </p:clrMapOvr>
  <p:extLst>
    <p:ext uri="{DCECCB84-F9BA-43D5-87BE-67443E8EF086}">
      <p15:sldGuideLst xmlns:p15="http://schemas.microsoft.com/office/powerpoint/2012/main">
        <p15:guide id="1" pos="248">
          <p15:clr>
            <a:srgbClr val="F26B43"/>
          </p15:clr>
        </p15:guide>
        <p15:guide id="2" pos="7428">
          <p15:clr>
            <a:srgbClr val="F26B43"/>
          </p15:clr>
        </p15:guide>
        <p15:guide id="3" orient="horz" pos="232">
          <p15:clr>
            <a:srgbClr val="F26B43"/>
          </p15:clr>
        </p15:guide>
        <p15:guide id="5" orient="horz" pos="1135">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 columns_Green Bg ">
    <p:bg>
      <p:bgPr>
        <a:solidFill>
          <a:schemeClr val="tx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42254312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sp>
        <p:nvSpPr>
          <p:cNvPr id="6" name="Titre 5">
            <a:extLst>
              <a:ext uri="{FF2B5EF4-FFF2-40B4-BE49-F238E27FC236}">
                <a16:creationId xmlns:a16="http://schemas.microsoft.com/office/drawing/2014/main" id="{826B9503-2AC4-450D-A0D4-5019A3085BE9}"/>
              </a:ext>
            </a:extLst>
          </p:cNvPr>
          <p:cNvSpPr>
            <a:spLocks noGrp="1"/>
          </p:cNvSpPr>
          <p:nvPr>
            <p:ph type="title" hasCustomPrompt="1"/>
          </p:nvPr>
        </p:nvSpPr>
        <p:spPr>
          <a:xfrm>
            <a:off x="404786" y="382816"/>
            <a:ext cx="11382428" cy="480131"/>
          </a:xfrm>
        </p:spPr>
        <p:txBody>
          <a:bodyPr/>
          <a:lstStyle>
            <a:lvl1pPr>
              <a:defRPr>
                <a:solidFill>
                  <a:schemeClr val="bg1"/>
                </a:solidFill>
              </a:defRPr>
            </a:lvl1pPr>
          </a:lstStyle>
          <a:p>
            <a:r>
              <a:rPr lang="fr-FR" dirty="0" err="1"/>
              <a:t>Title</a:t>
            </a:r>
            <a:r>
              <a:rPr lang="fr-FR" dirty="0"/>
              <a:t> of the slide</a:t>
            </a:r>
          </a:p>
        </p:txBody>
      </p:sp>
      <p:sp>
        <p:nvSpPr>
          <p:cNvPr id="15" name="Content Placeholder 2">
            <a:extLst>
              <a:ext uri="{FF2B5EF4-FFF2-40B4-BE49-F238E27FC236}">
                <a16:creationId xmlns:a16="http://schemas.microsoft.com/office/drawing/2014/main" id="{A2E8BB07-B67E-46A3-983C-459CF2A9231C}"/>
              </a:ext>
            </a:extLst>
          </p:cNvPr>
          <p:cNvSpPr>
            <a:spLocks noGrp="1"/>
          </p:cNvSpPr>
          <p:nvPr>
            <p:ph idx="19" hasCustomPrompt="1"/>
          </p:nvPr>
        </p:nvSpPr>
        <p:spPr>
          <a:xfrm>
            <a:off x="404785" y="1808820"/>
            <a:ext cx="266715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lang="en-GB" sz="1600" kern="1200" dirty="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dirty="0"/>
              <a:t>Second level</a:t>
            </a:r>
          </a:p>
          <a:p>
            <a:pPr lvl="2"/>
            <a:r>
              <a:rPr lang="en-GB" dirty="0"/>
              <a:t>Third level</a:t>
            </a:r>
          </a:p>
        </p:txBody>
      </p:sp>
      <p:sp>
        <p:nvSpPr>
          <p:cNvPr id="20" name="Content Placeholder 2">
            <a:extLst>
              <a:ext uri="{FF2B5EF4-FFF2-40B4-BE49-F238E27FC236}">
                <a16:creationId xmlns:a16="http://schemas.microsoft.com/office/drawing/2014/main" id="{904DA21D-F627-4FE5-9AB1-E7433AA0327D}"/>
              </a:ext>
            </a:extLst>
          </p:cNvPr>
          <p:cNvSpPr>
            <a:spLocks noGrp="1"/>
          </p:cNvSpPr>
          <p:nvPr>
            <p:ph idx="20" hasCustomPrompt="1"/>
          </p:nvPr>
        </p:nvSpPr>
        <p:spPr>
          <a:xfrm>
            <a:off x="3309877" y="1808820"/>
            <a:ext cx="266715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lang="en-GB" sz="1600" kern="1200" dirty="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dirty="0"/>
              <a:t>Second level</a:t>
            </a:r>
          </a:p>
          <a:p>
            <a:pPr lvl="2"/>
            <a:r>
              <a:rPr lang="en-GB" dirty="0"/>
              <a:t>Third level</a:t>
            </a:r>
          </a:p>
        </p:txBody>
      </p:sp>
      <p:sp>
        <p:nvSpPr>
          <p:cNvPr id="21" name="Content Placeholder 2">
            <a:extLst>
              <a:ext uri="{FF2B5EF4-FFF2-40B4-BE49-F238E27FC236}">
                <a16:creationId xmlns:a16="http://schemas.microsoft.com/office/drawing/2014/main" id="{98957F28-66B5-4ECC-AA41-7CCADEDEAC7F}"/>
              </a:ext>
            </a:extLst>
          </p:cNvPr>
          <p:cNvSpPr>
            <a:spLocks noGrp="1"/>
          </p:cNvSpPr>
          <p:nvPr>
            <p:ph idx="21" hasCustomPrompt="1"/>
          </p:nvPr>
        </p:nvSpPr>
        <p:spPr>
          <a:xfrm>
            <a:off x="6214969" y="1808820"/>
            <a:ext cx="266715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lang="en-GB" sz="1600" kern="1200" dirty="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dirty="0"/>
              <a:t>Second level</a:t>
            </a:r>
          </a:p>
          <a:p>
            <a:pPr lvl="2"/>
            <a:r>
              <a:rPr lang="en-GB" dirty="0"/>
              <a:t>Third level</a:t>
            </a:r>
          </a:p>
        </p:txBody>
      </p:sp>
      <p:sp>
        <p:nvSpPr>
          <p:cNvPr id="22" name="Content Placeholder 2">
            <a:extLst>
              <a:ext uri="{FF2B5EF4-FFF2-40B4-BE49-F238E27FC236}">
                <a16:creationId xmlns:a16="http://schemas.microsoft.com/office/drawing/2014/main" id="{3F65E827-F95D-4C8F-84F2-47397F0206A3}"/>
              </a:ext>
            </a:extLst>
          </p:cNvPr>
          <p:cNvSpPr>
            <a:spLocks noGrp="1"/>
          </p:cNvSpPr>
          <p:nvPr>
            <p:ph idx="22" hasCustomPrompt="1"/>
          </p:nvPr>
        </p:nvSpPr>
        <p:spPr>
          <a:xfrm>
            <a:off x="9120060" y="1808820"/>
            <a:ext cx="266715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lang="en-GB" sz="1600" kern="1200" dirty="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dirty="0"/>
              <a:t>Second level</a:t>
            </a:r>
          </a:p>
          <a:p>
            <a:pPr lvl="2"/>
            <a:r>
              <a:rPr lang="en-GB" dirty="0"/>
              <a:t>Third level</a:t>
            </a:r>
          </a:p>
        </p:txBody>
      </p:sp>
      <p:sp>
        <p:nvSpPr>
          <p:cNvPr id="16" name="Text Placeholder 8">
            <a:extLst>
              <a:ext uri="{FF2B5EF4-FFF2-40B4-BE49-F238E27FC236}">
                <a16:creationId xmlns:a16="http://schemas.microsoft.com/office/drawing/2014/main" id="{DECC98CB-42ED-4358-8632-DB1E5894A4AC}"/>
              </a:ext>
            </a:extLst>
          </p:cNvPr>
          <p:cNvSpPr>
            <a:spLocks noGrp="1"/>
          </p:cNvSpPr>
          <p:nvPr>
            <p:ph type="body" sz="quarter" idx="23"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a:t>
            </a:r>
          </a:p>
        </p:txBody>
      </p:sp>
      <p:sp>
        <p:nvSpPr>
          <p:cNvPr id="17" name="Espace réservé du pied de page 4">
            <a:extLst>
              <a:ext uri="{FF2B5EF4-FFF2-40B4-BE49-F238E27FC236}">
                <a16:creationId xmlns:a16="http://schemas.microsoft.com/office/drawing/2014/main" id="{4B2C0F4A-6984-48C5-B4CD-E7BBF23E1018}"/>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 Ipsos | Doc Name</a:t>
            </a:r>
          </a:p>
        </p:txBody>
      </p:sp>
      <p:sp>
        <p:nvSpPr>
          <p:cNvPr id="3" name="Espace réservé du numéro de diapositive 2">
            <a:extLst>
              <a:ext uri="{FF2B5EF4-FFF2-40B4-BE49-F238E27FC236}">
                <a16:creationId xmlns:a16="http://schemas.microsoft.com/office/drawing/2014/main" id="{A5504A1B-576C-4AEF-94C6-8ABC9093DC51}"/>
              </a:ext>
            </a:extLst>
          </p:cNvPr>
          <p:cNvSpPr>
            <a:spLocks noGrp="1"/>
          </p:cNvSpPr>
          <p:nvPr>
            <p:ph type="sldNum" sz="quarter" idx="24"/>
          </p:nvPr>
        </p:nvSpPr>
        <p:spPr>
          <a:xfrm>
            <a:off x="44749" y="5085184"/>
            <a:ext cx="360037" cy="365125"/>
          </a:xfrm>
          <a:prstGeom prst="rect">
            <a:avLst/>
          </a:prstGeom>
        </p:spPr>
        <p:txBody>
          <a:bodyPr/>
          <a:lstStyle>
            <a:lvl1pPr>
              <a:defRPr>
                <a:solidFill>
                  <a:schemeClr val="bg1"/>
                </a:solidFill>
              </a:defRPr>
            </a:lvl1pPr>
          </a:lstStyle>
          <a:p>
            <a:fld id="{D61AABEC-672F-4B68-B914-690DA978312C}" type="slidenum">
              <a:rPr lang="en-GB" smtClean="0"/>
              <a:pPr/>
              <a:t>‹#›</a:t>
            </a:fld>
            <a:r>
              <a:rPr lang="en-GB"/>
              <a:t> ‒ </a:t>
            </a:r>
            <a:endParaRPr lang="en-GB" dirty="0"/>
          </a:p>
        </p:txBody>
      </p:sp>
      <p:sp>
        <p:nvSpPr>
          <p:cNvPr id="13" name="Text Placeholder 5">
            <a:extLst>
              <a:ext uri="{FF2B5EF4-FFF2-40B4-BE49-F238E27FC236}">
                <a16:creationId xmlns:a16="http://schemas.microsoft.com/office/drawing/2014/main" id="{793AA855-02DB-4B05-8E81-A158AE9F8E1F}"/>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dirty="0"/>
              <a:t>Subtitle of the slide</a:t>
            </a:r>
          </a:p>
        </p:txBody>
      </p:sp>
    </p:spTree>
    <p:extLst>
      <p:ext uri="{BB962C8B-B14F-4D97-AF65-F5344CB8AC3E}">
        <p14:creationId xmlns:p14="http://schemas.microsoft.com/office/powerpoint/2010/main" val="2337627763"/>
      </p:ext>
    </p:extLst>
  </p:cSld>
  <p:clrMapOvr>
    <a:masterClrMapping/>
  </p:clrMapOvr>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76">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 columns_Green Bg with dividers">
    <p:bg>
      <p:bgPr>
        <a:solidFill>
          <a:schemeClr val="tx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37880888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sp>
        <p:nvSpPr>
          <p:cNvPr id="6" name="Titre 5">
            <a:extLst>
              <a:ext uri="{FF2B5EF4-FFF2-40B4-BE49-F238E27FC236}">
                <a16:creationId xmlns:a16="http://schemas.microsoft.com/office/drawing/2014/main" id="{826B9503-2AC4-450D-A0D4-5019A3085BE9}"/>
              </a:ext>
            </a:extLst>
          </p:cNvPr>
          <p:cNvSpPr>
            <a:spLocks noGrp="1"/>
          </p:cNvSpPr>
          <p:nvPr>
            <p:ph type="title" hasCustomPrompt="1"/>
          </p:nvPr>
        </p:nvSpPr>
        <p:spPr>
          <a:xfrm>
            <a:off x="404786" y="382816"/>
            <a:ext cx="11382428" cy="480131"/>
          </a:xfrm>
        </p:spPr>
        <p:txBody>
          <a:bodyPr/>
          <a:lstStyle>
            <a:lvl1pPr>
              <a:defRPr>
                <a:solidFill>
                  <a:schemeClr val="bg1"/>
                </a:solidFill>
              </a:defRPr>
            </a:lvl1pPr>
          </a:lstStyle>
          <a:p>
            <a:r>
              <a:rPr lang="fr-FR" dirty="0" err="1"/>
              <a:t>Title</a:t>
            </a:r>
            <a:r>
              <a:rPr lang="fr-FR" dirty="0"/>
              <a:t> of the slide</a:t>
            </a:r>
          </a:p>
        </p:txBody>
      </p:sp>
      <p:cxnSp>
        <p:nvCxnSpPr>
          <p:cNvPr id="16" name="Straight Connector 35">
            <a:extLst>
              <a:ext uri="{FF2B5EF4-FFF2-40B4-BE49-F238E27FC236}">
                <a16:creationId xmlns:a16="http://schemas.microsoft.com/office/drawing/2014/main" id="{5BACBC25-5487-4894-AB69-DC61AF350FEE}"/>
              </a:ext>
            </a:extLst>
          </p:cNvPr>
          <p:cNvCxnSpPr>
            <a:cxnSpLocks/>
          </p:cNvCxnSpPr>
          <p:nvPr userDrawn="1"/>
        </p:nvCxnSpPr>
        <p:spPr>
          <a:xfrm flipV="1">
            <a:off x="3190903"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8" name="Straight Connector 35">
            <a:extLst>
              <a:ext uri="{FF2B5EF4-FFF2-40B4-BE49-F238E27FC236}">
                <a16:creationId xmlns:a16="http://schemas.microsoft.com/office/drawing/2014/main" id="{F1570288-B026-49B2-AE34-8E27B6EB2D8D}"/>
              </a:ext>
            </a:extLst>
          </p:cNvPr>
          <p:cNvCxnSpPr>
            <a:cxnSpLocks/>
          </p:cNvCxnSpPr>
          <p:nvPr userDrawn="1"/>
        </p:nvCxnSpPr>
        <p:spPr>
          <a:xfrm flipV="1">
            <a:off x="6095986"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9" name="Straight Connector 35">
            <a:extLst>
              <a:ext uri="{FF2B5EF4-FFF2-40B4-BE49-F238E27FC236}">
                <a16:creationId xmlns:a16="http://schemas.microsoft.com/office/drawing/2014/main" id="{FDF868AB-0A81-40C5-9695-1BD120946D0A}"/>
              </a:ext>
            </a:extLst>
          </p:cNvPr>
          <p:cNvCxnSpPr>
            <a:cxnSpLocks/>
          </p:cNvCxnSpPr>
          <p:nvPr userDrawn="1"/>
        </p:nvCxnSpPr>
        <p:spPr>
          <a:xfrm flipV="1">
            <a:off x="9001069"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7" name="Content Placeholder 2">
            <a:extLst>
              <a:ext uri="{FF2B5EF4-FFF2-40B4-BE49-F238E27FC236}">
                <a16:creationId xmlns:a16="http://schemas.microsoft.com/office/drawing/2014/main" id="{0B87A726-5D45-49B7-B6E4-02D113462CA8}"/>
              </a:ext>
            </a:extLst>
          </p:cNvPr>
          <p:cNvSpPr>
            <a:spLocks noGrp="1"/>
          </p:cNvSpPr>
          <p:nvPr>
            <p:ph idx="19" hasCustomPrompt="1"/>
          </p:nvPr>
        </p:nvSpPr>
        <p:spPr>
          <a:xfrm>
            <a:off x="404785" y="1808820"/>
            <a:ext cx="266715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lang="en-GB" sz="1600" kern="1200" dirty="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dirty="0"/>
              <a:t>Second level</a:t>
            </a:r>
          </a:p>
          <a:p>
            <a:pPr lvl="2"/>
            <a:r>
              <a:rPr lang="en-GB" dirty="0"/>
              <a:t>Third level</a:t>
            </a:r>
          </a:p>
        </p:txBody>
      </p:sp>
      <p:sp>
        <p:nvSpPr>
          <p:cNvPr id="20" name="Content Placeholder 2">
            <a:extLst>
              <a:ext uri="{FF2B5EF4-FFF2-40B4-BE49-F238E27FC236}">
                <a16:creationId xmlns:a16="http://schemas.microsoft.com/office/drawing/2014/main" id="{48469EBA-FCE4-409D-99AD-B18807B78960}"/>
              </a:ext>
            </a:extLst>
          </p:cNvPr>
          <p:cNvSpPr>
            <a:spLocks noGrp="1"/>
          </p:cNvSpPr>
          <p:nvPr>
            <p:ph idx="20" hasCustomPrompt="1"/>
          </p:nvPr>
        </p:nvSpPr>
        <p:spPr>
          <a:xfrm>
            <a:off x="3309877" y="1808820"/>
            <a:ext cx="266715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lang="en-GB" sz="1600" kern="1200" dirty="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dirty="0"/>
              <a:t>Second level</a:t>
            </a:r>
          </a:p>
          <a:p>
            <a:pPr lvl="2"/>
            <a:r>
              <a:rPr lang="en-GB" dirty="0"/>
              <a:t>Third level</a:t>
            </a:r>
          </a:p>
        </p:txBody>
      </p:sp>
      <p:sp>
        <p:nvSpPr>
          <p:cNvPr id="21" name="Content Placeholder 2">
            <a:extLst>
              <a:ext uri="{FF2B5EF4-FFF2-40B4-BE49-F238E27FC236}">
                <a16:creationId xmlns:a16="http://schemas.microsoft.com/office/drawing/2014/main" id="{E5B593F1-F213-4F09-9902-DFB955D2770C}"/>
              </a:ext>
            </a:extLst>
          </p:cNvPr>
          <p:cNvSpPr>
            <a:spLocks noGrp="1"/>
          </p:cNvSpPr>
          <p:nvPr>
            <p:ph idx="21" hasCustomPrompt="1"/>
          </p:nvPr>
        </p:nvSpPr>
        <p:spPr>
          <a:xfrm>
            <a:off x="6214969" y="1808820"/>
            <a:ext cx="266715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lang="en-GB" sz="1600" kern="1200" dirty="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dirty="0"/>
              <a:t>Second level</a:t>
            </a:r>
          </a:p>
          <a:p>
            <a:pPr lvl="2"/>
            <a:r>
              <a:rPr lang="en-GB" dirty="0"/>
              <a:t>Third level</a:t>
            </a:r>
          </a:p>
        </p:txBody>
      </p:sp>
      <p:sp>
        <p:nvSpPr>
          <p:cNvPr id="22" name="Content Placeholder 2">
            <a:extLst>
              <a:ext uri="{FF2B5EF4-FFF2-40B4-BE49-F238E27FC236}">
                <a16:creationId xmlns:a16="http://schemas.microsoft.com/office/drawing/2014/main" id="{7CE1EB90-82E9-4FC8-B6D3-007BF2FBE500}"/>
              </a:ext>
            </a:extLst>
          </p:cNvPr>
          <p:cNvSpPr>
            <a:spLocks noGrp="1"/>
          </p:cNvSpPr>
          <p:nvPr>
            <p:ph idx="22" hasCustomPrompt="1"/>
          </p:nvPr>
        </p:nvSpPr>
        <p:spPr>
          <a:xfrm>
            <a:off x="9120060" y="1808820"/>
            <a:ext cx="266715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6"/>
              </a:buBlip>
              <a:defRPr lang="en-GB" sz="1600" kern="1200" dirty="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marL="447675" lvl="1" indent="-314325" algn="l" defTabSz="914400" rtl="0" eaLnBrk="1" latinLnBrk="0" hangingPunct="1">
              <a:lnSpc>
                <a:spcPct val="100000"/>
              </a:lnSpc>
              <a:spcBef>
                <a:spcPts val="600"/>
              </a:spcBef>
              <a:buSzPct val="80000"/>
              <a:buFontTx/>
              <a:buBlip>
                <a:blip r:embed="rId6"/>
              </a:buBlip>
            </a:pPr>
            <a:r>
              <a:rPr lang="en-GB" dirty="0"/>
              <a:t>Second level</a:t>
            </a:r>
          </a:p>
          <a:p>
            <a:pPr lvl="2"/>
            <a:r>
              <a:rPr lang="en-GB" dirty="0"/>
              <a:t>Third level</a:t>
            </a:r>
          </a:p>
        </p:txBody>
      </p:sp>
      <p:sp>
        <p:nvSpPr>
          <p:cNvPr id="26" name="Text Placeholder 8">
            <a:extLst>
              <a:ext uri="{FF2B5EF4-FFF2-40B4-BE49-F238E27FC236}">
                <a16:creationId xmlns:a16="http://schemas.microsoft.com/office/drawing/2014/main" id="{8D0EA6A7-13A6-4F7C-BD66-1B36B778A722}"/>
              </a:ext>
            </a:extLst>
          </p:cNvPr>
          <p:cNvSpPr>
            <a:spLocks noGrp="1"/>
          </p:cNvSpPr>
          <p:nvPr>
            <p:ph type="body" sz="quarter" idx="23"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a:t>
            </a:r>
          </a:p>
        </p:txBody>
      </p:sp>
      <p:sp>
        <p:nvSpPr>
          <p:cNvPr id="27" name="Espace réservé du pied de page 4">
            <a:extLst>
              <a:ext uri="{FF2B5EF4-FFF2-40B4-BE49-F238E27FC236}">
                <a16:creationId xmlns:a16="http://schemas.microsoft.com/office/drawing/2014/main" id="{41A1F7B3-78F2-4338-8319-8B897FA823B9}"/>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 Ipsos | Doc Name</a:t>
            </a:r>
          </a:p>
        </p:txBody>
      </p:sp>
      <p:sp>
        <p:nvSpPr>
          <p:cNvPr id="5" name="Espace réservé du numéro de diapositive 4">
            <a:extLst>
              <a:ext uri="{FF2B5EF4-FFF2-40B4-BE49-F238E27FC236}">
                <a16:creationId xmlns:a16="http://schemas.microsoft.com/office/drawing/2014/main" id="{ED3453C5-5187-47ED-80EA-CF36689212CA}"/>
              </a:ext>
            </a:extLst>
          </p:cNvPr>
          <p:cNvSpPr>
            <a:spLocks noGrp="1"/>
          </p:cNvSpPr>
          <p:nvPr>
            <p:ph type="sldNum" sz="quarter" idx="24"/>
          </p:nvPr>
        </p:nvSpPr>
        <p:spPr>
          <a:xfrm>
            <a:off x="44749" y="5085184"/>
            <a:ext cx="360037" cy="365125"/>
          </a:xfrm>
          <a:prstGeom prst="rect">
            <a:avLst/>
          </a:prstGeom>
        </p:spPr>
        <p:txBody>
          <a:bodyPr/>
          <a:lstStyle>
            <a:lvl1pPr>
              <a:defRPr>
                <a:solidFill>
                  <a:schemeClr val="bg1"/>
                </a:solidFill>
              </a:defRPr>
            </a:lvl1pPr>
          </a:lstStyle>
          <a:p>
            <a:fld id="{D61AABEC-672F-4B68-B914-690DA978312C}" type="slidenum">
              <a:rPr lang="en-GB" smtClean="0"/>
              <a:pPr/>
              <a:t>‹#›</a:t>
            </a:fld>
            <a:r>
              <a:rPr lang="en-GB"/>
              <a:t> ‒ </a:t>
            </a:r>
            <a:endParaRPr lang="en-GB" dirty="0"/>
          </a:p>
        </p:txBody>
      </p:sp>
      <p:sp>
        <p:nvSpPr>
          <p:cNvPr id="24" name="Text Placeholder 5">
            <a:extLst>
              <a:ext uri="{FF2B5EF4-FFF2-40B4-BE49-F238E27FC236}">
                <a16:creationId xmlns:a16="http://schemas.microsoft.com/office/drawing/2014/main" id="{E1B1BC3B-7D47-4411-98E0-572B5105AF6C}"/>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dirty="0"/>
              <a:t>Subtitle of the slide</a:t>
            </a:r>
          </a:p>
        </p:txBody>
      </p:sp>
    </p:spTree>
    <p:extLst>
      <p:ext uri="{BB962C8B-B14F-4D97-AF65-F5344CB8AC3E}">
        <p14:creationId xmlns:p14="http://schemas.microsoft.com/office/powerpoint/2010/main" val="1428335456"/>
      </p:ext>
    </p:extLst>
  </p:cSld>
  <p:clrMapOvr>
    <a:masterClrMapping/>
  </p:clrMapOvr>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 columns with colored titles [V2]">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userDrawn="1">
            <p:custDataLst>
              <p:tags r:id="rId1"/>
            </p:custDataLst>
            <p:extLst>
              <p:ext uri="{D42A27DB-BD31-4B8C-83A1-F6EECF244321}">
                <p14:modId xmlns:p14="http://schemas.microsoft.com/office/powerpoint/2010/main" val="41346482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sp>
        <p:nvSpPr>
          <p:cNvPr id="9" name="Espace réservé du numéro de diapositive 8">
            <a:extLst>
              <a:ext uri="{FF2B5EF4-FFF2-40B4-BE49-F238E27FC236}">
                <a16:creationId xmlns:a16="http://schemas.microsoft.com/office/drawing/2014/main" id="{117D3991-82D5-4923-813E-6007EFC65ED8}"/>
              </a:ext>
            </a:extLst>
          </p:cNvPr>
          <p:cNvSpPr>
            <a:spLocks noGrp="1"/>
          </p:cNvSpPr>
          <p:nvPr>
            <p:ph type="sldNum" sz="quarter" idx="14"/>
          </p:nvPr>
        </p:nvSpPr>
        <p:spPr>
          <a:xfrm>
            <a:off x="44749" y="5085184"/>
            <a:ext cx="360037" cy="365125"/>
          </a:xfrm>
          <a:prstGeom prst="rect">
            <a:avLst/>
          </a:prstGeom>
        </p:spPr>
        <p:txBody>
          <a:bodyPr/>
          <a:lstStyle/>
          <a:p>
            <a:fld id="{D61AABEC-672F-4B68-B914-690DA978312C}" type="slidenum">
              <a:rPr lang="en-GB" smtClean="0"/>
              <a:pPr/>
              <a:t>‹#›</a:t>
            </a:fld>
            <a:r>
              <a:rPr lang="en-GB" dirty="0"/>
              <a:t> ‒ </a:t>
            </a:r>
          </a:p>
        </p:txBody>
      </p:sp>
      <p:sp>
        <p:nvSpPr>
          <p:cNvPr id="4" name="Titre 3">
            <a:extLst>
              <a:ext uri="{FF2B5EF4-FFF2-40B4-BE49-F238E27FC236}">
                <a16:creationId xmlns:a16="http://schemas.microsoft.com/office/drawing/2014/main" id="{0DC641C9-B54A-4E65-BAB2-93108534F4F0}"/>
              </a:ext>
            </a:extLst>
          </p:cNvPr>
          <p:cNvSpPr>
            <a:spLocks noGrp="1"/>
          </p:cNvSpPr>
          <p:nvPr>
            <p:ph type="title" hasCustomPrompt="1"/>
          </p:nvPr>
        </p:nvSpPr>
        <p:spPr/>
        <p:txBody>
          <a:bodyPr/>
          <a:lstStyle>
            <a:lvl1pPr>
              <a:defRPr/>
            </a:lvl1pPr>
          </a:lstStyle>
          <a:p>
            <a:r>
              <a:rPr lang="fr-FR" dirty="0" err="1"/>
              <a:t>Title</a:t>
            </a:r>
            <a:r>
              <a:rPr lang="fr-FR" dirty="0"/>
              <a:t> of the slide</a:t>
            </a:r>
          </a:p>
        </p:txBody>
      </p:sp>
      <p:sp>
        <p:nvSpPr>
          <p:cNvPr id="20" name="Text Placeholder 8">
            <a:extLst>
              <a:ext uri="{FF2B5EF4-FFF2-40B4-BE49-F238E27FC236}">
                <a16:creationId xmlns:a16="http://schemas.microsoft.com/office/drawing/2014/main" id="{3DAB39EE-A592-42CC-A3A7-B1D1A851EA3B}"/>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a:t>
            </a:r>
          </a:p>
        </p:txBody>
      </p:sp>
      <p:sp>
        <p:nvSpPr>
          <p:cNvPr id="25" name="Espace réservé du texte 4">
            <a:extLst>
              <a:ext uri="{FF2B5EF4-FFF2-40B4-BE49-F238E27FC236}">
                <a16:creationId xmlns:a16="http://schemas.microsoft.com/office/drawing/2014/main" id="{1A62086C-76E4-4718-9B87-7C2FB4830775}"/>
              </a:ext>
            </a:extLst>
          </p:cNvPr>
          <p:cNvSpPr>
            <a:spLocks noGrp="1"/>
          </p:cNvSpPr>
          <p:nvPr>
            <p:ph type="body" sz="quarter" idx="20" hasCustomPrompt="1"/>
          </p:nvPr>
        </p:nvSpPr>
        <p:spPr>
          <a:xfrm>
            <a:off x="404786" y="1993900"/>
            <a:ext cx="2378846" cy="341632"/>
          </a:xfrm>
          <a:prstGeom prst="rect">
            <a:avLst/>
          </a:prstGeom>
          <a:noFill/>
        </p:spPr>
        <p:txBody>
          <a:bodyPr lIns="72000" rIns="0" anchor="t">
            <a:spAutoFit/>
          </a:bodyPr>
          <a:lstStyle>
            <a:lvl1pPr marL="0" indent="0" algn="l">
              <a:buNone/>
              <a:defRPr b="1" cap="all" baseline="0">
                <a:solidFill>
                  <a:schemeClr val="bg2"/>
                </a:solidFill>
              </a:defRPr>
            </a:lvl1pPr>
          </a:lstStyle>
          <a:p>
            <a:pPr lvl="0"/>
            <a:r>
              <a:rPr lang="en-GB" dirty="0"/>
              <a:t>Title</a:t>
            </a:r>
          </a:p>
        </p:txBody>
      </p:sp>
      <p:sp>
        <p:nvSpPr>
          <p:cNvPr id="26" name="Espace réservé du texte 4">
            <a:extLst>
              <a:ext uri="{FF2B5EF4-FFF2-40B4-BE49-F238E27FC236}">
                <a16:creationId xmlns:a16="http://schemas.microsoft.com/office/drawing/2014/main" id="{1F85B39E-ADE6-4814-B538-973092E927F1}"/>
              </a:ext>
            </a:extLst>
          </p:cNvPr>
          <p:cNvSpPr>
            <a:spLocks noGrp="1"/>
          </p:cNvSpPr>
          <p:nvPr>
            <p:ph type="body" sz="quarter" idx="21" hasCustomPrompt="1"/>
          </p:nvPr>
        </p:nvSpPr>
        <p:spPr>
          <a:xfrm>
            <a:off x="3405979" y="1993900"/>
            <a:ext cx="2378846" cy="341632"/>
          </a:xfrm>
          <a:prstGeom prst="rect">
            <a:avLst/>
          </a:prstGeom>
          <a:noFill/>
        </p:spPr>
        <p:txBody>
          <a:bodyPr lIns="72000" rIns="0" anchor="t">
            <a:spAutoFit/>
          </a:bodyPr>
          <a:lstStyle>
            <a:lvl1pPr marL="0" indent="0" algn="l">
              <a:buNone/>
              <a:defRPr b="1" cap="all" baseline="0">
                <a:solidFill>
                  <a:schemeClr val="tx2"/>
                </a:solidFill>
              </a:defRPr>
            </a:lvl1pPr>
          </a:lstStyle>
          <a:p>
            <a:pPr lvl="0"/>
            <a:r>
              <a:rPr lang="en-GB"/>
              <a:t>Title</a:t>
            </a:r>
            <a:endParaRPr lang="en-GB" dirty="0"/>
          </a:p>
        </p:txBody>
      </p:sp>
      <p:sp>
        <p:nvSpPr>
          <p:cNvPr id="28" name="Espace réservé du texte 4">
            <a:extLst>
              <a:ext uri="{FF2B5EF4-FFF2-40B4-BE49-F238E27FC236}">
                <a16:creationId xmlns:a16="http://schemas.microsoft.com/office/drawing/2014/main" id="{9CE6EC93-06F2-4F91-965C-189C479505A1}"/>
              </a:ext>
            </a:extLst>
          </p:cNvPr>
          <p:cNvSpPr>
            <a:spLocks noGrp="1"/>
          </p:cNvSpPr>
          <p:nvPr>
            <p:ph type="body" sz="quarter" idx="23" hasCustomPrompt="1"/>
          </p:nvPr>
        </p:nvSpPr>
        <p:spPr>
          <a:xfrm>
            <a:off x="9408368" y="1993900"/>
            <a:ext cx="2378846" cy="341632"/>
          </a:xfrm>
          <a:prstGeom prst="rect">
            <a:avLst/>
          </a:prstGeom>
          <a:noFill/>
        </p:spPr>
        <p:txBody>
          <a:bodyPr lIns="72000" rIns="0" anchor="t">
            <a:spAutoFit/>
          </a:bodyPr>
          <a:lstStyle>
            <a:lvl1pPr marL="0" indent="0" algn="l">
              <a:buNone/>
              <a:defRPr b="1" cap="all" baseline="0">
                <a:solidFill>
                  <a:schemeClr val="accent1"/>
                </a:solidFill>
              </a:defRPr>
            </a:lvl1pPr>
          </a:lstStyle>
          <a:p>
            <a:pPr lvl="0"/>
            <a:r>
              <a:rPr lang="en-GB" dirty="0"/>
              <a:t>Title</a:t>
            </a:r>
          </a:p>
        </p:txBody>
      </p:sp>
      <p:sp>
        <p:nvSpPr>
          <p:cNvPr id="29" name="Espace réservé du texte 15">
            <a:extLst>
              <a:ext uri="{FF2B5EF4-FFF2-40B4-BE49-F238E27FC236}">
                <a16:creationId xmlns:a16="http://schemas.microsoft.com/office/drawing/2014/main" id="{F78CE628-C138-44AB-BF90-4CD6DCBF6C9B}"/>
              </a:ext>
            </a:extLst>
          </p:cNvPr>
          <p:cNvSpPr>
            <a:spLocks noGrp="1"/>
          </p:cNvSpPr>
          <p:nvPr>
            <p:ph type="body" sz="quarter" idx="24" hasCustomPrompt="1"/>
          </p:nvPr>
        </p:nvSpPr>
        <p:spPr>
          <a:xfrm>
            <a:off x="404786" y="2785487"/>
            <a:ext cx="2378847" cy="1477328"/>
          </a:xfrm>
          <a:prstGeom prst="rect">
            <a:avLst/>
          </a:prstGeom>
        </p:spPr>
        <p:txBody>
          <a:bodyPr lIns="0" rIns="0">
            <a:spAutoFit/>
          </a:bodyPr>
          <a:lstStyle>
            <a:lvl1pPr>
              <a:defRPr sz="1600"/>
            </a:lvl1pPr>
            <a:lvl2pPr marL="447675" indent="-314325">
              <a:buFontTx/>
              <a:buBlip>
                <a:blip r:embed="rId6"/>
              </a:buBlip>
              <a:defRPr sz="1600"/>
            </a:lvl2pPr>
            <a:lvl3pPr>
              <a:defRPr sz="1400"/>
            </a:lvl3pPr>
            <a:lvl4pPr>
              <a:defRPr sz="1600"/>
            </a:lvl4pPr>
            <a:lvl5pPr>
              <a:defRPr sz="1600"/>
            </a:lvl5pPr>
          </a:lstStyle>
          <a:p>
            <a:pPr lvl="0"/>
            <a:r>
              <a:rPr lang="en-GB" dirty="0"/>
              <a:t>Click to change the text styles on the slide master</a:t>
            </a:r>
          </a:p>
          <a:p>
            <a:pPr lvl="1"/>
            <a:r>
              <a:rPr lang="en-GB" dirty="0"/>
              <a:t>Second level</a:t>
            </a:r>
          </a:p>
          <a:p>
            <a:pPr lvl="2"/>
            <a:r>
              <a:rPr lang="en-GB" dirty="0"/>
              <a:t>Third level</a:t>
            </a:r>
          </a:p>
        </p:txBody>
      </p:sp>
      <p:sp>
        <p:nvSpPr>
          <p:cNvPr id="30" name="Espace réservé du texte 15">
            <a:extLst>
              <a:ext uri="{FF2B5EF4-FFF2-40B4-BE49-F238E27FC236}">
                <a16:creationId xmlns:a16="http://schemas.microsoft.com/office/drawing/2014/main" id="{6683BE0B-F7A1-470B-9F10-E4277EE351EC}"/>
              </a:ext>
            </a:extLst>
          </p:cNvPr>
          <p:cNvSpPr>
            <a:spLocks noGrp="1"/>
          </p:cNvSpPr>
          <p:nvPr>
            <p:ph type="body" sz="quarter" idx="25" hasCustomPrompt="1"/>
          </p:nvPr>
        </p:nvSpPr>
        <p:spPr>
          <a:xfrm>
            <a:off x="3405979" y="2785487"/>
            <a:ext cx="2378847" cy="1477328"/>
          </a:xfrm>
          <a:prstGeom prst="rect">
            <a:avLst/>
          </a:prstGeom>
        </p:spPr>
        <p:txBody>
          <a:bodyPr lIns="0" rIns="0">
            <a:spAutoFit/>
          </a:bodyPr>
          <a:lstStyle>
            <a:lvl1pPr>
              <a:defRPr sz="1600"/>
            </a:lvl1pPr>
            <a:lvl2pPr marL="447675" indent="-314325">
              <a:buFontTx/>
              <a:buBlip>
                <a:blip r:embed="rId7"/>
              </a:buBlip>
              <a:defRPr sz="1600"/>
            </a:lvl2pPr>
            <a:lvl3pPr>
              <a:defRPr sz="1400"/>
            </a:lvl3pPr>
            <a:lvl4pPr>
              <a:defRPr sz="1600"/>
            </a:lvl4pPr>
            <a:lvl5pPr>
              <a:defRPr sz="1600"/>
            </a:lvl5pPr>
          </a:lstStyle>
          <a:p>
            <a:pPr lvl="0"/>
            <a:r>
              <a:rPr lang="en-GB" dirty="0"/>
              <a:t>Click to change the text styles on the slide master</a:t>
            </a:r>
          </a:p>
          <a:p>
            <a:pPr lvl="1"/>
            <a:r>
              <a:rPr lang="en-GB" dirty="0"/>
              <a:t>Second level</a:t>
            </a:r>
          </a:p>
          <a:p>
            <a:pPr lvl="2"/>
            <a:r>
              <a:rPr lang="en-GB" dirty="0"/>
              <a:t>Third level</a:t>
            </a:r>
          </a:p>
        </p:txBody>
      </p:sp>
      <p:sp>
        <p:nvSpPr>
          <p:cNvPr id="32" name="Espace réservé du texte 15">
            <a:extLst>
              <a:ext uri="{FF2B5EF4-FFF2-40B4-BE49-F238E27FC236}">
                <a16:creationId xmlns:a16="http://schemas.microsoft.com/office/drawing/2014/main" id="{4171E4E7-27E3-4CAE-8117-8B0985E3269E}"/>
              </a:ext>
            </a:extLst>
          </p:cNvPr>
          <p:cNvSpPr>
            <a:spLocks noGrp="1"/>
          </p:cNvSpPr>
          <p:nvPr>
            <p:ph type="body" sz="quarter" idx="27" hasCustomPrompt="1"/>
          </p:nvPr>
        </p:nvSpPr>
        <p:spPr>
          <a:xfrm>
            <a:off x="9408367" y="2785487"/>
            <a:ext cx="2378847" cy="1477328"/>
          </a:xfrm>
          <a:prstGeom prst="rect">
            <a:avLst/>
          </a:prstGeom>
        </p:spPr>
        <p:txBody>
          <a:bodyPr lIns="0" rIns="0">
            <a:spAutoFit/>
          </a:bodyPr>
          <a:lstStyle>
            <a:lvl1pPr>
              <a:defRPr sz="1600"/>
            </a:lvl1pPr>
            <a:lvl2pPr marL="447675" indent="-314325">
              <a:buFontTx/>
              <a:buBlip>
                <a:blip r:embed="rId8"/>
              </a:buBlip>
              <a:defRPr sz="1600"/>
            </a:lvl2pPr>
            <a:lvl3pPr>
              <a:defRPr sz="1400"/>
            </a:lvl3pPr>
            <a:lvl4pPr>
              <a:defRPr sz="1600"/>
            </a:lvl4pPr>
            <a:lvl5pPr>
              <a:defRPr sz="1600"/>
            </a:lvl5pPr>
          </a:lstStyle>
          <a:p>
            <a:pPr lvl="0"/>
            <a:r>
              <a:rPr lang="en-GB" dirty="0"/>
              <a:t>Click to change the text styles on the slide master</a:t>
            </a:r>
          </a:p>
          <a:p>
            <a:pPr lvl="1"/>
            <a:r>
              <a:rPr lang="en-GB" dirty="0"/>
              <a:t>Second level</a:t>
            </a:r>
          </a:p>
          <a:p>
            <a:pPr lvl="2"/>
            <a:r>
              <a:rPr lang="en-GB" dirty="0"/>
              <a:t>Third level</a:t>
            </a:r>
          </a:p>
        </p:txBody>
      </p:sp>
      <p:sp>
        <p:nvSpPr>
          <p:cNvPr id="33" name="Espace réservé du texte 4">
            <a:extLst>
              <a:ext uri="{FF2B5EF4-FFF2-40B4-BE49-F238E27FC236}">
                <a16:creationId xmlns:a16="http://schemas.microsoft.com/office/drawing/2014/main" id="{CF196C90-BFA5-4EB1-809E-257C96ED6B2B}"/>
              </a:ext>
            </a:extLst>
          </p:cNvPr>
          <p:cNvSpPr>
            <a:spLocks noGrp="1"/>
          </p:cNvSpPr>
          <p:nvPr>
            <p:ph type="body" sz="quarter" idx="22" hasCustomPrompt="1"/>
          </p:nvPr>
        </p:nvSpPr>
        <p:spPr>
          <a:xfrm>
            <a:off x="6407173" y="1993900"/>
            <a:ext cx="2378846" cy="338554"/>
          </a:xfrm>
          <a:prstGeom prst="rect">
            <a:avLst/>
          </a:prstGeom>
          <a:noFill/>
        </p:spPr>
        <p:txBody>
          <a:bodyPr lIns="72000" rIns="0" anchor="t">
            <a:spAutoFit/>
          </a:bodyPr>
          <a:lstStyle>
            <a:lvl1pPr marL="0" indent="0" algn="l">
              <a:buNone/>
              <a:defRPr b="1" cap="all" baseline="0">
                <a:solidFill>
                  <a:schemeClr val="accent3"/>
                </a:solidFill>
              </a:defRPr>
            </a:lvl1pPr>
          </a:lstStyle>
          <a:p>
            <a:pPr lvl="0"/>
            <a:r>
              <a:rPr lang="en-GB" dirty="0"/>
              <a:t>Title</a:t>
            </a:r>
          </a:p>
        </p:txBody>
      </p:sp>
      <p:sp>
        <p:nvSpPr>
          <p:cNvPr id="34" name="Espace réservé du texte 15">
            <a:extLst>
              <a:ext uri="{FF2B5EF4-FFF2-40B4-BE49-F238E27FC236}">
                <a16:creationId xmlns:a16="http://schemas.microsoft.com/office/drawing/2014/main" id="{BA8D7796-2153-4B06-BE09-A751E28741D5}"/>
              </a:ext>
            </a:extLst>
          </p:cNvPr>
          <p:cNvSpPr>
            <a:spLocks noGrp="1"/>
          </p:cNvSpPr>
          <p:nvPr>
            <p:ph type="body" sz="quarter" idx="26" hasCustomPrompt="1"/>
          </p:nvPr>
        </p:nvSpPr>
        <p:spPr>
          <a:xfrm>
            <a:off x="6407172" y="2785487"/>
            <a:ext cx="2378847" cy="1477328"/>
          </a:xfrm>
          <a:prstGeom prst="rect">
            <a:avLst/>
          </a:prstGeom>
        </p:spPr>
        <p:txBody>
          <a:bodyPr lIns="0" rIns="0">
            <a:spAutoFit/>
          </a:bodyPr>
          <a:lstStyle>
            <a:lvl1pPr>
              <a:defRPr sz="1600"/>
            </a:lvl1pPr>
            <a:lvl2pPr marL="447675" indent="-314325">
              <a:buFontTx/>
              <a:buBlip>
                <a:blip r:embed="rId9"/>
              </a:buBlip>
              <a:defRPr lang="en-GB" sz="1600" kern="1200" dirty="0">
                <a:solidFill>
                  <a:schemeClr val="tx1"/>
                </a:solidFill>
                <a:latin typeface="+mn-lt"/>
                <a:ea typeface="+mn-ea"/>
                <a:cs typeface="+mn-cs"/>
              </a:defRPr>
            </a:lvl2pPr>
            <a:lvl3pPr>
              <a:defRPr sz="1400"/>
            </a:lvl3pPr>
            <a:lvl4pPr>
              <a:defRPr sz="1600"/>
            </a:lvl4pPr>
            <a:lvl5pPr>
              <a:defRPr sz="1600"/>
            </a:lvl5pPr>
          </a:lstStyle>
          <a:p>
            <a:pPr lvl="0"/>
            <a:r>
              <a:rPr lang="en-GB" dirty="0"/>
              <a:t>Click to change the text styles on the slide master</a:t>
            </a:r>
          </a:p>
          <a:p>
            <a:pPr marL="447675" lvl="1" indent="-314325" algn="l" defTabSz="914400" rtl="0" eaLnBrk="1" latinLnBrk="0" hangingPunct="1">
              <a:lnSpc>
                <a:spcPct val="100000"/>
              </a:lnSpc>
              <a:spcBef>
                <a:spcPts val="600"/>
              </a:spcBef>
              <a:buSzPct val="80000"/>
              <a:buFontTx/>
              <a:buBlip>
                <a:blip r:embed="rId10"/>
              </a:buBlip>
            </a:pPr>
            <a:r>
              <a:rPr lang="en-GB" dirty="0"/>
              <a:t>Second level</a:t>
            </a:r>
          </a:p>
          <a:p>
            <a:pPr lvl="2"/>
            <a:r>
              <a:rPr lang="en-GB" dirty="0"/>
              <a:t>Third level</a:t>
            </a:r>
          </a:p>
        </p:txBody>
      </p:sp>
      <p:sp>
        <p:nvSpPr>
          <p:cNvPr id="35" name="Cadre 34">
            <a:extLst>
              <a:ext uri="{FF2B5EF4-FFF2-40B4-BE49-F238E27FC236}">
                <a16:creationId xmlns:a16="http://schemas.microsoft.com/office/drawing/2014/main" id="{5950ADE3-A3C7-426D-AFD5-0939554DBFB8}"/>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 name="Text Placeholder 5">
            <a:extLst>
              <a:ext uri="{FF2B5EF4-FFF2-40B4-BE49-F238E27FC236}">
                <a16:creationId xmlns:a16="http://schemas.microsoft.com/office/drawing/2014/main" id="{6C401719-DE65-4BED-82B6-EEC883CD2F53}"/>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tx2"/>
                </a:solidFill>
              </a:defRPr>
            </a:lvl1pPr>
          </a:lstStyle>
          <a:p>
            <a:pPr lvl="0"/>
            <a:r>
              <a:rPr lang="en-GB" dirty="0"/>
              <a:t>Subtitle of the slide</a:t>
            </a:r>
          </a:p>
        </p:txBody>
      </p:sp>
    </p:spTree>
    <p:extLst>
      <p:ext uri="{BB962C8B-B14F-4D97-AF65-F5344CB8AC3E}">
        <p14:creationId xmlns:p14="http://schemas.microsoft.com/office/powerpoint/2010/main" val="2202472138"/>
      </p:ext>
    </p:extLst>
  </p:cSld>
  <p:clrMapOvr>
    <a:masterClrMapping/>
  </p:clrMapOvr>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orient="horz" pos="3906">
          <p15:clr>
            <a:srgbClr val="F26B43"/>
          </p15:clr>
        </p15:guide>
        <p15:guide id="6" orient="horz" pos="4156">
          <p15:clr>
            <a:srgbClr val="F26B43"/>
          </p15:clr>
        </p15:guide>
        <p15:guide id="7" pos="306">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 columns with colored titles with dividers">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userDrawn="1">
            <p:custDataLst>
              <p:tags r:id="rId1"/>
            </p:custDataLst>
            <p:extLst>
              <p:ext uri="{D42A27DB-BD31-4B8C-83A1-F6EECF244321}">
                <p14:modId xmlns:p14="http://schemas.microsoft.com/office/powerpoint/2010/main" val="28642588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sp>
        <p:nvSpPr>
          <p:cNvPr id="9" name="Espace réservé du numéro de diapositive 8">
            <a:extLst>
              <a:ext uri="{FF2B5EF4-FFF2-40B4-BE49-F238E27FC236}">
                <a16:creationId xmlns:a16="http://schemas.microsoft.com/office/drawing/2014/main" id="{117D3991-82D5-4923-813E-6007EFC65ED8}"/>
              </a:ext>
            </a:extLst>
          </p:cNvPr>
          <p:cNvSpPr>
            <a:spLocks noGrp="1"/>
          </p:cNvSpPr>
          <p:nvPr>
            <p:ph type="sldNum" sz="quarter" idx="14"/>
          </p:nvPr>
        </p:nvSpPr>
        <p:spPr>
          <a:xfrm>
            <a:off x="44749" y="5085184"/>
            <a:ext cx="360037" cy="365125"/>
          </a:xfrm>
          <a:prstGeom prst="rect">
            <a:avLst/>
          </a:prstGeom>
        </p:spPr>
        <p:txBody>
          <a:bodyPr/>
          <a:lstStyle/>
          <a:p>
            <a:fld id="{D61AABEC-672F-4B68-B914-690DA978312C}" type="slidenum">
              <a:rPr lang="en-GB" smtClean="0"/>
              <a:pPr/>
              <a:t>‹#›</a:t>
            </a:fld>
            <a:r>
              <a:rPr lang="en-GB" dirty="0"/>
              <a:t> ‒ </a:t>
            </a:r>
          </a:p>
        </p:txBody>
      </p:sp>
      <p:sp>
        <p:nvSpPr>
          <p:cNvPr id="4" name="Titre 3">
            <a:extLst>
              <a:ext uri="{FF2B5EF4-FFF2-40B4-BE49-F238E27FC236}">
                <a16:creationId xmlns:a16="http://schemas.microsoft.com/office/drawing/2014/main" id="{0DC641C9-B54A-4E65-BAB2-93108534F4F0}"/>
              </a:ext>
            </a:extLst>
          </p:cNvPr>
          <p:cNvSpPr>
            <a:spLocks noGrp="1"/>
          </p:cNvSpPr>
          <p:nvPr>
            <p:ph type="title" hasCustomPrompt="1"/>
          </p:nvPr>
        </p:nvSpPr>
        <p:spPr/>
        <p:txBody>
          <a:bodyPr/>
          <a:lstStyle>
            <a:lvl1pPr>
              <a:defRPr/>
            </a:lvl1pPr>
          </a:lstStyle>
          <a:p>
            <a:r>
              <a:rPr lang="fr-FR" dirty="0" err="1"/>
              <a:t>Title</a:t>
            </a:r>
            <a:r>
              <a:rPr lang="fr-FR" dirty="0"/>
              <a:t> of the slide</a:t>
            </a:r>
          </a:p>
        </p:txBody>
      </p:sp>
      <p:sp>
        <p:nvSpPr>
          <p:cNvPr id="20" name="Text Placeholder 8">
            <a:extLst>
              <a:ext uri="{FF2B5EF4-FFF2-40B4-BE49-F238E27FC236}">
                <a16:creationId xmlns:a16="http://schemas.microsoft.com/office/drawing/2014/main" id="{72A123BC-64B8-4F7B-855D-41D9EB63A6FB}"/>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a:t>
            </a:r>
          </a:p>
        </p:txBody>
      </p:sp>
      <p:sp>
        <p:nvSpPr>
          <p:cNvPr id="22" name="Espace réservé du texte 4">
            <a:extLst>
              <a:ext uri="{FF2B5EF4-FFF2-40B4-BE49-F238E27FC236}">
                <a16:creationId xmlns:a16="http://schemas.microsoft.com/office/drawing/2014/main" id="{FFF7EE1B-7DB4-488B-B26D-A38B11675A8E}"/>
              </a:ext>
            </a:extLst>
          </p:cNvPr>
          <p:cNvSpPr>
            <a:spLocks noGrp="1"/>
          </p:cNvSpPr>
          <p:nvPr>
            <p:ph type="body" sz="quarter" idx="20" hasCustomPrompt="1"/>
          </p:nvPr>
        </p:nvSpPr>
        <p:spPr>
          <a:xfrm>
            <a:off x="404786" y="1993900"/>
            <a:ext cx="2378846" cy="341632"/>
          </a:xfrm>
          <a:prstGeom prst="rect">
            <a:avLst/>
          </a:prstGeom>
          <a:noFill/>
        </p:spPr>
        <p:txBody>
          <a:bodyPr lIns="72000" rIns="0" anchor="t">
            <a:spAutoFit/>
          </a:bodyPr>
          <a:lstStyle>
            <a:lvl1pPr marL="0" indent="0" algn="l">
              <a:buNone/>
              <a:defRPr b="1" cap="all" baseline="0">
                <a:solidFill>
                  <a:schemeClr val="bg2"/>
                </a:solidFill>
              </a:defRPr>
            </a:lvl1pPr>
          </a:lstStyle>
          <a:p>
            <a:pPr lvl="0"/>
            <a:r>
              <a:rPr lang="en-GB" dirty="0"/>
              <a:t>Title</a:t>
            </a:r>
          </a:p>
        </p:txBody>
      </p:sp>
      <p:sp>
        <p:nvSpPr>
          <p:cNvPr id="23" name="Espace réservé du texte 4">
            <a:extLst>
              <a:ext uri="{FF2B5EF4-FFF2-40B4-BE49-F238E27FC236}">
                <a16:creationId xmlns:a16="http://schemas.microsoft.com/office/drawing/2014/main" id="{96518655-1BBA-4FB9-A1A1-87676ECAF404}"/>
              </a:ext>
            </a:extLst>
          </p:cNvPr>
          <p:cNvSpPr>
            <a:spLocks noGrp="1"/>
          </p:cNvSpPr>
          <p:nvPr>
            <p:ph type="body" sz="quarter" idx="21" hasCustomPrompt="1"/>
          </p:nvPr>
        </p:nvSpPr>
        <p:spPr>
          <a:xfrm>
            <a:off x="3405979" y="1993900"/>
            <a:ext cx="2378846" cy="341632"/>
          </a:xfrm>
          <a:prstGeom prst="rect">
            <a:avLst/>
          </a:prstGeom>
          <a:noFill/>
        </p:spPr>
        <p:txBody>
          <a:bodyPr lIns="72000" rIns="0" anchor="t">
            <a:spAutoFit/>
          </a:bodyPr>
          <a:lstStyle>
            <a:lvl1pPr marL="0" indent="0" algn="l">
              <a:buNone/>
              <a:defRPr b="1" cap="all" baseline="0">
                <a:solidFill>
                  <a:schemeClr val="tx2"/>
                </a:solidFill>
              </a:defRPr>
            </a:lvl1pPr>
          </a:lstStyle>
          <a:p>
            <a:pPr lvl="0"/>
            <a:r>
              <a:rPr lang="en-GB"/>
              <a:t>Title</a:t>
            </a:r>
            <a:endParaRPr lang="en-GB" dirty="0"/>
          </a:p>
        </p:txBody>
      </p:sp>
      <p:sp>
        <p:nvSpPr>
          <p:cNvPr id="24" name="Espace réservé du texte 4">
            <a:extLst>
              <a:ext uri="{FF2B5EF4-FFF2-40B4-BE49-F238E27FC236}">
                <a16:creationId xmlns:a16="http://schemas.microsoft.com/office/drawing/2014/main" id="{8634DFA4-CD88-4C57-A92C-47493D245D0F}"/>
              </a:ext>
            </a:extLst>
          </p:cNvPr>
          <p:cNvSpPr>
            <a:spLocks noGrp="1"/>
          </p:cNvSpPr>
          <p:nvPr>
            <p:ph type="body" sz="quarter" idx="22" hasCustomPrompt="1"/>
          </p:nvPr>
        </p:nvSpPr>
        <p:spPr>
          <a:xfrm>
            <a:off x="6407173" y="1993900"/>
            <a:ext cx="2378846" cy="338554"/>
          </a:xfrm>
          <a:prstGeom prst="rect">
            <a:avLst/>
          </a:prstGeom>
          <a:noFill/>
        </p:spPr>
        <p:txBody>
          <a:bodyPr lIns="72000" rIns="0" anchor="t">
            <a:spAutoFit/>
          </a:bodyPr>
          <a:lstStyle>
            <a:lvl1pPr marL="0" indent="0" algn="l">
              <a:buNone/>
              <a:defRPr b="1" cap="all" baseline="0">
                <a:solidFill>
                  <a:schemeClr val="accent4"/>
                </a:solidFill>
              </a:defRPr>
            </a:lvl1pPr>
          </a:lstStyle>
          <a:p>
            <a:pPr lvl="0"/>
            <a:r>
              <a:rPr lang="en-GB" dirty="0"/>
              <a:t>Title</a:t>
            </a:r>
          </a:p>
        </p:txBody>
      </p:sp>
      <p:sp>
        <p:nvSpPr>
          <p:cNvPr id="25" name="Espace réservé du texte 4">
            <a:extLst>
              <a:ext uri="{FF2B5EF4-FFF2-40B4-BE49-F238E27FC236}">
                <a16:creationId xmlns:a16="http://schemas.microsoft.com/office/drawing/2014/main" id="{09285BF7-E824-44DC-8939-2EEDF8EAB5ED}"/>
              </a:ext>
            </a:extLst>
          </p:cNvPr>
          <p:cNvSpPr>
            <a:spLocks noGrp="1"/>
          </p:cNvSpPr>
          <p:nvPr>
            <p:ph type="body" sz="quarter" idx="23" hasCustomPrompt="1"/>
          </p:nvPr>
        </p:nvSpPr>
        <p:spPr>
          <a:xfrm>
            <a:off x="9408368" y="1993900"/>
            <a:ext cx="2378846" cy="341632"/>
          </a:xfrm>
          <a:prstGeom prst="rect">
            <a:avLst/>
          </a:prstGeom>
          <a:noFill/>
        </p:spPr>
        <p:txBody>
          <a:bodyPr lIns="72000" rIns="0" anchor="t">
            <a:spAutoFit/>
          </a:bodyPr>
          <a:lstStyle>
            <a:lvl1pPr marL="0" indent="0" algn="l">
              <a:buNone/>
              <a:defRPr b="1" cap="all" baseline="0">
                <a:solidFill>
                  <a:schemeClr val="accent1"/>
                </a:solidFill>
              </a:defRPr>
            </a:lvl1pPr>
          </a:lstStyle>
          <a:p>
            <a:pPr lvl="0"/>
            <a:r>
              <a:rPr lang="en-GB" dirty="0"/>
              <a:t>Title</a:t>
            </a:r>
          </a:p>
        </p:txBody>
      </p:sp>
      <p:sp>
        <p:nvSpPr>
          <p:cNvPr id="26" name="Espace réservé du texte 15">
            <a:extLst>
              <a:ext uri="{FF2B5EF4-FFF2-40B4-BE49-F238E27FC236}">
                <a16:creationId xmlns:a16="http://schemas.microsoft.com/office/drawing/2014/main" id="{7EA390A2-E2D4-4D20-BDB9-C874325BA370}"/>
              </a:ext>
            </a:extLst>
          </p:cNvPr>
          <p:cNvSpPr>
            <a:spLocks noGrp="1"/>
          </p:cNvSpPr>
          <p:nvPr>
            <p:ph type="body" sz="quarter" idx="24" hasCustomPrompt="1"/>
          </p:nvPr>
        </p:nvSpPr>
        <p:spPr>
          <a:xfrm>
            <a:off x="404786" y="2785487"/>
            <a:ext cx="2378847" cy="1477328"/>
          </a:xfrm>
          <a:prstGeom prst="rect">
            <a:avLst/>
          </a:prstGeom>
        </p:spPr>
        <p:txBody>
          <a:bodyPr lIns="0" rIns="0">
            <a:spAutoFit/>
          </a:bodyPr>
          <a:lstStyle>
            <a:lvl1pPr>
              <a:defRPr sz="1600"/>
            </a:lvl1pPr>
            <a:lvl2pPr marL="447675" indent="-314325">
              <a:buFontTx/>
              <a:buBlip>
                <a:blip r:embed="rId6"/>
              </a:buBlip>
              <a:defRPr sz="1600"/>
            </a:lvl2pPr>
            <a:lvl3pPr>
              <a:defRPr sz="1400"/>
            </a:lvl3pPr>
            <a:lvl4pPr>
              <a:defRPr sz="1600"/>
            </a:lvl4pPr>
            <a:lvl5pPr>
              <a:defRPr sz="1600"/>
            </a:lvl5pPr>
          </a:lstStyle>
          <a:p>
            <a:pPr lvl="0"/>
            <a:r>
              <a:rPr lang="en-GB" dirty="0"/>
              <a:t>Click to change the text styles on the slide master</a:t>
            </a:r>
          </a:p>
          <a:p>
            <a:pPr lvl="1"/>
            <a:r>
              <a:rPr lang="en-GB" dirty="0"/>
              <a:t>Second level</a:t>
            </a:r>
          </a:p>
          <a:p>
            <a:pPr lvl="2"/>
            <a:r>
              <a:rPr lang="en-GB" dirty="0"/>
              <a:t>Third level</a:t>
            </a:r>
          </a:p>
        </p:txBody>
      </p:sp>
      <p:sp>
        <p:nvSpPr>
          <p:cNvPr id="27" name="Espace réservé du texte 15">
            <a:extLst>
              <a:ext uri="{FF2B5EF4-FFF2-40B4-BE49-F238E27FC236}">
                <a16:creationId xmlns:a16="http://schemas.microsoft.com/office/drawing/2014/main" id="{1564D801-B0E6-43C3-8B94-0E89FD96100D}"/>
              </a:ext>
            </a:extLst>
          </p:cNvPr>
          <p:cNvSpPr>
            <a:spLocks noGrp="1"/>
          </p:cNvSpPr>
          <p:nvPr>
            <p:ph type="body" sz="quarter" idx="25" hasCustomPrompt="1"/>
          </p:nvPr>
        </p:nvSpPr>
        <p:spPr>
          <a:xfrm>
            <a:off x="3405979" y="2785487"/>
            <a:ext cx="2378847" cy="1477328"/>
          </a:xfrm>
          <a:prstGeom prst="rect">
            <a:avLst/>
          </a:prstGeom>
        </p:spPr>
        <p:txBody>
          <a:bodyPr lIns="0" rIns="0">
            <a:spAutoFit/>
          </a:bodyPr>
          <a:lstStyle>
            <a:lvl1pPr>
              <a:defRPr sz="1600"/>
            </a:lvl1pPr>
            <a:lvl2pPr marL="447675" indent="-314325">
              <a:buFontTx/>
              <a:buBlip>
                <a:blip r:embed="rId7"/>
              </a:buBlip>
              <a:defRPr sz="1600"/>
            </a:lvl2pPr>
            <a:lvl3pPr>
              <a:defRPr sz="1400"/>
            </a:lvl3pPr>
            <a:lvl4pPr>
              <a:defRPr sz="1600"/>
            </a:lvl4pPr>
            <a:lvl5pPr>
              <a:defRPr sz="1600"/>
            </a:lvl5pPr>
          </a:lstStyle>
          <a:p>
            <a:pPr lvl="0"/>
            <a:r>
              <a:rPr lang="en-GB" dirty="0"/>
              <a:t>Click to change the text styles on the slide master</a:t>
            </a:r>
          </a:p>
          <a:p>
            <a:pPr lvl="1"/>
            <a:r>
              <a:rPr lang="en-GB" dirty="0"/>
              <a:t>Second level</a:t>
            </a:r>
          </a:p>
          <a:p>
            <a:pPr lvl="2"/>
            <a:r>
              <a:rPr lang="en-GB" dirty="0"/>
              <a:t>Third level</a:t>
            </a:r>
          </a:p>
        </p:txBody>
      </p:sp>
      <p:sp>
        <p:nvSpPr>
          <p:cNvPr id="28" name="Espace réservé du texte 15">
            <a:extLst>
              <a:ext uri="{FF2B5EF4-FFF2-40B4-BE49-F238E27FC236}">
                <a16:creationId xmlns:a16="http://schemas.microsoft.com/office/drawing/2014/main" id="{461F3D26-7698-4382-817D-06AE9A8CDF0C}"/>
              </a:ext>
            </a:extLst>
          </p:cNvPr>
          <p:cNvSpPr>
            <a:spLocks noGrp="1"/>
          </p:cNvSpPr>
          <p:nvPr>
            <p:ph type="body" sz="quarter" idx="26" hasCustomPrompt="1"/>
          </p:nvPr>
        </p:nvSpPr>
        <p:spPr>
          <a:xfrm>
            <a:off x="6407172" y="2785487"/>
            <a:ext cx="2378847" cy="1477328"/>
          </a:xfrm>
          <a:prstGeom prst="rect">
            <a:avLst/>
          </a:prstGeom>
        </p:spPr>
        <p:txBody>
          <a:bodyPr lIns="0" rIns="0">
            <a:spAutoFit/>
          </a:bodyPr>
          <a:lstStyle>
            <a:lvl1pPr>
              <a:defRPr sz="1600"/>
            </a:lvl1pPr>
            <a:lvl2pPr marL="447675" indent="-314325">
              <a:buFontTx/>
              <a:buBlip>
                <a:blip r:embed="rId8"/>
              </a:buBlip>
              <a:defRPr sz="1600"/>
            </a:lvl2pPr>
            <a:lvl3pPr>
              <a:defRPr sz="1400"/>
            </a:lvl3pPr>
            <a:lvl4pPr>
              <a:defRPr sz="1600"/>
            </a:lvl4pPr>
            <a:lvl5pPr>
              <a:defRPr sz="1600"/>
            </a:lvl5pPr>
          </a:lstStyle>
          <a:p>
            <a:pPr lvl="0"/>
            <a:r>
              <a:rPr lang="en-GB" dirty="0"/>
              <a:t>Click to change the text styles on the slide master</a:t>
            </a:r>
          </a:p>
          <a:p>
            <a:pPr lvl="1"/>
            <a:r>
              <a:rPr lang="en-GB" dirty="0"/>
              <a:t>Second level</a:t>
            </a:r>
          </a:p>
          <a:p>
            <a:pPr lvl="2"/>
            <a:r>
              <a:rPr lang="en-GB" dirty="0"/>
              <a:t>Third level</a:t>
            </a:r>
          </a:p>
        </p:txBody>
      </p:sp>
      <p:sp>
        <p:nvSpPr>
          <p:cNvPr id="29" name="Espace réservé du texte 15">
            <a:extLst>
              <a:ext uri="{FF2B5EF4-FFF2-40B4-BE49-F238E27FC236}">
                <a16:creationId xmlns:a16="http://schemas.microsoft.com/office/drawing/2014/main" id="{B611E923-D3EE-49B7-A936-85891DEAA76C}"/>
              </a:ext>
            </a:extLst>
          </p:cNvPr>
          <p:cNvSpPr>
            <a:spLocks noGrp="1"/>
          </p:cNvSpPr>
          <p:nvPr>
            <p:ph type="body" sz="quarter" idx="27" hasCustomPrompt="1"/>
          </p:nvPr>
        </p:nvSpPr>
        <p:spPr>
          <a:xfrm>
            <a:off x="9408367" y="2785487"/>
            <a:ext cx="2378847" cy="1477328"/>
          </a:xfrm>
          <a:prstGeom prst="rect">
            <a:avLst/>
          </a:prstGeom>
        </p:spPr>
        <p:txBody>
          <a:bodyPr lIns="0" rIns="0">
            <a:spAutoFit/>
          </a:bodyPr>
          <a:lstStyle>
            <a:lvl1pPr>
              <a:defRPr sz="1600"/>
            </a:lvl1pPr>
            <a:lvl2pPr marL="447675" indent="-314325">
              <a:buFontTx/>
              <a:buBlip>
                <a:blip r:embed="rId9"/>
              </a:buBlip>
              <a:defRPr sz="1600"/>
            </a:lvl2pPr>
            <a:lvl3pPr>
              <a:defRPr sz="1400"/>
            </a:lvl3pPr>
            <a:lvl4pPr>
              <a:defRPr sz="1600"/>
            </a:lvl4pPr>
            <a:lvl5pPr>
              <a:defRPr sz="1600"/>
            </a:lvl5pPr>
          </a:lstStyle>
          <a:p>
            <a:pPr lvl="0"/>
            <a:r>
              <a:rPr lang="en-GB" dirty="0"/>
              <a:t>Click to change the text styles on the slide master</a:t>
            </a:r>
          </a:p>
          <a:p>
            <a:pPr lvl="1"/>
            <a:r>
              <a:rPr lang="en-GB" dirty="0"/>
              <a:t>Second level</a:t>
            </a:r>
          </a:p>
          <a:p>
            <a:pPr lvl="2"/>
            <a:r>
              <a:rPr lang="en-GB" dirty="0"/>
              <a:t>Third level</a:t>
            </a:r>
          </a:p>
        </p:txBody>
      </p:sp>
      <p:cxnSp>
        <p:nvCxnSpPr>
          <p:cNvPr id="30" name="Straight Connector 35">
            <a:extLst>
              <a:ext uri="{FF2B5EF4-FFF2-40B4-BE49-F238E27FC236}">
                <a16:creationId xmlns:a16="http://schemas.microsoft.com/office/drawing/2014/main" id="{F37A373E-B0C6-4A3A-88BD-3C093DFFB918}"/>
              </a:ext>
            </a:extLst>
          </p:cNvPr>
          <p:cNvCxnSpPr>
            <a:cxnSpLocks/>
          </p:cNvCxnSpPr>
          <p:nvPr userDrawn="1"/>
        </p:nvCxnSpPr>
        <p:spPr>
          <a:xfrm flipV="1">
            <a:off x="3094806"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1" name="Straight Connector 35">
            <a:extLst>
              <a:ext uri="{FF2B5EF4-FFF2-40B4-BE49-F238E27FC236}">
                <a16:creationId xmlns:a16="http://schemas.microsoft.com/office/drawing/2014/main" id="{0BDAA492-5340-46F7-A09D-5F68BE925AB6}"/>
              </a:ext>
            </a:extLst>
          </p:cNvPr>
          <p:cNvCxnSpPr>
            <a:cxnSpLocks/>
          </p:cNvCxnSpPr>
          <p:nvPr userDrawn="1"/>
        </p:nvCxnSpPr>
        <p:spPr>
          <a:xfrm flipV="1">
            <a:off x="6095999"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2" name="Straight Connector 35">
            <a:extLst>
              <a:ext uri="{FF2B5EF4-FFF2-40B4-BE49-F238E27FC236}">
                <a16:creationId xmlns:a16="http://schemas.microsoft.com/office/drawing/2014/main" id="{8EDA2254-B51E-42A4-9F98-3E60FD4D7E0B}"/>
              </a:ext>
            </a:extLst>
          </p:cNvPr>
          <p:cNvCxnSpPr>
            <a:cxnSpLocks/>
          </p:cNvCxnSpPr>
          <p:nvPr userDrawn="1"/>
        </p:nvCxnSpPr>
        <p:spPr>
          <a:xfrm flipV="1">
            <a:off x="9097192"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33" name="Cadre 32">
            <a:extLst>
              <a:ext uri="{FF2B5EF4-FFF2-40B4-BE49-F238E27FC236}">
                <a16:creationId xmlns:a16="http://schemas.microsoft.com/office/drawing/2014/main" id="{A212F427-1752-4AF4-86EE-581E8AB69C8B}"/>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1" name="Text Placeholder 5">
            <a:extLst>
              <a:ext uri="{FF2B5EF4-FFF2-40B4-BE49-F238E27FC236}">
                <a16:creationId xmlns:a16="http://schemas.microsoft.com/office/drawing/2014/main" id="{B25DC3F6-601C-4FCA-83CC-29DB0FC6A8F0}"/>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tx2"/>
                </a:solidFill>
              </a:defRPr>
            </a:lvl1pPr>
          </a:lstStyle>
          <a:p>
            <a:pPr lvl="0"/>
            <a:r>
              <a:rPr lang="en-GB" dirty="0"/>
              <a:t>Subtitle of the slide</a:t>
            </a:r>
          </a:p>
        </p:txBody>
      </p:sp>
    </p:spTree>
    <p:extLst>
      <p:ext uri="{BB962C8B-B14F-4D97-AF65-F5344CB8AC3E}">
        <p14:creationId xmlns:p14="http://schemas.microsoft.com/office/powerpoint/2010/main" val="3669387379"/>
      </p:ext>
    </p:extLst>
  </p:cSld>
  <p:clrMapOvr>
    <a:masterClrMapping/>
  </p:clrMapOvr>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orient="horz" pos="3906">
          <p15:clr>
            <a:srgbClr val="F26B43"/>
          </p15:clr>
        </p15:guide>
        <p15:guide id="6" orient="horz" pos="4156">
          <p15:clr>
            <a:srgbClr val="F26B43"/>
          </p15:clr>
        </p15:guide>
        <p15:guide id="7" pos="306">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 columns with colored titles with dividers">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userDrawn="1">
            <p:custDataLst>
              <p:tags r:id="rId1"/>
            </p:custDataLst>
            <p:extLst>
              <p:ext uri="{D42A27DB-BD31-4B8C-83A1-F6EECF244321}">
                <p14:modId xmlns:p14="http://schemas.microsoft.com/office/powerpoint/2010/main" val="270470784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sp>
        <p:nvSpPr>
          <p:cNvPr id="9" name="Espace réservé du numéro de diapositive 8">
            <a:extLst>
              <a:ext uri="{FF2B5EF4-FFF2-40B4-BE49-F238E27FC236}">
                <a16:creationId xmlns:a16="http://schemas.microsoft.com/office/drawing/2014/main" id="{117D3991-82D5-4923-813E-6007EFC65ED8}"/>
              </a:ext>
            </a:extLst>
          </p:cNvPr>
          <p:cNvSpPr>
            <a:spLocks noGrp="1"/>
          </p:cNvSpPr>
          <p:nvPr>
            <p:ph type="sldNum" sz="quarter" idx="14"/>
          </p:nvPr>
        </p:nvSpPr>
        <p:spPr>
          <a:xfrm>
            <a:off x="44749" y="5085184"/>
            <a:ext cx="360037" cy="365125"/>
          </a:xfrm>
          <a:prstGeom prst="rect">
            <a:avLst/>
          </a:prstGeom>
        </p:spPr>
        <p:txBody>
          <a:bodyPr/>
          <a:lstStyle/>
          <a:p>
            <a:fld id="{D61AABEC-672F-4B68-B914-690DA978312C}" type="slidenum">
              <a:rPr lang="en-GB" smtClean="0"/>
              <a:pPr/>
              <a:t>‹#›</a:t>
            </a:fld>
            <a:r>
              <a:rPr lang="en-GB" dirty="0"/>
              <a:t> ‒ </a:t>
            </a:r>
          </a:p>
        </p:txBody>
      </p:sp>
      <p:sp>
        <p:nvSpPr>
          <p:cNvPr id="4" name="Titre 3">
            <a:extLst>
              <a:ext uri="{FF2B5EF4-FFF2-40B4-BE49-F238E27FC236}">
                <a16:creationId xmlns:a16="http://schemas.microsoft.com/office/drawing/2014/main" id="{286C96D8-5D31-4787-ADE2-CBD1DEDCC029}"/>
              </a:ext>
            </a:extLst>
          </p:cNvPr>
          <p:cNvSpPr>
            <a:spLocks noGrp="1"/>
          </p:cNvSpPr>
          <p:nvPr>
            <p:ph type="title" hasCustomPrompt="1"/>
          </p:nvPr>
        </p:nvSpPr>
        <p:spPr/>
        <p:txBody>
          <a:bodyPr/>
          <a:lstStyle>
            <a:lvl1pPr>
              <a:defRPr/>
            </a:lvl1pPr>
          </a:lstStyle>
          <a:p>
            <a:r>
              <a:rPr lang="fr-FR" dirty="0" err="1"/>
              <a:t>Title</a:t>
            </a:r>
            <a:r>
              <a:rPr lang="fr-FR" dirty="0"/>
              <a:t> of the slide</a:t>
            </a:r>
          </a:p>
        </p:txBody>
      </p:sp>
      <p:sp>
        <p:nvSpPr>
          <p:cNvPr id="14" name="Text Placeholder 8">
            <a:extLst>
              <a:ext uri="{FF2B5EF4-FFF2-40B4-BE49-F238E27FC236}">
                <a16:creationId xmlns:a16="http://schemas.microsoft.com/office/drawing/2014/main" id="{B2E3F45E-E84E-4C33-9A96-378F378EB375}"/>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a:t>
            </a:r>
          </a:p>
        </p:txBody>
      </p:sp>
      <p:sp>
        <p:nvSpPr>
          <p:cNvPr id="15" name="Espace réservé du texte 15">
            <a:extLst>
              <a:ext uri="{FF2B5EF4-FFF2-40B4-BE49-F238E27FC236}">
                <a16:creationId xmlns:a16="http://schemas.microsoft.com/office/drawing/2014/main" id="{8AD0E370-DCF9-49CD-9EA7-8B8AC362457E}"/>
              </a:ext>
            </a:extLst>
          </p:cNvPr>
          <p:cNvSpPr>
            <a:spLocks noGrp="1"/>
          </p:cNvSpPr>
          <p:nvPr>
            <p:ph type="body" sz="quarter" idx="24" hasCustomPrompt="1"/>
          </p:nvPr>
        </p:nvSpPr>
        <p:spPr>
          <a:xfrm>
            <a:off x="396180" y="2785487"/>
            <a:ext cx="3195010" cy="1231106"/>
          </a:xfrm>
          <a:prstGeom prst="rect">
            <a:avLst/>
          </a:prstGeom>
        </p:spPr>
        <p:txBody>
          <a:bodyPr wrap="square" lIns="0" rIns="0">
            <a:spAutoFit/>
          </a:bodyPr>
          <a:lstStyle>
            <a:lvl1pPr>
              <a:defRPr sz="1600"/>
            </a:lvl1pPr>
            <a:lvl2pPr marL="447675" indent="-314325">
              <a:buFontTx/>
              <a:buBlip>
                <a:blip r:embed="rId6"/>
              </a:buBlip>
              <a:defRPr sz="1600"/>
            </a:lvl2pPr>
            <a:lvl3pPr>
              <a:defRPr sz="1400"/>
            </a:lvl3pPr>
            <a:lvl4pPr>
              <a:defRPr sz="1600"/>
            </a:lvl4pPr>
            <a:lvl5pPr>
              <a:defRPr sz="1600"/>
            </a:lvl5pPr>
          </a:lstStyle>
          <a:p>
            <a:pPr lvl="0"/>
            <a:r>
              <a:rPr lang="en-GB" dirty="0"/>
              <a:t>Click to change the text styles on the slide master</a:t>
            </a:r>
          </a:p>
          <a:p>
            <a:pPr lvl="1"/>
            <a:r>
              <a:rPr lang="en-GB" dirty="0"/>
              <a:t>Second level</a:t>
            </a:r>
          </a:p>
          <a:p>
            <a:pPr lvl="2"/>
            <a:r>
              <a:rPr lang="en-GB" dirty="0"/>
              <a:t>Third level</a:t>
            </a:r>
          </a:p>
        </p:txBody>
      </p:sp>
      <p:sp>
        <p:nvSpPr>
          <p:cNvPr id="22" name="Espace réservé du texte 15">
            <a:extLst>
              <a:ext uri="{FF2B5EF4-FFF2-40B4-BE49-F238E27FC236}">
                <a16:creationId xmlns:a16="http://schemas.microsoft.com/office/drawing/2014/main" id="{CEAFF2D8-1A9C-44B0-9198-6142941FCDB5}"/>
              </a:ext>
            </a:extLst>
          </p:cNvPr>
          <p:cNvSpPr>
            <a:spLocks noGrp="1"/>
          </p:cNvSpPr>
          <p:nvPr>
            <p:ph type="body" sz="quarter" idx="25" hasCustomPrompt="1"/>
          </p:nvPr>
        </p:nvSpPr>
        <p:spPr>
          <a:xfrm>
            <a:off x="4494645" y="2785487"/>
            <a:ext cx="3195010" cy="1231106"/>
          </a:xfrm>
          <a:prstGeom prst="rect">
            <a:avLst/>
          </a:prstGeom>
        </p:spPr>
        <p:txBody>
          <a:bodyPr wrap="square" lIns="0" rIns="0">
            <a:spAutoFit/>
          </a:bodyPr>
          <a:lstStyle>
            <a:lvl1pPr>
              <a:defRPr sz="1600"/>
            </a:lvl1pPr>
            <a:lvl2pPr marL="447675" indent="-314325">
              <a:buFontTx/>
              <a:buBlip>
                <a:blip r:embed="rId7"/>
              </a:buBlip>
              <a:defRPr sz="1600"/>
            </a:lvl2pPr>
            <a:lvl3pPr>
              <a:defRPr sz="1400"/>
            </a:lvl3pPr>
            <a:lvl4pPr>
              <a:defRPr sz="1600"/>
            </a:lvl4pPr>
            <a:lvl5pPr>
              <a:defRPr sz="1600"/>
            </a:lvl5pPr>
          </a:lstStyle>
          <a:p>
            <a:pPr lvl="0"/>
            <a:r>
              <a:rPr lang="en-GB" dirty="0"/>
              <a:t>Click to change the text styles on the slide master</a:t>
            </a:r>
          </a:p>
          <a:p>
            <a:pPr lvl="1"/>
            <a:r>
              <a:rPr lang="en-GB" dirty="0"/>
              <a:t>Second level</a:t>
            </a:r>
          </a:p>
          <a:p>
            <a:pPr lvl="2"/>
            <a:r>
              <a:rPr lang="en-GB" dirty="0"/>
              <a:t>Third level</a:t>
            </a:r>
          </a:p>
        </p:txBody>
      </p:sp>
      <p:sp>
        <p:nvSpPr>
          <p:cNvPr id="23" name="Espace réservé du texte 15">
            <a:extLst>
              <a:ext uri="{FF2B5EF4-FFF2-40B4-BE49-F238E27FC236}">
                <a16:creationId xmlns:a16="http://schemas.microsoft.com/office/drawing/2014/main" id="{E3D7F208-6D50-442A-A3BA-61611E5E8672}"/>
              </a:ext>
            </a:extLst>
          </p:cNvPr>
          <p:cNvSpPr>
            <a:spLocks noGrp="1"/>
          </p:cNvSpPr>
          <p:nvPr>
            <p:ph type="body" sz="quarter" idx="26" hasCustomPrompt="1"/>
          </p:nvPr>
        </p:nvSpPr>
        <p:spPr>
          <a:xfrm>
            <a:off x="8593109" y="2785487"/>
            <a:ext cx="3195010" cy="1231106"/>
          </a:xfrm>
          <a:prstGeom prst="rect">
            <a:avLst/>
          </a:prstGeom>
        </p:spPr>
        <p:txBody>
          <a:bodyPr wrap="square" lIns="0" rIns="0">
            <a:spAutoFit/>
          </a:bodyPr>
          <a:lstStyle>
            <a:lvl1pPr>
              <a:defRPr sz="1600"/>
            </a:lvl1pPr>
            <a:lvl2pPr marL="447675" indent="-314325">
              <a:buFontTx/>
              <a:buBlip>
                <a:blip r:embed="rId8"/>
              </a:buBlip>
              <a:defRPr sz="1600"/>
            </a:lvl2pPr>
            <a:lvl3pPr>
              <a:defRPr sz="1400"/>
            </a:lvl3pPr>
            <a:lvl4pPr>
              <a:defRPr sz="1600"/>
            </a:lvl4pPr>
            <a:lvl5pPr>
              <a:defRPr sz="1600"/>
            </a:lvl5pPr>
          </a:lstStyle>
          <a:p>
            <a:pPr lvl="0"/>
            <a:r>
              <a:rPr lang="en-GB" dirty="0"/>
              <a:t>Click to change the text styles on the slide master</a:t>
            </a:r>
          </a:p>
          <a:p>
            <a:pPr lvl="1"/>
            <a:r>
              <a:rPr lang="en-GB" dirty="0"/>
              <a:t>Second level</a:t>
            </a:r>
          </a:p>
          <a:p>
            <a:pPr lvl="2"/>
            <a:r>
              <a:rPr lang="en-GB" dirty="0"/>
              <a:t>Third level</a:t>
            </a:r>
          </a:p>
        </p:txBody>
      </p:sp>
      <p:sp>
        <p:nvSpPr>
          <p:cNvPr id="25" name="Espace réservé du texte 4">
            <a:extLst>
              <a:ext uri="{FF2B5EF4-FFF2-40B4-BE49-F238E27FC236}">
                <a16:creationId xmlns:a16="http://schemas.microsoft.com/office/drawing/2014/main" id="{E8F2F6B4-2140-44C5-A120-32F8342665FE}"/>
              </a:ext>
            </a:extLst>
          </p:cNvPr>
          <p:cNvSpPr>
            <a:spLocks noGrp="1"/>
          </p:cNvSpPr>
          <p:nvPr>
            <p:ph type="body" sz="quarter" idx="27" hasCustomPrompt="1"/>
          </p:nvPr>
        </p:nvSpPr>
        <p:spPr>
          <a:xfrm>
            <a:off x="396548" y="1993899"/>
            <a:ext cx="3195009" cy="341633"/>
          </a:xfrm>
          <a:prstGeom prst="rect">
            <a:avLst/>
          </a:prstGeom>
          <a:noFill/>
        </p:spPr>
        <p:txBody>
          <a:bodyPr lIns="72000" rIns="0" anchor="t">
            <a:spAutoFit/>
          </a:bodyPr>
          <a:lstStyle>
            <a:lvl1pPr marL="0" indent="0" algn="l">
              <a:buNone/>
              <a:defRPr b="1" cap="all" baseline="0">
                <a:solidFill>
                  <a:schemeClr val="bg2"/>
                </a:solidFill>
              </a:defRPr>
            </a:lvl1pPr>
          </a:lstStyle>
          <a:p>
            <a:pPr lvl="0"/>
            <a:r>
              <a:rPr lang="en-GB" dirty="0"/>
              <a:t>Title</a:t>
            </a:r>
          </a:p>
        </p:txBody>
      </p:sp>
      <p:sp>
        <p:nvSpPr>
          <p:cNvPr id="26" name="Espace réservé du texte 4">
            <a:extLst>
              <a:ext uri="{FF2B5EF4-FFF2-40B4-BE49-F238E27FC236}">
                <a16:creationId xmlns:a16="http://schemas.microsoft.com/office/drawing/2014/main" id="{1CF7206F-481C-4380-B8D3-416C8CFAAA34}"/>
              </a:ext>
            </a:extLst>
          </p:cNvPr>
          <p:cNvSpPr>
            <a:spLocks noGrp="1"/>
          </p:cNvSpPr>
          <p:nvPr>
            <p:ph type="body" sz="quarter" idx="28" hasCustomPrompt="1"/>
          </p:nvPr>
        </p:nvSpPr>
        <p:spPr>
          <a:xfrm>
            <a:off x="4494829" y="1993899"/>
            <a:ext cx="3195009" cy="341633"/>
          </a:xfrm>
          <a:prstGeom prst="rect">
            <a:avLst/>
          </a:prstGeom>
          <a:noFill/>
        </p:spPr>
        <p:txBody>
          <a:bodyPr lIns="72000" rIns="0" anchor="t">
            <a:spAutoFit/>
          </a:bodyPr>
          <a:lstStyle>
            <a:lvl1pPr marL="0" indent="0" algn="l">
              <a:buNone/>
              <a:defRPr b="1" cap="all" baseline="0">
                <a:solidFill>
                  <a:schemeClr val="tx2"/>
                </a:solidFill>
              </a:defRPr>
            </a:lvl1pPr>
          </a:lstStyle>
          <a:p>
            <a:pPr lvl="0"/>
            <a:r>
              <a:rPr lang="en-GB"/>
              <a:t>Title</a:t>
            </a:r>
            <a:endParaRPr lang="en-GB" dirty="0"/>
          </a:p>
        </p:txBody>
      </p:sp>
      <p:sp>
        <p:nvSpPr>
          <p:cNvPr id="27" name="Espace réservé du texte 4">
            <a:extLst>
              <a:ext uri="{FF2B5EF4-FFF2-40B4-BE49-F238E27FC236}">
                <a16:creationId xmlns:a16="http://schemas.microsoft.com/office/drawing/2014/main" id="{A48E232D-A901-4275-8D27-BF6BBBAB33F1}"/>
              </a:ext>
            </a:extLst>
          </p:cNvPr>
          <p:cNvSpPr>
            <a:spLocks noGrp="1"/>
          </p:cNvSpPr>
          <p:nvPr>
            <p:ph type="body" sz="quarter" idx="29" hasCustomPrompt="1"/>
          </p:nvPr>
        </p:nvSpPr>
        <p:spPr>
          <a:xfrm>
            <a:off x="8593109" y="1993899"/>
            <a:ext cx="3195009" cy="338554"/>
          </a:xfrm>
          <a:prstGeom prst="rect">
            <a:avLst/>
          </a:prstGeom>
          <a:noFill/>
        </p:spPr>
        <p:txBody>
          <a:bodyPr lIns="72000" rIns="0" anchor="t">
            <a:spAutoFit/>
          </a:bodyPr>
          <a:lstStyle>
            <a:lvl1pPr marL="0" indent="0" algn="l">
              <a:buNone/>
              <a:defRPr b="1" cap="all" baseline="0">
                <a:solidFill>
                  <a:schemeClr val="accent4"/>
                </a:solidFill>
              </a:defRPr>
            </a:lvl1pPr>
          </a:lstStyle>
          <a:p>
            <a:pPr lvl="0"/>
            <a:r>
              <a:rPr lang="en-GB" dirty="0"/>
              <a:t>Title</a:t>
            </a:r>
          </a:p>
        </p:txBody>
      </p:sp>
      <p:cxnSp>
        <p:nvCxnSpPr>
          <p:cNvPr id="28" name="Straight Connector 35">
            <a:extLst>
              <a:ext uri="{FF2B5EF4-FFF2-40B4-BE49-F238E27FC236}">
                <a16:creationId xmlns:a16="http://schemas.microsoft.com/office/drawing/2014/main" id="{24D521F1-2193-411F-B113-AC0566A258B2}"/>
              </a:ext>
            </a:extLst>
          </p:cNvPr>
          <p:cNvCxnSpPr>
            <a:cxnSpLocks/>
          </p:cNvCxnSpPr>
          <p:nvPr userDrawn="1"/>
        </p:nvCxnSpPr>
        <p:spPr>
          <a:xfrm flipV="1">
            <a:off x="4042917"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9" name="Straight Connector 35">
            <a:extLst>
              <a:ext uri="{FF2B5EF4-FFF2-40B4-BE49-F238E27FC236}">
                <a16:creationId xmlns:a16="http://schemas.microsoft.com/office/drawing/2014/main" id="{39E588EC-DE9F-4E69-916F-F600E764120E}"/>
              </a:ext>
            </a:extLst>
          </p:cNvPr>
          <p:cNvCxnSpPr>
            <a:cxnSpLocks/>
          </p:cNvCxnSpPr>
          <p:nvPr userDrawn="1"/>
        </p:nvCxnSpPr>
        <p:spPr>
          <a:xfrm flipV="1">
            <a:off x="8141382"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30" name="Cadre 29">
            <a:extLst>
              <a:ext uri="{FF2B5EF4-FFF2-40B4-BE49-F238E27FC236}">
                <a16:creationId xmlns:a16="http://schemas.microsoft.com/office/drawing/2014/main" id="{17776A7A-21BE-4E7C-926D-B32D9BB305B6}"/>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 name="Text Placeholder 5">
            <a:extLst>
              <a:ext uri="{FF2B5EF4-FFF2-40B4-BE49-F238E27FC236}">
                <a16:creationId xmlns:a16="http://schemas.microsoft.com/office/drawing/2014/main" id="{9F4F281A-BD74-4612-89BC-D9281EBD4F9F}"/>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tx2"/>
                </a:solidFill>
              </a:defRPr>
            </a:lvl1pPr>
          </a:lstStyle>
          <a:p>
            <a:pPr lvl="0"/>
            <a:r>
              <a:rPr lang="en-GB" dirty="0"/>
              <a:t>Subtitle of the slide</a:t>
            </a:r>
          </a:p>
        </p:txBody>
      </p:sp>
    </p:spTree>
    <p:extLst>
      <p:ext uri="{BB962C8B-B14F-4D97-AF65-F5344CB8AC3E}">
        <p14:creationId xmlns:p14="http://schemas.microsoft.com/office/powerpoint/2010/main" val="3807577089"/>
      </p:ext>
    </p:extLst>
  </p:cSld>
  <p:clrMapOvr>
    <a:masterClrMapping/>
  </p:clrMapOvr>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orient="horz" pos="3906">
          <p15:clr>
            <a:srgbClr val="F26B43"/>
          </p15:clr>
        </p15:guide>
        <p15:guide id="6" orient="horz" pos="4156">
          <p15:clr>
            <a:srgbClr val="F26B43"/>
          </p15:clr>
        </p15:guide>
        <p15:guide id="7" pos="306">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columns with colored box titles [V2]">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userDrawn="1">
            <p:custDataLst>
              <p:tags r:id="rId1"/>
            </p:custDataLst>
            <p:extLst>
              <p:ext uri="{D42A27DB-BD31-4B8C-83A1-F6EECF244321}">
                <p14:modId xmlns:p14="http://schemas.microsoft.com/office/powerpoint/2010/main" val="16797875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sp>
        <p:nvSpPr>
          <p:cNvPr id="9" name="Espace réservé du numéro de diapositive 8">
            <a:extLst>
              <a:ext uri="{FF2B5EF4-FFF2-40B4-BE49-F238E27FC236}">
                <a16:creationId xmlns:a16="http://schemas.microsoft.com/office/drawing/2014/main" id="{117D3991-82D5-4923-813E-6007EFC65ED8}"/>
              </a:ext>
            </a:extLst>
          </p:cNvPr>
          <p:cNvSpPr>
            <a:spLocks noGrp="1"/>
          </p:cNvSpPr>
          <p:nvPr>
            <p:ph type="sldNum" sz="quarter" idx="14"/>
          </p:nvPr>
        </p:nvSpPr>
        <p:spPr>
          <a:xfrm>
            <a:off x="44749" y="5085184"/>
            <a:ext cx="360037" cy="365125"/>
          </a:xfrm>
          <a:prstGeom prst="rect">
            <a:avLst/>
          </a:prstGeom>
        </p:spPr>
        <p:txBody>
          <a:bodyPr/>
          <a:lstStyle/>
          <a:p>
            <a:fld id="{D61AABEC-672F-4B68-B914-690DA978312C}" type="slidenum">
              <a:rPr lang="en-GB" smtClean="0"/>
              <a:pPr/>
              <a:t>‹#›</a:t>
            </a:fld>
            <a:r>
              <a:rPr lang="en-GB" dirty="0"/>
              <a:t> ‒ </a:t>
            </a:r>
          </a:p>
        </p:txBody>
      </p:sp>
      <p:sp>
        <p:nvSpPr>
          <p:cNvPr id="5" name="Espace réservé du texte 4">
            <a:extLst>
              <a:ext uri="{FF2B5EF4-FFF2-40B4-BE49-F238E27FC236}">
                <a16:creationId xmlns:a16="http://schemas.microsoft.com/office/drawing/2014/main" id="{F29F32CF-ADE9-4D3D-9458-4DBEF9BE018B}"/>
              </a:ext>
            </a:extLst>
          </p:cNvPr>
          <p:cNvSpPr>
            <a:spLocks noGrp="1"/>
          </p:cNvSpPr>
          <p:nvPr>
            <p:ph type="body" sz="quarter" idx="20" hasCustomPrompt="1"/>
          </p:nvPr>
        </p:nvSpPr>
        <p:spPr>
          <a:xfrm>
            <a:off x="486256" y="1993900"/>
            <a:ext cx="2378846" cy="369332"/>
          </a:xfrm>
          <a:prstGeom prst="rect">
            <a:avLst/>
          </a:prstGeom>
          <a:solidFill>
            <a:schemeClr val="bg2"/>
          </a:solidFill>
        </p:spPr>
        <p:txBody>
          <a:bodyPr lIns="0" rIns="0" anchor="t">
            <a:spAutoFit/>
          </a:bodyPr>
          <a:lstStyle>
            <a:lvl1pPr marL="0" indent="0" algn="ctr">
              <a:buNone/>
              <a:defRPr b="1" cap="all" baseline="0">
                <a:solidFill>
                  <a:schemeClr val="bg1"/>
                </a:solidFill>
              </a:defRPr>
            </a:lvl1pPr>
          </a:lstStyle>
          <a:p>
            <a:pPr lvl="0"/>
            <a:r>
              <a:rPr lang="en-GB" dirty="0"/>
              <a:t>Title</a:t>
            </a:r>
          </a:p>
        </p:txBody>
      </p:sp>
      <p:sp>
        <p:nvSpPr>
          <p:cNvPr id="13" name="Espace réservé du texte 4">
            <a:extLst>
              <a:ext uri="{FF2B5EF4-FFF2-40B4-BE49-F238E27FC236}">
                <a16:creationId xmlns:a16="http://schemas.microsoft.com/office/drawing/2014/main" id="{8F949CB4-ADF1-411D-B5B0-474DDF2975F4}"/>
              </a:ext>
            </a:extLst>
          </p:cNvPr>
          <p:cNvSpPr>
            <a:spLocks noGrp="1"/>
          </p:cNvSpPr>
          <p:nvPr>
            <p:ph type="body" sz="quarter" idx="21" hasCustomPrompt="1"/>
          </p:nvPr>
        </p:nvSpPr>
        <p:spPr>
          <a:xfrm>
            <a:off x="3401232" y="1993900"/>
            <a:ext cx="2378846" cy="369332"/>
          </a:xfrm>
          <a:prstGeom prst="rect">
            <a:avLst/>
          </a:prstGeom>
          <a:solidFill>
            <a:schemeClr val="tx2"/>
          </a:solidFill>
        </p:spPr>
        <p:txBody>
          <a:bodyPr lIns="0" rIns="0" anchor="t">
            <a:spAutoFit/>
          </a:bodyPr>
          <a:lstStyle>
            <a:lvl1pPr marL="0" indent="0" algn="ctr">
              <a:buNone/>
              <a:defRPr b="1" cap="all" baseline="0">
                <a:solidFill>
                  <a:schemeClr val="bg1"/>
                </a:solidFill>
              </a:defRPr>
            </a:lvl1pPr>
          </a:lstStyle>
          <a:p>
            <a:pPr lvl="0"/>
            <a:r>
              <a:rPr lang="en-GB"/>
              <a:t>Title</a:t>
            </a:r>
            <a:endParaRPr lang="en-GB" dirty="0"/>
          </a:p>
        </p:txBody>
      </p:sp>
      <p:sp>
        <p:nvSpPr>
          <p:cNvPr id="14" name="Espace réservé du texte 4">
            <a:extLst>
              <a:ext uri="{FF2B5EF4-FFF2-40B4-BE49-F238E27FC236}">
                <a16:creationId xmlns:a16="http://schemas.microsoft.com/office/drawing/2014/main" id="{F575F9CB-6641-4AA5-BBBF-DCB5E35A79B3}"/>
              </a:ext>
            </a:extLst>
          </p:cNvPr>
          <p:cNvSpPr>
            <a:spLocks noGrp="1"/>
          </p:cNvSpPr>
          <p:nvPr>
            <p:ph type="body" sz="quarter" idx="22" hasCustomPrompt="1"/>
          </p:nvPr>
        </p:nvSpPr>
        <p:spPr>
          <a:xfrm>
            <a:off x="6316208" y="1993900"/>
            <a:ext cx="2378846" cy="369332"/>
          </a:xfrm>
          <a:prstGeom prst="rect">
            <a:avLst/>
          </a:prstGeom>
          <a:solidFill>
            <a:schemeClr val="accent3"/>
          </a:solidFill>
        </p:spPr>
        <p:txBody>
          <a:bodyPr lIns="0" rIns="0" anchor="t">
            <a:spAutoFit/>
          </a:bodyPr>
          <a:lstStyle>
            <a:lvl1pPr marL="0" indent="0" algn="ctr">
              <a:buNone/>
              <a:defRPr b="1" cap="all" baseline="0">
                <a:solidFill>
                  <a:schemeClr val="bg1"/>
                </a:solidFill>
              </a:defRPr>
            </a:lvl1pPr>
          </a:lstStyle>
          <a:p>
            <a:pPr lvl="0"/>
            <a:r>
              <a:rPr lang="en-GB" dirty="0"/>
              <a:t>Title</a:t>
            </a:r>
          </a:p>
        </p:txBody>
      </p:sp>
      <p:sp>
        <p:nvSpPr>
          <p:cNvPr id="15" name="Espace réservé du texte 4">
            <a:extLst>
              <a:ext uri="{FF2B5EF4-FFF2-40B4-BE49-F238E27FC236}">
                <a16:creationId xmlns:a16="http://schemas.microsoft.com/office/drawing/2014/main" id="{673ECD5B-058F-460C-B800-3658FC97D202}"/>
              </a:ext>
            </a:extLst>
          </p:cNvPr>
          <p:cNvSpPr>
            <a:spLocks noGrp="1"/>
          </p:cNvSpPr>
          <p:nvPr>
            <p:ph type="body" sz="quarter" idx="23" hasCustomPrompt="1"/>
          </p:nvPr>
        </p:nvSpPr>
        <p:spPr>
          <a:xfrm>
            <a:off x="9231183" y="1993900"/>
            <a:ext cx="2378846" cy="369332"/>
          </a:xfrm>
          <a:prstGeom prst="rect">
            <a:avLst/>
          </a:prstGeom>
          <a:solidFill>
            <a:schemeClr val="accent1"/>
          </a:solidFill>
        </p:spPr>
        <p:txBody>
          <a:bodyPr lIns="0" rIns="0" anchor="t">
            <a:spAutoFit/>
          </a:bodyPr>
          <a:lstStyle>
            <a:lvl1pPr marL="0" indent="0" algn="ctr">
              <a:buNone/>
              <a:defRPr b="1" cap="all" baseline="0">
                <a:solidFill>
                  <a:schemeClr val="bg1"/>
                </a:solidFill>
              </a:defRPr>
            </a:lvl1pPr>
          </a:lstStyle>
          <a:p>
            <a:pPr lvl="0"/>
            <a:r>
              <a:rPr lang="en-GB" dirty="0"/>
              <a:t>Title</a:t>
            </a:r>
          </a:p>
        </p:txBody>
      </p:sp>
      <p:sp>
        <p:nvSpPr>
          <p:cNvPr id="16" name="Espace réservé du texte 15">
            <a:extLst>
              <a:ext uri="{FF2B5EF4-FFF2-40B4-BE49-F238E27FC236}">
                <a16:creationId xmlns:a16="http://schemas.microsoft.com/office/drawing/2014/main" id="{2D19A821-9323-436D-9BBA-EF55905E3049}"/>
              </a:ext>
            </a:extLst>
          </p:cNvPr>
          <p:cNvSpPr>
            <a:spLocks noGrp="1"/>
          </p:cNvSpPr>
          <p:nvPr>
            <p:ph type="body" sz="quarter" idx="24" hasCustomPrompt="1"/>
          </p:nvPr>
        </p:nvSpPr>
        <p:spPr>
          <a:xfrm>
            <a:off x="485887" y="2634117"/>
            <a:ext cx="2378847" cy="1477328"/>
          </a:xfrm>
          <a:prstGeom prst="rect">
            <a:avLst/>
          </a:prstGeom>
        </p:spPr>
        <p:txBody>
          <a:bodyPr lIns="0" rIns="0">
            <a:spAutoFit/>
          </a:bodyPr>
          <a:lstStyle>
            <a:lvl1pPr>
              <a:defRPr sz="1600"/>
            </a:lvl1pPr>
            <a:lvl2pPr marL="447675" indent="-314325">
              <a:buFontTx/>
              <a:buBlip>
                <a:blip r:embed="rId6"/>
              </a:buBlip>
              <a:defRPr sz="1600"/>
            </a:lvl2pPr>
            <a:lvl3pPr>
              <a:defRPr sz="1400"/>
            </a:lvl3pPr>
            <a:lvl4pPr>
              <a:defRPr sz="1600"/>
            </a:lvl4pPr>
            <a:lvl5pPr>
              <a:defRPr sz="1600"/>
            </a:lvl5pPr>
          </a:lstStyle>
          <a:p>
            <a:pPr lvl="0"/>
            <a:r>
              <a:rPr lang="en-GB" dirty="0"/>
              <a:t>Click to change the text styles on the slide master</a:t>
            </a:r>
          </a:p>
          <a:p>
            <a:pPr lvl="1"/>
            <a:r>
              <a:rPr lang="en-GB" dirty="0"/>
              <a:t>Second level</a:t>
            </a:r>
          </a:p>
          <a:p>
            <a:pPr lvl="2"/>
            <a:r>
              <a:rPr lang="en-GB" dirty="0"/>
              <a:t>Third level</a:t>
            </a:r>
          </a:p>
        </p:txBody>
      </p:sp>
      <p:sp>
        <p:nvSpPr>
          <p:cNvPr id="17" name="Espace réservé du texte 15">
            <a:extLst>
              <a:ext uri="{FF2B5EF4-FFF2-40B4-BE49-F238E27FC236}">
                <a16:creationId xmlns:a16="http://schemas.microsoft.com/office/drawing/2014/main" id="{8F509378-7F96-4CC3-B445-AFDF4E8F71BC}"/>
              </a:ext>
            </a:extLst>
          </p:cNvPr>
          <p:cNvSpPr>
            <a:spLocks noGrp="1"/>
          </p:cNvSpPr>
          <p:nvPr>
            <p:ph type="body" sz="quarter" idx="25" hasCustomPrompt="1"/>
          </p:nvPr>
        </p:nvSpPr>
        <p:spPr>
          <a:xfrm>
            <a:off x="3400985" y="2634117"/>
            <a:ext cx="2378847" cy="1477328"/>
          </a:xfrm>
          <a:prstGeom prst="rect">
            <a:avLst/>
          </a:prstGeom>
        </p:spPr>
        <p:txBody>
          <a:bodyPr lIns="0" rIns="0">
            <a:spAutoFit/>
          </a:bodyPr>
          <a:lstStyle>
            <a:lvl1pPr>
              <a:defRPr sz="1600"/>
            </a:lvl1pPr>
            <a:lvl2pPr marL="447675" indent="-314325">
              <a:buFontTx/>
              <a:buBlip>
                <a:blip r:embed="rId7"/>
              </a:buBlip>
              <a:defRPr sz="1600"/>
            </a:lvl2pPr>
            <a:lvl3pPr>
              <a:defRPr sz="1400"/>
            </a:lvl3pPr>
            <a:lvl4pPr>
              <a:defRPr sz="1600"/>
            </a:lvl4pPr>
            <a:lvl5pPr>
              <a:defRPr sz="1600"/>
            </a:lvl5pPr>
          </a:lstStyle>
          <a:p>
            <a:pPr lvl="0"/>
            <a:r>
              <a:rPr lang="en-GB" dirty="0"/>
              <a:t>Click to change the text styles on the slide master</a:t>
            </a:r>
          </a:p>
          <a:p>
            <a:pPr lvl="1"/>
            <a:r>
              <a:rPr lang="en-GB" dirty="0"/>
              <a:t>Second level</a:t>
            </a:r>
          </a:p>
          <a:p>
            <a:pPr lvl="2"/>
            <a:r>
              <a:rPr lang="en-GB" dirty="0"/>
              <a:t>Third level</a:t>
            </a:r>
          </a:p>
        </p:txBody>
      </p:sp>
      <p:sp>
        <p:nvSpPr>
          <p:cNvPr id="18" name="Espace réservé du texte 15">
            <a:extLst>
              <a:ext uri="{FF2B5EF4-FFF2-40B4-BE49-F238E27FC236}">
                <a16:creationId xmlns:a16="http://schemas.microsoft.com/office/drawing/2014/main" id="{FE25E091-C850-4A35-8C6B-48D1A63C1D4F}"/>
              </a:ext>
            </a:extLst>
          </p:cNvPr>
          <p:cNvSpPr>
            <a:spLocks noGrp="1"/>
          </p:cNvSpPr>
          <p:nvPr>
            <p:ph type="body" sz="quarter" idx="26" hasCustomPrompt="1"/>
          </p:nvPr>
        </p:nvSpPr>
        <p:spPr>
          <a:xfrm>
            <a:off x="6316083" y="2634117"/>
            <a:ext cx="2378847" cy="1477328"/>
          </a:xfrm>
          <a:prstGeom prst="rect">
            <a:avLst/>
          </a:prstGeom>
        </p:spPr>
        <p:txBody>
          <a:bodyPr lIns="0" rIns="0">
            <a:spAutoFit/>
          </a:bodyPr>
          <a:lstStyle>
            <a:lvl1pPr>
              <a:defRPr sz="1600"/>
            </a:lvl1pPr>
            <a:lvl2pPr marL="447675" indent="-314325">
              <a:buFontTx/>
              <a:buBlip>
                <a:blip r:embed="rId8"/>
              </a:buBlip>
              <a:defRPr sz="1600"/>
            </a:lvl2pPr>
            <a:lvl3pPr>
              <a:defRPr sz="1400"/>
            </a:lvl3pPr>
            <a:lvl4pPr>
              <a:defRPr sz="1600"/>
            </a:lvl4pPr>
            <a:lvl5pPr>
              <a:defRPr sz="1600"/>
            </a:lvl5pPr>
          </a:lstStyle>
          <a:p>
            <a:pPr lvl="0"/>
            <a:r>
              <a:rPr lang="en-GB" dirty="0"/>
              <a:t>Click to change the text styles on the slide master</a:t>
            </a:r>
          </a:p>
          <a:p>
            <a:pPr lvl="1"/>
            <a:r>
              <a:rPr lang="en-GB" dirty="0"/>
              <a:t>Second level</a:t>
            </a:r>
          </a:p>
          <a:p>
            <a:pPr lvl="2"/>
            <a:r>
              <a:rPr lang="en-GB" dirty="0"/>
              <a:t>Third level</a:t>
            </a:r>
          </a:p>
        </p:txBody>
      </p:sp>
      <p:sp>
        <p:nvSpPr>
          <p:cNvPr id="19" name="Espace réservé du texte 15">
            <a:extLst>
              <a:ext uri="{FF2B5EF4-FFF2-40B4-BE49-F238E27FC236}">
                <a16:creationId xmlns:a16="http://schemas.microsoft.com/office/drawing/2014/main" id="{BB3AB300-BC70-4E89-90E0-8D61F56FBB2D}"/>
              </a:ext>
            </a:extLst>
          </p:cNvPr>
          <p:cNvSpPr>
            <a:spLocks noGrp="1"/>
          </p:cNvSpPr>
          <p:nvPr>
            <p:ph type="body" sz="quarter" idx="27" hasCustomPrompt="1"/>
          </p:nvPr>
        </p:nvSpPr>
        <p:spPr>
          <a:xfrm>
            <a:off x="9231182" y="2634117"/>
            <a:ext cx="2378847" cy="1477328"/>
          </a:xfrm>
          <a:prstGeom prst="rect">
            <a:avLst/>
          </a:prstGeom>
        </p:spPr>
        <p:txBody>
          <a:bodyPr lIns="0" rIns="0">
            <a:spAutoFit/>
          </a:bodyPr>
          <a:lstStyle>
            <a:lvl1pPr>
              <a:defRPr sz="1600"/>
            </a:lvl1pPr>
            <a:lvl2pPr marL="447675" indent="-314325">
              <a:buFontTx/>
              <a:buBlip>
                <a:blip r:embed="rId9"/>
              </a:buBlip>
              <a:defRPr sz="1600"/>
            </a:lvl2pPr>
            <a:lvl3pPr>
              <a:defRPr sz="1400"/>
            </a:lvl3pPr>
            <a:lvl4pPr marL="758825" indent="0">
              <a:buNone/>
              <a:defRPr sz="1600"/>
            </a:lvl4pPr>
            <a:lvl5pPr>
              <a:defRPr sz="1600"/>
            </a:lvl5pPr>
          </a:lstStyle>
          <a:p>
            <a:pPr lvl="0"/>
            <a:r>
              <a:rPr lang="en-GB" dirty="0"/>
              <a:t>Click to change the text styles on the slide master</a:t>
            </a:r>
          </a:p>
          <a:p>
            <a:pPr lvl="1"/>
            <a:r>
              <a:rPr lang="en-GB" dirty="0"/>
              <a:t>Second level</a:t>
            </a:r>
          </a:p>
          <a:p>
            <a:pPr lvl="2"/>
            <a:r>
              <a:rPr lang="en-GB" dirty="0"/>
              <a:t>Third level</a:t>
            </a:r>
          </a:p>
        </p:txBody>
      </p:sp>
      <p:sp>
        <p:nvSpPr>
          <p:cNvPr id="4" name="Titre 3">
            <a:extLst>
              <a:ext uri="{FF2B5EF4-FFF2-40B4-BE49-F238E27FC236}">
                <a16:creationId xmlns:a16="http://schemas.microsoft.com/office/drawing/2014/main" id="{0DC641C9-B54A-4E65-BAB2-93108534F4F0}"/>
              </a:ext>
            </a:extLst>
          </p:cNvPr>
          <p:cNvSpPr>
            <a:spLocks noGrp="1"/>
          </p:cNvSpPr>
          <p:nvPr>
            <p:ph type="title" hasCustomPrompt="1"/>
          </p:nvPr>
        </p:nvSpPr>
        <p:spPr/>
        <p:txBody>
          <a:bodyPr/>
          <a:lstStyle>
            <a:lvl1pPr>
              <a:defRPr/>
            </a:lvl1pPr>
          </a:lstStyle>
          <a:p>
            <a:r>
              <a:rPr lang="fr-FR" dirty="0" err="1"/>
              <a:t>Title</a:t>
            </a:r>
            <a:r>
              <a:rPr lang="fr-FR" dirty="0"/>
              <a:t> of the slide</a:t>
            </a:r>
          </a:p>
        </p:txBody>
      </p:sp>
      <p:sp>
        <p:nvSpPr>
          <p:cNvPr id="20" name="Text Placeholder 8">
            <a:extLst>
              <a:ext uri="{FF2B5EF4-FFF2-40B4-BE49-F238E27FC236}">
                <a16:creationId xmlns:a16="http://schemas.microsoft.com/office/drawing/2014/main" id="{ED3FC135-82C8-4A96-888D-AB8CE8961301}"/>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a:t>
            </a:r>
          </a:p>
        </p:txBody>
      </p:sp>
      <p:sp>
        <p:nvSpPr>
          <p:cNvPr id="22" name="Cadre 21">
            <a:extLst>
              <a:ext uri="{FF2B5EF4-FFF2-40B4-BE49-F238E27FC236}">
                <a16:creationId xmlns:a16="http://schemas.microsoft.com/office/drawing/2014/main" id="{DCCEC75F-BBD9-499D-9268-3D89E7E6B8F7}"/>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1" name="Text Placeholder 5">
            <a:extLst>
              <a:ext uri="{FF2B5EF4-FFF2-40B4-BE49-F238E27FC236}">
                <a16:creationId xmlns:a16="http://schemas.microsoft.com/office/drawing/2014/main" id="{CA573106-FD8F-40EB-9CBA-13741FBF8C5D}"/>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tx2"/>
                </a:solidFill>
              </a:defRPr>
            </a:lvl1pPr>
          </a:lstStyle>
          <a:p>
            <a:pPr lvl="0"/>
            <a:r>
              <a:rPr lang="en-GB" dirty="0"/>
              <a:t>Subtitle of the slide</a:t>
            </a:r>
          </a:p>
        </p:txBody>
      </p:sp>
    </p:spTree>
    <p:extLst>
      <p:ext uri="{BB962C8B-B14F-4D97-AF65-F5344CB8AC3E}">
        <p14:creationId xmlns:p14="http://schemas.microsoft.com/office/powerpoint/2010/main" val="3841484182"/>
      </p:ext>
    </p:extLst>
  </p:cSld>
  <p:clrMapOvr>
    <a:masterClrMapping/>
  </p:clrMapOvr>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orient="horz" pos="3906">
          <p15:clr>
            <a:srgbClr val="F26B43"/>
          </p15:clr>
        </p15:guide>
        <p15:guide id="6" orient="horz" pos="4156">
          <p15:clr>
            <a:srgbClr val="F26B43"/>
          </p15:clr>
        </p15:guide>
        <p15:guide id="7" pos="30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pter_3">
    <p:bg>
      <p:bgPr>
        <a:solidFill>
          <a:schemeClr val="bg2">
            <a:lumMod val="50000"/>
          </a:schemeClr>
        </a:solidFill>
        <a:effectLst/>
      </p:bgPr>
    </p:bg>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0FC6D31B-8418-47E2-BEC8-4C4D884AEE25}"/>
              </a:ext>
            </a:extLst>
          </p:cNvPr>
          <p:cNvGraphicFramePr>
            <a:graphicFrameLocks noChangeAspect="1"/>
          </p:cNvGraphicFramePr>
          <p:nvPr userDrawn="1">
            <p:custDataLst>
              <p:tags r:id="rId1"/>
            </p:custDataLst>
            <p:extLst>
              <p:ext uri="{D42A27DB-BD31-4B8C-83A1-F6EECF244321}">
                <p14:modId xmlns:p14="http://schemas.microsoft.com/office/powerpoint/2010/main" val="11539686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3" name="Objet 2" hidden="1">
                        <a:extLst>
                          <a:ext uri="{FF2B5EF4-FFF2-40B4-BE49-F238E27FC236}">
                            <a16:creationId xmlns:a16="http://schemas.microsoft.com/office/drawing/2014/main" id="{0FC6D31B-8418-47E2-BEC8-4C4D884AEE2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BFC7BE2-5BD4-49F5-A3FC-FE37C1AC9667}"/>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dirty="0">
              <a:latin typeface="Arial Black" panose="020B0A04020102020204" pitchFamily="34" charset="0"/>
              <a:ea typeface="+mj-ea"/>
              <a:cs typeface="+mj-cs"/>
              <a:sym typeface="Arial Black" panose="020B0A04020102020204" pitchFamily="34" charset="0"/>
            </a:endParaRPr>
          </a:p>
        </p:txBody>
      </p:sp>
      <p:sp>
        <p:nvSpPr>
          <p:cNvPr id="12" name="Espace réservé du texte 11">
            <a:extLst>
              <a:ext uri="{FF2B5EF4-FFF2-40B4-BE49-F238E27FC236}">
                <a16:creationId xmlns:a16="http://schemas.microsoft.com/office/drawing/2014/main" id="{EBE94776-9B87-471E-83E1-9924DF80A377}"/>
              </a:ext>
            </a:extLst>
          </p:cNvPr>
          <p:cNvSpPr>
            <a:spLocks noGrp="1"/>
          </p:cNvSpPr>
          <p:nvPr>
            <p:ph type="body" sz="quarter" idx="13" hasCustomPrompt="1"/>
          </p:nvPr>
        </p:nvSpPr>
        <p:spPr>
          <a:xfrm>
            <a:off x="9828892" y="3287"/>
            <a:ext cx="2231701" cy="4067267"/>
          </a:xfrm>
          <a:prstGeom prst="rect">
            <a:avLst/>
          </a:prstGeom>
        </p:spPr>
        <p:txBody>
          <a:bodyPr wrap="none">
            <a:spAutoFit/>
          </a:bodyPr>
          <a:lstStyle>
            <a:lvl1pPr marL="0" indent="0">
              <a:buNone/>
              <a:defRPr sz="28700" b="1">
                <a:solidFill>
                  <a:schemeClr val="bg1"/>
                </a:solidFill>
              </a:defRPr>
            </a:lvl1pPr>
          </a:lstStyle>
          <a:p>
            <a:pPr lvl="0"/>
            <a:r>
              <a:rPr lang="en-GB" dirty="0"/>
              <a:t>0</a:t>
            </a:r>
          </a:p>
        </p:txBody>
      </p:sp>
      <p:sp>
        <p:nvSpPr>
          <p:cNvPr id="18" name="Title 1">
            <a:extLst>
              <a:ext uri="{FF2B5EF4-FFF2-40B4-BE49-F238E27FC236}">
                <a16:creationId xmlns:a16="http://schemas.microsoft.com/office/drawing/2014/main" id="{A7CC7BB1-2504-412F-9361-BB77A4C0663B}"/>
              </a:ext>
            </a:extLst>
          </p:cNvPr>
          <p:cNvSpPr>
            <a:spLocks noGrp="1"/>
          </p:cNvSpPr>
          <p:nvPr>
            <p:ph type="title" hasCustomPrompt="1"/>
          </p:nvPr>
        </p:nvSpPr>
        <p:spPr>
          <a:xfrm>
            <a:off x="459207" y="546021"/>
            <a:ext cx="7551996" cy="1467133"/>
          </a:xfrm>
        </p:spPr>
        <p:txBody>
          <a:bodyPr lIns="72000" anchor="t">
            <a:spAutoFit/>
          </a:bodyPr>
          <a:lstStyle>
            <a:lvl1pPr>
              <a:lnSpc>
                <a:spcPct val="70000"/>
              </a:lnSpc>
              <a:defRPr sz="6600">
                <a:solidFill>
                  <a:schemeClr val="bg1"/>
                </a:solidFill>
                <a:latin typeface="+mj-lt"/>
              </a:defRPr>
            </a:lvl1pPr>
          </a:lstStyle>
          <a:p>
            <a:r>
              <a:rPr lang="en-GB" dirty="0"/>
              <a:t>Title of the chapter</a:t>
            </a:r>
          </a:p>
        </p:txBody>
      </p:sp>
      <p:sp>
        <p:nvSpPr>
          <p:cNvPr id="19" name="Espace réservé du texte 2">
            <a:extLst>
              <a:ext uri="{FF2B5EF4-FFF2-40B4-BE49-F238E27FC236}">
                <a16:creationId xmlns:a16="http://schemas.microsoft.com/office/drawing/2014/main" id="{C8046952-CF6F-4606-B04F-66EE0742EF9E}"/>
              </a:ext>
            </a:extLst>
          </p:cNvPr>
          <p:cNvSpPr>
            <a:spLocks noGrp="1"/>
          </p:cNvSpPr>
          <p:nvPr>
            <p:ph type="body" idx="1" hasCustomPrompt="1"/>
          </p:nvPr>
        </p:nvSpPr>
        <p:spPr>
          <a:xfrm>
            <a:off x="452215" y="2816932"/>
            <a:ext cx="7551996" cy="461665"/>
          </a:xfrm>
          <a:prstGeom prst="rect">
            <a:avLst/>
          </a:prstGeom>
        </p:spPr>
        <p:txBody>
          <a:bodyPr lIns="108000" rIns="180000">
            <a:spAutoFit/>
          </a:bodyPr>
          <a:lstStyle>
            <a:lvl1pPr marL="0" indent="0">
              <a:buNone/>
              <a:defRPr sz="24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Subtitle of the chapter</a:t>
            </a:r>
          </a:p>
        </p:txBody>
      </p:sp>
      <p:pic>
        <p:nvPicPr>
          <p:cNvPr id="10" name="Graphique 8">
            <a:extLst>
              <a:ext uri="{FF2B5EF4-FFF2-40B4-BE49-F238E27FC236}">
                <a16:creationId xmlns:a16="http://schemas.microsoft.com/office/drawing/2014/main" id="{12566D07-C10F-4149-9D24-43409582809E}"/>
              </a:ext>
            </a:extLst>
          </p:cNvPr>
          <p:cNvPicPr>
            <a:picLocks noChangeAspect="1"/>
          </p:cNvPicPr>
          <p:nvPr userDrawn="1"/>
        </p:nvPicPr>
        <p:blipFill>
          <a:blip r:embed="rId6" cstate="screen">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13" name="Espace réservé du numéro de diapositive 5">
            <a:extLst>
              <a:ext uri="{FF2B5EF4-FFF2-40B4-BE49-F238E27FC236}">
                <a16:creationId xmlns:a16="http://schemas.microsoft.com/office/drawing/2014/main" id="{16BB9B7A-4C1B-45CC-A3E8-0A4FA02D755C}"/>
              </a:ext>
            </a:extLst>
          </p:cNvPr>
          <p:cNvSpPr txBox="1">
            <a:spLocks/>
          </p:cNvSpPr>
          <p:nvPr userDrawn="1"/>
        </p:nvSpPr>
        <p:spPr>
          <a:xfrm>
            <a:off x="391429" y="6219234"/>
            <a:ext cx="303972" cy="365125"/>
          </a:xfrm>
          <a:prstGeom prst="rect">
            <a:avLst/>
          </a:prstGeom>
        </p:spPr>
        <p:txBody>
          <a:bodyPr vert="horz" lIns="0" tIns="0" rIns="0" bIns="0" rtlCol="0" anchor="ctr"/>
          <a:lstStyle>
            <a:defPPr>
              <a:defRPr lang="fr-FR"/>
            </a:defPPr>
            <a:lvl1pPr marL="0" algn="r" defTabSz="914400" rtl="0" eaLnBrk="1" latinLnBrk="0" hangingPunct="1">
              <a:defRPr sz="900" b="1" kern="1200">
                <a:solidFill>
                  <a:schemeClr val="bg2">
                    <a:lumMod val="7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D61AABEC-672F-4B68-B914-690DA978312C}" type="slidenum">
              <a:rPr lang="en-GB" smtClean="0">
                <a:solidFill>
                  <a:schemeClr val="bg1"/>
                </a:solidFill>
              </a:rPr>
              <a:pPr algn="l"/>
              <a:t>‹#›</a:t>
            </a:fld>
            <a:r>
              <a:rPr lang="en-GB" dirty="0">
                <a:solidFill>
                  <a:schemeClr val="bg1"/>
                </a:solidFill>
              </a:rPr>
              <a:t> ‒ </a:t>
            </a:r>
          </a:p>
        </p:txBody>
      </p:sp>
      <p:sp>
        <p:nvSpPr>
          <p:cNvPr id="16" name="Espace réservé du pied de page 4">
            <a:extLst>
              <a:ext uri="{FF2B5EF4-FFF2-40B4-BE49-F238E27FC236}">
                <a16:creationId xmlns:a16="http://schemas.microsoft.com/office/drawing/2014/main" id="{AE5F392F-A03A-4BD9-A531-728A66E181FF}"/>
              </a:ext>
            </a:extLst>
          </p:cNvPr>
          <p:cNvSpPr txBox="1">
            <a:spLocks/>
          </p:cNvSpPr>
          <p:nvPr userDrawn="1"/>
        </p:nvSpPr>
        <p:spPr>
          <a:xfrm>
            <a:off x="695401" y="6219234"/>
            <a:ext cx="10447709" cy="365125"/>
          </a:xfrm>
          <a:prstGeom prst="rect">
            <a:avLst/>
          </a:prstGeom>
        </p:spPr>
        <p:txBody>
          <a:bodyPr vert="horz" lIns="0" tIns="0" rIns="0" bIns="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 Ipsos | Kenya Audience Survey – 2020 Lockdown Edition</a:t>
            </a:r>
          </a:p>
        </p:txBody>
      </p:sp>
    </p:spTree>
    <p:extLst>
      <p:ext uri="{BB962C8B-B14F-4D97-AF65-F5344CB8AC3E}">
        <p14:creationId xmlns:p14="http://schemas.microsoft.com/office/powerpoint/2010/main" val="1806960989"/>
      </p:ext>
    </p:extLst>
  </p:cSld>
  <p:clrMapOvr>
    <a:masterClrMapping/>
  </p:clrMapOvr>
  <p:transition spd="med">
    <p:pull/>
  </p:transition>
  <p:extLst>
    <p:ext uri="{DCECCB84-F9BA-43D5-87BE-67443E8EF086}">
      <p15:sldGuideLst xmlns:p15="http://schemas.microsoft.com/office/powerpoint/2012/main">
        <p15:guide id="1" orient="horz" pos="4156">
          <p15:clr>
            <a:srgbClr val="F26B43"/>
          </p15:clr>
        </p15:guide>
        <p15:guide id="2" orient="horz" pos="3906">
          <p15:clr>
            <a:srgbClr val="F26B43"/>
          </p15:clr>
        </p15:guide>
        <p15:guide id="3" pos="288">
          <p15:clr>
            <a:srgbClr val="F26B43"/>
          </p15:clr>
        </p15:guide>
        <p15:guide id="4" pos="360">
          <p15:clr>
            <a:srgbClr val="A4A3A4"/>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 columns with colored box titles [V2]">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userDrawn="1">
            <p:custDataLst>
              <p:tags r:id="rId1"/>
            </p:custDataLst>
            <p:extLst>
              <p:ext uri="{D42A27DB-BD31-4B8C-83A1-F6EECF244321}">
                <p14:modId xmlns:p14="http://schemas.microsoft.com/office/powerpoint/2010/main" val="41725918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sp>
        <p:nvSpPr>
          <p:cNvPr id="9" name="Espace réservé du numéro de diapositive 8">
            <a:extLst>
              <a:ext uri="{FF2B5EF4-FFF2-40B4-BE49-F238E27FC236}">
                <a16:creationId xmlns:a16="http://schemas.microsoft.com/office/drawing/2014/main" id="{117D3991-82D5-4923-813E-6007EFC65ED8}"/>
              </a:ext>
            </a:extLst>
          </p:cNvPr>
          <p:cNvSpPr>
            <a:spLocks noGrp="1"/>
          </p:cNvSpPr>
          <p:nvPr>
            <p:ph type="sldNum" sz="quarter" idx="14"/>
          </p:nvPr>
        </p:nvSpPr>
        <p:spPr>
          <a:xfrm>
            <a:off x="44749" y="5085184"/>
            <a:ext cx="360037" cy="365125"/>
          </a:xfrm>
          <a:prstGeom prst="rect">
            <a:avLst/>
          </a:prstGeom>
        </p:spPr>
        <p:txBody>
          <a:bodyPr/>
          <a:lstStyle/>
          <a:p>
            <a:fld id="{D61AABEC-672F-4B68-B914-690DA978312C}" type="slidenum">
              <a:rPr lang="en-GB" smtClean="0"/>
              <a:pPr/>
              <a:t>‹#›</a:t>
            </a:fld>
            <a:r>
              <a:rPr lang="en-GB" dirty="0"/>
              <a:t> ‒ </a:t>
            </a:r>
          </a:p>
        </p:txBody>
      </p:sp>
      <p:sp>
        <p:nvSpPr>
          <p:cNvPr id="16" name="Espace réservé du texte 15">
            <a:extLst>
              <a:ext uri="{FF2B5EF4-FFF2-40B4-BE49-F238E27FC236}">
                <a16:creationId xmlns:a16="http://schemas.microsoft.com/office/drawing/2014/main" id="{2D19A821-9323-436D-9BBA-EF55905E3049}"/>
              </a:ext>
            </a:extLst>
          </p:cNvPr>
          <p:cNvSpPr>
            <a:spLocks noGrp="1"/>
          </p:cNvSpPr>
          <p:nvPr>
            <p:ph type="body" sz="quarter" idx="24" hasCustomPrompt="1"/>
          </p:nvPr>
        </p:nvSpPr>
        <p:spPr>
          <a:xfrm>
            <a:off x="485775" y="2634117"/>
            <a:ext cx="3195010" cy="1231106"/>
          </a:xfrm>
          <a:prstGeom prst="rect">
            <a:avLst/>
          </a:prstGeom>
        </p:spPr>
        <p:txBody>
          <a:bodyPr wrap="square" lIns="0" rIns="0">
            <a:spAutoFit/>
          </a:bodyPr>
          <a:lstStyle>
            <a:lvl1pPr>
              <a:defRPr sz="1600"/>
            </a:lvl1pPr>
            <a:lvl2pPr marL="447675" indent="-314325">
              <a:buFontTx/>
              <a:buBlip>
                <a:blip r:embed="rId6"/>
              </a:buBlip>
              <a:defRPr sz="1600"/>
            </a:lvl2pPr>
            <a:lvl3pPr>
              <a:defRPr sz="1400"/>
            </a:lvl3pPr>
            <a:lvl4pPr>
              <a:defRPr sz="1600"/>
            </a:lvl4pPr>
            <a:lvl5pPr>
              <a:defRPr sz="1600"/>
            </a:lvl5pPr>
          </a:lstStyle>
          <a:p>
            <a:pPr lvl="0"/>
            <a:r>
              <a:rPr lang="en-GB" dirty="0"/>
              <a:t>Click to change the text styles on the slide master</a:t>
            </a:r>
          </a:p>
          <a:p>
            <a:pPr lvl="1"/>
            <a:r>
              <a:rPr lang="en-GB" dirty="0"/>
              <a:t>Second level</a:t>
            </a:r>
          </a:p>
          <a:p>
            <a:pPr lvl="2"/>
            <a:r>
              <a:rPr lang="en-GB" dirty="0"/>
              <a:t>Third level</a:t>
            </a:r>
          </a:p>
        </p:txBody>
      </p:sp>
      <p:sp>
        <p:nvSpPr>
          <p:cNvPr id="17" name="Espace réservé du texte 15">
            <a:extLst>
              <a:ext uri="{FF2B5EF4-FFF2-40B4-BE49-F238E27FC236}">
                <a16:creationId xmlns:a16="http://schemas.microsoft.com/office/drawing/2014/main" id="{8F509378-7F96-4CC3-B445-AFDF4E8F71BC}"/>
              </a:ext>
            </a:extLst>
          </p:cNvPr>
          <p:cNvSpPr>
            <a:spLocks noGrp="1"/>
          </p:cNvSpPr>
          <p:nvPr>
            <p:ph type="body" sz="quarter" idx="25" hasCustomPrompt="1"/>
          </p:nvPr>
        </p:nvSpPr>
        <p:spPr>
          <a:xfrm>
            <a:off x="4450146" y="2634117"/>
            <a:ext cx="3195010" cy="1231106"/>
          </a:xfrm>
          <a:prstGeom prst="rect">
            <a:avLst/>
          </a:prstGeom>
        </p:spPr>
        <p:txBody>
          <a:bodyPr wrap="square" lIns="0" rIns="0">
            <a:spAutoFit/>
          </a:bodyPr>
          <a:lstStyle>
            <a:lvl1pPr>
              <a:defRPr sz="1600"/>
            </a:lvl1pPr>
            <a:lvl2pPr marL="447675" indent="-314325">
              <a:buFontTx/>
              <a:buBlip>
                <a:blip r:embed="rId7"/>
              </a:buBlip>
              <a:defRPr sz="1600"/>
            </a:lvl2pPr>
            <a:lvl3pPr>
              <a:defRPr sz="1400"/>
            </a:lvl3pPr>
            <a:lvl4pPr>
              <a:defRPr sz="1600"/>
            </a:lvl4pPr>
            <a:lvl5pPr>
              <a:defRPr sz="1600"/>
            </a:lvl5pPr>
          </a:lstStyle>
          <a:p>
            <a:pPr lvl="0"/>
            <a:r>
              <a:rPr lang="en-GB" dirty="0"/>
              <a:t>Click to change the text styles on the slide master</a:t>
            </a:r>
          </a:p>
          <a:p>
            <a:pPr lvl="1"/>
            <a:r>
              <a:rPr lang="en-GB" dirty="0"/>
              <a:t>Second level</a:t>
            </a:r>
          </a:p>
          <a:p>
            <a:pPr lvl="2"/>
            <a:r>
              <a:rPr lang="en-GB" dirty="0"/>
              <a:t>Third level</a:t>
            </a:r>
          </a:p>
        </p:txBody>
      </p:sp>
      <p:sp>
        <p:nvSpPr>
          <p:cNvPr id="18" name="Espace réservé du texte 15">
            <a:extLst>
              <a:ext uri="{FF2B5EF4-FFF2-40B4-BE49-F238E27FC236}">
                <a16:creationId xmlns:a16="http://schemas.microsoft.com/office/drawing/2014/main" id="{FE25E091-C850-4A35-8C6B-48D1A63C1D4F}"/>
              </a:ext>
            </a:extLst>
          </p:cNvPr>
          <p:cNvSpPr>
            <a:spLocks noGrp="1"/>
          </p:cNvSpPr>
          <p:nvPr>
            <p:ph type="body" sz="quarter" idx="26" hasCustomPrompt="1"/>
          </p:nvPr>
        </p:nvSpPr>
        <p:spPr>
          <a:xfrm>
            <a:off x="8417062" y="2634117"/>
            <a:ext cx="3195010" cy="1231106"/>
          </a:xfrm>
          <a:prstGeom prst="rect">
            <a:avLst/>
          </a:prstGeom>
        </p:spPr>
        <p:txBody>
          <a:bodyPr wrap="square" lIns="0" rIns="0">
            <a:spAutoFit/>
          </a:bodyPr>
          <a:lstStyle>
            <a:lvl1pPr>
              <a:defRPr sz="1600"/>
            </a:lvl1pPr>
            <a:lvl2pPr marL="447675" indent="-314325">
              <a:buFontTx/>
              <a:buBlip>
                <a:blip r:embed="rId8"/>
              </a:buBlip>
              <a:defRPr sz="1600"/>
            </a:lvl2pPr>
            <a:lvl3pPr>
              <a:defRPr sz="1400"/>
            </a:lvl3pPr>
            <a:lvl4pPr>
              <a:defRPr sz="1600"/>
            </a:lvl4pPr>
            <a:lvl5pPr>
              <a:defRPr sz="1600"/>
            </a:lvl5pPr>
          </a:lstStyle>
          <a:p>
            <a:pPr lvl="0"/>
            <a:r>
              <a:rPr lang="en-GB" dirty="0"/>
              <a:t>Click to change the text styles on the slide master</a:t>
            </a:r>
          </a:p>
          <a:p>
            <a:pPr lvl="1"/>
            <a:r>
              <a:rPr lang="en-GB" dirty="0"/>
              <a:t>Second level</a:t>
            </a:r>
          </a:p>
          <a:p>
            <a:pPr lvl="2"/>
            <a:r>
              <a:rPr lang="en-GB" dirty="0"/>
              <a:t>Third level</a:t>
            </a:r>
          </a:p>
        </p:txBody>
      </p:sp>
      <p:sp>
        <p:nvSpPr>
          <p:cNvPr id="19" name="Espace réservé du texte 4">
            <a:extLst>
              <a:ext uri="{FF2B5EF4-FFF2-40B4-BE49-F238E27FC236}">
                <a16:creationId xmlns:a16="http://schemas.microsoft.com/office/drawing/2014/main" id="{8F53EFDF-586B-4B52-A77B-E7663334D337}"/>
              </a:ext>
            </a:extLst>
          </p:cNvPr>
          <p:cNvSpPr>
            <a:spLocks noGrp="1"/>
          </p:cNvSpPr>
          <p:nvPr>
            <p:ph type="body" sz="quarter" idx="27" hasCustomPrompt="1"/>
          </p:nvPr>
        </p:nvSpPr>
        <p:spPr>
          <a:xfrm>
            <a:off x="486143" y="1993899"/>
            <a:ext cx="3195009" cy="369332"/>
          </a:xfrm>
          <a:prstGeom prst="rect">
            <a:avLst/>
          </a:prstGeom>
          <a:solidFill>
            <a:schemeClr val="bg2"/>
          </a:solidFill>
        </p:spPr>
        <p:txBody>
          <a:bodyPr lIns="0" rIns="0" anchor="t">
            <a:spAutoFit/>
          </a:bodyPr>
          <a:lstStyle>
            <a:lvl1pPr marL="0" indent="0" algn="ctr">
              <a:buNone/>
              <a:defRPr b="1" cap="all" baseline="0">
                <a:solidFill>
                  <a:schemeClr val="bg1"/>
                </a:solidFill>
              </a:defRPr>
            </a:lvl1pPr>
          </a:lstStyle>
          <a:p>
            <a:pPr lvl="0"/>
            <a:r>
              <a:rPr lang="en-GB" dirty="0"/>
              <a:t>Title</a:t>
            </a:r>
          </a:p>
        </p:txBody>
      </p:sp>
      <p:sp>
        <p:nvSpPr>
          <p:cNvPr id="20" name="Espace réservé du texte 4">
            <a:extLst>
              <a:ext uri="{FF2B5EF4-FFF2-40B4-BE49-F238E27FC236}">
                <a16:creationId xmlns:a16="http://schemas.microsoft.com/office/drawing/2014/main" id="{C9BF9C92-4CA0-4CDA-A4F8-082D2B2EF99F}"/>
              </a:ext>
            </a:extLst>
          </p:cNvPr>
          <p:cNvSpPr>
            <a:spLocks noGrp="1"/>
          </p:cNvSpPr>
          <p:nvPr>
            <p:ph type="body" sz="quarter" idx="28" hasCustomPrompt="1"/>
          </p:nvPr>
        </p:nvSpPr>
        <p:spPr>
          <a:xfrm>
            <a:off x="4450330" y="1993899"/>
            <a:ext cx="3195009" cy="369332"/>
          </a:xfrm>
          <a:prstGeom prst="rect">
            <a:avLst/>
          </a:prstGeom>
          <a:solidFill>
            <a:schemeClr val="tx2"/>
          </a:solidFill>
        </p:spPr>
        <p:txBody>
          <a:bodyPr lIns="0" rIns="0" anchor="t">
            <a:spAutoFit/>
          </a:bodyPr>
          <a:lstStyle>
            <a:lvl1pPr marL="0" indent="0" algn="ctr">
              <a:buNone/>
              <a:defRPr b="1" cap="all" baseline="0">
                <a:solidFill>
                  <a:schemeClr val="bg1"/>
                </a:solidFill>
              </a:defRPr>
            </a:lvl1pPr>
          </a:lstStyle>
          <a:p>
            <a:pPr lvl="0"/>
            <a:r>
              <a:rPr lang="en-GB"/>
              <a:t>Title</a:t>
            </a:r>
            <a:endParaRPr lang="en-GB" dirty="0"/>
          </a:p>
        </p:txBody>
      </p:sp>
      <p:sp>
        <p:nvSpPr>
          <p:cNvPr id="21" name="Espace réservé du texte 4">
            <a:extLst>
              <a:ext uri="{FF2B5EF4-FFF2-40B4-BE49-F238E27FC236}">
                <a16:creationId xmlns:a16="http://schemas.microsoft.com/office/drawing/2014/main" id="{681CE642-3E81-4565-8966-09C10814A63E}"/>
              </a:ext>
            </a:extLst>
          </p:cNvPr>
          <p:cNvSpPr>
            <a:spLocks noGrp="1"/>
          </p:cNvSpPr>
          <p:nvPr>
            <p:ph type="body" sz="quarter" idx="29" hasCustomPrompt="1"/>
          </p:nvPr>
        </p:nvSpPr>
        <p:spPr>
          <a:xfrm>
            <a:off x="8417062" y="1993899"/>
            <a:ext cx="3195009" cy="369332"/>
          </a:xfrm>
          <a:prstGeom prst="rect">
            <a:avLst/>
          </a:prstGeom>
          <a:solidFill>
            <a:schemeClr val="accent3"/>
          </a:solidFill>
        </p:spPr>
        <p:txBody>
          <a:bodyPr lIns="0" rIns="0" anchor="t">
            <a:spAutoFit/>
          </a:bodyPr>
          <a:lstStyle>
            <a:lvl1pPr marL="0" indent="0" algn="ctr">
              <a:buNone/>
              <a:defRPr b="1" cap="all" baseline="0">
                <a:solidFill>
                  <a:schemeClr val="bg1"/>
                </a:solidFill>
              </a:defRPr>
            </a:lvl1pPr>
          </a:lstStyle>
          <a:p>
            <a:pPr lvl="0"/>
            <a:r>
              <a:rPr lang="en-GB" dirty="0"/>
              <a:t>Title</a:t>
            </a:r>
          </a:p>
        </p:txBody>
      </p:sp>
      <p:sp>
        <p:nvSpPr>
          <p:cNvPr id="4" name="Titre 3">
            <a:extLst>
              <a:ext uri="{FF2B5EF4-FFF2-40B4-BE49-F238E27FC236}">
                <a16:creationId xmlns:a16="http://schemas.microsoft.com/office/drawing/2014/main" id="{286C96D8-5D31-4787-ADE2-CBD1DEDCC029}"/>
              </a:ext>
            </a:extLst>
          </p:cNvPr>
          <p:cNvSpPr>
            <a:spLocks noGrp="1"/>
          </p:cNvSpPr>
          <p:nvPr>
            <p:ph type="title" hasCustomPrompt="1"/>
          </p:nvPr>
        </p:nvSpPr>
        <p:spPr/>
        <p:txBody>
          <a:bodyPr/>
          <a:lstStyle>
            <a:lvl1pPr>
              <a:defRPr/>
            </a:lvl1pPr>
          </a:lstStyle>
          <a:p>
            <a:r>
              <a:rPr lang="fr-FR" dirty="0" err="1"/>
              <a:t>Title</a:t>
            </a:r>
            <a:r>
              <a:rPr lang="fr-FR" dirty="0"/>
              <a:t> of the slide</a:t>
            </a:r>
          </a:p>
        </p:txBody>
      </p:sp>
      <p:sp>
        <p:nvSpPr>
          <p:cNvPr id="14" name="Text Placeholder 8">
            <a:extLst>
              <a:ext uri="{FF2B5EF4-FFF2-40B4-BE49-F238E27FC236}">
                <a16:creationId xmlns:a16="http://schemas.microsoft.com/office/drawing/2014/main" id="{C8E6DE7D-0FB2-4B25-A7F7-95C4D06B9322}"/>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a:t>
            </a:r>
          </a:p>
        </p:txBody>
      </p:sp>
      <p:sp>
        <p:nvSpPr>
          <p:cNvPr id="15" name="Cadre 14">
            <a:extLst>
              <a:ext uri="{FF2B5EF4-FFF2-40B4-BE49-F238E27FC236}">
                <a16:creationId xmlns:a16="http://schemas.microsoft.com/office/drawing/2014/main" id="{17FC6A8B-1DAF-41A9-8654-1DA19B158FAE}"/>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3" name="Text Placeholder 5">
            <a:extLst>
              <a:ext uri="{FF2B5EF4-FFF2-40B4-BE49-F238E27FC236}">
                <a16:creationId xmlns:a16="http://schemas.microsoft.com/office/drawing/2014/main" id="{42C34B12-7FFB-4675-97AD-ADA54ECBE709}"/>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tx2"/>
                </a:solidFill>
              </a:defRPr>
            </a:lvl1pPr>
          </a:lstStyle>
          <a:p>
            <a:pPr lvl="0"/>
            <a:r>
              <a:rPr lang="en-GB" dirty="0"/>
              <a:t>Subtitle of the slide</a:t>
            </a:r>
          </a:p>
        </p:txBody>
      </p:sp>
    </p:spTree>
    <p:extLst>
      <p:ext uri="{BB962C8B-B14F-4D97-AF65-F5344CB8AC3E}">
        <p14:creationId xmlns:p14="http://schemas.microsoft.com/office/powerpoint/2010/main" val="622220616"/>
      </p:ext>
    </p:extLst>
  </p:cSld>
  <p:clrMapOvr>
    <a:masterClrMapping/>
  </p:clrMapOvr>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orient="horz" pos="3906">
          <p15:clr>
            <a:srgbClr val="F26B43"/>
          </p15:clr>
        </p15:guide>
        <p15:guide id="6" orient="horz" pos="4156">
          <p15:clr>
            <a:srgbClr val="F26B43"/>
          </p15:clr>
        </p15:guide>
        <p15:guide id="7" pos="306">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only_dark blue bg">
    <p:bg>
      <p:bgPr>
        <a:solidFill>
          <a:schemeClr val="accent1"/>
        </a:solidFill>
        <a:effectLst/>
      </p:bgPr>
    </p:bg>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userDrawn="1">
            <p:custDataLst>
              <p:tags r:id="rId1"/>
            </p:custDataLst>
            <p:extLst>
              <p:ext uri="{D42A27DB-BD31-4B8C-83A1-F6EECF244321}">
                <p14:modId xmlns:p14="http://schemas.microsoft.com/office/powerpoint/2010/main" val="39063029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sp>
        <p:nvSpPr>
          <p:cNvPr id="4" name="Titre 3">
            <a:extLst>
              <a:ext uri="{FF2B5EF4-FFF2-40B4-BE49-F238E27FC236}">
                <a16:creationId xmlns:a16="http://schemas.microsoft.com/office/drawing/2014/main" id="{20156DF7-56BC-40D5-8DA8-2F22C6D867BD}"/>
              </a:ext>
            </a:extLst>
          </p:cNvPr>
          <p:cNvSpPr>
            <a:spLocks noGrp="1"/>
          </p:cNvSpPr>
          <p:nvPr>
            <p:ph type="title" hasCustomPrompt="1"/>
          </p:nvPr>
        </p:nvSpPr>
        <p:spPr/>
        <p:txBody>
          <a:bodyPr lIns="0" rIns="0"/>
          <a:lstStyle>
            <a:lvl1pPr>
              <a:defRPr>
                <a:solidFill>
                  <a:schemeClr val="bg1"/>
                </a:solidFill>
              </a:defRPr>
            </a:lvl1pPr>
          </a:lstStyle>
          <a:p>
            <a:r>
              <a:rPr lang="fr-FR" dirty="0" err="1"/>
              <a:t>Title</a:t>
            </a:r>
            <a:r>
              <a:rPr lang="fr-FR" dirty="0"/>
              <a:t> of the slide</a:t>
            </a:r>
          </a:p>
        </p:txBody>
      </p:sp>
      <p:sp>
        <p:nvSpPr>
          <p:cNvPr id="10" name="Text Placeholder 5">
            <a:extLst>
              <a:ext uri="{FF2B5EF4-FFF2-40B4-BE49-F238E27FC236}">
                <a16:creationId xmlns:a16="http://schemas.microsoft.com/office/drawing/2014/main" id="{45D7D27C-78A9-42B0-BF87-F097DEF202C2}"/>
              </a:ext>
            </a:extLst>
          </p:cNvPr>
          <p:cNvSpPr>
            <a:spLocks noGrp="1"/>
          </p:cNvSpPr>
          <p:nvPr>
            <p:ph type="body" sz="quarter" idx="15" hasCustomPrompt="1"/>
          </p:nvPr>
        </p:nvSpPr>
        <p:spPr>
          <a:xfrm>
            <a:off x="407368" y="1368596"/>
            <a:ext cx="2238361" cy="307777"/>
          </a:xfrm>
          <a:prstGeom prst="rect">
            <a:avLst/>
          </a:prstGeom>
          <a:noFill/>
        </p:spPr>
        <p:txBody>
          <a:bodyPr wrap="none" lIns="0" rIns="0" bIns="0">
            <a:spAutoFit/>
          </a:bodyPr>
          <a:lstStyle>
            <a:lvl1pPr marL="0" indent="0">
              <a:buNone/>
              <a:defRPr sz="2000">
                <a:solidFill>
                  <a:schemeClr val="bg1"/>
                </a:solidFill>
              </a:defRPr>
            </a:lvl1pPr>
          </a:lstStyle>
          <a:p>
            <a:pPr lvl="0"/>
            <a:r>
              <a:rPr lang="en-GB" dirty="0"/>
              <a:t>Subtitle of the slide</a:t>
            </a:r>
          </a:p>
        </p:txBody>
      </p:sp>
      <p:sp>
        <p:nvSpPr>
          <p:cNvPr id="6" name="Text Placeholder 8">
            <a:extLst>
              <a:ext uri="{FF2B5EF4-FFF2-40B4-BE49-F238E27FC236}">
                <a16:creationId xmlns:a16="http://schemas.microsoft.com/office/drawing/2014/main" id="{2783FE00-6489-4014-8947-8E205EC02259}"/>
              </a:ext>
            </a:extLst>
          </p:cNvPr>
          <p:cNvSpPr>
            <a:spLocks noGrp="1"/>
          </p:cNvSpPr>
          <p:nvPr>
            <p:ph type="body" sz="quarter" idx="18" hasCustomPrompt="1"/>
          </p:nvPr>
        </p:nvSpPr>
        <p:spPr>
          <a:xfrm>
            <a:off x="404786" y="6006965"/>
            <a:ext cx="11463417" cy="123111"/>
          </a:xfrm>
          <a:prstGeom prst="rect">
            <a:avLst/>
          </a:prstGeom>
        </p:spPr>
        <p:txBody>
          <a:bodyPr wrap="square" lIns="0" tIns="0" rIns="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a:t>
            </a:r>
          </a:p>
        </p:txBody>
      </p:sp>
    </p:spTree>
    <p:extLst>
      <p:ext uri="{BB962C8B-B14F-4D97-AF65-F5344CB8AC3E}">
        <p14:creationId xmlns:p14="http://schemas.microsoft.com/office/powerpoint/2010/main" val="1627401788"/>
      </p:ext>
    </p:extLst>
  </p:cSld>
  <p:clrMapOvr>
    <a:masterClrMapping/>
  </p:clrMapOvr>
  <p:extLst>
    <p:ext uri="{DCECCB84-F9BA-43D5-87BE-67443E8EF086}">
      <p15:sldGuideLst xmlns:p15="http://schemas.microsoft.com/office/powerpoint/2012/main">
        <p15:guide id="1" pos="247">
          <p15:clr>
            <a:srgbClr val="F26B43"/>
          </p15:clr>
        </p15:guide>
        <p15:guide id="2" pos="7423">
          <p15:clr>
            <a:srgbClr val="F26B43"/>
          </p15:clr>
        </p15:guide>
        <p15:guide id="3" orient="horz" pos="232">
          <p15:clr>
            <a:srgbClr val="F26B43"/>
          </p15:clr>
        </p15:guide>
        <p15:guide id="4" orient="horz" pos="600">
          <p15:clr>
            <a:srgbClr val="F26B43"/>
          </p15:clr>
        </p15:guide>
        <p15:guide id="5" orient="horz" pos="3906">
          <p15:clr>
            <a:srgbClr val="F26B43"/>
          </p15:clr>
        </p15:guide>
        <p15:guide id="6" orient="horz" pos="4156">
          <p15:clr>
            <a:srgbClr val="F26B43"/>
          </p15:clr>
        </p15:guide>
        <p15:guide id="7" pos="306">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Verbatim green">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userDrawn="1">
            <p:custDataLst>
              <p:tags r:id="rId1"/>
            </p:custDataLst>
            <p:extLst>
              <p:ext uri="{D42A27DB-BD31-4B8C-83A1-F6EECF244321}">
                <p14:modId xmlns:p14="http://schemas.microsoft.com/office/powerpoint/2010/main" val="42126040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grpSp>
        <p:nvGrpSpPr>
          <p:cNvPr id="18" name="Group 10">
            <a:extLst>
              <a:ext uri="{FF2B5EF4-FFF2-40B4-BE49-F238E27FC236}">
                <a16:creationId xmlns:a16="http://schemas.microsoft.com/office/drawing/2014/main" id="{37034E82-C110-4AF1-81C9-1B2FF8608B01}"/>
              </a:ext>
            </a:extLst>
          </p:cNvPr>
          <p:cNvGrpSpPr>
            <a:grpSpLocks/>
          </p:cNvGrpSpPr>
          <p:nvPr userDrawn="1"/>
        </p:nvGrpSpPr>
        <p:grpSpPr bwMode="auto">
          <a:xfrm rot="10800000" flipH="1">
            <a:off x="701006" y="1494906"/>
            <a:ext cx="1299066" cy="1063368"/>
            <a:chOff x="1033" y="1117"/>
            <a:chExt cx="1907" cy="1561"/>
          </a:xfrm>
          <a:solidFill>
            <a:schemeClr val="tx2"/>
          </a:solidFill>
        </p:grpSpPr>
        <p:sp>
          <p:nvSpPr>
            <p:cNvPr id="19" name="Freeform 11">
              <a:extLst>
                <a:ext uri="{FF2B5EF4-FFF2-40B4-BE49-F238E27FC236}">
                  <a16:creationId xmlns:a16="http://schemas.microsoft.com/office/drawing/2014/main" id="{BD7A13DF-71B0-4DF3-9670-ECE323231743}"/>
                </a:ext>
              </a:extLst>
            </p:cNvPr>
            <p:cNvSpPr>
              <a:spLocks/>
            </p:cNvSpPr>
            <p:nvPr userDrawn="1"/>
          </p:nvSpPr>
          <p:spPr bwMode="auto">
            <a:xfrm>
              <a:off x="1033" y="1117"/>
              <a:ext cx="932" cy="1548"/>
            </a:xfrm>
            <a:custGeom>
              <a:avLst/>
              <a:gdLst>
                <a:gd name="T0" fmla="*/ 409 w 444"/>
                <a:gd name="T1" fmla="*/ 324 h 737"/>
                <a:gd name="T2" fmla="*/ 257 w 444"/>
                <a:gd name="T3" fmla="*/ 270 h 737"/>
                <a:gd name="T4" fmla="*/ 130 w 444"/>
                <a:gd name="T5" fmla="*/ 326 h 737"/>
                <a:gd name="T6" fmla="*/ 366 w 444"/>
                <a:gd name="T7" fmla="*/ 45 h 737"/>
                <a:gd name="T8" fmla="*/ 338 w 444"/>
                <a:gd name="T9" fmla="*/ 0 h 737"/>
                <a:gd name="T10" fmla="*/ 19 w 444"/>
                <a:gd name="T11" fmla="*/ 489 h 737"/>
                <a:gd name="T12" fmla="*/ 276 w 444"/>
                <a:gd name="T13" fmla="*/ 730 h 737"/>
                <a:gd name="T14" fmla="*/ 444 w 444"/>
                <a:gd name="T15" fmla="*/ 634 h 737"/>
                <a:gd name="T16" fmla="*/ 391 w 444"/>
                <a:gd name="T17" fmla="*/ 493 h 737"/>
                <a:gd name="T18" fmla="*/ 409 w 444"/>
                <a:gd name="T19" fmla="*/ 324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4" h="737">
                  <a:moveTo>
                    <a:pt x="409" y="324"/>
                  </a:moveTo>
                  <a:cubicBezTo>
                    <a:pt x="369" y="287"/>
                    <a:pt x="316" y="265"/>
                    <a:pt x="257" y="270"/>
                  </a:cubicBezTo>
                  <a:cubicBezTo>
                    <a:pt x="198" y="274"/>
                    <a:pt x="177" y="291"/>
                    <a:pt x="130" y="326"/>
                  </a:cubicBezTo>
                  <a:cubicBezTo>
                    <a:pt x="131" y="213"/>
                    <a:pt x="302" y="76"/>
                    <a:pt x="366" y="45"/>
                  </a:cubicBezTo>
                  <a:cubicBezTo>
                    <a:pt x="366" y="45"/>
                    <a:pt x="350" y="18"/>
                    <a:pt x="338" y="0"/>
                  </a:cubicBezTo>
                  <a:cubicBezTo>
                    <a:pt x="192" y="30"/>
                    <a:pt x="0" y="231"/>
                    <a:pt x="19" y="489"/>
                  </a:cubicBezTo>
                  <a:cubicBezTo>
                    <a:pt x="32" y="657"/>
                    <a:pt x="182" y="737"/>
                    <a:pt x="276" y="730"/>
                  </a:cubicBezTo>
                  <a:cubicBezTo>
                    <a:pt x="332" y="726"/>
                    <a:pt x="401" y="693"/>
                    <a:pt x="444" y="634"/>
                  </a:cubicBezTo>
                  <a:cubicBezTo>
                    <a:pt x="416" y="598"/>
                    <a:pt x="396" y="551"/>
                    <a:pt x="391" y="493"/>
                  </a:cubicBezTo>
                  <a:cubicBezTo>
                    <a:pt x="387" y="433"/>
                    <a:pt x="394" y="376"/>
                    <a:pt x="409" y="3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0" name="Freeform 12">
              <a:extLst>
                <a:ext uri="{FF2B5EF4-FFF2-40B4-BE49-F238E27FC236}">
                  <a16:creationId xmlns:a16="http://schemas.microsoft.com/office/drawing/2014/main" id="{C79DC92B-9CE8-407F-B93F-CA5ACD8F2E8D}"/>
                </a:ext>
              </a:extLst>
            </p:cNvPr>
            <p:cNvSpPr>
              <a:spLocks/>
            </p:cNvSpPr>
            <p:nvPr userDrawn="1"/>
          </p:nvSpPr>
          <p:spPr bwMode="auto">
            <a:xfrm>
              <a:off x="1895" y="1130"/>
              <a:ext cx="1045" cy="1548"/>
            </a:xfrm>
            <a:custGeom>
              <a:avLst/>
              <a:gdLst>
                <a:gd name="T0" fmla="*/ 487 w 498"/>
                <a:gd name="T1" fmla="*/ 485 h 737"/>
                <a:gd name="T2" fmla="*/ 257 w 498"/>
                <a:gd name="T3" fmla="*/ 270 h 737"/>
                <a:gd name="T4" fmla="*/ 129 w 498"/>
                <a:gd name="T5" fmla="*/ 326 h 737"/>
                <a:gd name="T6" fmla="*/ 366 w 498"/>
                <a:gd name="T7" fmla="*/ 45 h 737"/>
                <a:gd name="T8" fmla="*/ 337 w 498"/>
                <a:gd name="T9" fmla="*/ 0 h 737"/>
                <a:gd name="T10" fmla="*/ 19 w 498"/>
                <a:gd name="T11" fmla="*/ 488 h 737"/>
                <a:gd name="T12" fmla="*/ 276 w 498"/>
                <a:gd name="T13" fmla="*/ 730 h 737"/>
                <a:gd name="T14" fmla="*/ 487 w 498"/>
                <a:gd name="T15" fmla="*/ 485 h 7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8" h="737">
                  <a:moveTo>
                    <a:pt x="487" y="485"/>
                  </a:moveTo>
                  <a:cubicBezTo>
                    <a:pt x="478" y="369"/>
                    <a:pt x="382" y="260"/>
                    <a:pt x="257" y="270"/>
                  </a:cubicBezTo>
                  <a:cubicBezTo>
                    <a:pt x="197" y="274"/>
                    <a:pt x="177" y="291"/>
                    <a:pt x="129" y="326"/>
                  </a:cubicBezTo>
                  <a:cubicBezTo>
                    <a:pt x="130" y="213"/>
                    <a:pt x="302" y="76"/>
                    <a:pt x="366" y="45"/>
                  </a:cubicBezTo>
                  <a:cubicBezTo>
                    <a:pt x="366" y="45"/>
                    <a:pt x="349" y="18"/>
                    <a:pt x="337" y="0"/>
                  </a:cubicBezTo>
                  <a:cubicBezTo>
                    <a:pt x="192" y="29"/>
                    <a:pt x="0" y="231"/>
                    <a:pt x="19" y="488"/>
                  </a:cubicBezTo>
                  <a:cubicBezTo>
                    <a:pt x="32" y="657"/>
                    <a:pt x="182" y="737"/>
                    <a:pt x="276" y="730"/>
                  </a:cubicBezTo>
                  <a:cubicBezTo>
                    <a:pt x="369" y="723"/>
                    <a:pt x="498" y="635"/>
                    <a:pt x="487" y="4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sp>
        <p:nvSpPr>
          <p:cNvPr id="21" name="Espace réservé du texte 20">
            <a:extLst>
              <a:ext uri="{FF2B5EF4-FFF2-40B4-BE49-F238E27FC236}">
                <a16:creationId xmlns:a16="http://schemas.microsoft.com/office/drawing/2014/main" id="{04EB49EF-74A2-4A31-99CF-80E2BAF35EC6}"/>
              </a:ext>
            </a:extLst>
          </p:cNvPr>
          <p:cNvSpPr>
            <a:spLocks noGrp="1"/>
          </p:cNvSpPr>
          <p:nvPr>
            <p:ph type="body" sz="quarter" idx="15" hasCustomPrompt="1"/>
          </p:nvPr>
        </p:nvSpPr>
        <p:spPr>
          <a:xfrm>
            <a:off x="2351088" y="1494906"/>
            <a:ext cx="9436100" cy="2636591"/>
          </a:xfrm>
          <a:prstGeom prst="rect">
            <a:avLst/>
          </a:prstGeom>
        </p:spPr>
        <p:txBody>
          <a:bodyPr anchor="b">
            <a:normAutofit/>
          </a:bodyPr>
          <a:lstStyle>
            <a:lvl1pPr marL="0" indent="0">
              <a:buNone/>
              <a:defRPr sz="2800"/>
            </a:lvl1pPr>
          </a:lstStyle>
          <a:p>
            <a:pPr lvl="0"/>
            <a:r>
              <a:rPr lang="en-GB" dirty="0"/>
              <a:t>Insert your quote here</a:t>
            </a:r>
          </a:p>
        </p:txBody>
      </p:sp>
      <p:sp>
        <p:nvSpPr>
          <p:cNvPr id="24" name="Espace réservé du texte 20">
            <a:extLst>
              <a:ext uri="{FF2B5EF4-FFF2-40B4-BE49-F238E27FC236}">
                <a16:creationId xmlns:a16="http://schemas.microsoft.com/office/drawing/2014/main" id="{6B6F846B-8F0A-42EC-8144-B2B9983BA972}"/>
              </a:ext>
            </a:extLst>
          </p:cNvPr>
          <p:cNvSpPr>
            <a:spLocks noGrp="1"/>
          </p:cNvSpPr>
          <p:nvPr>
            <p:ph type="body" sz="quarter" idx="16" hasCustomPrompt="1"/>
          </p:nvPr>
        </p:nvSpPr>
        <p:spPr>
          <a:xfrm>
            <a:off x="2351088" y="4236285"/>
            <a:ext cx="9436100" cy="338554"/>
          </a:xfrm>
          <a:prstGeom prst="rect">
            <a:avLst/>
          </a:prstGeom>
        </p:spPr>
        <p:txBody>
          <a:bodyPr anchor="b">
            <a:spAutoFit/>
          </a:bodyPr>
          <a:lstStyle>
            <a:lvl1pPr marL="0" indent="0" algn="r">
              <a:buNone/>
              <a:defRPr sz="1600" b="1">
                <a:solidFill>
                  <a:schemeClr val="tx1"/>
                </a:solidFill>
              </a:defRPr>
            </a:lvl1pPr>
          </a:lstStyle>
          <a:p>
            <a:pPr lvl="0"/>
            <a:r>
              <a:rPr lang="en-GB" dirty="0"/>
              <a:t>Name, Position</a:t>
            </a:r>
          </a:p>
        </p:txBody>
      </p:sp>
      <p:sp>
        <p:nvSpPr>
          <p:cNvPr id="4" name="Titre 3">
            <a:extLst>
              <a:ext uri="{FF2B5EF4-FFF2-40B4-BE49-F238E27FC236}">
                <a16:creationId xmlns:a16="http://schemas.microsoft.com/office/drawing/2014/main" id="{D69A5C51-135A-4539-8A83-F2DE50C1572C}"/>
              </a:ext>
            </a:extLst>
          </p:cNvPr>
          <p:cNvSpPr>
            <a:spLocks noGrp="1"/>
          </p:cNvSpPr>
          <p:nvPr>
            <p:ph type="title" hasCustomPrompt="1"/>
          </p:nvPr>
        </p:nvSpPr>
        <p:spPr/>
        <p:txBody>
          <a:bodyPr/>
          <a:lstStyle>
            <a:lvl1pPr>
              <a:defRPr/>
            </a:lvl1pPr>
          </a:lstStyle>
          <a:p>
            <a:r>
              <a:rPr lang="fr-FR" dirty="0" err="1"/>
              <a:t>Title</a:t>
            </a:r>
            <a:r>
              <a:rPr lang="fr-FR" dirty="0"/>
              <a:t> of the slide</a:t>
            </a:r>
          </a:p>
        </p:txBody>
      </p:sp>
      <p:sp>
        <p:nvSpPr>
          <p:cNvPr id="11" name="Cadre 10">
            <a:extLst>
              <a:ext uri="{FF2B5EF4-FFF2-40B4-BE49-F238E27FC236}">
                <a16:creationId xmlns:a16="http://schemas.microsoft.com/office/drawing/2014/main" id="{BF7A0D0E-8184-4BA8-BEDC-8D6B253B3340}"/>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428118628"/>
      </p:ext>
    </p:extLst>
  </p:cSld>
  <p:clrMapOvr>
    <a:masterClrMapping/>
  </p:clrMapOvr>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orient="horz" pos="3906">
          <p15:clr>
            <a:srgbClr val="F26B43"/>
          </p15:clr>
        </p15:guide>
        <p15:guide id="6" orient="horz" pos="4156">
          <p15:clr>
            <a:srgbClr val="F26B43"/>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ext &amp; visual">
    <p:spTree>
      <p:nvGrpSpPr>
        <p:cNvPr id="1" name=""/>
        <p:cNvGrpSpPr/>
        <p:nvPr/>
      </p:nvGrpSpPr>
      <p:grpSpPr>
        <a:xfrm>
          <a:off x="0" y="0"/>
          <a:ext cx="0" cy="0"/>
          <a:chOff x="0" y="0"/>
          <a:chExt cx="0" cy="0"/>
        </a:xfrm>
      </p:grpSpPr>
      <p:sp>
        <p:nvSpPr>
          <p:cNvPr id="17" name="Espace réservé pour une image  16">
            <a:extLst>
              <a:ext uri="{FF2B5EF4-FFF2-40B4-BE49-F238E27FC236}">
                <a16:creationId xmlns:a16="http://schemas.microsoft.com/office/drawing/2014/main" id="{ACCC50F6-A13C-4A72-BF1F-65509E750763}"/>
              </a:ext>
            </a:extLst>
          </p:cNvPr>
          <p:cNvSpPr>
            <a:spLocks noGrp="1"/>
          </p:cNvSpPr>
          <p:nvPr>
            <p:ph type="pic" sz="quarter" idx="16" hasCustomPrompt="1"/>
          </p:nvPr>
        </p:nvSpPr>
        <p:spPr>
          <a:xfrm>
            <a:off x="5123892" y="113568"/>
            <a:ext cx="6954540" cy="6630864"/>
          </a:xfrm>
          <a:custGeom>
            <a:avLst/>
            <a:gdLst>
              <a:gd name="connsiteX0" fmla="*/ 0 w 6954540"/>
              <a:gd name="connsiteY0" fmla="*/ 0 h 6630864"/>
              <a:gd name="connsiteX1" fmla="*/ 6954540 w 6954540"/>
              <a:gd name="connsiteY1" fmla="*/ 0 h 6630864"/>
              <a:gd name="connsiteX2" fmla="*/ 6954540 w 6954540"/>
              <a:gd name="connsiteY2" fmla="*/ 6630864 h 6630864"/>
              <a:gd name="connsiteX3" fmla="*/ 0 w 6954540"/>
              <a:gd name="connsiteY3" fmla="*/ 6630864 h 6630864"/>
            </a:gdLst>
            <a:ahLst/>
            <a:cxnLst>
              <a:cxn ang="0">
                <a:pos x="connsiteX0" y="connsiteY0"/>
              </a:cxn>
              <a:cxn ang="0">
                <a:pos x="connsiteX1" y="connsiteY1"/>
              </a:cxn>
              <a:cxn ang="0">
                <a:pos x="connsiteX2" y="connsiteY2"/>
              </a:cxn>
              <a:cxn ang="0">
                <a:pos x="connsiteX3" y="connsiteY3"/>
              </a:cxn>
            </a:cxnLst>
            <a:rect l="l" t="t" r="r" b="b"/>
            <a:pathLst>
              <a:path w="6954540" h="6630864">
                <a:moveTo>
                  <a:pt x="0" y="0"/>
                </a:moveTo>
                <a:lnTo>
                  <a:pt x="6954540" y="0"/>
                </a:lnTo>
                <a:lnTo>
                  <a:pt x="6954540" y="6630864"/>
                </a:lnTo>
                <a:lnTo>
                  <a:pt x="0" y="6630864"/>
                </a:lnTo>
                <a:close/>
              </a:path>
            </a:pathLst>
          </a:custGeom>
          <a:solidFill>
            <a:schemeClr val="bg1">
              <a:lumMod val="95000"/>
            </a:schemeClr>
          </a:solidFill>
        </p:spPr>
        <p:txBody>
          <a:bodyPr wrap="square" lIns="0" tIns="0" rIns="0">
            <a:noAutofit/>
          </a:bodyPr>
          <a:lstStyle/>
          <a:p>
            <a:r>
              <a:rPr lang="en-GB" dirty="0"/>
              <a:t> </a:t>
            </a:r>
          </a:p>
        </p:txBody>
      </p:sp>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32589028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sp>
        <p:nvSpPr>
          <p:cNvPr id="10" name="Content Placeholder 2">
            <a:extLst>
              <a:ext uri="{FF2B5EF4-FFF2-40B4-BE49-F238E27FC236}">
                <a16:creationId xmlns:a16="http://schemas.microsoft.com/office/drawing/2014/main" id="{BC255F4D-0F63-429F-A210-8AB39E1597B6}"/>
              </a:ext>
            </a:extLst>
          </p:cNvPr>
          <p:cNvSpPr>
            <a:spLocks noGrp="1"/>
          </p:cNvSpPr>
          <p:nvPr>
            <p:ph idx="1" hasCustomPrompt="1"/>
          </p:nvPr>
        </p:nvSpPr>
        <p:spPr>
          <a:xfrm>
            <a:off x="404786" y="1808820"/>
            <a:ext cx="4431074" cy="3868080"/>
          </a:xfrm>
          <a:prstGeom prst="rect">
            <a:avLst/>
          </a:prstGeom>
        </p:spPr>
        <p:txBody>
          <a:bodyPr lIns="0" tIns="0" rIns="0">
            <a:normAutofit/>
          </a:bodyPr>
          <a:lstStyle>
            <a:lvl1pPr>
              <a:spcBef>
                <a:spcPts val="1800"/>
              </a:spcBef>
              <a:defRPr sz="1800">
                <a:solidFill>
                  <a:schemeClr val="tx1"/>
                </a:solidFill>
              </a:defRPr>
            </a:lvl1pPr>
            <a:lvl2pPr>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3" name="Titre 2">
            <a:extLst>
              <a:ext uri="{FF2B5EF4-FFF2-40B4-BE49-F238E27FC236}">
                <a16:creationId xmlns:a16="http://schemas.microsoft.com/office/drawing/2014/main" id="{8F43575F-7025-4100-95D8-AB5D8B996E18}"/>
              </a:ext>
            </a:extLst>
          </p:cNvPr>
          <p:cNvSpPr>
            <a:spLocks noGrp="1"/>
          </p:cNvSpPr>
          <p:nvPr>
            <p:ph type="title" hasCustomPrompt="1"/>
          </p:nvPr>
        </p:nvSpPr>
        <p:spPr>
          <a:xfrm>
            <a:off x="404786" y="382816"/>
            <a:ext cx="11382428" cy="387798"/>
          </a:xfrm>
        </p:spPr>
        <p:txBody>
          <a:bodyPr lIns="0" tIns="0" rIns="0"/>
          <a:lstStyle>
            <a:lvl1pPr>
              <a:defRPr/>
            </a:lvl1pPr>
          </a:lstStyle>
          <a:p>
            <a:r>
              <a:rPr lang="fr-FR" dirty="0" err="1"/>
              <a:t>Title</a:t>
            </a:r>
            <a:r>
              <a:rPr lang="fr-FR" dirty="0"/>
              <a:t> of the slide</a:t>
            </a:r>
          </a:p>
        </p:txBody>
      </p:sp>
      <p:sp>
        <p:nvSpPr>
          <p:cNvPr id="12" name="Text Placeholder 8">
            <a:extLst>
              <a:ext uri="{FF2B5EF4-FFF2-40B4-BE49-F238E27FC236}">
                <a16:creationId xmlns:a16="http://schemas.microsoft.com/office/drawing/2014/main" id="{E1843EEE-85CE-4470-99A7-7C858A82380C}"/>
              </a:ext>
            </a:extLst>
          </p:cNvPr>
          <p:cNvSpPr>
            <a:spLocks noGrp="1"/>
          </p:cNvSpPr>
          <p:nvPr>
            <p:ph type="body" sz="quarter" idx="18" hasCustomPrompt="1"/>
          </p:nvPr>
        </p:nvSpPr>
        <p:spPr>
          <a:xfrm>
            <a:off x="404786" y="6006965"/>
            <a:ext cx="11463417" cy="123111"/>
          </a:xfrm>
          <a:prstGeom prst="rect">
            <a:avLst/>
          </a:prstGeom>
        </p:spPr>
        <p:txBody>
          <a:bodyPr wrap="square" lIns="0" tIns="0" rIns="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a:t>
            </a:r>
          </a:p>
        </p:txBody>
      </p:sp>
      <p:sp>
        <p:nvSpPr>
          <p:cNvPr id="13" name="Text Placeholder 5">
            <a:extLst>
              <a:ext uri="{FF2B5EF4-FFF2-40B4-BE49-F238E27FC236}">
                <a16:creationId xmlns:a16="http://schemas.microsoft.com/office/drawing/2014/main" id="{3EAC0C95-AD9D-4FA2-B736-C3D930C8D9A6}"/>
              </a:ext>
            </a:extLst>
          </p:cNvPr>
          <p:cNvSpPr>
            <a:spLocks noGrp="1"/>
          </p:cNvSpPr>
          <p:nvPr>
            <p:ph type="body" sz="quarter" idx="15" hasCustomPrompt="1"/>
          </p:nvPr>
        </p:nvSpPr>
        <p:spPr>
          <a:xfrm>
            <a:off x="407368" y="1368596"/>
            <a:ext cx="4428492" cy="307777"/>
          </a:xfrm>
          <a:prstGeom prst="rect">
            <a:avLst/>
          </a:prstGeom>
          <a:noFill/>
        </p:spPr>
        <p:txBody>
          <a:bodyPr wrap="square" lIns="0" tIns="0" rIns="0" bIns="0">
            <a:spAutoFit/>
          </a:bodyPr>
          <a:lstStyle>
            <a:lvl1pPr marL="0" indent="0">
              <a:buNone/>
              <a:defRPr sz="2000">
                <a:solidFill>
                  <a:schemeClr val="tx2"/>
                </a:solidFill>
              </a:defRPr>
            </a:lvl1pPr>
          </a:lstStyle>
          <a:p>
            <a:pPr lvl="0"/>
            <a:r>
              <a:rPr lang="en-GB" dirty="0"/>
              <a:t>Subtitle of the slide</a:t>
            </a:r>
          </a:p>
        </p:txBody>
      </p:sp>
    </p:spTree>
    <p:extLst>
      <p:ext uri="{BB962C8B-B14F-4D97-AF65-F5344CB8AC3E}">
        <p14:creationId xmlns:p14="http://schemas.microsoft.com/office/powerpoint/2010/main" val="3719007267"/>
      </p:ext>
    </p:extLst>
  </p:cSld>
  <p:clrMapOvr>
    <a:masterClrMapping/>
  </p:clrMapOvr>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Text &amp; visual">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21549588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sp>
        <p:nvSpPr>
          <p:cNvPr id="10" name="Content Placeholder 2">
            <a:extLst>
              <a:ext uri="{FF2B5EF4-FFF2-40B4-BE49-F238E27FC236}">
                <a16:creationId xmlns:a16="http://schemas.microsoft.com/office/drawing/2014/main" id="{BC255F4D-0F63-429F-A210-8AB39E1597B6}"/>
              </a:ext>
            </a:extLst>
          </p:cNvPr>
          <p:cNvSpPr>
            <a:spLocks noGrp="1"/>
          </p:cNvSpPr>
          <p:nvPr>
            <p:ph idx="1" hasCustomPrompt="1"/>
          </p:nvPr>
        </p:nvSpPr>
        <p:spPr>
          <a:xfrm>
            <a:off x="404786" y="1808820"/>
            <a:ext cx="6231274" cy="4212468"/>
          </a:xfrm>
          <a:prstGeom prst="rect">
            <a:avLst/>
          </a:prstGeom>
        </p:spPr>
        <p:txBody>
          <a:bodyPr lIns="0" tIns="0" rIns="0">
            <a:normAutofit/>
          </a:bodyPr>
          <a:lstStyle>
            <a:lvl1pPr>
              <a:spcBef>
                <a:spcPts val="1800"/>
              </a:spcBef>
              <a:defRPr sz="1800">
                <a:solidFill>
                  <a:schemeClr val="tx1"/>
                </a:solidFill>
              </a:defRPr>
            </a:lvl1pPr>
            <a:lvl2pPr>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3" name="Titre 2">
            <a:extLst>
              <a:ext uri="{FF2B5EF4-FFF2-40B4-BE49-F238E27FC236}">
                <a16:creationId xmlns:a16="http://schemas.microsoft.com/office/drawing/2014/main" id="{8F43575F-7025-4100-95D8-AB5D8B996E18}"/>
              </a:ext>
            </a:extLst>
          </p:cNvPr>
          <p:cNvSpPr>
            <a:spLocks noGrp="1"/>
          </p:cNvSpPr>
          <p:nvPr>
            <p:ph type="title" hasCustomPrompt="1"/>
          </p:nvPr>
        </p:nvSpPr>
        <p:spPr>
          <a:xfrm>
            <a:off x="404786" y="382816"/>
            <a:ext cx="6227643" cy="387798"/>
          </a:xfrm>
        </p:spPr>
        <p:txBody>
          <a:bodyPr lIns="0" tIns="0" rIns="0"/>
          <a:lstStyle>
            <a:lvl1pPr>
              <a:defRPr/>
            </a:lvl1pPr>
          </a:lstStyle>
          <a:p>
            <a:r>
              <a:rPr lang="fr-FR" dirty="0" err="1"/>
              <a:t>Title</a:t>
            </a:r>
            <a:r>
              <a:rPr lang="fr-FR" dirty="0"/>
              <a:t> of the slide</a:t>
            </a:r>
          </a:p>
        </p:txBody>
      </p:sp>
      <p:sp>
        <p:nvSpPr>
          <p:cNvPr id="13" name="Text Placeholder 5">
            <a:extLst>
              <a:ext uri="{FF2B5EF4-FFF2-40B4-BE49-F238E27FC236}">
                <a16:creationId xmlns:a16="http://schemas.microsoft.com/office/drawing/2014/main" id="{3EAC0C95-AD9D-4FA2-B736-C3D930C8D9A6}"/>
              </a:ext>
            </a:extLst>
          </p:cNvPr>
          <p:cNvSpPr>
            <a:spLocks noGrp="1"/>
          </p:cNvSpPr>
          <p:nvPr>
            <p:ph type="body" sz="quarter" idx="15" hasCustomPrompt="1"/>
          </p:nvPr>
        </p:nvSpPr>
        <p:spPr>
          <a:xfrm>
            <a:off x="407367" y="1319690"/>
            <a:ext cx="6227643" cy="307777"/>
          </a:xfrm>
          <a:prstGeom prst="rect">
            <a:avLst/>
          </a:prstGeom>
          <a:noFill/>
        </p:spPr>
        <p:txBody>
          <a:bodyPr wrap="square" lIns="0" tIns="0" rIns="0" bIns="0">
            <a:spAutoFit/>
          </a:bodyPr>
          <a:lstStyle>
            <a:lvl1pPr marL="0" indent="0">
              <a:buNone/>
              <a:defRPr sz="2000">
                <a:solidFill>
                  <a:schemeClr val="tx2"/>
                </a:solidFill>
              </a:defRPr>
            </a:lvl1pPr>
          </a:lstStyle>
          <a:p>
            <a:pPr lvl="0"/>
            <a:r>
              <a:rPr lang="en-GB" dirty="0"/>
              <a:t>Subtitle of the slide</a:t>
            </a:r>
          </a:p>
        </p:txBody>
      </p:sp>
      <p:sp>
        <p:nvSpPr>
          <p:cNvPr id="15" name="Picture Placeholder 14">
            <a:extLst>
              <a:ext uri="{FF2B5EF4-FFF2-40B4-BE49-F238E27FC236}">
                <a16:creationId xmlns:a16="http://schemas.microsoft.com/office/drawing/2014/main" id="{CDA366AB-7986-4854-9385-775C8F0E5AAD}"/>
              </a:ext>
            </a:extLst>
          </p:cNvPr>
          <p:cNvSpPr>
            <a:spLocks noGrp="1"/>
          </p:cNvSpPr>
          <p:nvPr>
            <p:ph type="pic" sz="quarter" idx="20" hasCustomPrompt="1"/>
          </p:nvPr>
        </p:nvSpPr>
        <p:spPr>
          <a:xfrm>
            <a:off x="6996100" y="113568"/>
            <a:ext cx="5082332" cy="6634116"/>
          </a:xfrm>
          <a:custGeom>
            <a:avLst/>
            <a:gdLst>
              <a:gd name="connsiteX0" fmla="*/ 0 w 5082332"/>
              <a:gd name="connsiteY0" fmla="*/ 4503564 h 6634116"/>
              <a:gd name="connsiteX1" fmla="*/ 5082332 w 5082332"/>
              <a:gd name="connsiteY1" fmla="*/ 4503564 h 6634116"/>
              <a:gd name="connsiteX2" fmla="*/ 5082332 w 5082332"/>
              <a:gd name="connsiteY2" fmla="*/ 6634116 h 6634116"/>
              <a:gd name="connsiteX3" fmla="*/ 0 w 5082332"/>
              <a:gd name="connsiteY3" fmla="*/ 6634116 h 6634116"/>
              <a:gd name="connsiteX4" fmla="*/ 0 w 5082332"/>
              <a:gd name="connsiteY4" fmla="*/ 2251782 h 6634116"/>
              <a:gd name="connsiteX5" fmla="*/ 5082332 w 5082332"/>
              <a:gd name="connsiteY5" fmla="*/ 2251782 h 6634116"/>
              <a:gd name="connsiteX6" fmla="*/ 5082332 w 5082332"/>
              <a:gd name="connsiteY6" fmla="*/ 4382334 h 6634116"/>
              <a:gd name="connsiteX7" fmla="*/ 0 w 5082332"/>
              <a:gd name="connsiteY7" fmla="*/ 4382334 h 6634116"/>
              <a:gd name="connsiteX8" fmla="*/ 0 w 5082332"/>
              <a:gd name="connsiteY8" fmla="*/ 0 h 6634116"/>
              <a:gd name="connsiteX9" fmla="*/ 5082332 w 5082332"/>
              <a:gd name="connsiteY9" fmla="*/ 0 h 6634116"/>
              <a:gd name="connsiteX10" fmla="*/ 5082332 w 5082332"/>
              <a:gd name="connsiteY10" fmla="*/ 2130552 h 6634116"/>
              <a:gd name="connsiteX11" fmla="*/ 0 w 5082332"/>
              <a:gd name="connsiteY11" fmla="*/ 2130552 h 6634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82332" h="6634116">
                <a:moveTo>
                  <a:pt x="0" y="4503564"/>
                </a:moveTo>
                <a:lnTo>
                  <a:pt x="5082332" y="4503564"/>
                </a:lnTo>
                <a:lnTo>
                  <a:pt x="5082332" y="6634116"/>
                </a:lnTo>
                <a:lnTo>
                  <a:pt x="0" y="6634116"/>
                </a:lnTo>
                <a:close/>
                <a:moveTo>
                  <a:pt x="0" y="2251782"/>
                </a:moveTo>
                <a:lnTo>
                  <a:pt x="5082332" y="2251782"/>
                </a:lnTo>
                <a:lnTo>
                  <a:pt x="5082332" y="4382334"/>
                </a:lnTo>
                <a:lnTo>
                  <a:pt x="0" y="4382334"/>
                </a:lnTo>
                <a:close/>
                <a:moveTo>
                  <a:pt x="0" y="0"/>
                </a:moveTo>
                <a:lnTo>
                  <a:pt x="5082332" y="0"/>
                </a:lnTo>
                <a:lnTo>
                  <a:pt x="5082332" y="2130552"/>
                </a:lnTo>
                <a:lnTo>
                  <a:pt x="0" y="2130552"/>
                </a:lnTo>
                <a:close/>
              </a:path>
            </a:pathLst>
          </a:custGeom>
          <a:solidFill>
            <a:schemeClr val="bg1">
              <a:lumMod val="95000"/>
            </a:schemeClr>
          </a:solidFill>
        </p:spPr>
        <p:txBody>
          <a:bodyPr wrap="square" lIns="0" tIns="0" rIns="0" anchor="ctr">
            <a:noAutofit/>
          </a:bodyPr>
          <a:lstStyle>
            <a:lvl1pPr marL="0" indent="0" algn="ctr">
              <a:buNone/>
              <a:defRPr/>
            </a:lvl1pPr>
          </a:lstStyle>
          <a:p>
            <a:r>
              <a:rPr lang="en-GB" dirty="0"/>
              <a:t> </a:t>
            </a:r>
          </a:p>
        </p:txBody>
      </p:sp>
    </p:spTree>
    <p:extLst>
      <p:ext uri="{BB962C8B-B14F-4D97-AF65-F5344CB8AC3E}">
        <p14:creationId xmlns:p14="http://schemas.microsoft.com/office/powerpoint/2010/main" val="4032638168"/>
      </p:ext>
    </p:extLst>
  </p:cSld>
  <p:clrMapOvr>
    <a:masterClrMapping/>
  </p:clrMapOvr>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_Text &amp; visual">
    <p:spTree>
      <p:nvGrpSpPr>
        <p:cNvPr id="1" name=""/>
        <p:cNvGrpSpPr/>
        <p:nvPr/>
      </p:nvGrpSpPr>
      <p:grpSpPr>
        <a:xfrm>
          <a:off x="0" y="0"/>
          <a:ext cx="0" cy="0"/>
          <a:chOff x="0" y="0"/>
          <a:chExt cx="0" cy="0"/>
        </a:xfrm>
      </p:grpSpPr>
      <p:sp>
        <p:nvSpPr>
          <p:cNvPr id="17" name="Espace réservé pour une image  16">
            <a:extLst>
              <a:ext uri="{FF2B5EF4-FFF2-40B4-BE49-F238E27FC236}">
                <a16:creationId xmlns:a16="http://schemas.microsoft.com/office/drawing/2014/main" id="{ACCC50F6-A13C-4A72-BF1F-65509E750763}"/>
              </a:ext>
            </a:extLst>
          </p:cNvPr>
          <p:cNvSpPr>
            <a:spLocks noGrp="1"/>
          </p:cNvSpPr>
          <p:nvPr>
            <p:ph type="pic" sz="quarter" idx="16" hasCustomPrompt="1"/>
          </p:nvPr>
        </p:nvSpPr>
        <p:spPr>
          <a:xfrm>
            <a:off x="6996100" y="113568"/>
            <a:ext cx="5082332" cy="2103120"/>
          </a:xfrm>
          <a:custGeom>
            <a:avLst/>
            <a:gdLst>
              <a:gd name="connsiteX0" fmla="*/ 0 w 6954540"/>
              <a:gd name="connsiteY0" fmla="*/ 0 h 6630864"/>
              <a:gd name="connsiteX1" fmla="*/ 6954540 w 6954540"/>
              <a:gd name="connsiteY1" fmla="*/ 0 h 6630864"/>
              <a:gd name="connsiteX2" fmla="*/ 6954540 w 6954540"/>
              <a:gd name="connsiteY2" fmla="*/ 6630864 h 6630864"/>
              <a:gd name="connsiteX3" fmla="*/ 0 w 6954540"/>
              <a:gd name="connsiteY3" fmla="*/ 6630864 h 6630864"/>
            </a:gdLst>
            <a:ahLst/>
            <a:cxnLst>
              <a:cxn ang="0">
                <a:pos x="connsiteX0" y="connsiteY0"/>
              </a:cxn>
              <a:cxn ang="0">
                <a:pos x="connsiteX1" y="connsiteY1"/>
              </a:cxn>
              <a:cxn ang="0">
                <a:pos x="connsiteX2" y="connsiteY2"/>
              </a:cxn>
              <a:cxn ang="0">
                <a:pos x="connsiteX3" y="connsiteY3"/>
              </a:cxn>
            </a:cxnLst>
            <a:rect l="l" t="t" r="r" b="b"/>
            <a:pathLst>
              <a:path w="6954540" h="6630864">
                <a:moveTo>
                  <a:pt x="0" y="0"/>
                </a:moveTo>
                <a:lnTo>
                  <a:pt x="6954540" y="0"/>
                </a:lnTo>
                <a:lnTo>
                  <a:pt x="6954540" y="6630864"/>
                </a:lnTo>
                <a:lnTo>
                  <a:pt x="0" y="6630864"/>
                </a:lnTo>
                <a:close/>
              </a:path>
            </a:pathLst>
          </a:custGeom>
          <a:solidFill>
            <a:schemeClr val="bg1">
              <a:lumMod val="95000"/>
            </a:schemeClr>
          </a:solidFill>
        </p:spPr>
        <p:txBody>
          <a:bodyPr wrap="square" lIns="0" tIns="0" rIns="0" anchor="ctr">
            <a:noAutofit/>
          </a:bodyPr>
          <a:lstStyle>
            <a:lvl1pPr marL="0" indent="0" algn="ctr">
              <a:buNone/>
              <a:defRPr/>
            </a:lvl1pPr>
          </a:lstStyle>
          <a:p>
            <a:r>
              <a:rPr lang="en-GB" dirty="0"/>
              <a:t> </a:t>
            </a:r>
          </a:p>
        </p:txBody>
      </p:sp>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1"/>
            </p:custDataLst>
            <p:extLst>
              <p:ext uri="{D42A27DB-BD31-4B8C-83A1-F6EECF244321}">
                <p14:modId xmlns:p14="http://schemas.microsoft.com/office/powerpoint/2010/main" val="3371024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sp>
        <p:nvSpPr>
          <p:cNvPr id="10" name="Content Placeholder 2">
            <a:extLst>
              <a:ext uri="{FF2B5EF4-FFF2-40B4-BE49-F238E27FC236}">
                <a16:creationId xmlns:a16="http://schemas.microsoft.com/office/drawing/2014/main" id="{BC255F4D-0F63-429F-A210-8AB39E1597B6}"/>
              </a:ext>
            </a:extLst>
          </p:cNvPr>
          <p:cNvSpPr>
            <a:spLocks noGrp="1"/>
          </p:cNvSpPr>
          <p:nvPr>
            <p:ph idx="1" hasCustomPrompt="1"/>
          </p:nvPr>
        </p:nvSpPr>
        <p:spPr>
          <a:xfrm>
            <a:off x="404786" y="1808820"/>
            <a:ext cx="6231274" cy="4212468"/>
          </a:xfrm>
          <a:prstGeom prst="rect">
            <a:avLst/>
          </a:prstGeom>
        </p:spPr>
        <p:txBody>
          <a:bodyPr lIns="0" tIns="0" rIns="0">
            <a:normAutofit/>
          </a:bodyPr>
          <a:lstStyle>
            <a:lvl1pPr>
              <a:spcBef>
                <a:spcPts val="1800"/>
              </a:spcBef>
              <a:defRPr sz="1800">
                <a:solidFill>
                  <a:schemeClr val="tx1"/>
                </a:solidFill>
              </a:defRPr>
            </a:lvl1pPr>
            <a:lvl2pPr>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3" name="Titre 2">
            <a:extLst>
              <a:ext uri="{FF2B5EF4-FFF2-40B4-BE49-F238E27FC236}">
                <a16:creationId xmlns:a16="http://schemas.microsoft.com/office/drawing/2014/main" id="{8F43575F-7025-4100-95D8-AB5D8B996E18}"/>
              </a:ext>
            </a:extLst>
          </p:cNvPr>
          <p:cNvSpPr>
            <a:spLocks noGrp="1"/>
          </p:cNvSpPr>
          <p:nvPr>
            <p:ph type="title" hasCustomPrompt="1"/>
          </p:nvPr>
        </p:nvSpPr>
        <p:spPr>
          <a:xfrm>
            <a:off x="404786" y="382816"/>
            <a:ext cx="6227643" cy="387798"/>
          </a:xfrm>
        </p:spPr>
        <p:txBody>
          <a:bodyPr lIns="0" tIns="0" rIns="0"/>
          <a:lstStyle>
            <a:lvl1pPr>
              <a:defRPr/>
            </a:lvl1pPr>
          </a:lstStyle>
          <a:p>
            <a:r>
              <a:rPr lang="fr-FR" dirty="0" err="1"/>
              <a:t>Title</a:t>
            </a:r>
            <a:r>
              <a:rPr lang="fr-FR" dirty="0"/>
              <a:t> of the slide</a:t>
            </a:r>
          </a:p>
        </p:txBody>
      </p:sp>
      <p:sp>
        <p:nvSpPr>
          <p:cNvPr id="13" name="Text Placeholder 5">
            <a:extLst>
              <a:ext uri="{FF2B5EF4-FFF2-40B4-BE49-F238E27FC236}">
                <a16:creationId xmlns:a16="http://schemas.microsoft.com/office/drawing/2014/main" id="{3EAC0C95-AD9D-4FA2-B736-C3D930C8D9A6}"/>
              </a:ext>
            </a:extLst>
          </p:cNvPr>
          <p:cNvSpPr>
            <a:spLocks noGrp="1"/>
          </p:cNvSpPr>
          <p:nvPr>
            <p:ph type="body" sz="quarter" idx="15" hasCustomPrompt="1"/>
          </p:nvPr>
        </p:nvSpPr>
        <p:spPr>
          <a:xfrm>
            <a:off x="407367" y="1319690"/>
            <a:ext cx="6227643" cy="307777"/>
          </a:xfrm>
          <a:prstGeom prst="rect">
            <a:avLst/>
          </a:prstGeom>
          <a:noFill/>
        </p:spPr>
        <p:txBody>
          <a:bodyPr wrap="square" lIns="0" tIns="0" rIns="0" bIns="0">
            <a:spAutoFit/>
          </a:bodyPr>
          <a:lstStyle>
            <a:lvl1pPr marL="0" indent="0">
              <a:buNone/>
              <a:defRPr sz="2000">
                <a:solidFill>
                  <a:schemeClr val="tx2"/>
                </a:solidFill>
              </a:defRPr>
            </a:lvl1pPr>
          </a:lstStyle>
          <a:p>
            <a:pPr lvl="0"/>
            <a:r>
              <a:rPr lang="en-GB" dirty="0"/>
              <a:t>Subtitle of the slide</a:t>
            </a:r>
          </a:p>
        </p:txBody>
      </p:sp>
      <p:sp>
        <p:nvSpPr>
          <p:cNvPr id="9" name="Espace réservé pour une image  16">
            <a:extLst>
              <a:ext uri="{FF2B5EF4-FFF2-40B4-BE49-F238E27FC236}">
                <a16:creationId xmlns:a16="http://schemas.microsoft.com/office/drawing/2014/main" id="{8C729D3B-4B6E-476C-BAE5-D50BE1C1F588}"/>
              </a:ext>
            </a:extLst>
          </p:cNvPr>
          <p:cNvSpPr>
            <a:spLocks noGrp="1"/>
          </p:cNvSpPr>
          <p:nvPr>
            <p:ph type="pic" sz="quarter" idx="19" hasCustomPrompt="1"/>
          </p:nvPr>
        </p:nvSpPr>
        <p:spPr>
          <a:xfrm>
            <a:off x="6996100" y="2375908"/>
            <a:ext cx="5082332" cy="2103120"/>
          </a:xfrm>
          <a:custGeom>
            <a:avLst/>
            <a:gdLst>
              <a:gd name="connsiteX0" fmla="*/ 0 w 6954540"/>
              <a:gd name="connsiteY0" fmla="*/ 0 h 6630864"/>
              <a:gd name="connsiteX1" fmla="*/ 6954540 w 6954540"/>
              <a:gd name="connsiteY1" fmla="*/ 0 h 6630864"/>
              <a:gd name="connsiteX2" fmla="*/ 6954540 w 6954540"/>
              <a:gd name="connsiteY2" fmla="*/ 6630864 h 6630864"/>
              <a:gd name="connsiteX3" fmla="*/ 0 w 6954540"/>
              <a:gd name="connsiteY3" fmla="*/ 6630864 h 6630864"/>
            </a:gdLst>
            <a:ahLst/>
            <a:cxnLst>
              <a:cxn ang="0">
                <a:pos x="connsiteX0" y="connsiteY0"/>
              </a:cxn>
              <a:cxn ang="0">
                <a:pos x="connsiteX1" y="connsiteY1"/>
              </a:cxn>
              <a:cxn ang="0">
                <a:pos x="connsiteX2" y="connsiteY2"/>
              </a:cxn>
              <a:cxn ang="0">
                <a:pos x="connsiteX3" y="connsiteY3"/>
              </a:cxn>
            </a:cxnLst>
            <a:rect l="l" t="t" r="r" b="b"/>
            <a:pathLst>
              <a:path w="6954540" h="6630864">
                <a:moveTo>
                  <a:pt x="0" y="0"/>
                </a:moveTo>
                <a:lnTo>
                  <a:pt x="6954540" y="0"/>
                </a:lnTo>
                <a:lnTo>
                  <a:pt x="6954540" y="6630864"/>
                </a:lnTo>
                <a:lnTo>
                  <a:pt x="0" y="6630864"/>
                </a:lnTo>
                <a:close/>
              </a:path>
            </a:pathLst>
          </a:custGeom>
          <a:solidFill>
            <a:schemeClr val="bg1">
              <a:lumMod val="95000"/>
            </a:schemeClr>
          </a:solidFill>
        </p:spPr>
        <p:txBody>
          <a:bodyPr wrap="square" lIns="0" tIns="0" rIns="0" anchor="ctr">
            <a:noAutofit/>
          </a:bodyPr>
          <a:lstStyle>
            <a:lvl1pPr marL="0" indent="0" algn="ctr">
              <a:buNone/>
              <a:defRPr/>
            </a:lvl1pPr>
          </a:lstStyle>
          <a:p>
            <a:r>
              <a:rPr lang="en-GB" dirty="0"/>
              <a:t> </a:t>
            </a:r>
          </a:p>
        </p:txBody>
      </p:sp>
      <p:sp>
        <p:nvSpPr>
          <p:cNvPr id="11" name="Espace réservé pour une image  16">
            <a:extLst>
              <a:ext uri="{FF2B5EF4-FFF2-40B4-BE49-F238E27FC236}">
                <a16:creationId xmlns:a16="http://schemas.microsoft.com/office/drawing/2014/main" id="{18A12A84-4A78-40A9-B585-8E7C48987F90}"/>
              </a:ext>
            </a:extLst>
          </p:cNvPr>
          <p:cNvSpPr>
            <a:spLocks noGrp="1"/>
          </p:cNvSpPr>
          <p:nvPr>
            <p:ph type="pic" sz="quarter" idx="20" hasCustomPrompt="1"/>
          </p:nvPr>
        </p:nvSpPr>
        <p:spPr>
          <a:xfrm>
            <a:off x="6996100" y="4638248"/>
            <a:ext cx="5082332" cy="2103120"/>
          </a:xfrm>
          <a:custGeom>
            <a:avLst/>
            <a:gdLst>
              <a:gd name="connsiteX0" fmla="*/ 0 w 6954540"/>
              <a:gd name="connsiteY0" fmla="*/ 0 h 6630864"/>
              <a:gd name="connsiteX1" fmla="*/ 6954540 w 6954540"/>
              <a:gd name="connsiteY1" fmla="*/ 0 h 6630864"/>
              <a:gd name="connsiteX2" fmla="*/ 6954540 w 6954540"/>
              <a:gd name="connsiteY2" fmla="*/ 6630864 h 6630864"/>
              <a:gd name="connsiteX3" fmla="*/ 0 w 6954540"/>
              <a:gd name="connsiteY3" fmla="*/ 6630864 h 6630864"/>
            </a:gdLst>
            <a:ahLst/>
            <a:cxnLst>
              <a:cxn ang="0">
                <a:pos x="connsiteX0" y="connsiteY0"/>
              </a:cxn>
              <a:cxn ang="0">
                <a:pos x="connsiteX1" y="connsiteY1"/>
              </a:cxn>
              <a:cxn ang="0">
                <a:pos x="connsiteX2" y="connsiteY2"/>
              </a:cxn>
              <a:cxn ang="0">
                <a:pos x="connsiteX3" y="connsiteY3"/>
              </a:cxn>
            </a:cxnLst>
            <a:rect l="l" t="t" r="r" b="b"/>
            <a:pathLst>
              <a:path w="6954540" h="6630864">
                <a:moveTo>
                  <a:pt x="0" y="0"/>
                </a:moveTo>
                <a:lnTo>
                  <a:pt x="6954540" y="0"/>
                </a:lnTo>
                <a:lnTo>
                  <a:pt x="6954540" y="6630864"/>
                </a:lnTo>
                <a:lnTo>
                  <a:pt x="0" y="6630864"/>
                </a:lnTo>
                <a:close/>
              </a:path>
            </a:pathLst>
          </a:custGeom>
          <a:solidFill>
            <a:schemeClr val="bg1">
              <a:lumMod val="95000"/>
            </a:schemeClr>
          </a:solidFill>
        </p:spPr>
        <p:txBody>
          <a:bodyPr wrap="square" lIns="0" tIns="0" rIns="0" anchor="ctr">
            <a:noAutofit/>
          </a:bodyPr>
          <a:lstStyle>
            <a:lvl1pPr marL="0" indent="0" algn="ctr">
              <a:buNone/>
              <a:defRPr/>
            </a:lvl1pPr>
          </a:lstStyle>
          <a:p>
            <a:r>
              <a:rPr lang="en-GB" dirty="0"/>
              <a:t> </a:t>
            </a:r>
          </a:p>
        </p:txBody>
      </p:sp>
    </p:spTree>
    <p:extLst>
      <p:ext uri="{BB962C8B-B14F-4D97-AF65-F5344CB8AC3E}">
        <p14:creationId xmlns:p14="http://schemas.microsoft.com/office/powerpoint/2010/main" val="1909353887"/>
      </p:ext>
    </p:extLst>
  </p:cSld>
  <p:clrMapOvr>
    <a:masterClrMapping/>
  </p:clrMapOvr>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 Columns with titles with dividers">
    <p:spTree>
      <p:nvGrpSpPr>
        <p:cNvPr id="1" name=""/>
        <p:cNvGrpSpPr/>
        <p:nvPr/>
      </p:nvGrpSpPr>
      <p:grpSpPr>
        <a:xfrm>
          <a:off x="0" y="0"/>
          <a:ext cx="0" cy="0"/>
          <a:chOff x="0" y="0"/>
          <a:chExt cx="0" cy="0"/>
        </a:xfrm>
      </p:grpSpPr>
      <p:sp>
        <p:nvSpPr>
          <p:cNvPr id="7" name="Espace réservé du texte 7">
            <a:extLst>
              <a:ext uri="{FF2B5EF4-FFF2-40B4-BE49-F238E27FC236}">
                <a16:creationId xmlns:a16="http://schemas.microsoft.com/office/drawing/2014/main" id="{956F1229-4838-4B2A-8426-04F56D2CA3E0}"/>
              </a:ext>
            </a:extLst>
          </p:cNvPr>
          <p:cNvSpPr>
            <a:spLocks noGrp="1"/>
          </p:cNvSpPr>
          <p:nvPr>
            <p:ph type="body" sz="quarter" idx="13" hasCustomPrompt="1"/>
          </p:nvPr>
        </p:nvSpPr>
        <p:spPr>
          <a:xfrm>
            <a:off x="495300" y="2681220"/>
            <a:ext cx="3121480" cy="341632"/>
          </a:xfrm>
          <a:prstGeom prst="rect">
            <a:avLst/>
          </a:prstGeom>
        </p:spPr>
        <p:txBody>
          <a:bodyPr anchor="b">
            <a:spAutoFit/>
          </a:bodyPr>
          <a:lstStyle>
            <a:lvl1pPr marL="0" indent="0" algn="l">
              <a:buFont typeface="Arial" panose="020B0604020202020204" pitchFamily="34" charset="0"/>
              <a:buNone/>
              <a:defRPr b="1" cap="all" spc="0" baseline="0">
                <a:solidFill>
                  <a:schemeClr val="bg2"/>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dirty="0"/>
              <a:t>Your text here</a:t>
            </a:r>
          </a:p>
        </p:txBody>
      </p:sp>
      <p:sp>
        <p:nvSpPr>
          <p:cNvPr id="8" name="Espace réservé du texte 7">
            <a:extLst>
              <a:ext uri="{FF2B5EF4-FFF2-40B4-BE49-F238E27FC236}">
                <a16:creationId xmlns:a16="http://schemas.microsoft.com/office/drawing/2014/main" id="{B2693C99-AE29-457B-968A-2239A52900BE}"/>
              </a:ext>
            </a:extLst>
          </p:cNvPr>
          <p:cNvSpPr>
            <a:spLocks noGrp="1"/>
          </p:cNvSpPr>
          <p:nvPr>
            <p:ph type="body" sz="quarter" idx="14" hasCustomPrompt="1"/>
          </p:nvPr>
        </p:nvSpPr>
        <p:spPr>
          <a:xfrm>
            <a:off x="4535260" y="2681220"/>
            <a:ext cx="3121480" cy="341632"/>
          </a:xfrm>
          <a:prstGeom prst="rect">
            <a:avLst/>
          </a:prstGeom>
        </p:spPr>
        <p:txBody>
          <a:bodyPr anchor="b">
            <a:spAutoFit/>
          </a:bodyPr>
          <a:lstStyle>
            <a:lvl1pPr marL="0" indent="0" algn="l">
              <a:buFont typeface="Arial" panose="020B0604020202020204" pitchFamily="34" charset="0"/>
              <a:buNone/>
              <a:defRPr b="1" cap="all" spc="0" baseline="0">
                <a:solidFill>
                  <a:schemeClr val="tx2"/>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dirty="0"/>
              <a:t>Your text here</a:t>
            </a:r>
          </a:p>
        </p:txBody>
      </p:sp>
      <p:sp>
        <p:nvSpPr>
          <p:cNvPr id="9" name="Espace réservé du texte 7">
            <a:extLst>
              <a:ext uri="{FF2B5EF4-FFF2-40B4-BE49-F238E27FC236}">
                <a16:creationId xmlns:a16="http://schemas.microsoft.com/office/drawing/2014/main" id="{A01E6CBC-FC7B-426F-9962-4D075E7397D9}"/>
              </a:ext>
            </a:extLst>
          </p:cNvPr>
          <p:cNvSpPr>
            <a:spLocks noGrp="1"/>
          </p:cNvSpPr>
          <p:nvPr>
            <p:ph type="body" sz="quarter" idx="15" hasCustomPrompt="1"/>
          </p:nvPr>
        </p:nvSpPr>
        <p:spPr>
          <a:xfrm>
            <a:off x="8575220" y="2681220"/>
            <a:ext cx="3121480" cy="341632"/>
          </a:xfrm>
          <a:prstGeom prst="rect">
            <a:avLst/>
          </a:prstGeom>
        </p:spPr>
        <p:txBody>
          <a:bodyPr anchor="b">
            <a:spAutoFit/>
          </a:bodyPr>
          <a:lstStyle>
            <a:lvl1pPr marL="0" indent="0" algn="l">
              <a:buFont typeface="Arial" panose="020B0604020202020204" pitchFamily="34" charset="0"/>
              <a:buNone/>
              <a:defRPr b="1" cap="all" spc="0" baseline="0">
                <a:solidFill>
                  <a:schemeClr val="accent4"/>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dirty="0"/>
              <a:t>Your text here</a:t>
            </a:r>
          </a:p>
        </p:txBody>
      </p:sp>
      <p:sp>
        <p:nvSpPr>
          <p:cNvPr id="10" name="Espace réservé du texte 7">
            <a:extLst>
              <a:ext uri="{FF2B5EF4-FFF2-40B4-BE49-F238E27FC236}">
                <a16:creationId xmlns:a16="http://schemas.microsoft.com/office/drawing/2014/main" id="{D3B07922-F4EA-412B-8928-CBD31E51C22E}"/>
              </a:ext>
            </a:extLst>
          </p:cNvPr>
          <p:cNvSpPr>
            <a:spLocks noGrp="1"/>
          </p:cNvSpPr>
          <p:nvPr>
            <p:ph type="body" sz="quarter" idx="16" hasCustomPrompt="1"/>
          </p:nvPr>
        </p:nvSpPr>
        <p:spPr>
          <a:xfrm>
            <a:off x="495300" y="3172023"/>
            <a:ext cx="3121480" cy="338554"/>
          </a:xfrm>
          <a:prstGeom prst="rect">
            <a:avLst/>
          </a:prstGeo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dirty="0"/>
              <a:t>Your text here</a:t>
            </a:r>
          </a:p>
        </p:txBody>
      </p:sp>
      <p:sp>
        <p:nvSpPr>
          <p:cNvPr id="11" name="Espace réservé du texte 7">
            <a:extLst>
              <a:ext uri="{FF2B5EF4-FFF2-40B4-BE49-F238E27FC236}">
                <a16:creationId xmlns:a16="http://schemas.microsoft.com/office/drawing/2014/main" id="{07C2FCBD-4D77-4221-8FE3-9ACE14F86631}"/>
              </a:ext>
            </a:extLst>
          </p:cNvPr>
          <p:cNvSpPr>
            <a:spLocks noGrp="1"/>
          </p:cNvSpPr>
          <p:nvPr>
            <p:ph type="body" sz="quarter" idx="17" hasCustomPrompt="1"/>
          </p:nvPr>
        </p:nvSpPr>
        <p:spPr>
          <a:xfrm>
            <a:off x="4535260" y="3172023"/>
            <a:ext cx="3121480" cy="338554"/>
          </a:xfrm>
          <a:prstGeom prst="rect">
            <a:avLst/>
          </a:prstGeo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dirty="0"/>
              <a:t>Your text here</a:t>
            </a:r>
          </a:p>
        </p:txBody>
      </p:sp>
      <p:sp>
        <p:nvSpPr>
          <p:cNvPr id="12" name="Espace réservé du texte 7">
            <a:extLst>
              <a:ext uri="{FF2B5EF4-FFF2-40B4-BE49-F238E27FC236}">
                <a16:creationId xmlns:a16="http://schemas.microsoft.com/office/drawing/2014/main" id="{D706B066-FD11-478C-89AC-C849AC0D6F15}"/>
              </a:ext>
            </a:extLst>
          </p:cNvPr>
          <p:cNvSpPr>
            <a:spLocks noGrp="1"/>
          </p:cNvSpPr>
          <p:nvPr>
            <p:ph type="body" sz="quarter" idx="18" hasCustomPrompt="1"/>
          </p:nvPr>
        </p:nvSpPr>
        <p:spPr>
          <a:xfrm>
            <a:off x="8575220" y="3172023"/>
            <a:ext cx="3121480" cy="338554"/>
          </a:xfrm>
          <a:prstGeom prst="rect">
            <a:avLst/>
          </a:prstGeo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dirty="0"/>
              <a:t>Your text here</a:t>
            </a:r>
          </a:p>
        </p:txBody>
      </p:sp>
      <p:sp>
        <p:nvSpPr>
          <p:cNvPr id="2" name="Espace réservé du numéro de diapositive 1">
            <a:extLst>
              <a:ext uri="{FF2B5EF4-FFF2-40B4-BE49-F238E27FC236}">
                <a16:creationId xmlns:a16="http://schemas.microsoft.com/office/drawing/2014/main" id="{5E5C377F-165D-4F92-8DD6-B7B690C55D8F}"/>
              </a:ext>
            </a:extLst>
          </p:cNvPr>
          <p:cNvSpPr>
            <a:spLocks noGrp="1"/>
          </p:cNvSpPr>
          <p:nvPr>
            <p:ph type="sldNum" sz="quarter" idx="20"/>
          </p:nvPr>
        </p:nvSpPr>
        <p:spPr>
          <a:xfrm>
            <a:off x="44749" y="5085184"/>
            <a:ext cx="360037" cy="365125"/>
          </a:xfrm>
          <a:prstGeom prst="rect">
            <a:avLst/>
          </a:prstGeom>
        </p:spPr>
        <p:txBody>
          <a:bodyPr/>
          <a:lstStyle/>
          <a:p>
            <a:fld id="{D61AABEC-672F-4B68-B914-690DA978312C}" type="slidenum">
              <a:rPr lang="en-GB" smtClean="0"/>
              <a:pPr/>
              <a:t>‹#›</a:t>
            </a:fld>
            <a:r>
              <a:rPr lang="en-GB" dirty="0"/>
              <a:t> ‒ </a:t>
            </a:r>
          </a:p>
        </p:txBody>
      </p:sp>
      <p:sp>
        <p:nvSpPr>
          <p:cNvPr id="3" name="Titre 2">
            <a:extLst>
              <a:ext uri="{FF2B5EF4-FFF2-40B4-BE49-F238E27FC236}">
                <a16:creationId xmlns:a16="http://schemas.microsoft.com/office/drawing/2014/main" id="{A2E5821E-5E07-419A-93B0-B87D777322B9}"/>
              </a:ext>
            </a:extLst>
          </p:cNvPr>
          <p:cNvSpPr>
            <a:spLocks noGrp="1"/>
          </p:cNvSpPr>
          <p:nvPr>
            <p:ph type="title" hasCustomPrompt="1"/>
          </p:nvPr>
        </p:nvSpPr>
        <p:spPr/>
        <p:txBody>
          <a:bodyPr/>
          <a:lstStyle>
            <a:lvl1pPr>
              <a:defRPr/>
            </a:lvl1pPr>
          </a:lstStyle>
          <a:p>
            <a:r>
              <a:rPr lang="fr-FR" dirty="0" err="1"/>
              <a:t>Title</a:t>
            </a:r>
            <a:r>
              <a:rPr lang="fr-FR" dirty="0"/>
              <a:t> of the slide</a:t>
            </a:r>
          </a:p>
        </p:txBody>
      </p:sp>
      <p:sp>
        <p:nvSpPr>
          <p:cNvPr id="13" name="Text Placeholder 8">
            <a:extLst>
              <a:ext uri="{FF2B5EF4-FFF2-40B4-BE49-F238E27FC236}">
                <a16:creationId xmlns:a16="http://schemas.microsoft.com/office/drawing/2014/main" id="{CDD6CB83-B5C7-4C2F-975F-4D9C70129750}"/>
              </a:ext>
            </a:extLst>
          </p:cNvPr>
          <p:cNvSpPr>
            <a:spLocks noGrp="1"/>
          </p:cNvSpPr>
          <p:nvPr>
            <p:ph type="body" sz="quarter" idx="21"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a:t>
            </a:r>
          </a:p>
        </p:txBody>
      </p:sp>
      <p:cxnSp>
        <p:nvCxnSpPr>
          <p:cNvPr id="14" name="Straight Connector 35">
            <a:extLst>
              <a:ext uri="{FF2B5EF4-FFF2-40B4-BE49-F238E27FC236}">
                <a16:creationId xmlns:a16="http://schemas.microsoft.com/office/drawing/2014/main" id="{FC8FF2AF-06A0-4B8B-9C11-55AAD938CF0A}"/>
              </a:ext>
            </a:extLst>
          </p:cNvPr>
          <p:cNvCxnSpPr>
            <a:cxnSpLocks/>
          </p:cNvCxnSpPr>
          <p:nvPr userDrawn="1"/>
        </p:nvCxnSpPr>
        <p:spPr>
          <a:xfrm flipV="1">
            <a:off x="4076020"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5" name="Straight Connector 35">
            <a:extLst>
              <a:ext uri="{FF2B5EF4-FFF2-40B4-BE49-F238E27FC236}">
                <a16:creationId xmlns:a16="http://schemas.microsoft.com/office/drawing/2014/main" id="{2BA67531-D311-47B7-B960-48B899E690DC}"/>
              </a:ext>
            </a:extLst>
          </p:cNvPr>
          <p:cNvCxnSpPr>
            <a:cxnSpLocks/>
          </p:cNvCxnSpPr>
          <p:nvPr userDrawn="1"/>
        </p:nvCxnSpPr>
        <p:spPr>
          <a:xfrm flipV="1">
            <a:off x="8115980"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6" name="Cadre 15">
            <a:extLst>
              <a:ext uri="{FF2B5EF4-FFF2-40B4-BE49-F238E27FC236}">
                <a16:creationId xmlns:a16="http://schemas.microsoft.com/office/drawing/2014/main" id="{9382E897-FE3C-46CE-9ACE-BEA0D33725B5}"/>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4171602046"/>
      </p:ext>
    </p:extLst>
  </p:cSld>
  <p:clrMapOvr>
    <a:masterClrMapping/>
  </p:clrMapOvr>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pos="306">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3 Columns with titles &amp; visuals">
    <p:spTree>
      <p:nvGrpSpPr>
        <p:cNvPr id="1" name=""/>
        <p:cNvGrpSpPr/>
        <p:nvPr/>
      </p:nvGrpSpPr>
      <p:grpSpPr>
        <a:xfrm>
          <a:off x="0" y="0"/>
          <a:ext cx="0" cy="0"/>
          <a:chOff x="0" y="0"/>
          <a:chExt cx="0" cy="0"/>
        </a:xfrm>
      </p:grpSpPr>
      <p:sp>
        <p:nvSpPr>
          <p:cNvPr id="7" name="Espace réservé du texte 7">
            <a:extLst>
              <a:ext uri="{FF2B5EF4-FFF2-40B4-BE49-F238E27FC236}">
                <a16:creationId xmlns:a16="http://schemas.microsoft.com/office/drawing/2014/main" id="{956F1229-4838-4B2A-8426-04F56D2CA3E0}"/>
              </a:ext>
            </a:extLst>
          </p:cNvPr>
          <p:cNvSpPr>
            <a:spLocks noGrp="1"/>
          </p:cNvSpPr>
          <p:nvPr>
            <p:ph type="body" sz="quarter" idx="13" hasCustomPrompt="1"/>
          </p:nvPr>
        </p:nvSpPr>
        <p:spPr>
          <a:xfrm>
            <a:off x="495300" y="3433390"/>
            <a:ext cx="3121480" cy="341633"/>
          </a:xfrm>
          <a:prstGeom prst="rect">
            <a:avLst/>
          </a:prstGeom>
        </p:spPr>
        <p:txBody>
          <a:bodyPr anchor="b">
            <a:spAutoFit/>
          </a:bodyPr>
          <a:lstStyle>
            <a:lvl1pPr marL="0" indent="0" algn="l">
              <a:buFont typeface="Arial" panose="020B0604020202020204" pitchFamily="34" charset="0"/>
              <a:buNone/>
              <a:defRPr b="1" cap="all" spc="0" baseline="0">
                <a:solidFill>
                  <a:schemeClr val="bg2"/>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dirty="0"/>
              <a:t>Your text here</a:t>
            </a:r>
          </a:p>
        </p:txBody>
      </p:sp>
      <p:sp>
        <p:nvSpPr>
          <p:cNvPr id="8" name="Espace réservé du texte 7">
            <a:extLst>
              <a:ext uri="{FF2B5EF4-FFF2-40B4-BE49-F238E27FC236}">
                <a16:creationId xmlns:a16="http://schemas.microsoft.com/office/drawing/2014/main" id="{B2693C99-AE29-457B-968A-2239A52900BE}"/>
              </a:ext>
            </a:extLst>
          </p:cNvPr>
          <p:cNvSpPr>
            <a:spLocks noGrp="1"/>
          </p:cNvSpPr>
          <p:nvPr>
            <p:ph type="body" sz="quarter" idx="14" hasCustomPrompt="1"/>
          </p:nvPr>
        </p:nvSpPr>
        <p:spPr>
          <a:xfrm>
            <a:off x="4535260" y="3433390"/>
            <a:ext cx="3121480" cy="341632"/>
          </a:xfrm>
          <a:prstGeom prst="rect">
            <a:avLst/>
          </a:prstGeom>
        </p:spPr>
        <p:txBody>
          <a:bodyPr anchor="b">
            <a:spAutoFit/>
          </a:bodyPr>
          <a:lstStyle>
            <a:lvl1pPr marL="0" indent="0" algn="l">
              <a:buFont typeface="Arial" panose="020B0604020202020204" pitchFamily="34" charset="0"/>
              <a:buNone/>
              <a:defRPr b="1" cap="all" spc="0" baseline="0">
                <a:solidFill>
                  <a:schemeClr val="tx2"/>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dirty="0"/>
              <a:t>Your text here</a:t>
            </a:r>
          </a:p>
        </p:txBody>
      </p:sp>
      <p:sp>
        <p:nvSpPr>
          <p:cNvPr id="9" name="Espace réservé du texte 7">
            <a:extLst>
              <a:ext uri="{FF2B5EF4-FFF2-40B4-BE49-F238E27FC236}">
                <a16:creationId xmlns:a16="http://schemas.microsoft.com/office/drawing/2014/main" id="{A01E6CBC-FC7B-426F-9962-4D075E7397D9}"/>
              </a:ext>
            </a:extLst>
          </p:cNvPr>
          <p:cNvSpPr>
            <a:spLocks noGrp="1"/>
          </p:cNvSpPr>
          <p:nvPr>
            <p:ph type="body" sz="quarter" idx="15" hasCustomPrompt="1"/>
          </p:nvPr>
        </p:nvSpPr>
        <p:spPr>
          <a:xfrm>
            <a:off x="8575220" y="3433390"/>
            <a:ext cx="3121480" cy="341632"/>
          </a:xfrm>
          <a:prstGeom prst="rect">
            <a:avLst/>
          </a:prstGeom>
        </p:spPr>
        <p:txBody>
          <a:bodyPr anchor="b">
            <a:spAutoFit/>
          </a:bodyPr>
          <a:lstStyle>
            <a:lvl1pPr marL="0" indent="0" algn="l">
              <a:buFont typeface="Arial" panose="020B0604020202020204" pitchFamily="34" charset="0"/>
              <a:buNone/>
              <a:defRPr b="1" cap="all" spc="0" baseline="0">
                <a:solidFill>
                  <a:schemeClr val="accent4"/>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dirty="0"/>
              <a:t>Your text here</a:t>
            </a:r>
          </a:p>
        </p:txBody>
      </p:sp>
      <p:sp>
        <p:nvSpPr>
          <p:cNvPr id="10" name="Espace réservé du texte 7">
            <a:extLst>
              <a:ext uri="{FF2B5EF4-FFF2-40B4-BE49-F238E27FC236}">
                <a16:creationId xmlns:a16="http://schemas.microsoft.com/office/drawing/2014/main" id="{D3B07922-F4EA-412B-8928-CBD31E51C22E}"/>
              </a:ext>
            </a:extLst>
          </p:cNvPr>
          <p:cNvSpPr>
            <a:spLocks noGrp="1"/>
          </p:cNvSpPr>
          <p:nvPr>
            <p:ph type="body" sz="quarter" idx="16" hasCustomPrompt="1"/>
          </p:nvPr>
        </p:nvSpPr>
        <p:spPr>
          <a:xfrm>
            <a:off x="495300" y="3924193"/>
            <a:ext cx="3121480" cy="338554"/>
          </a:xfrm>
          <a:prstGeom prst="rect">
            <a:avLst/>
          </a:prstGeo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dirty="0"/>
              <a:t>Your text here</a:t>
            </a:r>
          </a:p>
        </p:txBody>
      </p:sp>
      <p:sp>
        <p:nvSpPr>
          <p:cNvPr id="11" name="Espace réservé du texte 7">
            <a:extLst>
              <a:ext uri="{FF2B5EF4-FFF2-40B4-BE49-F238E27FC236}">
                <a16:creationId xmlns:a16="http://schemas.microsoft.com/office/drawing/2014/main" id="{07C2FCBD-4D77-4221-8FE3-9ACE14F86631}"/>
              </a:ext>
            </a:extLst>
          </p:cNvPr>
          <p:cNvSpPr>
            <a:spLocks noGrp="1"/>
          </p:cNvSpPr>
          <p:nvPr>
            <p:ph type="body" sz="quarter" idx="17" hasCustomPrompt="1"/>
          </p:nvPr>
        </p:nvSpPr>
        <p:spPr>
          <a:xfrm>
            <a:off x="4535260" y="3924193"/>
            <a:ext cx="3121480" cy="338554"/>
          </a:xfrm>
          <a:prstGeom prst="rect">
            <a:avLst/>
          </a:prstGeo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dirty="0"/>
              <a:t>Your text here</a:t>
            </a:r>
          </a:p>
        </p:txBody>
      </p:sp>
      <p:sp>
        <p:nvSpPr>
          <p:cNvPr id="12" name="Espace réservé du texte 7">
            <a:extLst>
              <a:ext uri="{FF2B5EF4-FFF2-40B4-BE49-F238E27FC236}">
                <a16:creationId xmlns:a16="http://schemas.microsoft.com/office/drawing/2014/main" id="{D706B066-FD11-478C-89AC-C849AC0D6F15}"/>
              </a:ext>
            </a:extLst>
          </p:cNvPr>
          <p:cNvSpPr>
            <a:spLocks noGrp="1"/>
          </p:cNvSpPr>
          <p:nvPr>
            <p:ph type="body" sz="quarter" idx="18" hasCustomPrompt="1"/>
          </p:nvPr>
        </p:nvSpPr>
        <p:spPr>
          <a:xfrm>
            <a:off x="8575220" y="3924193"/>
            <a:ext cx="3121480" cy="338554"/>
          </a:xfrm>
          <a:prstGeom prst="rect">
            <a:avLst/>
          </a:prstGeo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dirty="0"/>
              <a:t>Your text here</a:t>
            </a:r>
          </a:p>
        </p:txBody>
      </p:sp>
      <p:sp>
        <p:nvSpPr>
          <p:cNvPr id="2" name="Espace réservé du numéro de diapositive 1">
            <a:extLst>
              <a:ext uri="{FF2B5EF4-FFF2-40B4-BE49-F238E27FC236}">
                <a16:creationId xmlns:a16="http://schemas.microsoft.com/office/drawing/2014/main" id="{5E5C377F-165D-4F92-8DD6-B7B690C55D8F}"/>
              </a:ext>
            </a:extLst>
          </p:cNvPr>
          <p:cNvSpPr>
            <a:spLocks noGrp="1"/>
          </p:cNvSpPr>
          <p:nvPr>
            <p:ph type="sldNum" sz="quarter" idx="20"/>
          </p:nvPr>
        </p:nvSpPr>
        <p:spPr>
          <a:xfrm>
            <a:off x="44749" y="5085184"/>
            <a:ext cx="360037" cy="365125"/>
          </a:xfrm>
          <a:prstGeom prst="rect">
            <a:avLst/>
          </a:prstGeom>
        </p:spPr>
        <p:txBody>
          <a:bodyPr/>
          <a:lstStyle/>
          <a:p>
            <a:fld id="{D61AABEC-672F-4B68-B914-690DA978312C}" type="slidenum">
              <a:rPr lang="en-GB" smtClean="0"/>
              <a:pPr/>
              <a:t>‹#›</a:t>
            </a:fld>
            <a:r>
              <a:rPr lang="en-GB" dirty="0"/>
              <a:t> ‒ </a:t>
            </a:r>
          </a:p>
        </p:txBody>
      </p:sp>
      <p:sp>
        <p:nvSpPr>
          <p:cNvPr id="17" name="Espace réservé pour une image  3">
            <a:extLst>
              <a:ext uri="{FF2B5EF4-FFF2-40B4-BE49-F238E27FC236}">
                <a16:creationId xmlns:a16="http://schemas.microsoft.com/office/drawing/2014/main" id="{819F08F9-1548-4EA7-B9D8-5A0F8A35175A}"/>
              </a:ext>
            </a:extLst>
          </p:cNvPr>
          <p:cNvSpPr>
            <a:spLocks noGrp="1"/>
          </p:cNvSpPr>
          <p:nvPr>
            <p:ph type="pic" sz="quarter" idx="21" hasCustomPrompt="1"/>
          </p:nvPr>
        </p:nvSpPr>
        <p:spPr>
          <a:xfrm>
            <a:off x="495300" y="1412777"/>
            <a:ext cx="3121480" cy="1615024"/>
          </a:xfrm>
          <a:prstGeom prst="rect">
            <a:avLst/>
          </a:prstGeom>
          <a:solidFill>
            <a:schemeClr val="bg1">
              <a:lumMod val="95000"/>
            </a:schemeClr>
          </a:solidFill>
        </p:spPr>
        <p:txBody>
          <a:bodyPr/>
          <a:lstStyle/>
          <a:p>
            <a:r>
              <a:rPr lang="en-GB" dirty="0"/>
              <a:t> </a:t>
            </a:r>
          </a:p>
        </p:txBody>
      </p:sp>
      <p:sp>
        <p:nvSpPr>
          <p:cNvPr id="18" name="Espace réservé pour une image  3">
            <a:extLst>
              <a:ext uri="{FF2B5EF4-FFF2-40B4-BE49-F238E27FC236}">
                <a16:creationId xmlns:a16="http://schemas.microsoft.com/office/drawing/2014/main" id="{9F9E6627-E8BC-407E-A08B-D5933391D5FE}"/>
              </a:ext>
            </a:extLst>
          </p:cNvPr>
          <p:cNvSpPr>
            <a:spLocks noGrp="1"/>
          </p:cNvSpPr>
          <p:nvPr>
            <p:ph type="pic" sz="quarter" idx="22" hasCustomPrompt="1"/>
          </p:nvPr>
        </p:nvSpPr>
        <p:spPr>
          <a:xfrm>
            <a:off x="4535260" y="1412777"/>
            <a:ext cx="3121480" cy="1615024"/>
          </a:xfrm>
          <a:prstGeom prst="rect">
            <a:avLst/>
          </a:prstGeom>
          <a:solidFill>
            <a:schemeClr val="bg1">
              <a:lumMod val="95000"/>
            </a:schemeClr>
          </a:solidFill>
        </p:spPr>
        <p:txBody>
          <a:bodyPr/>
          <a:lstStyle/>
          <a:p>
            <a:r>
              <a:rPr lang="en-GB" dirty="0"/>
              <a:t> </a:t>
            </a:r>
          </a:p>
        </p:txBody>
      </p:sp>
      <p:sp>
        <p:nvSpPr>
          <p:cNvPr id="19" name="Espace réservé pour une image  3">
            <a:extLst>
              <a:ext uri="{FF2B5EF4-FFF2-40B4-BE49-F238E27FC236}">
                <a16:creationId xmlns:a16="http://schemas.microsoft.com/office/drawing/2014/main" id="{EF1EFA6A-C7CB-40F1-8449-9F22C2AA8081}"/>
              </a:ext>
            </a:extLst>
          </p:cNvPr>
          <p:cNvSpPr>
            <a:spLocks noGrp="1"/>
          </p:cNvSpPr>
          <p:nvPr>
            <p:ph type="pic" sz="quarter" idx="23" hasCustomPrompt="1"/>
          </p:nvPr>
        </p:nvSpPr>
        <p:spPr>
          <a:xfrm>
            <a:off x="8575220" y="1412777"/>
            <a:ext cx="3121480" cy="1615024"/>
          </a:xfrm>
          <a:prstGeom prst="rect">
            <a:avLst/>
          </a:prstGeom>
          <a:solidFill>
            <a:schemeClr val="bg1">
              <a:lumMod val="95000"/>
            </a:schemeClr>
          </a:solidFill>
        </p:spPr>
        <p:txBody>
          <a:bodyPr/>
          <a:lstStyle/>
          <a:p>
            <a:r>
              <a:rPr lang="en-GB" dirty="0"/>
              <a:t> </a:t>
            </a:r>
          </a:p>
        </p:txBody>
      </p:sp>
      <p:sp>
        <p:nvSpPr>
          <p:cNvPr id="3" name="Titre 2">
            <a:extLst>
              <a:ext uri="{FF2B5EF4-FFF2-40B4-BE49-F238E27FC236}">
                <a16:creationId xmlns:a16="http://schemas.microsoft.com/office/drawing/2014/main" id="{2042B6F5-C2DA-453F-A5C3-176EFCAFFFF2}"/>
              </a:ext>
            </a:extLst>
          </p:cNvPr>
          <p:cNvSpPr>
            <a:spLocks noGrp="1"/>
          </p:cNvSpPr>
          <p:nvPr>
            <p:ph type="title" hasCustomPrompt="1"/>
          </p:nvPr>
        </p:nvSpPr>
        <p:spPr/>
        <p:txBody>
          <a:bodyPr/>
          <a:lstStyle>
            <a:lvl1pPr>
              <a:defRPr/>
            </a:lvl1pPr>
          </a:lstStyle>
          <a:p>
            <a:r>
              <a:rPr lang="fr-FR" dirty="0" err="1"/>
              <a:t>Title</a:t>
            </a:r>
            <a:r>
              <a:rPr lang="fr-FR" dirty="0"/>
              <a:t> of the slide</a:t>
            </a:r>
          </a:p>
        </p:txBody>
      </p:sp>
      <p:sp>
        <p:nvSpPr>
          <p:cNvPr id="15" name="Text Placeholder 8">
            <a:extLst>
              <a:ext uri="{FF2B5EF4-FFF2-40B4-BE49-F238E27FC236}">
                <a16:creationId xmlns:a16="http://schemas.microsoft.com/office/drawing/2014/main" id="{C0F578CD-8495-41E9-9EE0-893E378D516A}"/>
              </a:ext>
            </a:extLst>
          </p:cNvPr>
          <p:cNvSpPr>
            <a:spLocks noGrp="1"/>
          </p:cNvSpPr>
          <p:nvPr>
            <p:ph type="body" sz="quarter" idx="24"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a:t>
            </a:r>
          </a:p>
        </p:txBody>
      </p:sp>
      <p:sp>
        <p:nvSpPr>
          <p:cNvPr id="14" name="Cadre 13">
            <a:extLst>
              <a:ext uri="{FF2B5EF4-FFF2-40B4-BE49-F238E27FC236}">
                <a16:creationId xmlns:a16="http://schemas.microsoft.com/office/drawing/2014/main" id="{1F327ED3-8F17-47CC-A13B-08AE8ED17B2A}"/>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3198490998"/>
      </p:ext>
    </p:extLst>
  </p:cSld>
  <p:clrMapOvr>
    <a:masterClrMapping/>
  </p:clrMapOvr>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pos="7379">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3 Columns with titles &amp; visuals with dividers">
    <p:spTree>
      <p:nvGrpSpPr>
        <p:cNvPr id="1" name=""/>
        <p:cNvGrpSpPr/>
        <p:nvPr/>
      </p:nvGrpSpPr>
      <p:grpSpPr>
        <a:xfrm>
          <a:off x="0" y="0"/>
          <a:ext cx="0" cy="0"/>
          <a:chOff x="0" y="0"/>
          <a:chExt cx="0" cy="0"/>
        </a:xfrm>
      </p:grpSpPr>
      <p:sp>
        <p:nvSpPr>
          <p:cNvPr id="7" name="Espace réservé du texte 7">
            <a:extLst>
              <a:ext uri="{FF2B5EF4-FFF2-40B4-BE49-F238E27FC236}">
                <a16:creationId xmlns:a16="http://schemas.microsoft.com/office/drawing/2014/main" id="{956F1229-4838-4B2A-8426-04F56D2CA3E0}"/>
              </a:ext>
            </a:extLst>
          </p:cNvPr>
          <p:cNvSpPr>
            <a:spLocks noGrp="1"/>
          </p:cNvSpPr>
          <p:nvPr>
            <p:ph type="body" sz="quarter" idx="13" hasCustomPrompt="1"/>
          </p:nvPr>
        </p:nvSpPr>
        <p:spPr>
          <a:xfrm>
            <a:off x="495300" y="3433390"/>
            <a:ext cx="3121480" cy="341633"/>
          </a:xfrm>
          <a:prstGeom prst="rect">
            <a:avLst/>
          </a:prstGeom>
        </p:spPr>
        <p:txBody>
          <a:bodyPr anchor="b">
            <a:spAutoFit/>
          </a:bodyPr>
          <a:lstStyle>
            <a:lvl1pPr marL="0" indent="0" algn="l">
              <a:buFont typeface="Arial" panose="020B0604020202020204" pitchFamily="34" charset="0"/>
              <a:buNone/>
              <a:defRPr b="1" cap="all" spc="0" baseline="0">
                <a:solidFill>
                  <a:schemeClr val="bg2"/>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dirty="0"/>
              <a:t>Your text here</a:t>
            </a:r>
          </a:p>
        </p:txBody>
      </p:sp>
      <p:sp>
        <p:nvSpPr>
          <p:cNvPr id="8" name="Espace réservé du texte 7">
            <a:extLst>
              <a:ext uri="{FF2B5EF4-FFF2-40B4-BE49-F238E27FC236}">
                <a16:creationId xmlns:a16="http://schemas.microsoft.com/office/drawing/2014/main" id="{B2693C99-AE29-457B-968A-2239A52900BE}"/>
              </a:ext>
            </a:extLst>
          </p:cNvPr>
          <p:cNvSpPr>
            <a:spLocks noGrp="1"/>
          </p:cNvSpPr>
          <p:nvPr>
            <p:ph type="body" sz="quarter" idx="14" hasCustomPrompt="1"/>
          </p:nvPr>
        </p:nvSpPr>
        <p:spPr>
          <a:xfrm>
            <a:off x="4535260" y="3433390"/>
            <a:ext cx="3121480" cy="341632"/>
          </a:xfrm>
          <a:prstGeom prst="rect">
            <a:avLst/>
          </a:prstGeom>
        </p:spPr>
        <p:txBody>
          <a:bodyPr anchor="b">
            <a:spAutoFit/>
          </a:bodyPr>
          <a:lstStyle>
            <a:lvl1pPr marL="0" indent="0" algn="l">
              <a:buFont typeface="Arial" panose="020B0604020202020204" pitchFamily="34" charset="0"/>
              <a:buNone/>
              <a:defRPr b="1" cap="all" spc="0" baseline="0">
                <a:solidFill>
                  <a:schemeClr val="tx2"/>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dirty="0"/>
              <a:t>Your text here</a:t>
            </a:r>
          </a:p>
        </p:txBody>
      </p:sp>
      <p:sp>
        <p:nvSpPr>
          <p:cNvPr id="9" name="Espace réservé du texte 7">
            <a:extLst>
              <a:ext uri="{FF2B5EF4-FFF2-40B4-BE49-F238E27FC236}">
                <a16:creationId xmlns:a16="http://schemas.microsoft.com/office/drawing/2014/main" id="{A01E6CBC-FC7B-426F-9962-4D075E7397D9}"/>
              </a:ext>
            </a:extLst>
          </p:cNvPr>
          <p:cNvSpPr>
            <a:spLocks noGrp="1"/>
          </p:cNvSpPr>
          <p:nvPr>
            <p:ph type="body" sz="quarter" idx="15" hasCustomPrompt="1"/>
          </p:nvPr>
        </p:nvSpPr>
        <p:spPr>
          <a:xfrm>
            <a:off x="8575220" y="3433390"/>
            <a:ext cx="3121480" cy="341632"/>
          </a:xfrm>
          <a:prstGeom prst="rect">
            <a:avLst/>
          </a:prstGeom>
        </p:spPr>
        <p:txBody>
          <a:bodyPr anchor="b">
            <a:spAutoFit/>
          </a:bodyPr>
          <a:lstStyle>
            <a:lvl1pPr marL="0" indent="0" algn="l">
              <a:buFont typeface="Arial" panose="020B0604020202020204" pitchFamily="34" charset="0"/>
              <a:buNone/>
              <a:defRPr b="1" cap="all" spc="0" baseline="0">
                <a:solidFill>
                  <a:schemeClr val="accent4"/>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dirty="0"/>
              <a:t>Your text here</a:t>
            </a:r>
          </a:p>
        </p:txBody>
      </p:sp>
      <p:sp>
        <p:nvSpPr>
          <p:cNvPr id="10" name="Espace réservé du texte 7">
            <a:extLst>
              <a:ext uri="{FF2B5EF4-FFF2-40B4-BE49-F238E27FC236}">
                <a16:creationId xmlns:a16="http://schemas.microsoft.com/office/drawing/2014/main" id="{D3B07922-F4EA-412B-8928-CBD31E51C22E}"/>
              </a:ext>
            </a:extLst>
          </p:cNvPr>
          <p:cNvSpPr>
            <a:spLocks noGrp="1"/>
          </p:cNvSpPr>
          <p:nvPr>
            <p:ph type="body" sz="quarter" idx="16" hasCustomPrompt="1"/>
          </p:nvPr>
        </p:nvSpPr>
        <p:spPr>
          <a:xfrm>
            <a:off x="495300" y="3924193"/>
            <a:ext cx="3121480" cy="338554"/>
          </a:xfrm>
          <a:prstGeom prst="rect">
            <a:avLst/>
          </a:prstGeo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dirty="0"/>
              <a:t>Your text here</a:t>
            </a:r>
          </a:p>
        </p:txBody>
      </p:sp>
      <p:sp>
        <p:nvSpPr>
          <p:cNvPr id="11" name="Espace réservé du texte 7">
            <a:extLst>
              <a:ext uri="{FF2B5EF4-FFF2-40B4-BE49-F238E27FC236}">
                <a16:creationId xmlns:a16="http://schemas.microsoft.com/office/drawing/2014/main" id="{07C2FCBD-4D77-4221-8FE3-9ACE14F86631}"/>
              </a:ext>
            </a:extLst>
          </p:cNvPr>
          <p:cNvSpPr>
            <a:spLocks noGrp="1"/>
          </p:cNvSpPr>
          <p:nvPr>
            <p:ph type="body" sz="quarter" idx="17" hasCustomPrompt="1"/>
          </p:nvPr>
        </p:nvSpPr>
        <p:spPr>
          <a:xfrm>
            <a:off x="4535260" y="3924193"/>
            <a:ext cx="3121480" cy="338554"/>
          </a:xfrm>
          <a:prstGeom prst="rect">
            <a:avLst/>
          </a:prstGeo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dirty="0"/>
              <a:t>Your text here</a:t>
            </a:r>
          </a:p>
        </p:txBody>
      </p:sp>
      <p:sp>
        <p:nvSpPr>
          <p:cNvPr id="12" name="Espace réservé du texte 7">
            <a:extLst>
              <a:ext uri="{FF2B5EF4-FFF2-40B4-BE49-F238E27FC236}">
                <a16:creationId xmlns:a16="http://schemas.microsoft.com/office/drawing/2014/main" id="{D706B066-FD11-478C-89AC-C849AC0D6F15}"/>
              </a:ext>
            </a:extLst>
          </p:cNvPr>
          <p:cNvSpPr>
            <a:spLocks noGrp="1"/>
          </p:cNvSpPr>
          <p:nvPr>
            <p:ph type="body" sz="quarter" idx="18" hasCustomPrompt="1"/>
          </p:nvPr>
        </p:nvSpPr>
        <p:spPr>
          <a:xfrm>
            <a:off x="8575220" y="3924193"/>
            <a:ext cx="3121480" cy="338554"/>
          </a:xfrm>
          <a:prstGeom prst="rect">
            <a:avLst/>
          </a:prstGeo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dirty="0"/>
              <a:t>Your text here</a:t>
            </a:r>
          </a:p>
        </p:txBody>
      </p:sp>
      <p:sp>
        <p:nvSpPr>
          <p:cNvPr id="2" name="Espace réservé du numéro de diapositive 1">
            <a:extLst>
              <a:ext uri="{FF2B5EF4-FFF2-40B4-BE49-F238E27FC236}">
                <a16:creationId xmlns:a16="http://schemas.microsoft.com/office/drawing/2014/main" id="{5E5C377F-165D-4F92-8DD6-B7B690C55D8F}"/>
              </a:ext>
            </a:extLst>
          </p:cNvPr>
          <p:cNvSpPr>
            <a:spLocks noGrp="1"/>
          </p:cNvSpPr>
          <p:nvPr>
            <p:ph type="sldNum" sz="quarter" idx="20"/>
          </p:nvPr>
        </p:nvSpPr>
        <p:spPr>
          <a:xfrm>
            <a:off x="44749" y="5085184"/>
            <a:ext cx="360037" cy="365125"/>
          </a:xfrm>
          <a:prstGeom prst="rect">
            <a:avLst/>
          </a:prstGeom>
        </p:spPr>
        <p:txBody>
          <a:bodyPr/>
          <a:lstStyle/>
          <a:p>
            <a:fld id="{D61AABEC-672F-4B68-B914-690DA978312C}" type="slidenum">
              <a:rPr lang="en-GB" smtClean="0"/>
              <a:pPr/>
              <a:t>‹#›</a:t>
            </a:fld>
            <a:r>
              <a:rPr lang="en-GB" dirty="0"/>
              <a:t> ‒ </a:t>
            </a:r>
          </a:p>
        </p:txBody>
      </p:sp>
      <p:sp>
        <p:nvSpPr>
          <p:cNvPr id="17" name="Espace réservé pour une image  3">
            <a:extLst>
              <a:ext uri="{FF2B5EF4-FFF2-40B4-BE49-F238E27FC236}">
                <a16:creationId xmlns:a16="http://schemas.microsoft.com/office/drawing/2014/main" id="{819F08F9-1548-4EA7-B9D8-5A0F8A35175A}"/>
              </a:ext>
            </a:extLst>
          </p:cNvPr>
          <p:cNvSpPr>
            <a:spLocks noGrp="1"/>
          </p:cNvSpPr>
          <p:nvPr>
            <p:ph type="pic" sz="quarter" idx="21" hasCustomPrompt="1"/>
          </p:nvPr>
        </p:nvSpPr>
        <p:spPr>
          <a:xfrm>
            <a:off x="495300" y="1412777"/>
            <a:ext cx="3121480" cy="1615024"/>
          </a:xfrm>
          <a:prstGeom prst="rect">
            <a:avLst/>
          </a:prstGeom>
          <a:solidFill>
            <a:schemeClr val="bg1">
              <a:lumMod val="95000"/>
            </a:schemeClr>
          </a:solidFill>
        </p:spPr>
        <p:txBody>
          <a:bodyPr/>
          <a:lstStyle/>
          <a:p>
            <a:r>
              <a:rPr lang="en-GB" dirty="0"/>
              <a:t> </a:t>
            </a:r>
          </a:p>
        </p:txBody>
      </p:sp>
      <p:sp>
        <p:nvSpPr>
          <p:cNvPr id="18" name="Espace réservé pour une image  3">
            <a:extLst>
              <a:ext uri="{FF2B5EF4-FFF2-40B4-BE49-F238E27FC236}">
                <a16:creationId xmlns:a16="http://schemas.microsoft.com/office/drawing/2014/main" id="{9F9E6627-E8BC-407E-A08B-D5933391D5FE}"/>
              </a:ext>
            </a:extLst>
          </p:cNvPr>
          <p:cNvSpPr>
            <a:spLocks noGrp="1"/>
          </p:cNvSpPr>
          <p:nvPr>
            <p:ph type="pic" sz="quarter" idx="22" hasCustomPrompt="1"/>
          </p:nvPr>
        </p:nvSpPr>
        <p:spPr>
          <a:xfrm>
            <a:off x="4535260" y="1412777"/>
            <a:ext cx="3121480" cy="1615024"/>
          </a:xfrm>
          <a:prstGeom prst="rect">
            <a:avLst/>
          </a:prstGeom>
          <a:solidFill>
            <a:schemeClr val="bg1">
              <a:lumMod val="95000"/>
            </a:schemeClr>
          </a:solidFill>
        </p:spPr>
        <p:txBody>
          <a:bodyPr/>
          <a:lstStyle/>
          <a:p>
            <a:r>
              <a:rPr lang="en-GB" dirty="0"/>
              <a:t> </a:t>
            </a:r>
          </a:p>
        </p:txBody>
      </p:sp>
      <p:sp>
        <p:nvSpPr>
          <p:cNvPr id="19" name="Espace réservé pour une image  3">
            <a:extLst>
              <a:ext uri="{FF2B5EF4-FFF2-40B4-BE49-F238E27FC236}">
                <a16:creationId xmlns:a16="http://schemas.microsoft.com/office/drawing/2014/main" id="{EF1EFA6A-C7CB-40F1-8449-9F22C2AA8081}"/>
              </a:ext>
            </a:extLst>
          </p:cNvPr>
          <p:cNvSpPr>
            <a:spLocks noGrp="1"/>
          </p:cNvSpPr>
          <p:nvPr>
            <p:ph type="pic" sz="quarter" idx="23" hasCustomPrompt="1"/>
          </p:nvPr>
        </p:nvSpPr>
        <p:spPr>
          <a:xfrm>
            <a:off x="8575220" y="1412777"/>
            <a:ext cx="3121480" cy="1615024"/>
          </a:xfrm>
          <a:prstGeom prst="rect">
            <a:avLst/>
          </a:prstGeom>
          <a:solidFill>
            <a:schemeClr val="bg1">
              <a:lumMod val="95000"/>
            </a:schemeClr>
          </a:solidFill>
        </p:spPr>
        <p:txBody>
          <a:bodyPr/>
          <a:lstStyle/>
          <a:p>
            <a:r>
              <a:rPr lang="en-GB" dirty="0"/>
              <a:t> </a:t>
            </a:r>
          </a:p>
        </p:txBody>
      </p:sp>
      <p:sp>
        <p:nvSpPr>
          <p:cNvPr id="3" name="Titre 2">
            <a:extLst>
              <a:ext uri="{FF2B5EF4-FFF2-40B4-BE49-F238E27FC236}">
                <a16:creationId xmlns:a16="http://schemas.microsoft.com/office/drawing/2014/main" id="{2042B6F5-C2DA-453F-A5C3-176EFCAFFFF2}"/>
              </a:ext>
            </a:extLst>
          </p:cNvPr>
          <p:cNvSpPr>
            <a:spLocks noGrp="1"/>
          </p:cNvSpPr>
          <p:nvPr>
            <p:ph type="title" hasCustomPrompt="1"/>
          </p:nvPr>
        </p:nvSpPr>
        <p:spPr/>
        <p:txBody>
          <a:bodyPr/>
          <a:lstStyle>
            <a:lvl1pPr>
              <a:defRPr/>
            </a:lvl1pPr>
          </a:lstStyle>
          <a:p>
            <a:r>
              <a:rPr lang="fr-FR" dirty="0" err="1"/>
              <a:t>Title</a:t>
            </a:r>
            <a:r>
              <a:rPr lang="fr-FR" dirty="0"/>
              <a:t> of the slide</a:t>
            </a:r>
          </a:p>
        </p:txBody>
      </p:sp>
      <p:sp>
        <p:nvSpPr>
          <p:cNvPr id="15" name="Text Placeholder 8">
            <a:extLst>
              <a:ext uri="{FF2B5EF4-FFF2-40B4-BE49-F238E27FC236}">
                <a16:creationId xmlns:a16="http://schemas.microsoft.com/office/drawing/2014/main" id="{C0F578CD-8495-41E9-9EE0-893E378D516A}"/>
              </a:ext>
            </a:extLst>
          </p:cNvPr>
          <p:cNvSpPr>
            <a:spLocks noGrp="1"/>
          </p:cNvSpPr>
          <p:nvPr>
            <p:ph type="body" sz="quarter" idx="24"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a:t>
            </a:r>
          </a:p>
        </p:txBody>
      </p:sp>
      <p:cxnSp>
        <p:nvCxnSpPr>
          <p:cNvPr id="14" name="Straight Connector 35">
            <a:extLst>
              <a:ext uri="{FF2B5EF4-FFF2-40B4-BE49-F238E27FC236}">
                <a16:creationId xmlns:a16="http://schemas.microsoft.com/office/drawing/2014/main" id="{46EDFA8F-1089-4EDE-804F-C8EEA747D94B}"/>
              </a:ext>
            </a:extLst>
          </p:cNvPr>
          <p:cNvCxnSpPr>
            <a:cxnSpLocks/>
          </p:cNvCxnSpPr>
          <p:nvPr userDrawn="1"/>
        </p:nvCxnSpPr>
        <p:spPr>
          <a:xfrm flipV="1">
            <a:off x="4076020"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6" name="Straight Connector 35">
            <a:extLst>
              <a:ext uri="{FF2B5EF4-FFF2-40B4-BE49-F238E27FC236}">
                <a16:creationId xmlns:a16="http://schemas.microsoft.com/office/drawing/2014/main" id="{E1FE6121-B033-48ED-8125-9D7B1EB9D180}"/>
              </a:ext>
            </a:extLst>
          </p:cNvPr>
          <p:cNvCxnSpPr>
            <a:cxnSpLocks/>
          </p:cNvCxnSpPr>
          <p:nvPr userDrawn="1"/>
        </p:nvCxnSpPr>
        <p:spPr>
          <a:xfrm flipV="1">
            <a:off x="8115980"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20" name="Cadre 19">
            <a:extLst>
              <a:ext uri="{FF2B5EF4-FFF2-40B4-BE49-F238E27FC236}">
                <a16:creationId xmlns:a16="http://schemas.microsoft.com/office/drawing/2014/main" id="{AFA2E4AD-7204-43D7-8512-89DC1D3D2211}"/>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1334981841"/>
      </p:ext>
    </p:extLst>
  </p:cSld>
  <p:clrMapOvr>
    <a:masterClrMapping/>
  </p:clrMapOvr>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pos="7379">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A7272C5A-A11F-4DD3-BF54-F64C82B84D60}"/>
              </a:ext>
            </a:extLst>
          </p:cNvPr>
          <p:cNvSpPr>
            <a:spLocks noGrp="1"/>
          </p:cNvSpPr>
          <p:nvPr>
            <p:ph type="sldNum" sz="quarter" idx="14"/>
          </p:nvPr>
        </p:nvSpPr>
        <p:spPr>
          <a:xfrm>
            <a:off x="44749" y="5085184"/>
            <a:ext cx="360037" cy="365125"/>
          </a:xfrm>
          <a:prstGeom prst="rect">
            <a:avLst/>
          </a:prstGeom>
        </p:spPr>
        <p:txBody>
          <a:bodyPr/>
          <a:lstStyle/>
          <a:p>
            <a:fld id="{D61AABEC-672F-4B68-B914-690DA978312C}" type="slidenum">
              <a:rPr lang="en-GB" smtClean="0"/>
              <a:pPr/>
              <a:t>‹#›</a:t>
            </a:fld>
            <a:r>
              <a:rPr lang="en-GB" dirty="0"/>
              <a:t> ‒ </a:t>
            </a:r>
          </a:p>
        </p:txBody>
      </p:sp>
    </p:spTree>
    <p:extLst>
      <p:ext uri="{BB962C8B-B14F-4D97-AF65-F5344CB8AC3E}">
        <p14:creationId xmlns:p14="http://schemas.microsoft.com/office/powerpoint/2010/main" val="157602229"/>
      </p:ext>
    </p:extLst>
  </p:cSld>
  <p:clrMapOvr>
    <a:masterClrMapping/>
  </p:clrMapOvr>
  <p:extLst>
    <p:ext uri="{DCECCB84-F9BA-43D5-87BE-67443E8EF086}">
      <p15:sldGuideLst xmlns:p15="http://schemas.microsoft.com/office/powerpoint/2012/main">
        <p15:guide id="1" orient="horz" pos="3906">
          <p15:clr>
            <a:srgbClr val="F26B43"/>
          </p15:clr>
        </p15:guide>
        <p15:guide id="2" orient="horz" pos="4156">
          <p15:clr>
            <a:srgbClr val="F26B43"/>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hapter_Dark Blue Bg">
    <p:bg>
      <p:bgPr>
        <a:solidFill>
          <a:schemeClr val="accent1"/>
        </a:solidFill>
        <a:effectLst/>
      </p:bgPr>
    </p:bg>
    <p:spTree>
      <p:nvGrpSpPr>
        <p:cNvPr id="1" name=""/>
        <p:cNvGrpSpPr/>
        <p:nvPr/>
      </p:nvGrpSpPr>
      <p:grpSpPr>
        <a:xfrm>
          <a:off x="0" y="0"/>
          <a:ext cx="0" cy="0"/>
          <a:chOff x="0" y="0"/>
          <a:chExt cx="0" cy="0"/>
        </a:xfrm>
      </p:grpSpPr>
      <p:graphicFrame>
        <p:nvGraphicFramePr>
          <p:cNvPr id="5" name="Objet 4" hidden="1">
            <a:extLst>
              <a:ext uri="{FF2B5EF4-FFF2-40B4-BE49-F238E27FC236}">
                <a16:creationId xmlns:a16="http://schemas.microsoft.com/office/drawing/2014/main" id="{60ABFA1E-B316-436E-9376-68EB419FC11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60ABFA1E-B316-436E-9376-68EB419FC11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090B98A0-6801-4768-B6F7-29BDCE8AEFAF}"/>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dirty="0">
              <a:latin typeface="Arial Black" panose="020B0A04020102020204" pitchFamily="34" charset="0"/>
              <a:ea typeface="+mj-ea"/>
              <a:cs typeface="+mj-cs"/>
              <a:sym typeface="Arial Black" panose="020B0A04020102020204" pitchFamily="34" charset="0"/>
            </a:endParaRPr>
          </a:p>
        </p:txBody>
      </p:sp>
      <p:sp>
        <p:nvSpPr>
          <p:cNvPr id="22" name="Espace réservé du texte 11">
            <a:extLst>
              <a:ext uri="{FF2B5EF4-FFF2-40B4-BE49-F238E27FC236}">
                <a16:creationId xmlns:a16="http://schemas.microsoft.com/office/drawing/2014/main" id="{33D4A3F2-F359-4910-A404-46BF044E4AF2}"/>
              </a:ext>
            </a:extLst>
          </p:cNvPr>
          <p:cNvSpPr>
            <a:spLocks noGrp="1"/>
          </p:cNvSpPr>
          <p:nvPr>
            <p:ph type="body" sz="quarter" idx="13" hasCustomPrompt="1"/>
          </p:nvPr>
        </p:nvSpPr>
        <p:spPr>
          <a:xfrm>
            <a:off x="544392" y="463036"/>
            <a:ext cx="1570943" cy="1354217"/>
          </a:xfrm>
          <a:prstGeom prst="rect">
            <a:avLst/>
          </a:prstGeom>
        </p:spPr>
        <p:txBody>
          <a:bodyPr wrap="none" lIns="0" rIns="0">
            <a:spAutoFit/>
          </a:bodyPr>
          <a:lstStyle>
            <a:lvl1pPr marL="0" indent="0">
              <a:buNone/>
              <a:defRPr sz="8800" b="1">
                <a:solidFill>
                  <a:schemeClr val="bg1"/>
                </a:solidFill>
              </a:defRPr>
            </a:lvl1pPr>
          </a:lstStyle>
          <a:p>
            <a:pPr lvl="0"/>
            <a:r>
              <a:rPr lang="en-GB" dirty="0"/>
              <a:t>01.</a:t>
            </a:r>
          </a:p>
        </p:txBody>
      </p:sp>
      <p:sp>
        <p:nvSpPr>
          <p:cNvPr id="23" name="Title 1">
            <a:extLst>
              <a:ext uri="{FF2B5EF4-FFF2-40B4-BE49-F238E27FC236}">
                <a16:creationId xmlns:a16="http://schemas.microsoft.com/office/drawing/2014/main" id="{D02C7E95-0776-4566-9F9E-853072349655}"/>
              </a:ext>
            </a:extLst>
          </p:cNvPr>
          <p:cNvSpPr>
            <a:spLocks noGrp="1"/>
          </p:cNvSpPr>
          <p:nvPr>
            <p:ph type="title" hasCustomPrompt="1"/>
          </p:nvPr>
        </p:nvSpPr>
        <p:spPr>
          <a:xfrm>
            <a:off x="551384" y="1808820"/>
            <a:ext cx="6948772" cy="972108"/>
          </a:xfrm>
        </p:spPr>
        <p:txBody>
          <a:bodyPr wrap="square" lIns="0" rIns="0" anchor="t">
            <a:noAutofit/>
          </a:bodyPr>
          <a:lstStyle>
            <a:lvl1pPr>
              <a:lnSpc>
                <a:spcPct val="100000"/>
              </a:lnSpc>
              <a:defRPr sz="6600" b="1" spc="-300">
                <a:solidFill>
                  <a:schemeClr val="tx2"/>
                </a:solidFill>
                <a:latin typeface="+mn-lt"/>
              </a:defRPr>
            </a:lvl1pPr>
          </a:lstStyle>
          <a:p>
            <a:r>
              <a:rPr lang="en-GB" dirty="0"/>
              <a:t>Title</a:t>
            </a:r>
          </a:p>
        </p:txBody>
      </p:sp>
      <p:sp>
        <p:nvSpPr>
          <p:cNvPr id="13" name="Espace réservé du texte 2">
            <a:extLst>
              <a:ext uri="{FF2B5EF4-FFF2-40B4-BE49-F238E27FC236}">
                <a16:creationId xmlns:a16="http://schemas.microsoft.com/office/drawing/2014/main" id="{05670778-992C-450F-AD18-EDF3DF65D9E0}"/>
              </a:ext>
            </a:extLst>
          </p:cNvPr>
          <p:cNvSpPr>
            <a:spLocks noGrp="1"/>
          </p:cNvSpPr>
          <p:nvPr>
            <p:ph type="body" idx="1" hasCustomPrompt="1"/>
          </p:nvPr>
        </p:nvSpPr>
        <p:spPr>
          <a:xfrm>
            <a:off x="546293" y="2974703"/>
            <a:ext cx="3425471" cy="246221"/>
          </a:xfrm>
          <a:prstGeom prst="rect">
            <a:avLst/>
          </a:prstGeom>
        </p:spPr>
        <p:txBody>
          <a:bodyPr wrap="square" lIns="0" rIns="0" anchor="t" anchorCtr="0">
            <a:noAutofit/>
          </a:bodyPr>
          <a:lstStyle>
            <a:lvl1pPr marL="0" indent="0">
              <a:buNone/>
              <a:defRPr sz="2400" b="1" cap="none"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err="1"/>
              <a:t>Subtitle</a:t>
            </a:r>
            <a:r>
              <a:rPr lang="en-GB" dirty="0"/>
              <a:t> of the chapter</a:t>
            </a:r>
          </a:p>
        </p:txBody>
      </p:sp>
      <p:sp>
        <p:nvSpPr>
          <p:cNvPr id="3" name="Picture Placeholder 2">
            <a:extLst>
              <a:ext uri="{FF2B5EF4-FFF2-40B4-BE49-F238E27FC236}">
                <a16:creationId xmlns:a16="http://schemas.microsoft.com/office/drawing/2014/main" id="{8C5B5D60-0B71-42D3-B9D6-751A7C33A216}"/>
              </a:ext>
            </a:extLst>
          </p:cNvPr>
          <p:cNvSpPr>
            <a:spLocks noGrp="1"/>
          </p:cNvSpPr>
          <p:nvPr>
            <p:ph type="pic" sz="quarter" idx="14"/>
          </p:nvPr>
        </p:nvSpPr>
        <p:spPr>
          <a:xfrm>
            <a:off x="5555940" y="0"/>
            <a:ext cx="6636060" cy="2636912"/>
          </a:xfrm>
        </p:spPr>
        <p:txBody>
          <a:bodyPr anchor="ctr"/>
          <a:lstStyle>
            <a:lvl1pPr marL="0" indent="0" algn="ctr">
              <a:buNone/>
              <a:defRPr/>
            </a:lvl1pPr>
          </a:lstStyle>
          <a:p>
            <a:endParaRPr lang="en-GB"/>
          </a:p>
        </p:txBody>
      </p:sp>
      <p:cxnSp>
        <p:nvCxnSpPr>
          <p:cNvPr id="7" name="Straight Connector 6">
            <a:extLst>
              <a:ext uri="{FF2B5EF4-FFF2-40B4-BE49-F238E27FC236}">
                <a16:creationId xmlns:a16="http://schemas.microsoft.com/office/drawing/2014/main" id="{54049BD4-5071-40B3-80A6-64427A61DEBB}"/>
              </a:ext>
            </a:extLst>
          </p:cNvPr>
          <p:cNvCxnSpPr/>
          <p:nvPr userDrawn="1"/>
        </p:nvCxnSpPr>
        <p:spPr>
          <a:xfrm>
            <a:off x="10776520" y="2816932"/>
            <a:ext cx="141548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Espace réservé du numéro de diapositive 5">
            <a:extLst>
              <a:ext uri="{FF2B5EF4-FFF2-40B4-BE49-F238E27FC236}">
                <a16:creationId xmlns:a16="http://schemas.microsoft.com/office/drawing/2014/main" id="{4E19B99E-4FC9-443A-ACC8-D54FA64CAC5C}"/>
              </a:ext>
            </a:extLst>
          </p:cNvPr>
          <p:cNvSpPr txBox="1">
            <a:spLocks/>
          </p:cNvSpPr>
          <p:nvPr userDrawn="1"/>
        </p:nvSpPr>
        <p:spPr>
          <a:xfrm>
            <a:off x="391429" y="6219234"/>
            <a:ext cx="303972" cy="365125"/>
          </a:xfrm>
          <a:prstGeom prst="rect">
            <a:avLst/>
          </a:prstGeom>
        </p:spPr>
        <p:txBody>
          <a:bodyPr vert="horz" lIns="0" tIns="0" rIns="0" bIns="0" rtlCol="0" anchor="ctr"/>
          <a:lstStyle>
            <a:defPPr>
              <a:defRPr lang="fr-FR"/>
            </a:defPPr>
            <a:lvl1pPr marL="0" algn="r" defTabSz="914400" rtl="0" eaLnBrk="1" latinLnBrk="0" hangingPunct="1">
              <a:defRPr sz="900" b="1" kern="1200">
                <a:solidFill>
                  <a:schemeClr val="bg2">
                    <a:lumMod val="7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D61AABEC-672F-4B68-B914-690DA978312C}" type="slidenum">
              <a:rPr lang="en-GB" smtClean="0">
                <a:solidFill>
                  <a:schemeClr val="bg1"/>
                </a:solidFill>
              </a:rPr>
              <a:pPr algn="l"/>
              <a:t>‹#›</a:t>
            </a:fld>
            <a:r>
              <a:rPr lang="en-GB" dirty="0">
                <a:solidFill>
                  <a:schemeClr val="bg1"/>
                </a:solidFill>
              </a:rPr>
              <a:t> ‒ </a:t>
            </a:r>
          </a:p>
        </p:txBody>
      </p:sp>
      <p:sp>
        <p:nvSpPr>
          <p:cNvPr id="15" name="Espace réservé du pied de page 4">
            <a:extLst>
              <a:ext uri="{FF2B5EF4-FFF2-40B4-BE49-F238E27FC236}">
                <a16:creationId xmlns:a16="http://schemas.microsoft.com/office/drawing/2014/main" id="{A0429187-1224-45F6-996D-A2E6500FE015}"/>
              </a:ext>
            </a:extLst>
          </p:cNvPr>
          <p:cNvSpPr txBox="1">
            <a:spLocks/>
          </p:cNvSpPr>
          <p:nvPr userDrawn="1"/>
        </p:nvSpPr>
        <p:spPr>
          <a:xfrm>
            <a:off x="695401" y="6219234"/>
            <a:ext cx="10447709" cy="365125"/>
          </a:xfrm>
          <a:prstGeom prst="rect">
            <a:avLst/>
          </a:prstGeom>
        </p:spPr>
        <p:txBody>
          <a:bodyPr vert="horz" lIns="0" tIns="0" rIns="0" bIns="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 Ipsos | Kenya Audience Survey – 2020 Lockdown Edition</a:t>
            </a:r>
          </a:p>
        </p:txBody>
      </p:sp>
    </p:spTree>
    <p:extLst>
      <p:ext uri="{BB962C8B-B14F-4D97-AF65-F5344CB8AC3E}">
        <p14:creationId xmlns:p14="http://schemas.microsoft.com/office/powerpoint/2010/main" val="1436430081"/>
      </p:ext>
    </p:extLst>
  </p:cSld>
  <p:clrMapOvr>
    <a:masterClrMapping/>
  </p:clrMapOvr>
  <p:extLst>
    <p:ext uri="{DCECCB84-F9BA-43D5-87BE-67443E8EF086}">
      <p15:sldGuideLst xmlns:p15="http://schemas.microsoft.com/office/powerpoint/2012/main">
        <p15:guide id="1" pos="288">
          <p15:clr>
            <a:srgbClr val="F26B43"/>
          </p15:clr>
        </p15:guide>
        <p15:guide id="2" pos="360">
          <p15:clr>
            <a:srgbClr val="A4A3A4"/>
          </p15:clr>
        </p15:guide>
        <p15:guide id="3" orient="horz" pos="3963">
          <p15:clr>
            <a:srgbClr val="F26B43"/>
          </p15:clr>
        </p15:guide>
        <p15:guide id="4" orient="horz" pos="4194">
          <p15:clr>
            <a:srgbClr val="F26B43"/>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Empt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06595BE-8670-4A5F-B6E3-C00B54377605}"/>
              </a:ext>
            </a:extLst>
          </p:cNvPr>
          <p:cNvSpPr/>
          <p:nvPr userDrawn="1"/>
        </p:nvSpPr>
        <p:spPr>
          <a:xfrm>
            <a:off x="-1" y="0"/>
            <a:ext cx="598798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Espace réservé du pied de page 4">
            <a:extLst>
              <a:ext uri="{FF2B5EF4-FFF2-40B4-BE49-F238E27FC236}">
                <a16:creationId xmlns:a16="http://schemas.microsoft.com/office/drawing/2014/main" id="{7CE4141A-CB17-4D34-9EF4-654584A2F66C}"/>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 Ipsos | Doc Name</a:t>
            </a:r>
          </a:p>
        </p:txBody>
      </p:sp>
    </p:spTree>
    <p:extLst>
      <p:ext uri="{BB962C8B-B14F-4D97-AF65-F5344CB8AC3E}">
        <p14:creationId xmlns:p14="http://schemas.microsoft.com/office/powerpoint/2010/main" val="3801690679"/>
      </p:ext>
    </p:extLst>
  </p:cSld>
  <p:clrMapOvr>
    <a:masterClrMapping/>
  </p:clrMapOvr>
  <p:extLst>
    <p:ext uri="{DCECCB84-F9BA-43D5-87BE-67443E8EF086}">
      <p15:sldGuideLst xmlns:p15="http://schemas.microsoft.com/office/powerpoint/2012/main">
        <p15:guide id="1" orient="horz" pos="3906">
          <p15:clr>
            <a:srgbClr val="F26B43"/>
          </p15:clr>
        </p15:guide>
        <p15:guide id="2" orient="horz" pos="4156">
          <p15:clr>
            <a:srgbClr val="F26B43"/>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userDrawn="1">
  <p:cSld name="1_Cover_2">
    <p:bg>
      <p:bgPr>
        <a:solidFill>
          <a:schemeClr val="bg2">
            <a:lumMod val="75000"/>
          </a:schemeClr>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60038C2-3C48-4CE3-9B76-8514D0A5491D}"/>
              </a:ext>
            </a:extLst>
          </p:cNvPr>
          <p:cNvSpPr/>
          <p:nvPr userDrawn="1"/>
        </p:nvSpPr>
        <p:spPr>
          <a:xfrm>
            <a:off x="0" y="0"/>
            <a:ext cx="12192000" cy="6858000"/>
          </a:xfrm>
          <a:prstGeom prst="rect">
            <a:avLst/>
          </a:prstGeom>
          <a:gradFill>
            <a:gsLst>
              <a:gs pos="0">
                <a:schemeClr val="tx1">
                  <a:alpha val="78000"/>
                </a:schemeClr>
              </a:gs>
              <a:gs pos="100000">
                <a:schemeClr val="tx1">
                  <a:alpha val="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11" name="Graphic 10">
            <a:extLst>
              <a:ext uri="{FF2B5EF4-FFF2-40B4-BE49-F238E27FC236}">
                <a16:creationId xmlns:a16="http://schemas.microsoft.com/office/drawing/2014/main" id="{6E75639B-B5D5-418F-BE40-49B84AEE26C0}"/>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0" y="2"/>
            <a:ext cx="3597120" cy="3540023"/>
          </a:xfrm>
          <a:prstGeom prst="rect">
            <a:avLst/>
          </a:prstGeom>
        </p:spPr>
      </p:pic>
      <p:graphicFrame>
        <p:nvGraphicFramePr>
          <p:cNvPr id="5" name="Objet 4" hidden="1">
            <a:extLst>
              <a:ext uri="{FF2B5EF4-FFF2-40B4-BE49-F238E27FC236}">
                <a16:creationId xmlns:a16="http://schemas.microsoft.com/office/drawing/2014/main" id="{075C7A91-CC93-4B69-84A3-D6E6299E1C1C}"/>
              </a:ext>
            </a:extLst>
          </p:cNvPr>
          <p:cNvGraphicFramePr>
            <a:graphicFrameLocks noChangeAspect="1"/>
          </p:cNvGraphicFramePr>
          <p:nvPr userDrawn="1">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6" imgW="532" imgH="530" progId="TCLayout.ActiveDocument.1">
                  <p:embed/>
                </p:oleObj>
              </mc:Choice>
              <mc:Fallback>
                <p:oleObj name="Diapositive think-cell" r:id="rId6" imgW="532" imgH="530" progId="TCLayout.ActiveDocument.1">
                  <p:embed/>
                  <p:pic>
                    <p:nvPicPr>
                      <p:cNvPr id="5" name="Objet 4" hidden="1">
                        <a:extLst>
                          <a:ext uri="{FF2B5EF4-FFF2-40B4-BE49-F238E27FC236}">
                            <a16:creationId xmlns:a16="http://schemas.microsoft.com/office/drawing/2014/main" id="{075C7A91-CC93-4B69-84A3-D6E6299E1C1C}"/>
                          </a:ext>
                        </a:extLst>
                      </p:cNvPr>
                      <p:cNvPicPr/>
                      <p:nvPr/>
                    </p:nvPicPr>
                    <p:blipFill>
                      <a:blip r:embed="rId7"/>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4455627D-8E54-4A37-802B-8C427B3EB1B5}"/>
              </a:ext>
            </a:extLst>
          </p:cNvPr>
          <p:cNvSpPr/>
          <p:nvPr userDrawn="1">
            <p:custDataLst>
              <p:tags r:id="rId2"/>
            </p:custDataLst>
          </p:nvPr>
        </p:nvSpPr>
        <p:spPr>
          <a:xfrm>
            <a:off x="5" y="3"/>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5989"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25" name="Sous-titre 2">
            <a:extLst>
              <a:ext uri="{FF2B5EF4-FFF2-40B4-BE49-F238E27FC236}">
                <a16:creationId xmlns:a16="http://schemas.microsoft.com/office/drawing/2014/main" id="{4088B764-8510-4C07-BA0D-2CF1DF51A24C}"/>
              </a:ext>
            </a:extLst>
          </p:cNvPr>
          <p:cNvSpPr>
            <a:spLocks noGrp="1"/>
          </p:cNvSpPr>
          <p:nvPr>
            <p:ph type="subTitle" idx="1" hasCustomPrompt="1"/>
          </p:nvPr>
        </p:nvSpPr>
        <p:spPr>
          <a:xfrm>
            <a:off x="459132" y="2664813"/>
            <a:ext cx="7551997" cy="369161"/>
          </a:xfrm>
          <a:prstGeom prst="rect">
            <a:avLst/>
          </a:prstGeom>
        </p:spPr>
        <p:txBody>
          <a:bodyPr wrap="square" lIns="0" rIns="0">
            <a:spAutoFit/>
          </a:bodyPr>
          <a:lstStyle>
            <a:lvl1pPr marL="0" indent="0" algn="l">
              <a:buNone/>
              <a:defRPr sz="2396">
                <a:solidFill>
                  <a:schemeClr val="bg1"/>
                </a:solidFill>
                <a:latin typeface="+mj-lt"/>
              </a:defRPr>
            </a:lvl1pPr>
            <a:lvl2pPr marL="456333" indent="0" algn="ctr">
              <a:buNone/>
              <a:defRPr sz="1997"/>
            </a:lvl2pPr>
            <a:lvl3pPr marL="912664" indent="0" algn="ctr">
              <a:buNone/>
              <a:defRPr sz="1797"/>
            </a:lvl3pPr>
            <a:lvl4pPr marL="1368994" indent="0" algn="ctr">
              <a:buNone/>
              <a:defRPr sz="1597"/>
            </a:lvl4pPr>
            <a:lvl5pPr marL="1825328" indent="0" algn="ctr">
              <a:buNone/>
              <a:defRPr sz="1597"/>
            </a:lvl5pPr>
            <a:lvl6pPr marL="2281658" indent="0" algn="ctr">
              <a:buNone/>
              <a:defRPr sz="1597"/>
            </a:lvl6pPr>
            <a:lvl7pPr marL="2737992" indent="0" algn="ctr">
              <a:buNone/>
              <a:defRPr sz="1597"/>
            </a:lvl7pPr>
            <a:lvl8pPr marL="3194323" indent="0" algn="ctr">
              <a:buNone/>
              <a:defRPr sz="1597"/>
            </a:lvl8pPr>
            <a:lvl9pPr marL="3650655" indent="0" algn="ctr">
              <a:buNone/>
              <a:defRPr sz="1597"/>
            </a:lvl9pPr>
          </a:lstStyle>
          <a:p>
            <a:r>
              <a:rPr lang="en-GB" dirty="0"/>
              <a:t>Subtitle of the presentation</a:t>
            </a:r>
          </a:p>
        </p:txBody>
      </p:sp>
      <p:sp>
        <p:nvSpPr>
          <p:cNvPr id="29" name="Titre 1">
            <a:extLst>
              <a:ext uri="{FF2B5EF4-FFF2-40B4-BE49-F238E27FC236}">
                <a16:creationId xmlns:a16="http://schemas.microsoft.com/office/drawing/2014/main" id="{11E79B9F-D05E-49BF-B453-960FE5979E12}"/>
              </a:ext>
            </a:extLst>
          </p:cNvPr>
          <p:cNvSpPr>
            <a:spLocks noGrp="1"/>
          </p:cNvSpPr>
          <p:nvPr>
            <p:ph type="ctrTitle" hasCustomPrompt="1"/>
          </p:nvPr>
        </p:nvSpPr>
        <p:spPr>
          <a:xfrm>
            <a:off x="459208" y="521854"/>
            <a:ext cx="7551997" cy="1853047"/>
          </a:xfrm>
        </p:spPr>
        <p:txBody>
          <a:bodyPr lIns="0" rIns="0" anchor="t">
            <a:noAutofit/>
          </a:bodyPr>
          <a:lstStyle>
            <a:lvl1pPr algn="l">
              <a:lnSpc>
                <a:spcPct val="70000"/>
              </a:lnSpc>
              <a:defRPr sz="6595" b="1" cap="all" spc="-151" baseline="0">
                <a:solidFill>
                  <a:schemeClr val="bg1"/>
                </a:solidFill>
                <a:latin typeface="Arial Black" panose="020B0A04020102020204" pitchFamily="34" charset="0"/>
              </a:defRPr>
            </a:lvl1pPr>
          </a:lstStyle>
          <a:p>
            <a:r>
              <a:rPr lang="en-GB" dirty="0"/>
              <a:t>TITLE OF THE CHAPTER</a:t>
            </a:r>
          </a:p>
        </p:txBody>
      </p:sp>
      <p:sp>
        <p:nvSpPr>
          <p:cNvPr id="30" name="Espace réservé du texte 8">
            <a:extLst>
              <a:ext uri="{FF2B5EF4-FFF2-40B4-BE49-F238E27FC236}">
                <a16:creationId xmlns:a16="http://schemas.microsoft.com/office/drawing/2014/main" id="{D39135E3-2C64-4E94-A391-E653634ECA3E}"/>
              </a:ext>
            </a:extLst>
          </p:cNvPr>
          <p:cNvSpPr>
            <a:spLocks noGrp="1"/>
          </p:cNvSpPr>
          <p:nvPr>
            <p:ph type="body" sz="quarter" idx="12" hasCustomPrompt="1"/>
          </p:nvPr>
        </p:nvSpPr>
        <p:spPr>
          <a:xfrm>
            <a:off x="459133" y="4014516"/>
            <a:ext cx="5636867" cy="307648"/>
          </a:xfrm>
          <a:prstGeom prst="rect">
            <a:avLst/>
          </a:prstGeom>
        </p:spPr>
        <p:txBody>
          <a:bodyPr wrap="square" lIns="0" rIns="0">
            <a:spAutoFit/>
          </a:bodyPr>
          <a:lstStyle>
            <a:lvl1pPr marL="0" indent="0">
              <a:buNone/>
              <a:defRPr sz="1997">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Name of the speaker</a:t>
            </a:r>
          </a:p>
        </p:txBody>
      </p:sp>
      <p:cxnSp>
        <p:nvCxnSpPr>
          <p:cNvPr id="31" name="Connecteur droit 26">
            <a:extLst>
              <a:ext uri="{FF2B5EF4-FFF2-40B4-BE49-F238E27FC236}">
                <a16:creationId xmlns:a16="http://schemas.microsoft.com/office/drawing/2014/main" id="{2E603D8A-435E-44AA-9556-EC256620340B}"/>
              </a:ext>
            </a:extLst>
          </p:cNvPr>
          <p:cNvCxnSpPr>
            <a:cxnSpLocks/>
          </p:cNvCxnSpPr>
          <p:nvPr userDrawn="1"/>
        </p:nvCxnSpPr>
        <p:spPr>
          <a:xfrm>
            <a:off x="459132" y="3933057"/>
            <a:ext cx="66396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Footer Placeholder 10">
            <a:extLst>
              <a:ext uri="{FF2B5EF4-FFF2-40B4-BE49-F238E27FC236}">
                <a16:creationId xmlns:a16="http://schemas.microsoft.com/office/drawing/2014/main" id="{1C30865B-FA0B-42D7-B781-B2D5C245553A}"/>
              </a:ext>
            </a:extLst>
          </p:cNvPr>
          <p:cNvSpPr txBox="1">
            <a:spLocks/>
          </p:cNvSpPr>
          <p:nvPr userDrawn="1"/>
        </p:nvSpPr>
        <p:spPr>
          <a:xfrm>
            <a:off x="428673" y="5998707"/>
            <a:ext cx="5581907" cy="323165"/>
          </a:xfrm>
          <a:prstGeom prst="rect">
            <a:avLst/>
          </a:prstGeom>
        </p:spPr>
        <p:txBody>
          <a:bodyPr lIns="0" tIns="0" rIns="0" bIns="0">
            <a:noAutofit/>
          </a:bodyPr>
          <a:lstStyle>
            <a:defPPr>
              <a:defRPr lang="en-US"/>
            </a:defPPr>
            <a:lvl1pPr marL="0" algn="l" defTabSz="914400" rtl="0" eaLnBrk="1" latinLnBrk="0" hangingPunct="1">
              <a:defRPr sz="1333"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1218042" rtl="0" eaLnBrk="1" fontAlgn="auto" latinLnBrk="0" hangingPunct="1">
              <a:lnSpc>
                <a:spcPct val="100000"/>
              </a:lnSpc>
              <a:spcBef>
                <a:spcPts val="0"/>
              </a:spcBef>
              <a:spcAft>
                <a:spcPts val="0"/>
              </a:spcAft>
              <a:buClrTx/>
              <a:buSzTx/>
              <a:buFontTx/>
              <a:buNone/>
              <a:tabLst/>
              <a:defRPr/>
            </a:pPr>
            <a:r>
              <a:rPr kumimoji="0" lang="en-GB" sz="899" b="0" i="0" u="none" strike="noStrike" kern="1200" cap="none" spc="0" normalizeH="0" baseline="0" noProof="0" dirty="0">
                <a:ln>
                  <a:noFill/>
                </a:ln>
                <a:solidFill>
                  <a:prstClr val="white"/>
                </a:solidFill>
                <a:effectLst/>
                <a:uLnTx/>
                <a:uFillTx/>
                <a:latin typeface="Arial"/>
                <a:ea typeface="+mn-ea"/>
                <a:cs typeface="+mn-cs"/>
              </a:rPr>
              <a:t>© 2021 Ipsos.  All rights reserved. Contains Ipsos' Confidential and Proprietary information and may not be disclosed or reproduced without the prior written consent of Ipsos.</a:t>
            </a:r>
          </a:p>
        </p:txBody>
      </p:sp>
      <p:pic>
        <p:nvPicPr>
          <p:cNvPr id="12" name="Image 15" descr="Une image contenant objet&#10;&#10;Description générée automatiquement">
            <a:extLst>
              <a:ext uri="{FF2B5EF4-FFF2-40B4-BE49-F238E27FC236}">
                <a16:creationId xmlns:a16="http://schemas.microsoft.com/office/drawing/2014/main" id="{FC9C8672-720D-4EFB-8414-902E7494015D}"/>
              </a:ext>
            </a:extLst>
          </p:cNvPr>
          <p:cNvPicPr>
            <a:picLocks noChangeAspect="1"/>
          </p:cNvPicPr>
          <p:nvPr userDrawn="1"/>
        </p:nvPicPr>
        <p:blipFill rotWithShape="1">
          <a:blip r:embed="rId8" cstate="screen">
            <a:biLevel thresh="25000"/>
            <a:extLst>
              <a:ext uri="{28A0092B-C50C-407E-A947-70E740481C1C}">
                <a14:useLocalDpi xmlns:a14="http://schemas.microsoft.com/office/drawing/2010/main" val="0"/>
              </a:ext>
            </a:extLst>
          </a:blip>
          <a:srcRect/>
          <a:stretch/>
        </p:blipFill>
        <p:spPr>
          <a:xfrm>
            <a:off x="7678714" y="5712306"/>
            <a:ext cx="2800271" cy="648775"/>
          </a:xfrm>
          <a:prstGeom prst="rect">
            <a:avLst/>
          </a:prstGeom>
        </p:spPr>
      </p:pic>
      <p:pic>
        <p:nvPicPr>
          <p:cNvPr id="13" name="Graphique 12">
            <a:extLst>
              <a:ext uri="{FF2B5EF4-FFF2-40B4-BE49-F238E27FC236}">
                <a16:creationId xmlns:a16="http://schemas.microsoft.com/office/drawing/2014/main" id="{CC59F681-6AF6-4C11-B902-EB47835A1757}"/>
              </a:ext>
            </a:extLst>
          </p:cNvPr>
          <p:cNvPicPr>
            <a:picLocks noChangeAspect="1"/>
          </p:cNvPicPr>
          <p:nvPr userDrawn="1"/>
        </p:nvPicPr>
        <p:blipFill>
          <a:blip r:embed="rId9" cstate="screen">
            <a:extLst>
              <a:ext uri="{28A0092B-C50C-407E-A947-70E740481C1C}">
                <a14:useLocalDpi xmlns:a14="http://schemas.microsoft.com/office/drawing/2010/main" val="0"/>
              </a:ext>
            </a:extLst>
          </a:blip>
          <a:srcRect/>
          <a:stretch/>
        </p:blipFill>
        <p:spPr>
          <a:xfrm>
            <a:off x="10725975" y="5603860"/>
            <a:ext cx="862944" cy="789697"/>
          </a:xfrm>
          <a:prstGeom prst="rect">
            <a:avLst/>
          </a:prstGeom>
        </p:spPr>
      </p:pic>
      <p:sp>
        <p:nvSpPr>
          <p:cNvPr id="6" name="Text Placeholder 5">
            <a:extLst>
              <a:ext uri="{FF2B5EF4-FFF2-40B4-BE49-F238E27FC236}">
                <a16:creationId xmlns:a16="http://schemas.microsoft.com/office/drawing/2014/main" id="{AEB22A7C-BD55-4850-B932-70D296E3887C}"/>
              </a:ext>
            </a:extLst>
          </p:cNvPr>
          <p:cNvSpPr>
            <a:spLocks noGrp="1"/>
          </p:cNvSpPr>
          <p:nvPr>
            <p:ph type="body" sz="quarter" idx="13" hasCustomPrompt="1"/>
          </p:nvPr>
        </p:nvSpPr>
        <p:spPr>
          <a:xfrm>
            <a:off x="459317" y="4436533"/>
            <a:ext cx="5636683" cy="476251"/>
          </a:xfrm>
        </p:spPr>
        <p:txBody>
          <a:bodyPr anchor="ctr"/>
          <a:lstStyle>
            <a:lvl1pPr marL="0" indent="0">
              <a:buNone/>
              <a:defRPr>
                <a:solidFill>
                  <a:schemeClr val="bg1"/>
                </a:solidFill>
              </a:defRPr>
            </a:lvl1pPr>
          </a:lstStyle>
          <a:p>
            <a:pPr lvl="0"/>
            <a:fld id="{2B5852E6-B3D8-4AAE-BE09-F6A3875B4D6B}" type="datetime3">
              <a:rPr lang="en-US" smtClean="0"/>
              <a:t>15 February 2021</a:t>
            </a:fld>
            <a:endParaRPr lang="en-GB" dirty="0"/>
          </a:p>
        </p:txBody>
      </p:sp>
    </p:spTree>
    <p:extLst>
      <p:ext uri="{BB962C8B-B14F-4D97-AF65-F5344CB8AC3E}">
        <p14:creationId xmlns:p14="http://schemas.microsoft.com/office/powerpoint/2010/main" val="775444395"/>
      </p:ext>
    </p:extLst>
  </p:cSld>
  <p:clrMapOvr>
    <a:masterClrMapping/>
  </p:clrMapOvr>
  <p:extLst>
    <p:ext uri="{DCECCB84-F9BA-43D5-87BE-67443E8EF086}">
      <p15:sldGuideLst xmlns:p15="http://schemas.microsoft.com/office/powerpoint/2012/main">
        <p15:guide id="1" pos="162">
          <p15:clr>
            <a:srgbClr val="F26B43"/>
          </p15:clr>
        </p15:guide>
        <p15:guide id="2" pos="203">
          <p15:clr>
            <a:srgbClr val="A4A3A4"/>
          </p15:clr>
        </p15:guide>
        <p15:guide id="3" orient="horz" pos="185">
          <p15:clr>
            <a:srgbClr val="F26B43"/>
          </p15:clr>
        </p15:guide>
        <p15:guide id="4" orient="horz" pos="1064">
          <p15:clr>
            <a:srgbClr val="F26B43"/>
          </p15:clr>
        </p15:guide>
        <p15:guide id="5" orient="horz" pos="1869">
          <p15:clr>
            <a:srgbClr val="F26B43"/>
          </p15:clr>
        </p15:guide>
        <p15:guide id="6" orient="horz" pos="2214">
          <p15:clr>
            <a:srgbClr val="F26B43"/>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Visual on the right">
    <p:spTree>
      <p:nvGrpSpPr>
        <p:cNvPr id="1" name=""/>
        <p:cNvGrpSpPr/>
        <p:nvPr/>
      </p:nvGrpSpPr>
      <p:grpSpPr>
        <a:xfrm>
          <a:off x="0" y="0"/>
          <a:ext cx="0" cy="0"/>
          <a:chOff x="0" y="0"/>
          <a:chExt cx="0" cy="0"/>
        </a:xfrm>
      </p:grpSpPr>
      <p:sp>
        <p:nvSpPr>
          <p:cNvPr id="7" name="Espace réservé pour une image  6">
            <a:extLst>
              <a:ext uri="{FF2B5EF4-FFF2-40B4-BE49-F238E27FC236}">
                <a16:creationId xmlns:a16="http://schemas.microsoft.com/office/drawing/2014/main" id="{7B4C045D-983E-4F2B-8857-9216B119E081}"/>
              </a:ext>
            </a:extLst>
          </p:cNvPr>
          <p:cNvSpPr>
            <a:spLocks noGrp="1"/>
          </p:cNvSpPr>
          <p:nvPr>
            <p:ph type="pic" sz="quarter" idx="13" hasCustomPrompt="1"/>
          </p:nvPr>
        </p:nvSpPr>
        <p:spPr>
          <a:xfrm>
            <a:off x="5123892" y="113568"/>
            <a:ext cx="6954540" cy="6630864"/>
          </a:xfrm>
          <a:custGeom>
            <a:avLst/>
            <a:gdLst>
              <a:gd name="connsiteX0" fmla="*/ 0 w 6954540"/>
              <a:gd name="connsiteY0" fmla="*/ 0 h 6630864"/>
              <a:gd name="connsiteX1" fmla="*/ 6954540 w 6954540"/>
              <a:gd name="connsiteY1" fmla="*/ 0 h 6630864"/>
              <a:gd name="connsiteX2" fmla="*/ 6954540 w 6954540"/>
              <a:gd name="connsiteY2" fmla="*/ 6630864 h 6630864"/>
              <a:gd name="connsiteX3" fmla="*/ 0 w 6954540"/>
              <a:gd name="connsiteY3" fmla="*/ 6630864 h 6630864"/>
            </a:gdLst>
            <a:ahLst/>
            <a:cxnLst>
              <a:cxn ang="0">
                <a:pos x="connsiteX0" y="connsiteY0"/>
              </a:cxn>
              <a:cxn ang="0">
                <a:pos x="connsiteX1" y="connsiteY1"/>
              </a:cxn>
              <a:cxn ang="0">
                <a:pos x="connsiteX2" y="connsiteY2"/>
              </a:cxn>
              <a:cxn ang="0">
                <a:pos x="connsiteX3" y="connsiteY3"/>
              </a:cxn>
            </a:cxnLst>
            <a:rect l="l" t="t" r="r" b="b"/>
            <a:pathLst>
              <a:path w="6954540" h="6630864">
                <a:moveTo>
                  <a:pt x="0" y="0"/>
                </a:moveTo>
                <a:lnTo>
                  <a:pt x="6954540" y="0"/>
                </a:lnTo>
                <a:lnTo>
                  <a:pt x="6954540" y="6630864"/>
                </a:lnTo>
                <a:lnTo>
                  <a:pt x="0" y="6630864"/>
                </a:lnTo>
                <a:close/>
              </a:path>
            </a:pathLst>
          </a:custGeom>
          <a:solidFill>
            <a:schemeClr val="bg1">
              <a:lumMod val="95000"/>
            </a:schemeClr>
          </a:solidFill>
        </p:spPr>
        <p:txBody>
          <a:bodyPr wrap="square">
            <a:noAutofit/>
          </a:bodyPr>
          <a:lstStyle/>
          <a:p>
            <a:r>
              <a:rPr lang="en-GB" dirty="0"/>
              <a:t> </a:t>
            </a:r>
          </a:p>
        </p:txBody>
      </p:sp>
      <p:sp>
        <p:nvSpPr>
          <p:cNvPr id="5" name="Text Placeholder 8">
            <a:extLst>
              <a:ext uri="{FF2B5EF4-FFF2-40B4-BE49-F238E27FC236}">
                <a16:creationId xmlns:a16="http://schemas.microsoft.com/office/drawing/2014/main" id="{0FDE419E-CB0C-43DC-A5A5-526480C8B10D}"/>
              </a:ext>
            </a:extLst>
          </p:cNvPr>
          <p:cNvSpPr>
            <a:spLocks noGrp="1"/>
          </p:cNvSpPr>
          <p:nvPr>
            <p:ph type="body" sz="quarter" idx="24"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Sources:</a:t>
            </a:r>
          </a:p>
        </p:txBody>
      </p:sp>
    </p:spTree>
    <p:extLst>
      <p:ext uri="{BB962C8B-B14F-4D97-AF65-F5344CB8AC3E}">
        <p14:creationId xmlns:p14="http://schemas.microsoft.com/office/powerpoint/2010/main" val="877860101"/>
      </p:ext>
    </p:extLst>
  </p:cSld>
  <p:clrMapOvr>
    <a:masterClrMapping/>
  </p:clrMapOvr>
  <p:extLst>
    <p:ext uri="{DCECCB84-F9BA-43D5-87BE-67443E8EF086}">
      <p15:sldGuideLst xmlns:p15="http://schemas.microsoft.com/office/powerpoint/2012/main">
        <p15:guide id="1" orient="horz" pos="3906">
          <p15:clr>
            <a:srgbClr val="F26B43"/>
          </p15:clr>
        </p15:guide>
        <p15:guide id="2" orient="horz" pos="4156">
          <p15:clr>
            <a:srgbClr val="F26B43"/>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End">
    <p:bg>
      <p:bgPr>
        <a:solidFill>
          <a:schemeClr val="bg2"/>
        </a:solidFill>
        <a:effectLst/>
      </p:bgPr>
    </p:bg>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8866C9DA-1390-4B1C-A5FA-DA3341B92160}"/>
              </a:ext>
            </a:extLst>
          </p:cNvPr>
          <p:cNvGraphicFramePr>
            <a:graphicFrameLocks noChangeAspect="1"/>
          </p:cNvGraphicFramePr>
          <p:nvPr userDrawn="1">
            <p:custDataLst>
              <p:tags r:id="rId1"/>
            </p:custDataLst>
            <p:extLst>
              <p:ext uri="{D42A27DB-BD31-4B8C-83A1-F6EECF244321}">
                <p14:modId xmlns:p14="http://schemas.microsoft.com/office/powerpoint/2010/main" val="21210454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532" imgH="530" progId="TCLayout.ActiveDocument.1">
                  <p:embed/>
                </p:oleObj>
              </mc:Choice>
              <mc:Fallback>
                <p:oleObj name="Diapositive think-cell" r:id="rId3" imgW="532" imgH="530" progId="TCLayout.ActiveDocument.1">
                  <p:embed/>
                  <p:pic>
                    <p:nvPicPr>
                      <p:cNvPr id="3" name="Objet 2" hidden="1">
                        <a:extLst>
                          <a:ext uri="{FF2B5EF4-FFF2-40B4-BE49-F238E27FC236}">
                            <a16:creationId xmlns:a16="http://schemas.microsoft.com/office/drawing/2014/main" id="{8866C9DA-1390-4B1C-A5FA-DA3341B9216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9" name="Forme libre : forme 28">
            <a:extLst>
              <a:ext uri="{FF2B5EF4-FFF2-40B4-BE49-F238E27FC236}">
                <a16:creationId xmlns:a16="http://schemas.microsoft.com/office/drawing/2014/main" id="{7F299C1D-1251-47CF-8DC0-0B896E12FCE0}"/>
              </a:ext>
            </a:extLst>
          </p:cNvPr>
          <p:cNvSpPr/>
          <p:nvPr userDrawn="1"/>
        </p:nvSpPr>
        <p:spPr>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Forme libre : forme 30">
            <a:extLst>
              <a:ext uri="{FF2B5EF4-FFF2-40B4-BE49-F238E27FC236}">
                <a16:creationId xmlns:a16="http://schemas.microsoft.com/office/drawing/2014/main" id="{C687F725-9BAA-4FDE-BF5B-B39EF6EA033C}"/>
              </a:ext>
            </a:extLst>
          </p:cNvPr>
          <p:cNvSpPr/>
          <p:nvPr userDrawn="1"/>
        </p:nvSpPr>
        <p:spPr>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 name="Image 8" descr="Une image contenant objet&#10;&#10;Description générée automatiquement">
            <a:extLst>
              <a:ext uri="{FF2B5EF4-FFF2-40B4-BE49-F238E27FC236}">
                <a16:creationId xmlns:a16="http://schemas.microsoft.com/office/drawing/2014/main" id="{7AB34238-B7E0-4612-92CE-C4989B35C07E}"/>
              </a:ext>
            </a:extLst>
          </p:cNvPr>
          <p:cNvPicPr>
            <a:picLocks noChangeAspect="1"/>
          </p:cNvPicPr>
          <p:nvPr userDrawn="1"/>
        </p:nvPicPr>
        <p:blipFill rotWithShape="1">
          <a:blip r:embed="rId5" cstate="screen">
            <a:biLevel thresh="25000"/>
            <a:extLst>
              <a:ext uri="{28A0092B-C50C-407E-A947-70E740481C1C}">
                <a14:useLocalDpi xmlns:a14="http://schemas.microsoft.com/office/drawing/2010/main" val="0"/>
              </a:ext>
            </a:extLst>
          </a:blip>
          <a:srcRect r="23242"/>
          <a:stretch/>
        </p:blipFill>
        <p:spPr>
          <a:xfrm>
            <a:off x="7680176" y="5467579"/>
            <a:ext cx="2802864" cy="649976"/>
          </a:xfrm>
          <a:prstGeom prst="rect">
            <a:avLst/>
          </a:prstGeom>
        </p:spPr>
      </p:pic>
      <p:pic>
        <p:nvPicPr>
          <p:cNvPr id="7" name="Graphique 12">
            <a:extLst>
              <a:ext uri="{FF2B5EF4-FFF2-40B4-BE49-F238E27FC236}">
                <a16:creationId xmlns:a16="http://schemas.microsoft.com/office/drawing/2014/main" id="{4A97E8AF-E7A3-48CB-93FA-FB7ABD189EEE}"/>
              </a:ext>
            </a:extLst>
          </p:cNvPr>
          <p:cNvPicPr>
            <a:picLocks noChangeAspect="1"/>
          </p:cNvPicPr>
          <p:nvPr userDrawn="1"/>
        </p:nvPicPr>
        <p:blipFill>
          <a:blip r:embed="rId6" cstate="screen">
            <a:extLst>
              <a:ext uri="{28A0092B-C50C-407E-A947-70E740481C1C}">
                <a14:useLocalDpi xmlns:a14="http://schemas.microsoft.com/office/drawing/2010/main" val="0"/>
              </a:ext>
            </a:extLst>
          </a:blip>
          <a:srcRect/>
          <a:stretch/>
        </p:blipFill>
        <p:spPr>
          <a:xfrm>
            <a:off x="10730260" y="5358931"/>
            <a:ext cx="863743" cy="791160"/>
          </a:xfrm>
          <a:prstGeom prst="rect">
            <a:avLst/>
          </a:prstGeom>
        </p:spPr>
      </p:pic>
    </p:spTree>
    <p:extLst>
      <p:ext uri="{BB962C8B-B14F-4D97-AF65-F5344CB8AC3E}">
        <p14:creationId xmlns:p14="http://schemas.microsoft.com/office/powerpoint/2010/main" val="237193208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Thanks 1">
    <p:bg>
      <p:bgPr>
        <a:solidFill>
          <a:schemeClr val="bg2"/>
        </a:solidFill>
        <a:effectLst/>
      </p:bgPr>
    </p:bg>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8866C9DA-1390-4B1C-A5FA-DA3341B92160}"/>
              </a:ext>
            </a:extLst>
          </p:cNvPr>
          <p:cNvGraphicFramePr>
            <a:graphicFrameLocks noChangeAspect="1"/>
          </p:cNvGraphicFramePr>
          <p:nvPr userDrawn="1">
            <p:custDataLst>
              <p:tags r:id="rId1"/>
            </p:custDataLst>
            <p:extLst>
              <p:ext uri="{D42A27DB-BD31-4B8C-83A1-F6EECF244321}">
                <p14:modId xmlns:p14="http://schemas.microsoft.com/office/powerpoint/2010/main" val="26771570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532" imgH="530" progId="TCLayout.ActiveDocument.1">
                  <p:embed/>
                </p:oleObj>
              </mc:Choice>
              <mc:Fallback>
                <p:oleObj name="Diapositive think-cell" r:id="rId3" imgW="532" imgH="530" progId="TCLayout.ActiveDocument.1">
                  <p:embed/>
                  <p:pic>
                    <p:nvPicPr>
                      <p:cNvPr id="3" name="Objet 2" hidden="1">
                        <a:extLst>
                          <a:ext uri="{FF2B5EF4-FFF2-40B4-BE49-F238E27FC236}">
                            <a16:creationId xmlns:a16="http://schemas.microsoft.com/office/drawing/2014/main" id="{8866C9DA-1390-4B1C-A5FA-DA3341B9216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9" name="Forme libre : forme 28">
            <a:extLst>
              <a:ext uri="{FF2B5EF4-FFF2-40B4-BE49-F238E27FC236}">
                <a16:creationId xmlns:a16="http://schemas.microsoft.com/office/drawing/2014/main" id="{7F299C1D-1251-47CF-8DC0-0B896E12FCE0}"/>
              </a:ext>
            </a:extLst>
          </p:cNvPr>
          <p:cNvSpPr/>
          <p:nvPr userDrawn="1"/>
        </p:nvSpPr>
        <p:spPr>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Forme libre : forme 30">
            <a:extLst>
              <a:ext uri="{FF2B5EF4-FFF2-40B4-BE49-F238E27FC236}">
                <a16:creationId xmlns:a16="http://schemas.microsoft.com/office/drawing/2014/main" id="{C687F725-9BAA-4FDE-BF5B-B39EF6EA033C}"/>
              </a:ext>
            </a:extLst>
          </p:cNvPr>
          <p:cNvSpPr/>
          <p:nvPr userDrawn="1"/>
        </p:nvSpPr>
        <p:spPr>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ZoneTexte 9">
            <a:extLst>
              <a:ext uri="{FF2B5EF4-FFF2-40B4-BE49-F238E27FC236}">
                <a16:creationId xmlns:a16="http://schemas.microsoft.com/office/drawing/2014/main" id="{C539E3ED-BDF3-459B-ADDB-C44E9D3916BA}"/>
              </a:ext>
            </a:extLst>
          </p:cNvPr>
          <p:cNvSpPr txBox="1"/>
          <p:nvPr userDrawn="1"/>
        </p:nvSpPr>
        <p:spPr>
          <a:xfrm>
            <a:off x="515380" y="944724"/>
            <a:ext cx="3416320" cy="1200329"/>
          </a:xfrm>
          <a:prstGeom prst="rect">
            <a:avLst/>
          </a:prstGeom>
          <a:noFill/>
        </p:spPr>
        <p:txBody>
          <a:bodyPr wrap="none" rtlCol="0">
            <a:spAutoFit/>
          </a:bodyPr>
          <a:lstStyle/>
          <a:p>
            <a:r>
              <a:rPr lang="fr-FR" sz="7200" b="1" dirty="0">
                <a:solidFill>
                  <a:schemeClr val="bg1"/>
                </a:solidFill>
                <a:latin typeface="+mn-lt"/>
              </a:rPr>
              <a:t>THANK</a:t>
            </a:r>
          </a:p>
        </p:txBody>
      </p:sp>
      <p:pic>
        <p:nvPicPr>
          <p:cNvPr id="14" name="Image 13" descr="Une image contenant objet&#10;&#10;Description générée automatiquement">
            <a:extLst>
              <a:ext uri="{FF2B5EF4-FFF2-40B4-BE49-F238E27FC236}">
                <a16:creationId xmlns:a16="http://schemas.microsoft.com/office/drawing/2014/main" id="{F8221D8A-EA7F-4431-BA65-C4F6154E8931}"/>
              </a:ext>
            </a:extLst>
          </p:cNvPr>
          <p:cNvPicPr>
            <a:picLocks noChangeAspect="1"/>
          </p:cNvPicPr>
          <p:nvPr userDrawn="1"/>
        </p:nvPicPr>
        <p:blipFill rotWithShape="1">
          <a:blip r:embed="rId5" cstate="screen">
            <a:biLevel thresh="25000"/>
            <a:extLst>
              <a:ext uri="{28A0092B-C50C-407E-A947-70E740481C1C}">
                <a14:useLocalDpi xmlns:a14="http://schemas.microsoft.com/office/drawing/2010/main" val="0"/>
              </a:ext>
            </a:extLst>
          </a:blip>
          <a:srcRect r="23242"/>
          <a:stretch/>
        </p:blipFill>
        <p:spPr>
          <a:xfrm>
            <a:off x="7680176" y="5467579"/>
            <a:ext cx="2802864" cy="649976"/>
          </a:xfrm>
          <a:prstGeom prst="rect">
            <a:avLst/>
          </a:prstGeom>
        </p:spPr>
      </p:pic>
      <p:sp>
        <p:nvSpPr>
          <p:cNvPr id="20" name="ZoneTexte 19">
            <a:extLst>
              <a:ext uri="{FF2B5EF4-FFF2-40B4-BE49-F238E27FC236}">
                <a16:creationId xmlns:a16="http://schemas.microsoft.com/office/drawing/2014/main" id="{6EB9C8AA-305A-4586-B066-7FD90B345C8E}"/>
              </a:ext>
            </a:extLst>
          </p:cNvPr>
          <p:cNvSpPr txBox="1"/>
          <p:nvPr userDrawn="1"/>
        </p:nvSpPr>
        <p:spPr>
          <a:xfrm>
            <a:off x="613347" y="2014987"/>
            <a:ext cx="2628292" cy="1116124"/>
          </a:xfrm>
          <a:prstGeom prst="rect">
            <a:avLst/>
          </a:prstGeom>
          <a:solidFill>
            <a:schemeClr val="tx2"/>
          </a:solidFill>
        </p:spPr>
        <p:txBody>
          <a:bodyPr wrap="square" lIns="180000" rIns="180000" rtlCol="0">
            <a:noAutofit/>
          </a:bodyPr>
          <a:lstStyle/>
          <a:p>
            <a:pPr algn="ctr"/>
            <a:r>
              <a:rPr lang="fr-FR" sz="7200" b="1" dirty="0">
                <a:solidFill>
                  <a:schemeClr val="bg1"/>
                </a:solidFill>
                <a:latin typeface="+mn-lt"/>
              </a:rPr>
              <a:t>YOU</a:t>
            </a:r>
          </a:p>
        </p:txBody>
      </p:sp>
      <p:pic>
        <p:nvPicPr>
          <p:cNvPr id="9" name="Graphique 12">
            <a:extLst>
              <a:ext uri="{FF2B5EF4-FFF2-40B4-BE49-F238E27FC236}">
                <a16:creationId xmlns:a16="http://schemas.microsoft.com/office/drawing/2014/main" id="{179AD86B-4CB0-4369-A2E2-E512D4A8BC32}"/>
              </a:ext>
            </a:extLst>
          </p:cNvPr>
          <p:cNvPicPr>
            <a:picLocks noChangeAspect="1"/>
          </p:cNvPicPr>
          <p:nvPr userDrawn="1"/>
        </p:nvPicPr>
        <p:blipFill>
          <a:blip r:embed="rId6" cstate="screen">
            <a:extLst>
              <a:ext uri="{28A0092B-C50C-407E-A947-70E740481C1C}">
                <a14:useLocalDpi xmlns:a14="http://schemas.microsoft.com/office/drawing/2010/main" val="0"/>
              </a:ext>
            </a:extLst>
          </a:blip>
          <a:srcRect/>
          <a:stretch/>
        </p:blipFill>
        <p:spPr>
          <a:xfrm>
            <a:off x="10730260" y="5358931"/>
            <a:ext cx="863743" cy="791160"/>
          </a:xfrm>
          <a:prstGeom prst="rect">
            <a:avLst/>
          </a:prstGeom>
        </p:spPr>
      </p:pic>
    </p:spTree>
    <p:extLst>
      <p:ext uri="{BB962C8B-B14F-4D97-AF65-F5344CB8AC3E}">
        <p14:creationId xmlns:p14="http://schemas.microsoft.com/office/powerpoint/2010/main" val="167822501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Thanks 2">
    <p:bg>
      <p:bgPr>
        <a:solidFill>
          <a:schemeClr val="bg2"/>
        </a:solidFill>
        <a:effectLst/>
      </p:bgPr>
    </p:bg>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8866C9DA-1390-4B1C-A5FA-DA3341B92160}"/>
              </a:ext>
            </a:extLst>
          </p:cNvPr>
          <p:cNvGraphicFramePr>
            <a:graphicFrameLocks noChangeAspect="1"/>
          </p:cNvGraphicFramePr>
          <p:nvPr userDrawn="1">
            <p:custDataLst>
              <p:tags r:id="rId1"/>
            </p:custDataLst>
            <p:extLst>
              <p:ext uri="{D42A27DB-BD31-4B8C-83A1-F6EECF244321}">
                <p14:modId xmlns:p14="http://schemas.microsoft.com/office/powerpoint/2010/main" val="11924121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532" imgH="530" progId="TCLayout.ActiveDocument.1">
                  <p:embed/>
                </p:oleObj>
              </mc:Choice>
              <mc:Fallback>
                <p:oleObj name="Diapositive think-cell" r:id="rId3" imgW="532" imgH="530" progId="TCLayout.ActiveDocument.1">
                  <p:embed/>
                  <p:pic>
                    <p:nvPicPr>
                      <p:cNvPr id="3" name="Objet 2" hidden="1">
                        <a:extLst>
                          <a:ext uri="{FF2B5EF4-FFF2-40B4-BE49-F238E27FC236}">
                            <a16:creationId xmlns:a16="http://schemas.microsoft.com/office/drawing/2014/main" id="{8866C9DA-1390-4B1C-A5FA-DA3341B9216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9" name="Forme libre : forme 28">
            <a:extLst>
              <a:ext uri="{FF2B5EF4-FFF2-40B4-BE49-F238E27FC236}">
                <a16:creationId xmlns:a16="http://schemas.microsoft.com/office/drawing/2014/main" id="{7F299C1D-1251-47CF-8DC0-0B896E12FCE0}"/>
              </a:ext>
            </a:extLst>
          </p:cNvPr>
          <p:cNvSpPr/>
          <p:nvPr userDrawn="1"/>
        </p:nvSpPr>
        <p:spPr>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Forme libre : forme 30">
            <a:extLst>
              <a:ext uri="{FF2B5EF4-FFF2-40B4-BE49-F238E27FC236}">
                <a16:creationId xmlns:a16="http://schemas.microsoft.com/office/drawing/2014/main" id="{C687F725-9BAA-4FDE-BF5B-B39EF6EA033C}"/>
              </a:ext>
            </a:extLst>
          </p:cNvPr>
          <p:cNvSpPr/>
          <p:nvPr userDrawn="1"/>
        </p:nvSpPr>
        <p:spPr>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4" name="Image 13" descr="Une image contenant objet&#10;&#10;Description générée automatiquement">
            <a:extLst>
              <a:ext uri="{FF2B5EF4-FFF2-40B4-BE49-F238E27FC236}">
                <a16:creationId xmlns:a16="http://schemas.microsoft.com/office/drawing/2014/main" id="{99BF86A5-F0B8-42C9-A87E-16C8B6F68080}"/>
              </a:ext>
            </a:extLst>
          </p:cNvPr>
          <p:cNvPicPr>
            <a:picLocks noChangeAspect="1"/>
          </p:cNvPicPr>
          <p:nvPr userDrawn="1"/>
        </p:nvPicPr>
        <p:blipFill rotWithShape="1">
          <a:blip r:embed="rId5" cstate="screen">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rcRect r="23242"/>
          <a:stretch/>
        </p:blipFill>
        <p:spPr>
          <a:xfrm>
            <a:off x="7680176" y="5467579"/>
            <a:ext cx="2802864" cy="649976"/>
          </a:xfrm>
          <a:prstGeom prst="rect">
            <a:avLst/>
          </a:prstGeom>
        </p:spPr>
      </p:pic>
      <p:sp>
        <p:nvSpPr>
          <p:cNvPr id="33" name="Rectangle 32">
            <a:extLst>
              <a:ext uri="{FF2B5EF4-FFF2-40B4-BE49-F238E27FC236}">
                <a16:creationId xmlns:a16="http://schemas.microsoft.com/office/drawing/2014/main" id="{F679F638-3664-4A3D-B3CC-1AE9AB09B32C}"/>
              </a:ext>
            </a:extLst>
          </p:cNvPr>
          <p:cNvSpPr/>
          <p:nvPr userDrawn="1"/>
        </p:nvSpPr>
        <p:spPr>
          <a:xfrm>
            <a:off x="613347" y="2022491"/>
            <a:ext cx="2628292" cy="11161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4" name="Groupe 33">
            <a:extLst>
              <a:ext uri="{FF2B5EF4-FFF2-40B4-BE49-F238E27FC236}">
                <a16:creationId xmlns:a16="http://schemas.microsoft.com/office/drawing/2014/main" id="{113FDBA7-5D27-421C-85B6-3FA82D4FF202}"/>
              </a:ext>
            </a:extLst>
          </p:cNvPr>
          <p:cNvGrpSpPr/>
          <p:nvPr userDrawn="1"/>
        </p:nvGrpSpPr>
        <p:grpSpPr>
          <a:xfrm>
            <a:off x="697167" y="1903445"/>
            <a:ext cx="2376783" cy="1354217"/>
            <a:chOff x="794460" y="1664804"/>
            <a:chExt cx="2376783" cy="1354217"/>
          </a:xfrm>
        </p:grpSpPr>
        <p:sp>
          <p:nvSpPr>
            <p:cNvPr id="36" name="TextBox 12">
              <a:extLst>
                <a:ext uri="{FF2B5EF4-FFF2-40B4-BE49-F238E27FC236}">
                  <a16:creationId xmlns:a16="http://schemas.microsoft.com/office/drawing/2014/main" id="{6DBE849B-11CF-4A64-8448-70B62EB6CF22}"/>
                </a:ext>
              </a:extLst>
            </p:cNvPr>
            <p:cNvSpPr txBox="1">
              <a:spLocks/>
            </p:cNvSpPr>
            <p:nvPr userDrawn="1"/>
          </p:nvSpPr>
          <p:spPr>
            <a:xfrm>
              <a:off x="794460" y="1664804"/>
              <a:ext cx="814325" cy="1354217"/>
            </a:xfrm>
            <a:prstGeom prst="rect">
              <a:avLst/>
            </a:prstGeom>
            <a:noFill/>
          </p:spPr>
          <p:txBody>
            <a:bodyPr wrap="none" lIns="0" tIns="0" rIns="0" bIns="0" rtlCol="0" anchor="ctr">
              <a:noAutofit/>
            </a:bodyPr>
            <a:lstStyle/>
            <a:p>
              <a:pPr algn="ctr"/>
              <a:r>
                <a:rPr lang="en-GB" sz="8000" b="1" dirty="0">
                  <a:blipFill>
                    <a:blip r:embed="rId7"/>
                    <a:stretch>
                      <a:fillRect/>
                    </a:stretch>
                  </a:blipFill>
                </a:rPr>
                <a:t>Y</a:t>
              </a:r>
            </a:p>
          </p:txBody>
        </p:sp>
        <p:sp>
          <p:nvSpPr>
            <p:cNvPr id="37" name="TextBox 12">
              <a:extLst>
                <a:ext uri="{FF2B5EF4-FFF2-40B4-BE49-F238E27FC236}">
                  <a16:creationId xmlns:a16="http://schemas.microsoft.com/office/drawing/2014/main" id="{A243C84E-50CC-4C5F-B7D5-5A14645EA45A}"/>
                </a:ext>
              </a:extLst>
            </p:cNvPr>
            <p:cNvSpPr txBox="1">
              <a:spLocks/>
            </p:cNvSpPr>
            <p:nvPr userDrawn="1"/>
          </p:nvSpPr>
          <p:spPr>
            <a:xfrm>
              <a:off x="1550687" y="1664804"/>
              <a:ext cx="814325" cy="1354217"/>
            </a:xfrm>
            <a:prstGeom prst="rect">
              <a:avLst/>
            </a:prstGeom>
            <a:noFill/>
          </p:spPr>
          <p:txBody>
            <a:bodyPr wrap="none" lIns="0" tIns="0" rIns="0" bIns="0" rtlCol="0" anchor="ctr">
              <a:noAutofit/>
            </a:bodyPr>
            <a:lstStyle/>
            <a:p>
              <a:pPr algn="ctr"/>
              <a:r>
                <a:rPr lang="en-GB" sz="8000" b="1" dirty="0">
                  <a:blipFill>
                    <a:blip r:embed="rId7"/>
                    <a:stretch>
                      <a:fillRect/>
                    </a:stretch>
                  </a:blipFill>
                </a:rPr>
                <a:t>O</a:t>
              </a:r>
            </a:p>
          </p:txBody>
        </p:sp>
        <p:sp>
          <p:nvSpPr>
            <p:cNvPr id="38" name="TextBox 12">
              <a:extLst>
                <a:ext uri="{FF2B5EF4-FFF2-40B4-BE49-F238E27FC236}">
                  <a16:creationId xmlns:a16="http://schemas.microsoft.com/office/drawing/2014/main" id="{4DE2360C-0138-43FB-88B6-A916D5FF6C06}"/>
                </a:ext>
              </a:extLst>
            </p:cNvPr>
            <p:cNvSpPr txBox="1">
              <a:spLocks/>
            </p:cNvSpPr>
            <p:nvPr userDrawn="1"/>
          </p:nvSpPr>
          <p:spPr>
            <a:xfrm>
              <a:off x="2356918" y="1664804"/>
              <a:ext cx="814325" cy="1354217"/>
            </a:xfrm>
            <a:prstGeom prst="rect">
              <a:avLst/>
            </a:prstGeom>
            <a:noFill/>
          </p:spPr>
          <p:txBody>
            <a:bodyPr wrap="none" lIns="0" tIns="0" rIns="0" bIns="0" rtlCol="0" anchor="ctr">
              <a:noAutofit/>
            </a:bodyPr>
            <a:lstStyle/>
            <a:p>
              <a:pPr algn="ctr"/>
              <a:r>
                <a:rPr lang="en-GB" sz="8000" b="1" dirty="0">
                  <a:blipFill>
                    <a:blip r:embed="rId7"/>
                    <a:stretch>
                      <a:fillRect/>
                    </a:stretch>
                  </a:blipFill>
                </a:rPr>
                <a:t>U</a:t>
              </a:r>
            </a:p>
          </p:txBody>
        </p:sp>
      </p:grpSp>
      <p:sp>
        <p:nvSpPr>
          <p:cNvPr id="40" name="ZoneTexte 39">
            <a:extLst>
              <a:ext uri="{FF2B5EF4-FFF2-40B4-BE49-F238E27FC236}">
                <a16:creationId xmlns:a16="http://schemas.microsoft.com/office/drawing/2014/main" id="{63612154-01AA-4A44-9626-0CEFBE31DD80}"/>
              </a:ext>
            </a:extLst>
          </p:cNvPr>
          <p:cNvSpPr txBox="1"/>
          <p:nvPr userDrawn="1"/>
        </p:nvSpPr>
        <p:spPr>
          <a:xfrm>
            <a:off x="515380" y="944724"/>
            <a:ext cx="3416320" cy="1200329"/>
          </a:xfrm>
          <a:prstGeom prst="rect">
            <a:avLst/>
          </a:prstGeom>
          <a:noFill/>
        </p:spPr>
        <p:txBody>
          <a:bodyPr wrap="none" rtlCol="0">
            <a:spAutoFit/>
          </a:bodyPr>
          <a:lstStyle/>
          <a:p>
            <a:r>
              <a:rPr lang="fr-FR" sz="7200" b="1" dirty="0">
                <a:solidFill>
                  <a:schemeClr val="bg1"/>
                </a:solidFill>
                <a:latin typeface="+mn-lt"/>
              </a:rPr>
              <a:t>THANK</a:t>
            </a:r>
          </a:p>
        </p:txBody>
      </p:sp>
      <p:pic>
        <p:nvPicPr>
          <p:cNvPr id="15" name="Graphique 12">
            <a:extLst>
              <a:ext uri="{FF2B5EF4-FFF2-40B4-BE49-F238E27FC236}">
                <a16:creationId xmlns:a16="http://schemas.microsoft.com/office/drawing/2014/main" id="{9A6E24CF-8D33-4CD9-8F42-13A4AED0D589}"/>
              </a:ext>
            </a:extLst>
          </p:cNvPr>
          <p:cNvPicPr>
            <a:picLocks noChangeAspect="1"/>
          </p:cNvPicPr>
          <p:nvPr userDrawn="1"/>
        </p:nvPicPr>
        <p:blipFill>
          <a:blip r:embed="rId8" cstate="screen">
            <a:extLst>
              <a:ext uri="{28A0092B-C50C-407E-A947-70E740481C1C}">
                <a14:useLocalDpi xmlns:a14="http://schemas.microsoft.com/office/drawing/2010/main" val="0"/>
              </a:ext>
            </a:extLst>
          </a:blip>
          <a:srcRect/>
          <a:stretch/>
        </p:blipFill>
        <p:spPr>
          <a:xfrm>
            <a:off x="10730260" y="5358931"/>
            <a:ext cx="863743" cy="791160"/>
          </a:xfrm>
          <a:prstGeom prst="rect">
            <a:avLst/>
          </a:prstGeom>
        </p:spPr>
      </p:pic>
    </p:spTree>
    <p:extLst>
      <p:ext uri="{BB962C8B-B14F-4D97-AF65-F5344CB8AC3E}">
        <p14:creationId xmlns:p14="http://schemas.microsoft.com/office/powerpoint/2010/main" val="5669233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1_Cover_2">
    <p:bg>
      <p:bgPr>
        <a:solidFill>
          <a:schemeClr val="bg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60038C2-3C48-4CE3-9B76-8514D0A5491D}"/>
              </a:ext>
            </a:extLst>
          </p:cNvPr>
          <p:cNvSpPr/>
          <p:nvPr/>
        </p:nvSpPr>
        <p:spPr>
          <a:xfrm>
            <a:off x="0" y="0"/>
            <a:ext cx="12192000" cy="6858000"/>
          </a:xfrm>
          <a:prstGeom prst="rect">
            <a:avLst/>
          </a:prstGeom>
          <a:gradFill>
            <a:gsLst>
              <a:gs pos="0">
                <a:schemeClr val="tx1">
                  <a:alpha val="55000"/>
                </a:schemeClr>
              </a:gs>
              <a:gs pos="100000">
                <a:schemeClr val="tx1">
                  <a:alpha val="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11" name="Graphic 10">
            <a:extLst>
              <a:ext uri="{FF2B5EF4-FFF2-40B4-BE49-F238E27FC236}">
                <a16:creationId xmlns:a16="http://schemas.microsoft.com/office/drawing/2014/main" id="{6E75639B-B5D5-418F-BE40-49B84AEE26C0}"/>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0" y="2"/>
            <a:ext cx="3597120" cy="3540023"/>
          </a:xfrm>
          <a:prstGeom prst="rect">
            <a:avLst/>
          </a:prstGeom>
        </p:spPr>
      </p:pic>
      <p:graphicFrame>
        <p:nvGraphicFramePr>
          <p:cNvPr id="5" name="Objet 4" hidden="1">
            <a:extLst>
              <a:ext uri="{FF2B5EF4-FFF2-40B4-BE49-F238E27FC236}">
                <a16:creationId xmlns:a16="http://schemas.microsoft.com/office/drawing/2014/main" id="{075C7A91-CC93-4B69-84A3-D6E6299E1C1C}"/>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6" imgW="532" imgH="530" progId="TCLayout.ActiveDocument.1">
                  <p:embed/>
                </p:oleObj>
              </mc:Choice>
              <mc:Fallback>
                <p:oleObj name="Diapositive think-cell" r:id="rId6" imgW="532" imgH="530" progId="TCLayout.ActiveDocument.1">
                  <p:embed/>
                  <p:pic>
                    <p:nvPicPr>
                      <p:cNvPr id="5" name="Objet 4" hidden="1">
                        <a:extLst>
                          <a:ext uri="{FF2B5EF4-FFF2-40B4-BE49-F238E27FC236}">
                            <a16:creationId xmlns:a16="http://schemas.microsoft.com/office/drawing/2014/main" id="{075C7A91-CC93-4B69-84A3-D6E6299E1C1C}"/>
                          </a:ext>
                        </a:extLst>
                      </p:cNvPr>
                      <p:cNvPicPr/>
                      <p:nvPr/>
                    </p:nvPicPr>
                    <p:blipFill>
                      <a:blip r:embed="rId7"/>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4455627D-8E54-4A37-802B-8C427B3EB1B5}"/>
              </a:ext>
            </a:extLst>
          </p:cNvPr>
          <p:cNvSpPr/>
          <p:nvPr>
            <p:custDataLst>
              <p:tags r:id="rId2"/>
            </p:custDataLst>
          </p:nvPr>
        </p:nvSpPr>
        <p:spPr>
          <a:xfrm>
            <a:off x="5" y="3"/>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5989"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25" name="Sous-titre 2">
            <a:extLst>
              <a:ext uri="{FF2B5EF4-FFF2-40B4-BE49-F238E27FC236}">
                <a16:creationId xmlns:a16="http://schemas.microsoft.com/office/drawing/2014/main" id="{4088B764-8510-4C07-BA0D-2CF1DF51A24C}"/>
              </a:ext>
            </a:extLst>
          </p:cNvPr>
          <p:cNvSpPr>
            <a:spLocks noGrp="1"/>
          </p:cNvSpPr>
          <p:nvPr>
            <p:ph type="subTitle" idx="1" hasCustomPrompt="1"/>
          </p:nvPr>
        </p:nvSpPr>
        <p:spPr>
          <a:xfrm>
            <a:off x="459132" y="2664813"/>
            <a:ext cx="7551997" cy="369161"/>
          </a:xfrm>
          <a:prstGeom prst="rect">
            <a:avLst/>
          </a:prstGeom>
        </p:spPr>
        <p:txBody>
          <a:bodyPr wrap="square" lIns="0" rIns="0">
            <a:spAutoFit/>
          </a:bodyPr>
          <a:lstStyle>
            <a:lvl1pPr marL="0" indent="0" algn="l">
              <a:buNone/>
              <a:defRPr sz="2396">
                <a:solidFill>
                  <a:schemeClr val="bg1"/>
                </a:solidFill>
                <a:latin typeface="+mj-lt"/>
              </a:defRPr>
            </a:lvl1pPr>
            <a:lvl2pPr marL="456333" indent="0" algn="ctr">
              <a:buNone/>
              <a:defRPr sz="1997"/>
            </a:lvl2pPr>
            <a:lvl3pPr marL="912664" indent="0" algn="ctr">
              <a:buNone/>
              <a:defRPr sz="1797"/>
            </a:lvl3pPr>
            <a:lvl4pPr marL="1368994" indent="0" algn="ctr">
              <a:buNone/>
              <a:defRPr sz="1597"/>
            </a:lvl4pPr>
            <a:lvl5pPr marL="1825328" indent="0" algn="ctr">
              <a:buNone/>
              <a:defRPr sz="1597"/>
            </a:lvl5pPr>
            <a:lvl6pPr marL="2281658" indent="0" algn="ctr">
              <a:buNone/>
              <a:defRPr sz="1597"/>
            </a:lvl6pPr>
            <a:lvl7pPr marL="2737992" indent="0" algn="ctr">
              <a:buNone/>
              <a:defRPr sz="1597"/>
            </a:lvl7pPr>
            <a:lvl8pPr marL="3194323" indent="0" algn="ctr">
              <a:buNone/>
              <a:defRPr sz="1597"/>
            </a:lvl8pPr>
            <a:lvl9pPr marL="3650655" indent="0" algn="ctr">
              <a:buNone/>
              <a:defRPr sz="1597"/>
            </a:lvl9pPr>
          </a:lstStyle>
          <a:p>
            <a:r>
              <a:rPr lang="en-GB" dirty="0"/>
              <a:t>Subtitle of the presentation</a:t>
            </a:r>
          </a:p>
        </p:txBody>
      </p:sp>
      <p:sp>
        <p:nvSpPr>
          <p:cNvPr id="29" name="Titre 1">
            <a:extLst>
              <a:ext uri="{FF2B5EF4-FFF2-40B4-BE49-F238E27FC236}">
                <a16:creationId xmlns:a16="http://schemas.microsoft.com/office/drawing/2014/main" id="{11E79B9F-D05E-49BF-B453-960FE5979E12}"/>
              </a:ext>
            </a:extLst>
          </p:cNvPr>
          <p:cNvSpPr>
            <a:spLocks noGrp="1"/>
          </p:cNvSpPr>
          <p:nvPr>
            <p:ph type="ctrTitle" hasCustomPrompt="1"/>
          </p:nvPr>
        </p:nvSpPr>
        <p:spPr>
          <a:xfrm>
            <a:off x="459208" y="521854"/>
            <a:ext cx="7551997" cy="1853047"/>
          </a:xfrm>
        </p:spPr>
        <p:txBody>
          <a:bodyPr lIns="0" rIns="0" anchor="t">
            <a:noAutofit/>
          </a:bodyPr>
          <a:lstStyle>
            <a:lvl1pPr algn="l">
              <a:lnSpc>
                <a:spcPct val="70000"/>
              </a:lnSpc>
              <a:defRPr sz="6595" b="1" cap="all" spc="-151" baseline="0">
                <a:solidFill>
                  <a:schemeClr val="bg1"/>
                </a:solidFill>
                <a:latin typeface="Arial Black" panose="020B0A04020102020204" pitchFamily="34" charset="0"/>
              </a:defRPr>
            </a:lvl1pPr>
          </a:lstStyle>
          <a:p>
            <a:r>
              <a:rPr lang="en-GB" dirty="0"/>
              <a:t>TITLE OF THE CHAPTER</a:t>
            </a:r>
          </a:p>
        </p:txBody>
      </p:sp>
      <p:sp>
        <p:nvSpPr>
          <p:cNvPr id="30" name="Espace réservé du texte 8">
            <a:extLst>
              <a:ext uri="{FF2B5EF4-FFF2-40B4-BE49-F238E27FC236}">
                <a16:creationId xmlns:a16="http://schemas.microsoft.com/office/drawing/2014/main" id="{D39135E3-2C64-4E94-A391-E653634ECA3E}"/>
              </a:ext>
            </a:extLst>
          </p:cNvPr>
          <p:cNvSpPr>
            <a:spLocks noGrp="1"/>
          </p:cNvSpPr>
          <p:nvPr>
            <p:ph type="body" sz="quarter" idx="12" hasCustomPrompt="1"/>
          </p:nvPr>
        </p:nvSpPr>
        <p:spPr>
          <a:xfrm>
            <a:off x="459133" y="4014516"/>
            <a:ext cx="5636867" cy="307648"/>
          </a:xfrm>
          <a:prstGeom prst="rect">
            <a:avLst/>
          </a:prstGeom>
        </p:spPr>
        <p:txBody>
          <a:bodyPr wrap="square" lIns="0" rIns="0">
            <a:spAutoFit/>
          </a:bodyPr>
          <a:lstStyle>
            <a:lvl1pPr marL="0" indent="0">
              <a:buNone/>
              <a:defRPr sz="1997">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Name of the speaker</a:t>
            </a:r>
          </a:p>
        </p:txBody>
      </p:sp>
      <p:cxnSp>
        <p:nvCxnSpPr>
          <p:cNvPr id="31" name="Connecteur droit 26">
            <a:extLst>
              <a:ext uri="{FF2B5EF4-FFF2-40B4-BE49-F238E27FC236}">
                <a16:creationId xmlns:a16="http://schemas.microsoft.com/office/drawing/2014/main" id="{2E603D8A-435E-44AA-9556-EC256620340B}"/>
              </a:ext>
            </a:extLst>
          </p:cNvPr>
          <p:cNvCxnSpPr>
            <a:cxnSpLocks/>
          </p:cNvCxnSpPr>
          <p:nvPr/>
        </p:nvCxnSpPr>
        <p:spPr>
          <a:xfrm>
            <a:off x="459132" y="3933057"/>
            <a:ext cx="66396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Footer Placeholder 10">
            <a:extLst>
              <a:ext uri="{FF2B5EF4-FFF2-40B4-BE49-F238E27FC236}">
                <a16:creationId xmlns:a16="http://schemas.microsoft.com/office/drawing/2014/main" id="{1C30865B-FA0B-42D7-B781-B2D5C245553A}"/>
              </a:ext>
            </a:extLst>
          </p:cNvPr>
          <p:cNvSpPr txBox="1">
            <a:spLocks/>
          </p:cNvSpPr>
          <p:nvPr/>
        </p:nvSpPr>
        <p:spPr>
          <a:xfrm>
            <a:off x="428673" y="5998707"/>
            <a:ext cx="5581907" cy="323165"/>
          </a:xfrm>
          <a:prstGeom prst="rect">
            <a:avLst/>
          </a:prstGeom>
        </p:spPr>
        <p:txBody>
          <a:bodyPr lIns="0" tIns="0" rIns="0" bIns="0">
            <a:noAutofit/>
          </a:bodyPr>
          <a:lstStyle>
            <a:defPPr>
              <a:defRPr lang="en-US"/>
            </a:defPPr>
            <a:lvl1pPr marL="0" algn="l" defTabSz="914400" rtl="0" eaLnBrk="1" latinLnBrk="0" hangingPunct="1">
              <a:defRPr sz="1333"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1218042" rtl="0" eaLnBrk="1" fontAlgn="auto" latinLnBrk="0" hangingPunct="1">
              <a:lnSpc>
                <a:spcPct val="100000"/>
              </a:lnSpc>
              <a:spcBef>
                <a:spcPts val="0"/>
              </a:spcBef>
              <a:spcAft>
                <a:spcPts val="0"/>
              </a:spcAft>
              <a:buClrTx/>
              <a:buSzTx/>
              <a:buFontTx/>
              <a:buNone/>
              <a:tabLst/>
              <a:defRPr/>
            </a:pPr>
            <a:r>
              <a:rPr kumimoji="0" lang="en-GB" sz="899" b="0" i="0" u="none" strike="noStrike" kern="1200" cap="none" spc="0" normalizeH="0" baseline="0" noProof="0" dirty="0">
                <a:ln>
                  <a:noFill/>
                </a:ln>
                <a:solidFill>
                  <a:prstClr val="white"/>
                </a:solidFill>
                <a:effectLst/>
                <a:uLnTx/>
                <a:uFillTx/>
                <a:latin typeface="Arial"/>
                <a:ea typeface="+mn-ea"/>
                <a:cs typeface="+mn-cs"/>
              </a:rPr>
              <a:t>©2023 Ipsos.  All rights reserved. Contains Ipsos' Confidential and Proprietary information and may not be disclosed or reproduced without the prior written consent of Ipsos.</a:t>
            </a:r>
          </a:p>
        </p:txBody>
      </p:sp>
      <p:pic>
        <p:nvPicPr>
          <p:cNvPr id="12" name="Image 15" descr="Une image contenant objet&#10;&#10;Description générée automatiquement">
            <a:extLst>
              <a:ext uri="{FF2B5EF4-FFF2-40B4-BE49-F238E27FC236}">
                <a16:creationId xmlns:a16="http://schemas.microsoft.com/office/drawing/2014/main" id="{FC9C8672-720D-4EFB-8414-902E7494015D}"/>
              </a:ext>
            </a:extLst>
          </p:cNvPr>
          <p:cNvPicPr>
            <a:picLocks noChangeAspect="1"/>
          </p:cNvPicPr>
          <p:nvPr/>
        </p:nvPicPr>
        <p:blipFill rotWithShape="1">
          <a:blip r:embed="rId8" cstate="screen">
            <a:biLevel thresh="25000"/>
            <a:extLst>
              <a:ext uri="{28A0092B-C50C-407E-A947-70E740481C1C}">
                <a14:useLocalDpi xmlns:a14="http://schemas.microsoft.com/office/drawing/2010/main"/>
              </a:ext>
            </a:extLst>
          </a:blip>
          <a:srcRect/>
          <a:stretch/>
        </p:blipFill>
        <p:spPr>
          <a:xfrm>
            <a:off x="7678714" y="5712306"/>
            <a:ext cx="2800271" cy="648775"/>
          </a:xfrm>
          <a:prstGeom prst="rect">
            <a:avLst/>
          </a:prstGeom>
        </p:spPr>
      </p:pic>
      <p:pic>
        <p:nvPicPr>
          <p:cNvPr id="13" name="Graphique 12">
            <a:extLst>
              <a:ext uri="{FF2B5EF4-FFF2-40B4-BE49-F238E27FC236}">
                <a16:creationId xmlns:a16="http://schemas.microsoft.com/office/drawing/2014/main" id="{CC59F681-6AF6-4C11-B902-EB47835A1757}"/>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10725975" y="5603860"/>
            <a:ext cx="862944" cy="789697"/>
          </a:xfrm>
          <a:prstGeom prst="rect">
            <a:avLst/>
          </a:prstGeom>
        </p:spPr>
      </p:pic>
      <p:sp>
        <p:nvSpPr>
          <p:cNvPr id="6" name="Text Placeholder 5">
            <a:extLst>
              <a:ext uri="{FF2B5EF4-FFF2-40B4-BE49-F238E27FC236}">
                <a16:creationId xmlns:a16="http://schemas.microsoft.com/office/drawing/2014/main" id="{AEB22A7C-BD55-4850-B932-70D296E3887C}"/>
              </a:ext>
            </a:extLst>
          </p:cNvPr>
          <p:cNvSpPr>
            <a:spLocks noGrp="1"/>
          </p:cNvSpPr>
          <p:nvPr>
            <p:ph type="body" sz="quarter" idx="13" hasCustomPrompt="1"/>
          </p:nvPr>
        </p:nvSpPr>
        <p:spPr>
          <a:xfrm>
            <a:off x="459317" y="4436533"/>
            <a:ext cx="5636683" cy="476251"/>
          </a:xfrm>
        </p:spPr>
        <p:txBody>
          <a:bodyPr anchor="ctr"/>
          <a:lstStyle>
            <a:lvl1pPr marL="0" indent="0">
              <a:buNone/>
              <a:defRPr>
                <a:solidFill>
                  <a:schemeClr val="bg1"/>
                </a:solidFill>
              </a:defRPr>
            </a:lvl1pPr>
          </a:lstStyle>
          <a:p>
            <a:pPr lvl="0"/>
            <a:fld id="{2B5852E6-B3D8-4AAE-BE09-F6A3875B4D6B}" type="datetime3">
              <a:rPr lang="en-US" smtClean="0"/>
              <a:t>15 February 2021</a:t>
            </a:fld>
            <a:endParaRPr lang="en-GB" dirty="0"/>
          </a:p>
        </p:txBody>
      </p:sp>
    </p:spTree>
    <p:extLst>
      <p:ext uri="{BB962C8B-B14F-4D97-AF65-F5344CB8AC3E}">
        <p14:creationId xmlns:p14="http://schemas.microsoft.com/office/powerpoint/2010/main" val="3366305074"/>
      </p:ext>
    </p:extLst>
  </p:cSld>
  <p:clrMapOvr>
    <a:masterClrMapping/>
  </p:clrMapOvr>
  <p:extLst>
    <p:ext uri="{DCECCB84-F9BA-43D5-87BE-67443E8EF086}">
      <p15:sldGuideLst xmlns:p15="http://schemas.microsoft.com/office/powerpoint/2012/main">
        <p15:guide id="1" pos="162">
          <p15:clr>
            <a:srgbClr val="F26B43"/>
          </p15:clr>
        </p15:guide>
        <p15:guide id="2" pos="203">
          <p15:clr>
            <a:srgbClr val="A4A3A4"/>
          </p15:clr>
        </p15:guide>
        <p15:guide id="3" orient="horz" pos="185">
          <p15:clr>
            <a:srgbClr val="F26B43"/>
          </p15:clr>
        </p15:guide>
        <p15:guide id="4" orient="horz" pos="1064">
          <p15:clr>
            <a:srgbClr val="F26B43"/>
          </p15:clr>
        </p15:guide>
        <p15:guide id="5" orient="horz" pos="1869">
          <p15:clr>
            <a:srgbClr val="F26B43"/>
          </p15:clr>
        </p15:guide>
        <p15:guide id="6" orient="horz" pos="2214">
          <p15:clr>
            <a:srgbClr val="F26B43"/>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3_Empty_Dark Blue Bg">
    <p:bg>
      <p:bgPr>
        <a:pattFill prst="ltUpDiag">
          <a:fgClr>
            <a:schemeClr val="accent1"/>
          </a:fgClr>
          <a:bgClr>
            <a:schemeClr val="bg2"/>
          </a:bgClr>
        </a:patt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5" name="Titre 4">
            <a:extLst>
              <a:ext uri="{FF2B5EF4-FFF2-40B4-BE49-F238E27FC236}">
                <a16:creationId xmlns:a16="http://schemas.microsoft.com/office/drawing/2014/main" id="{DC39ED46-ACD4-4140-8AE3-6EA8A681DA9A}"/>
              </a:ext>
            </a:extLst>
          </p:cNvPr>
          <p:cNvSpPr>
            <a:spLocks noGrp="1"/>
          </p:cNvSpPr>
          <p:nvPr>
            <p:ph type="title" hasCustomPrompt="1"/>
          </p:nvPr>
        </p:nvSpPr>
        <p:spPr/>
        <p:txBody>
          <a:bodyPr lIns="0" rIns="0"/>
          <a:lstStyle>
            <a:lvl1pPr>
              <a:defRPr>
                <a:solidFill>
                  <a:schemeClr val="bg1"/>
                </a:solidFill>
              </a:defRPr>
            </a:lvl1pPr>
          </a:lstStyle>
          <a:p>
            <a:r>
              <a:rPr lang="fr-FR" dirty="0" err="1"/>
              <a:t>Title</a:t>
            </a:r>
            <a:r>
              <a:rPr lang="fr-FR" dirty="0"/>
              <a:t> of the slide</a:t>
            </a:r>
          </a:p>
        </p:txBody>
      </p:sp>
      <p:sp>
        <p:nvSpPr>
          <p:cNvPr id="13" name="Text Placeholder 5">
            <a:extLst>
              <a:ext uri="{FF2B5EF4-FFF2-40B4-BE49-F238E27FC236}">
                <a16:creationId xmlns:a16="http://schemas.microsoft.com/office/drawing/2014/main" id="{CE811145-30D4-4346-98CA-B97A784975AD}"/>
              </a:ext>
            </a:extLst>
          </p:cNvPr>
          <p:cNvSpPr>
            <a:spLocks noGrp="1"/>
          </p:cNvSpPr>
          <p:nvPr>
            <p:ph type="body" sz="quarter" idx="15" hasCustomPrompt="1"/>
          </p:nvPr>
        </p:nvSpPr>
        <p:spPr>
          <a:xfrm>
            <a:off x="407373" y="1196752"/>
            <a:ext cx="11379843" cy="307456"/>
          </a:xfrm>
          <a:prstGeom prst="rect">
            <a:avLst/>
          </a:prstGeom>
          <a:noFill/>
        </p:spPr>
        <p:txBody>
          <a:bodyPr wrap="square" lIns="0" rIns="0" bIns="0">
            <a:spAutoFit/>
          </a:bodyPr>
          <a:lstStyle>
            <a:lvl1pPr marL="0" indent="0">
              <a:buNone/>
              <a:defRPr sz="1999">
                <a:solidFill>
                  <a:schemeClr val="bg1"/>
                </a:solidFill>
              </a:defRPr>
            </a:lvl1pPr>
          </a:lstStyle>
          <a:p>
            <a:pPr lvl="0"/>
            <a:r>
              <a:rPr lang="en-GB" dirty="0"/>
              <a:t>Subtitle of the slide</a:t>
            </a:r>
          </a:p>
        </p:txBody>
      </p:sp>
      <p:pic>
        <p:nvPicPr>
          <p:cNvPr id="14" name="Graphique 8">
            <a:extLst>
              <a:ext uri="{FF2B5EF4-FFF2-40B4-BE49-F238E27FC236}">
                <a16:creationId xmlns:a16="http://schemas.microsoft.com/office/drawing/2014/main" id="{CDD5D887-7F71-41A3-B421-E0F23301B12C}"/>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303005" y="6172201"/>
            <a:ext cx="501320" cy="459192"/>
          </a:xfrm>
          <a:prstGeom prst="rect">
            <a:avLst/>
          </a:prstGeom>
        </p:spPr>
      </p:pic>
      <p:sp>
        <p:nvSpPr>
          <p:cNvPr id="8" name="Espace réservé du numéro de diapositive 5">
            <a:extLst>
              <a:ext uri="{FF2B5EF4-FFF2-40B4-BE49-F238E27FC236}">
                <a16:creationId xmlns:a16="http://schemas.microsoft.com/office/drawing/2014/main" id="{38CABCA7-F70B-92A3-E3FA-009E6F97968E}"/>
              </a:ext>
            </a:extLst>
          </p:cNvPr>
          <p:cNvSpPr txBox="1">
            <a:spLocks/>
          </p:cNvSpPr>
          <p:nvPr userDrawn="1"/>
        </p:nvSpPr>
        <p:spPr>
          <a:xfrm>
            <a:off x="382932" y="6219234"/>
            <a:ext cx="360037" cy="365125"/>
          </a:xfrm>
          <a:prstGeom prst="rect">
            <a:avLst/>
          </a:prstGeom>
        </p:spPr>
        <p:txBody>
          <a:bodyPr vert="horz" lIns="0" tIns="45720" rIns="0" bIns="45720" rtlCol="0" anchor="ctr"/>
          <a:lstStyle>
            <a:defPPr>
              <a:defRPr lang="fr-FR"/>
            </a:defPPr>
            <a:lvl1pPr marL="0" algn="r" defTabSz="914400" rtl="0" eaLnBrk="1" latinLnBrk="0" hangingPunct="1">
              <a:defRPr sz="900" b="1" kern="1200">
                <a:solidFill>
                  <a:schemeClr val="bg2">
                    <a:lumMod val="7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smtClean="0">
                <a:solidFill>
                  <a:schemeClr val="bg1"/>
                </a:solidFill>
              </a:rPr>
              <a:pPr/>
              <a:t>‹#›</a:t>
            </a:fld>
            <a:r>
              <a:rPr lang="en-GB" dirty="0">
                <a:solidFill>
                  <a:schemeClr val="bg1"/>
                </a:solidFill>
              </a:rPr>
              <a:t> ‒ </a:t>
            </a:r>
          </a:p>
        </p:txBody>
      </p:sp>
      <p:sp>
        <p:nvSpPr>
          <p:cNvPr id="9" name="Espace réservé du pied de page 4">
            <a:extLst>
              <a:ext uri="{FF2B5EF4-FFF2-40B4-BE49-F238E27FC236}">
                <a16:creationId xmlns:a16="http://schemas.microsoft.com/office/drawing/2014/main" id="{52563D72-ADE8-2FB0-551A-1A3DD8E839A4}"/>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 Ipsos | Doc Name</a:t>
            </a:r>
          </a:p>
        </p:txBody>
      </p:sp>
    </p:spTree>
    <p:extLst>
      <p:ext uri="{BB962C8B-B14F-4D97-AF65-F5344CB8AC3E}">
        <p14:creationId xmlns:p14="http://schemas.microsoft.com/office/powerpoint/2010/main" val="316357517"/>
      </p:ext>
    </p:extLst>
  </p:cSld>
  <p:clrMapOvr>
    <a:masterClrMapping/>
  </p:clrMapOvr>
  <p:extLst>
    <p:ext uri="{DCECCB84-F9BA-43D5-87BE-67443E8EF086}">
      <p15:sldGuideLst xmlns:p15="http://schemas.microsoft.com/office/powerpoint/2012/main">
        <p15:guide id="1" pos="186">
          <p15:clr>
            <a:srgbClr val="F26B43"/>
          </p15:clr>
        </p15:guide>
        <p15:guide id="2" pos="5571">
          <p15:clr>
            <a:srgbClr val="F26B43"/>
          </p15:clr>
        </p15:guide>
        <p15:guide id="3" orient="horz" pos="174">
          <p15:clr>
            <a:srgbClr val="F26B43"/>
          </p15:clr>
        </p15:guide>
        <p15:guide id="5" orient="horz" pos="853">
          <p15:clr>
            <a:srgbClr val="F26B43"/>
          </p15:clr>
        </p15:guide>
        <p15:guide id="6" orient="horz" pos="2690">
          <p15:clr>
            <a:srgbClr val="F26B43"/>
          </p15:clr>
        </p15:guide>
        <p15:guide id="7" orient="horz" pos="2932">
          <p15:clr>
            <a:srgbClr val="F26B43"/>
          </p15:clr>
        </p15:guide>
        <p15:guide id="8" orient="horz" pos="3120">
          <p15:clr>
            <a:srgbClr val="F26B43"/>
          </p15:clr>
        </p15:guide>
        <p15:guide id="9" pos="230">
          <p15:clr>
            <a:srgbClr val="A4A3A4"/>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Contacts_Dark Blue Bg">
    <p:bg>
      <p:bgPr>
        <a:solidFill>
          <a:schemeClr val="accent1"/>
        </a:solidFill>
        <a:effectLst/>
      </p:bgPr>
    </p:bg>
    <p:spTree>
      <p:nvGrpSpPr>
        <p:cNvPr id="1" name=""/>
        <p:cNvGrpSpPr/>
        <p:nvPr/>
      </p:nvGrpSpPr>
      <p:grpSpPr>
        <a:xfrm>
          <a:off x="0" y="0"/>
          <a:ext cx="0" cy="0"/>
          <a:chOff x="0" y="0"/>
          <a:chExt cx="0" cy="0"/>
        </a:xfrm>
      </p:grpSpPr>
      <p:graphicFrame>
        <p:nvGraphicFramePr>
          <p:cNvPr id="7" name="Objet 6" hidden="1">
            <a:extLst>
              <a:ext uri="{FF2B5EF4-FFF2-40B4-BE49-F238E27FC236}">
                <a16:creationId xmlns:a16="http://schemas.microsoft.com/office/drawing/2014/main" id="{906C9BA4-2C1A-4C1C-ABBD-87F774202569}"/>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7" name="Objet 6" hidden="1">
                        <a:extLst>
                          <a:ext uri="{FF2B5EF4-FFF2-40B4-BE49-F238E27FC236}">
                            <a16:creationId xmlns:a16="http://schemas.microsoft.com/office/drawing/2014/main" id="{906C9BA4-2C1A-4C1C-ABBD-87F77420256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4CDAF32-7531-489D-9E20-8B6D3F39840E}"/>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sp>
        <p:nvSpPr>
          <p:cNvPr id="3" name="Picture Placeholder 2">
            <a:extLst>
              <a:ext uri="{FF2B5EF4-FFF2-40B4-BE49-F238E27FC236}">
                <a16:creationId xmlns:a16="http://schemas.microsoft.com/office/drawing/2014/main" id="{D29AB0E7-CA31-4A74-99A1-D377A0137CBB}"/>
              </a:ext>
            </a:extLst>
          </p:cNvPr>
          <p:cNvSpPr>
            <a:spLocks noGrp="1"/>
          </p:cNvSpPr>
          <p:nvPr>
            <p:ph type="pic" sz="quarter" idx="19"/>
          </p:nvPr>
        </p:nvSpPr>
        <p:spPr>
          <a:xfrm>
            <a:off x="495300" y="3155514"/>
            <a:ext cx="2498984" cy="2498984"/>
          </a:xfrm>
          <a:prstGeom prst="rect">
            <a:avLst/>
          </a:prstGeom>
        </p:spPr>
        <p:txBody>
          <a:bodyPr anchor="ctr"/>
          <a:lstStyle>
            <a:lvl1pPr marL="0" indent="0" algn="ctr">
              <a:buNone/>
              <a:defRPr>
                <a:solidFill>
                  <a:schemeClr val="bg1"/>
                </a:solidFill>
              </a:defRPr>
            </a:lvl1pPr>
          </a:lstStyle>
          <a:p>
            <a:r>
              <a:rPr lang="en-US" dirty="0"/>
              <a:t>Click icon to add picture</a:t>
            </a:r>
            <a:endParaRPr lang="en-GB" dirty="0"/>
          </a:p>
        </p:txBody>
      </p:sp>
      <p:sp>
        <p:nvSpPr>
          <p:cNvPr id="13" name="Picture Placeholder 2">
            <a:extLst>
              <a:ext uri="{FF2B5EF4-FFF2-40B4-BE49-F238E27FC236}">
                <a16:creationId xmlns:a16="http://schemas.microsoft.com/office/drawing/2014/main" id="{7B23CA1B-04FD-4FE6-BA8E-8A20DD3B6E3F}"/>
              </a:ext>
            </a:extLst>
          </p:cNvPr>
          <p:cNvSpPr>
            <a:spLocks noGrp="1"/>
          </p:cNvSpPr>
          <p:nvPr>
            <p:ph type="pic" sz="quarter" idx="20"/>
          </p:nvPr>
        </p:nvSpPr>
        <p:spPr>
          <a:xfrm>
            <a:off x="4535260" y="3155514"/>
            <a:ext cx="2498984" cy="2498984"/>
          </a:xfrm>
          <a:prstGeom prst="rect">
            <a:avLst/>
          </a:prstGeom>
        </p:spPr>
        <p:txBody>
          <a:bodyPr anchor="ctr"/>
          <a:lstStyle>
            <a:lvl1pPr marL="0" indent="0" algn="ctr">
              <a:buNone/>
              <a:defRPr>
                <a:solidFill>
                  <a:schemeClr val="bg1"/>
                </a:solidFill>
              </a:defRPr>
            </a:lvl1pPr>
          </a:lstStyle>
          <a:p>
            <a:r>
              <a:rPr lang="en-US"/>
              <a:t>Click icon to add picture</a:t>
            </a:r>
            <a:endParaRPr lang="en-GB"/>
          </a:p>
        </p:txBody>
      </p:sp>
      <p:sp>
        <p:nvSpPr>
          <p:cNvPr id="14" name="Picture Placeholder 2">
            <a:extLst>
              <a:ext uri="{FF2B5EF4-FFF2-40B4-BE49-F238E27FC236}">
                <a16:creationId xmlns:a16="http://schemas.microsoft.com/office/drawing/2014/main" id="{F9A195B7-D401-4421-B65D-1CEB16B5A92D}"/>
              </a:ext>
            </a:extLst>
          </p:cNvPr>
          <p:cNvSpPr>
            <a:spLocks noGrp="1"/>
          </p:cNvSpPr>
          <p:nvPr>
            <p:ph type="pic" sz="quarter" idx="21"/>
          </p:nvPr>
        </p:nvSpPr>
        <p:spPr>
          <a:xfrm>
            <a:off x="8575220" y="3155514"/>
            <a:ext cx="2498984" cy="2498984"/>
          </a:xfrm>
          <a:prstGeom prst="rect">
            <a:avLst/>
          </a:prstGeom>
        </p:spPr>
        <p:txBody>
          <a:bodyPr anchor="ctr"/>
          <a:lstStyle>
            <a:lvl1pPr marL="0" indent="0" algn="ctr">
              <a:buNone/>
              <a:defRPr>
                <a:solidFill>
                  <a:schemeClr val="bg1"/>
                </a:solidFill>
              </a:defRPr>
            </a:lvl1pPr>
          </a:lstStyle>
          <a:p>
            <a:r>
              <a:rPr lang="en-US"/>
              <a:t>Click icon to add picture</a:t>
            </a:r>
            <a:endParaRPr lang="en-GB"/>
          </a:p>
        </p:txBody>
      </p:sp>
      <p:sp>
        <p:nvSpPr>
          <p:cNvPr id="16" name="Text Placeholder 15">
            <a:extLst>
              <a:ext uri="{FF2B5EF4-FFF2-40B4-BE49-F238E27FC236}">
                <a16:creationId xmlns:a16="http://schemas.microsoft.com/office/drawing/2014/main" id="{41154020-330A-4307-8B18-1E1750724F82}"/>
              </a:ext>
            </a:extLst>
          </p:cNvPr>
          <p:cNvSpPr>
            <a:spLocks noGrp="1"/>
          </p:cNvSpPr>
          <p:nvPr>
            <p:ph type="body" sz="quarter" idx="22" hasCustomPrompt="1"/>
          </p:nvPr>
        </p:nvSpPr>
        <p:spPr>
          <a:xfrm>
            <a:off x="495300" y="1653663"/>
            <a:ext cx="3121480" cy="569130"/>
          </a:xfrm>
          <a:prstGeom prst="rect">
            <a:avLst/>
          </a:prstGeom>
        </p:spPr>
        <p:txBody>
          <a:bodyPr anchor="t">
            <a:spAutoFit/>
          </a:bodyPr>
          <a:lstStyle>
            <a:lvl1pPr marL="0" indent="0">
              <a:buNone/>
              <a:defRPr>
                <a:solidFill>
                  <a:schemeClr val="bg1"/>
                </a:solidFill>
              </a:defRPr>
            </a:lvl1pPr>
            <a:lvl2pPr marL="0" indent="0">
              <a:buFont typeface="Arial" panose="020B0604020202020204" pitchFamily="34" charset="0"/>
              <a:buNone/>
              <a:defRPr>
                <a:solidFill>
                  <a:schemeClr val="bg1"/>
                </a:solidFill>
              </a:defRPr>
            </a:lvl2pPr>
          </a:lstStyle>
          <a:p>
            <a:pPr lvl="0"/>
            <a:r>
              <a:rPr lang="en-GB" dirty="0"/>
              <a:t>NAME</a:t>
            </a:r>
          </a:p>
          <a:p>
            <a:pPr lvl="1"/>
            <a:r>
              <a:rPr lang="en-GB" dirty="0"/>
              <a:t>Function</a:t>
            </a:r>
          </a:p>
        </p:txBody>
      </p:sp>
      <p:sp>
        <p:nvSpPr>
          <p:cNvPr id="17" name="Text Placeholder 15">
            <a:extLst>
              <a:ext uri="{FF2B5EF4-FFF2-40B4-BE49-F238E27FC236}">
                <a16:creationId xmlns:a16="http://schemas.microsoft.com/office/drawing/2014/main" id="{11E23B54-4D24-46E8-89DC-B72F0E0B6AB6}"/>
              </a:ext>
            </a:extLst>
          </p:cNvPr>
          <p:cNvSpPr>
            <a:spLocks noGrp="1"/>
          </p:cNvSpPr>
          <p:nvPr>
            <p:ph type="body" sz="quarter" idx="23" hasCustomPrompt="1"/>
          </p:nvPr>
        </p:nvSpPr>
        <p:spPr>
          <a:xfrm>
            <a:off x="4535260" y="1653663"/>
            <a:ext cx="3121480" cy="569130"/>
          </a:xfrm>
          <a:prstGeom prst="rect">
            <a:avLst/>
          </a:prstGeom>
        </p:spPr>
        <p:txBody>
          <a:bodyPr anchor="t">
            <a:spAutoFit/>
          </a:bodyPr>
          <a:lstStyle>
            <a:lvl1pPr marL="0" indent="0">
              <a:buNone/>
              <a:defRPr>
                <a:solidFill>
                  <a:schemeClr val="bg1"/>
                </a:solidFill>
              </a:defRPr>
            </a:lvl1pPr>
            <a:lvl2pPr marL="0" indent="0">
              <a:buFont typeface="Arial" panose="020B0604020202020204" pitchFamily="34" charset="0"/>
              <a:buNone/>
              <a:defRPr>
                <a:solidFill>
                  <a:schemeClr val="bg1"/>
                </a:solidFill>
              </a:defRPr>
            </a:lvl2pPr>
          </a:lstStyle>
          <a:p>
            <a:pPr lvl="0"/>
            <a:r>
              <a:rPr lang="en-GB" dirty="0"/>
              <a:t>NAME</a:t>
            </a:r>
          </a:p>
          <a:p>
            <a:pPr lvl="1"/>
            <a:r>
              <a:rPr lang="en-GB" dirty="0"/>
              <a:t>Function</a:t>
            </a:r>
          </a:p>
        </p:txBody>
      </p:sp>
      <p:sp>
        <p:nvSpPr>
          <p:cNvPr id="18" name="Text Placeholder 15">
            <a:extLst>
              <a:ext uri="{FF2B5EF4-FFF2-40B4-BE49-F238E27FC236}">
                <a16:creationId xmlns:a16="http://schemas.microsoft.com/office/drawing/2014/main" id="{B9F6CCAB-D20D-4FE7-A52D-DB5FEFAAB542}"/>
              </a:ext>
            </a:extLst>
          </p:cNvPr>
          <p:cNvSpPr>
            <a:spLocks noGrp="1"/>
          </p:cNvSpPr>
          <p:nvPr>
            <p:ph type="body" sz="quarter" idx="24" hasCustomPrompt="1"/>
          </p:nvPr>
        </p:nvSpPr>
        <p:spPr>
          <a:xfrm>
            <a:off x="8575220" y="1653663"/>
            <a:ext cx="3121480" cy="569130"/>
          </a:xfrm>
          <a:prstGeom prst="rect">
            <a:avLst/>
          </a:prstGeom>
        </p:spPr>
        <p:txBody>
          <a:bodyPr anchor="t">
            <a:spAutoFit/>
          </a:bodyPr>
          <a:lstStyle>
            <a:lvl1pPr marL="0" indent="0">
              <a:buNone/>
              <a:defRPr>
                <a:solidFill>
                  <a:schemeClr val="bg1"/>
                </a:solidFill>
              </a:defRPr>
            </a:lvl1pPr>
            <a:lvl2pPr marL="0" indent="0">
              <a:buFont typeface="Arial" panose="020B0604020202020204" pitchFamily="34" charset="0"/>
              <a:buNone/>
              <a:defRPr>
                <a:solidFill>
                  <a:schemeClr val="bg1"/>
                </a:solidFill>
              </a:defRPr>
            </a:lvl2pPr>
          </a:lstStyle>
          <a:p>
            <a:pPr lvl="0"/>
            <a:r>
              <a:rPr lang="en-GB" dirty="0"/>
              <a:t>NAME</a:t>
            </a:r>
          </a:p>
          <a:p>
            <a:pPr lvl="1"/>
            <a:r>
              <a:rPr lang="en-GB" dirty="0"/>
              <a:t>Function</a:t>
            </a:r>
          </a:p>
        </p:txBody>
      </p:sp>
      <p:pic>
        <p:nvPicPr>
          <p:cNvPr id="22" name="Graphique 21">
            <a:extLst>
              <a:ext uri="{FF2B5EF4-FFF2-40B4-BE49-F238E27FC236}">
                <a16:creationId xmlns:a16="http://schemas.microsoft.com/office/drawing/2014/main" id="{51899836-D62E-4313-A8AB-0C1D11AC6FD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1255164" y="6135730"/>
            <a:ext cx="549900" cy="495918"/>
          </a:xfrm>
          <a:prstGeom prst="rect">
            <a:avLst/>
          </a:prstGeom>
        </p:spPr>
      </p:pic>
      <p:sp>
        <p:nvSpPr>
          <p:cNvPr id="4" name="Titre 3">
            <a:extLst>
              <a:ext uri="{FF2B5EF4-FFF2-40B4-BE49-F238E27FC236}">
                <a16:creationId xmlns:a16="http://schemas.microsoft.com/office/drawing/2014/main" id="{9F68698D-F3B0-4788-AF4C-465233CDAD8E}"/>
              </a:ext>
            </a:extLst>
          </p:cNvPr>
          <p:cNvSpPr>
            <a:spLocks noGrp="1"/>
          </p:cNvSpPr>
          <p:nvPr>
            <p:ph type="title" hasCustomPrompt="1"/>
          </p:nvPr>
        </p:nvSpPr>
        <p:spPr/>
        <p:txBody>
          <a:bodyPr/>
          <a:lstStyle>
            <a:lvl1pPr>
              <a:defRPr>
                <a:solidFill>
                  <a:schemeClr val="bg1"/>
                </a:solidFill>
              </a:defRPr>
            </a:lvl1pPr>
          </a:lstStyle>
          <a:p>
            <a:r>
              <a:rPr lang="fr-FR" dirty="0"/>
              <a:t>TITLE OF THE SLIDE</a:t>
            </a:r>
          </a:p>
        </p:txBody>
      </p:sp>
      <p:sp>
        <p:nvSpPr>
          <p:cNvPr id="23" name="Espace réservé du pied de page 4">
            <a:extLst>
              <a:ext uri="{FF2B5EF4-FFF2-40B4-BE49-F238E27FC236}">
                <a16:creationId xmlns:a16="http://schemas.microsoft.com/office/drawing/2014/main" id="{D836BAF7-4960-44BE-976B-FA96BE235CD4}"/>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 Ipsos | Doc Name</a:t>
            </a:r>
          </a:p>
        </p:txBody>
      </p:sp>
      <p:sp>
        <p:nvSpPr>
          <p:cNvPr id="15" name="Espace réservé du numéro de diapositive 5">
            <a:extLst>
              <a:ext uri="{FF2B5EF4-FFF2-40B4-BE49-F238E27FC236}">
                <a16:creationId xmlns:a16="http://schemas.microsoft.com/office/drawing/2014/main" id="{3A1A96DD-0070-F19E-1C47-3A4EB79A06CB}"/>
              </a:ext>
            </a:extLst>
          </p:cNvPr>
          <p:cNvSpPr txBox="1">
            <a:spLocks/>
          </p:cNvSpPr>
          <p:nvPr userDrawn="1"/>
        </p:nvSpPr>
        <p:spPr>
          <a:xfrm>
            <a:off x="382932" y="6219234"/>
            <a:ext cx="360037" cy="365125"/>
          </a:xfrm>
          <a:prstGeom prst="rect">
            <a:avLst/>
          </a:prstGeom>
        </p:spPr>
        <p:txBody>
          <a:bodyPr vert="horz" lIns="0" tIns="45720" rIns="0" bIns="45720" rtlCol="0" anchor="ctr"/>
          <a:lstStyle>
            <a:defPPr>
              <a:defRPr lang="fr-FR"/>
            </a:defPPr>
            <a:lvl1pPr marL="0" algn="r" defTabSz="914400" rtl="0" eaLnBrk="1" latinLnBrk="0" hangingPunct="1">
              <a:defRPr sz="900" b="1" kern="1200">
                <a:solidFill>
                  <a:schemeClr val="bg2">
                    <a:lumMod val="7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smtClean="0">
                <a:solidFill>
                  <a:schemeClr val="bg1"/>
                </a:solidFill>
              </a:rPr>
              <a:pPr/>
              <a:t>‹#›</a:t>
            </a:fld>
            <a:r>
              <a:rPr lang="en-GB" dirty="0">
                <a:solidFill>
                  <a:schemeClr val="bg1"/>
                </a:solidFill>
              </a:rPr>
              <a:t> ‒ </a:t>
            </a:r>
          </a:p>
        </p:txBody>
      </p:sp>
    </p:spTree>
    <p:extLst>
      <p:ext uri="{BB962C8B-B14F-4D97-AF65-F5344CB8AC3E}">
        <p14:creationId xmlns:p14="http://schemas.microsoft.com/office/powerpoint/2010/main" val="1241311295"/>
      </p:ext>
    </p:extLst>
  </p:cSld>
  <p:clrMapOvr>
    <a:masterClrMapping/>
  </p:clrMapOvr>
  <p:extLst>
    <p:ext uri="{DCECCB84-F9BA-43D5-87BE-67443E8EF086}">
      <p15:sldGuideLst xmlns:p15="http://schemas.microsoft.com/office/powerpoint/2012/main">
        <p15:guide id="1" orient="horz" pos="232">
          <p15:clr>
            <a:srgbClr val="F26B43"/>
          </p15:clr>
        </p15:guide>
        <p15:guide id="2" orient="horz" pos="613">
          <p15:clr>
            <a:srgbClr val="F26B43"/>
          </p15:clr>
        </p15:guide>
        <p15:guide id="3" pos="247">
          <p15:clr>
            <a:srgbClr val="F26B43"/>
          </p15:clr>
        </p15:guide>
        <p15:guide id="4" pos="7424">
          <p15:clr>
            <a:srgbClr val="F26B43"/>
          </p15:clr>
        </p15:guide>
        <p15:guide id="5" orient="horz" pos="3906">
          <p15:clr>
            <a:srgbClr val="F26B43"/>
          </p15:clr>
        </p15:guide>
        <p15:guide id="6" orient="horz" pos="4156">
          <p15:clr>
            <a:srgbClr val="F26B43"/>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_Empt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06595BE-8670-4A5F-B6E3-C00B54377605}"/>
              </a:ext>
            </a:extLst>
          </p:cNvPr>
          <p:cNvSpPr/>
          <p:nvPr userDrawn="1"/>
        </p:nvSpPr>
        <p:spPr>
          <a:xfrm>
            <a:off x="1" y="1"/>
            <a:ext cx="598798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1799" b="0" i="0" u="none" strike="noStrike" kern="1200" cap="none" spc="0" normalizeH="0" baseline="0" noProof="0" dirty="0">
              <a:ln>
                <a:noFill/>
              </a:ln>
              <a:solidFill>
                <a:prstClr val="white"/>
              </a:solidFill>
              <a:effectLst/>
              <a:uLnTx/>
              <a:uFillTx/>
              <a:latin typeface="Arial"/>
              <a:ea typeface="+mn-ea"/>
              <a:cs typeface="+mn-cs"/>
            </a:endParaRPr>
          </a:p>
        </p:txBody>
      </p:sp>
      <p:sp>
        <p:nvSpPr>
          <p:cNvPr id="8" name="Espace réservé du numéro de diapositive 5">
            <a:extLst>
              <a:ext uri="{FF2B5EF4-FFF2-40B4-BE49-F238E27FC236}">
                <a16:creationId xmlns:a16="http://schemas.microsoft.com/office/drawing/2014/main" id="{9836AA43-E104-52E2-8B28-DF244379429B}"/>
              </a:ext>
            </a:extLst>
          </p:cNvPr>
          <p:cNvSpPr txBox="1">
            <a:spLocks/>
          </p:cNvSpPr>
          <p:nvPr userDrawn="1"/>
        </p:nvSpPr>
        <p:spPr>
          <a:xfrm>
            <a:off x="382932" y="6219234"/>
            <a:ext cx="360037" cy="365125"/>
          </a:xfrm>
          <a:prstGeom prst="rect">
            <a:avLst/>
          </a:prstGeom>
        </p:spPr>
        <p:txBody>
          <a:bodyPr vert="horz" lIns="0" tIns="45720" rIns="0" bIns="45720" rtlCol="0" anchor="ctr"/>
          <a:lstStyle>
            <a:defPPr>
              <a:defRPr lang="fr-FR"/>
            </a:defPPr>
            <a:lvl1pPr marL="0" algn="r" defTabSz="914400" rtl="0" eaLnBrk="1" latinLnBrk="0" hangingPunct="1">
              <a:defRPr sz="900" b="1" kern="1200">
                <a:solidFill>
                  <a:schemeClr val="bg2">
                    <a:lumMod val="7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smtClean="0">
                <a:solidFill>
                  <a:schemeClr val="bg1"/>
                </a:solidFill>
              </a:rPr>
              <a:pPr/>
              <a:t>‹#›</a:t>
            </a:fld>
            <a:r>
              <a:rPr lang="en-GB" dirty="0">
                <a:solidFill>
                  <a:schemeClr val="bg1"/>
                </a:solidFill>
              </a:rPr>
              <a:t> ‒ </a:t>
            </a:r>
          </a:p>
        </p:txBody>
      </p:sp>
      <p:sp>
        <p:nvSpPr>
          <p:cNvPr id="9" name="Espace réservé du pied de page 4">
            <a:extLst>
              <a:ext uri="{FF2B5EF4-FFF2-40B4-BE49-F238E27FC236}">
                <a16:creationId xmlns:a16="http://schemas.microsoft.com/office/drawing/2014/main" id="{AE994004-4109-2CD2-B0FA-80ABD39332E4}"/>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 Ipsos | Doc Name</a:t>
            </a:r>
          </a:p>
        </p:txBody>
      </p:sp>
    </p:spTree>
    <p:extLst>
      <p:ext uri="{BB962C8B-B14F-4D97-AF65-F5344CB8AC3E}">
        <p14:creationId xmlns:p14="http://schemas.microsoft.com/office/powerpoint/2010/main" val="4066440665"/>
      </p:ext>
    </p:extLst>
  </p:cSld>
  <p:clrMapOvr>
    <a:masterClrMapping/>
  </p:clrMapOvr>
  <p:extLst>
    <p:ext uri="{DCECCB84-F9BA-43D5-87BE-67443E8EF086}">
      <p15:sldGuideLst xmlns:p15="http://schemas.microsoft.com/office/powerpoint/2012/main">
        <p15:guide id="1" orient="horz" pos="2932">
          <p15:clr>
            <a:srgbClr val="F26B43"/>
          </p15:clr>
        </p15:guide>
        <p15:guide id="2" orient="horz" pos="3120">
          <p15:clr>
            <a:srgbClr val="F26B43"/>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hapter_Dark Blue Bg">
    <p:bg>
      <p:bgPr>
        <a:solidFill>
          <a:schemeClr val="accent1"/>
        </a:solidFill>
        <a:effectLst/>
      </p:bgPr>
    </p:bg>
    <p:spTree>
      <p:nvGrpSpPr>
        <p:cNvPr id="1" name=""/>
        <p:cNvGrpSpPr/>
        <p:nvPr/>
      </p:nvGrpSpPr>
      <p:grpSpPr>
        <a:xfrm>
          <a:off x="0" y="0"/>
          <a:ext cx="0" cy="0"/>
          <a:chOff x="0" y="0"/>
          <a:chExt cx="0" cy="0"/>
        </a:xfrm>
      </p:grpSpPr>
      <p:graphicFrame>
        <p:nvGraphicFramePr>
          <p:cNvPr id="5" name="Objet 4" hidden="1">
            <a:extLst>
              <a:ext uri="{FF2B5EF4-FFF2-40B4-BE49-F238E27FC236}">
                <a16:creationId xmlns:a16="http://schemas.microsoft.com/office/drawing/2014/main" id="{60ABFA1E-B316-436E-9376-68EB419FC111}"/>
              </a:ext>
            </a:extLst>
          </p:cNvPr>
          <p:cNvGraphicFramePr>
            <a:graphicFrameLocks noChangeAspect="1"/>
          </p:cNvGraphicFramePr>
          <p:nvPr userDrawn="1">
            <p:custDataLst>
              <p:tags r:id="rId1"/>
            </p:custDataLst>
            <p:extLst>
              <p:ext uri="{D42A27DB-BD31-4B8C-83A1-F6EECF244321}">
                <p14:modId xmlns:p14="http://schemas.microsoft.com/office/powerpoint/2010/main" val="25992842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60ABFA1E-B316-436E-9376-68EB419FC11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090B98A0-6801-4768-B6F7-29BDCE8AEFAF}"/>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dirty="0">
              <a:latin typeface="Arial Black" panose="020B0A04020102020204" pitchFamily="34" charset="0"/>
              <a:ea typeface="+mj-ea"/>
              <a:cs typeface="+mj-cs"/>
              <a:sym typeface="Arial Black" panose="020B0A04020102020204" pitchFamily="34" charset="0"/>
            </a:endParaRPr>
          </a:p>
        </p:txBody>
      </p:sp>
      <p:sp>
        <p:nvSpPr>
          <p:cNvPr id="13" name="Forme libre : forme 12">
            <a:extLst>
              <a:ext uri="{FF2B5EF4-FFF2-40B4-BE49-F238E27FC236}">
                <a16:creationId xmlns:a16="http://schemas.microsoft.com/office/drawing/2014/main" id="{F64F9793-BC9C-4454-9F7F-5BB60A70AEED}"/>
              </a:ext>
            </a:extLst>
          </p:cNvPr>
          <p:cNvSpPr/>
          <p:nvPr userDrawn="1"/>
        </p:nvSpPr>
        <p:spPr>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dirty="0"/>
          </a:p>
        </p:txBody>
      </p:sp>
      <p:sp>
        <p:nvSpPr>
          <p:cNvPr id="14" name="Forme libre : forme 13">
            <a:extLst>
              <a:ext uri="{FF2B5EF4-FFF2-40B4-BE49-F238E27FC236}">
                <a16:creationId xmlns:a16="http://schemas.microsoft.com/office/drawing/2014/main" id="{D42A29F8-8B81-4FB1-8852-D3129D82F2F7}"/>
              </a:ext>
            </a:extLst>
          </p:cNvPr>
          <p:cNvSpPr/>
          <p:nvPr userDrawn="1"/>
        </p:nvSpPr>
        <p:spPr>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dirty="0"/>
          </a:p>
        </p:txBody>
      </p:sp>
      <p:sp>
        <p:nvSpPr>
          <p:cNvPr id="12" name="Espace réservé du texte 11">
            <a:extLst>
              <a:ext uri="{FF2B5EF4-FFF2-40B4-BE49-F238E27FC236}">
                <a16:creationId xmlns:a16="http://schemas.microsoft.com/office/drawing/2014/main" id="{EBE94776-9B87-471E-83E1-9924DF80A377}"/>
              </a:ext>
            </a:extLst>
          </p:cNvPr>
          <p:cNvSpPr>
            <a:spLocks noGrp="1"/>
          </p:cNvSpPr>
          <p:nvPr>
            <p:ph type="body" sz="quarter" idx="13" hasCustomPrompt="1"/>
          </p:nvPr>
        </p:nvSpPr>
        <p:spPr>
          <a:xfrm>
            <a:off x="9828892" y="3287"/>
            <a:ext cx="2231701" cy="4067267"/>
          </a:xfrm>
          <a:prstGeom prst="rect">
            <a:avLst/>
          </a:prstGeom>
        </p:spPr>
        <p:txBody>
          <a:bodyPr wrap="none">
            <a:spAutoFit/>
          </a:bodyPr>
          <a:lstStyle>
            <a:lvl1pPr marL="0" indent="0">
              <a:buNone/>
              <a:defRPr sz="28700" b="1">
                <a:solidFill>
                  <a:schemeClr val="bg1"/>
                </a:solidFill>
              </a:defRPr>
            </a:lvl1pPr>
          </a:lstStyle>
          <a:p>
            <a:pPr lvl="0"/>
            <a:r>
              <a:rPr lang="en-GB" dirty="0"/>
              <a:t>0</a:t>
            </a:r>
          </a:p>
        </p:txBody>
      </p:sp>
      <p:sp>
        <p:nvSpPr>
          <p:cNvPr id="15" name="Title 1">
            <a:extLst>
              <a:ext uri="{FF2B5EF4-FFF2-40B4-BE49-F238E27FC236}">
                <a16:creationId xmlns:a16="http://schemas.microsoft.com/office/drawing/2014/main" id="{6C4BB860-E9E5-4315-9166-BE3A6F99D541}"/>
              </a:ext>
            </a:extLst>
          </p:cNvPr>
          <p:cNvSpPr>
            <a:spLocks noGrp="1"/>
          </p:cNvSpPr>
          <p:nvPr>
            <p:ph type="title" hasCustomPrompt="1"/>
          </p:nvPr>
        </p:nvSpPr>
        <p:spPr>
          <a:xfrm>
            <a:off x="459207" y="546021"/>
            <a:ext cx="7551996" cy="1587679"/>
          </a:xfrm>
        </p:spPr>
        <p:txBody>
          <a:bodyPr lIns="72000" anchor="t">
            <a:spAutoFit/>
          </a:bodyPr>
          <a:lstStyle>
            <a:lvl1pPr>
              <a:lnSpc>
                <a:spcPct val="80000"/>
              </a:lnSpc>
              <a:defRPr sz="6000">
                <a:solidFill>
                  <a:schemeClr val="bg1"/>
                </a:solidFill>
                <a:latin typeface="+mj-lt"/>
              </a:defRPr>
            </a:lvl1pPr>
          </a:lstStyle>
          <a:p>
            <a:r>
              <a:rPr lang="en-GB" dirty="0"/>
              <a:t>Title of the chapter</a:t>
            </a:r>
          </a:p>
        </p:txBody>
      </p:sp>
      <p:sp>
        <p:nvSpPr>
          <p:cNvPr id="19" name="Espace réservé du texte 2">
            <a:extLst>
              <a:ext uri="{FF2B5EF4-FFF2-40B4-BE49-F238E27FC236}">
                <a16:creationId xmlns:a16="http://schemas.microsoft.com/office/drawing/2014/main" id="{9D0DDBF5-15A9-48AF-8154-A223158BFEC2}"/>
              </a:ext>
            </a:extLst>
          </p:cNvPr>
          <p:cNvSpPr>
            <a:spLocks noGrp="1"/>
          </p:cNvSpPr>
          <p:nvPr>
            <p:ph type="body" idx="1" hasCustomPrompt="1"/>
          </p:nvPr>
        </p:nvSpPr>
        <p:spPr>
          <a:xfrm>
            <a:off x="452215" y="2816932"/>
            <a:ext cx="7551996" cy="461665"/>
          </a:xfrm>
          <a:prstGeom prst="rect">
            <a:avLst/>
          </a:prstGeom>
        </p:spPr>
        <p:txBody>
          <a:bodyPr lIns="108000" rIns="180000">
            <a:spAutoFit/>
          </a:bodyPr>
          <a:lstStyle>
            <a:lvl1pPr marL="0" indent="0">
              <a:buNone/>
              <a:defRPr sz="24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Subtitle of the chapter</a:t>
            </a:r>
          </a:p>
        </p:txBody>
      </p:sp>
      <p:pic>
        <p:nvPicPr>
          <p:cNvPr id="18" name="Graphique 8">
            <a:extLst>
              <a:ext uri="{FF2B5EF4-FFF2-40B4-BE49-F238E27FC236}">
                <a16:creationId xmlns:a16="http://schemas.microsoft.com/office/drawing/2014/main" id="{44FFDEA7-E33B-4F69-A94F-C24D4C06C366}"/>
              </a:ext>
            </a:extLst>
          </p:cNvPr>
          <p:cNvPicPr>
            <a:picLocks noChangeAspect="1"/>
          </p:cNvPicPr>
          <p:nvPr userDrawn="1"/>
        </p:nvPicPr>
        <p:blipFill>
          <a:blip r:embed="rId6" cstate="screen">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21" name="Espace réservé du numéro de diapositive 2">
            <a:extLst>
              <a:ext uri="{FF2B5EF4-FFF2-40B4-BE49-F238E27FC236}">
                <a16:creationId xmlns:a16="http://schemas.microsoft.com/office/drawing/2014/main" id="{55EF3A58-D397-4CE4-A40D-2D27231A07FB}"/>
              </a:ext>
            </a:extLst>
          </p:cNvPr>
          <p:cNvSpPr>
            <a:spLocks noGrp="1"/>
          </p:cNvSpPr>
          <p:nvPr>
            <p:ph type="sldNum" sz="quarter" idx="14"/>
          </p:nvPr>
        </p:nvSpPr>
        <p:spPr>
          <a:xfrm>
            <a:off x="382932" y="6219234"/>
            <a:ext cx="360037" cy="365125"/>
          </a:xfrm>
          <a:prstGeom prst="rect">
            <a:avLst/>
          </a:prstGeom>
        </p:spPr>
        <p:txBody>
          <a:bodyPr/>
          <a:lstStyle>
            <a:lvl1pPr>
              <a:defRPr>
                <a:solidFill>
                  <a:schemeClr val="bg1"/>
                </a:solidFill>
              </a:defRPr>
            </a:lvl1pPr>
          </a:lstStyle>
          <a:p>
            <a:fld id="{D61AABEC-672F-4B68-B914-690DA978312C}" type="slidenum">
              <a:rPr lang="en-GB" smtClean="0"/>
              <a:pPr/>
              <a:t>‹#›</a:t>
            </a:fld>
            <a:r>
              <a:rPr lang="en-GB"/>
              <a:t> ‒ </a:t>
            </a:r>
            <a:endParaRPr lang="en-GB" dirty="0"/>
          </a:p>
        </p:txBody>
      </p:sp>
      <p:sp>
        <p:nvSpPr>
          <p:cNvPr id="22" name="Espace réservé du pied de page 4">
            <a:extLst>
              <a:ext uri="{FF2B5EF4-FFF2-40B4-BE49-F238E27FC236}">
                <a16:creationId xmlns:a16="http://schemas.microsoft.com/office/drawing/2014/main" id="{87E7F813-4752-4D6D-9FC9-975E797C55BA}"/>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 Ipsos | Doc Name</a:t>
            </a:r>
          </a:p>
        </p:txBody>
      </p:sp>
    </p:spTree>
    <p:extLst>
      <p:ext uri="{BB962C8B-B14F-4D97-AF65-F5344CB8AC3E}">
        <p14:creationId xmlns:p14="http://schemas.microsoft.com/office/powerpoint/2010/main" val="3936082229"/>
      </p:ext>
    </p:extLst>
  </p:cSld>
  <p:clrMapOvr>
    <a:masterClrMapping/>
  </p:clrMapOvr>
  <p:extLst>
    <p:ext uri="{DCECCB84-F9BA-43D5-87BE-67443E8EF086}">
      <p15:sldGuideLst xmlns:p15="http://schemas.microsoft.com/office/powerpoint/2012/main">
        <p15:guide id="1" pos="288">
          <p15:clr>
            <a:srgbClr val="F26B43"/>
          </p15:clr>
        </p15:guide>
        <p15:guide id="2" pos="360">
          <p15:clr>
            <a:srgbClr val="A4A3A4"/>
          </p15:clr>
        </p15:guide>
        <p15:guide id="3" orient="horz" pos="3906">
          <p15:clr>
            <a:srgbClr val="F26B43"/>
          </p15:clr>
        </p15:guide>
        <p15:guide id="4" orient="horz" pos="4156">
          <p15:clr>
            <a:srgbClr val="F26B43"/>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1_End">
    <p:bg>
      <p:bgPr>
        <a:solidFill>
          <a:schemeClr val="bg2"/>
        </a:solidFill>
        <a:effectLst/>
      </p:bgPr>
    </p:bg>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8866C9DA-1390-4B1C-A5FA-DA3341B92160}"/>
              </a:ext>
            </a:extLst>
          </p:cNvPr>
          <p:cNvGraphicFramePr>
            <a:graphicFrameLocks noChangeAspect="1"/>
          </p:cNvGraphicFramePr>
          <p:nvPr userDrawn="1">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3" imgW="532" imgH="530" progId="TCLayout.ActiveDocument.1">
                  <p:embed/>
                </p:oleObj>
              </mc:Choice>
              <mc:Fallback>
                <p:oleObj name="Diapositive think-cell" r:id="rId3" imgW="532" imgH="530" progId="TCLayout.ActiveDocument.1">
                  <p:embed/>
                  <p:pic>
                    <p:nvPicPr>
                      <p:cNvPr id="3" name="Objet 2" hidden="1">
                        <a:extLst>
                          <a:ext uri="{FF2B5EF4-FFF2-40B4-BE49-F238E27FC236}">
                            <a16:creationId xmlns:a16="http://schemas.microsoft.com/office/drawing/2014/main" id="{8866C9DA-1390-4B1C-A5FA-DA3341B92160}"/>
                          </a:ext>
                        </a:extLst>
                      </p:cNvPr>
                      <p:cNvPicPr/>
                      <p:nvPr/>
                    </p:nvPicPr>
                    <p:blipFill>
                      <a:blip r:embed="rId4"/>
                      <a:stretch>
                        <a:fillRect/>
                      </a:stretch>
                    </p:blipFill>
                    <p:spPr>
                      <a:xfrm>
                        <a:off x="1591" y="1590"/>
                        <a:ext cx="1588" cy="1588"/>
                      </a:xfrm>
                      <a:prstGeom prst="rect">
                        <a:avLst/>
                      </a:prstGeom>
                    </p:spPr>
                  </p:pic>
                </p:oleObj>
              </mc:Fallback>
            </mc:AlternateContent>
          </a:graphicData>
        </a:graphic>
      </p:graphicFrame>
      <p:sp>
        <p:nvSpPr>
          <p:cNvPr id="29" name="Forme libre : forme 28">
            <a:extLst>
              <a:ext uri="{FF2B5EF4-FFF2-40B4-BE49-F238E27FC236}">
                <a16:creationId xmlns:a16="http://schemas.microsoft.com/office/drawing/2014/main" id="{7F299C1D-1251-47CF-8DC0-0B896E12FCE0}"/>
              </a:ext>
            </a:extLst>
          </p:cNvPr>
          <p:cNvSpPr/>
          <p:nvPr userDrawn="1"/>
        </p:nvSpPr>
        <p:spPr>
          <a:xfrm rot="18932423">
            <a:off x="2101013" y="2821245"/>
            <a:ext cx="11030123"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1799" b="0" i="0" u="none" strike="noStrike" kern="1200" cap="none" spc="0" normalizeH="0" baseline="0" noProof="0" dirty="0">
              <a:ln>
                <a:noFill/>
              </a:ln>
              <a:solidFill>
                <a:prstClr val="white"/>
              </a:solidFill>
              <a:effectLst/>
              <a:uLnTx/>
              <a:uFillTx/>
              <a:latin typeface="Arial"/>
              <a:ea typeface="+mn-ea"/>
              <a:cs typeface="+mn-cs"/>
            </a:endParaRPr>
          </a:p>
        </p:txBody>
      </p:sp>
      <p:sp>
        <p:nvSpPr>
          <p:cNvPr id="31" name="Forme libre : forme 30">
            <a:extLst>
              <a:ext uri="{FF2B5EF4-FFF2-40B4-BE49-F238E27FC236}">
                <a16:creationId xmlns:a16="http://schemas.microsoft.com/office/drawing/2014/main" id="{C687F725-9BAA-4FDE-BF5B-B39EF6EA033C}"/>
              </a:ext>
            </a:extLst>
          </p:cNvPr>
          <p:cNvSpPr/>
          <p:nvPr userDrawn="1"/>
        </p:nvSpPr>
        <p:spPr>
          <a:xfrm rot="18932423">
            <a:off x="4731457" y="3460935"/>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1799"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Image 8" descr="Une image contenant objet&#10;&#10;Description générée automatiquement">
            <a:extLst>
              <a:ext uri="{FF2B5EF4-FFF2-40B4-BE49-F238E27FC236}">
                <a16:creationId xmlns:a16="http://schemas.microsoft.com/office/drawing/2014/main" id="{7AB34238-B7E0-4612-92CE-C4989B35C07E}"/>
              </a:ext>
            </a:extLst>
          </p:cNvPr>
          <p:cNvPicPr>
            <a:picLocks noChangeAspect="1"/>
          </p:cNvPicPr>
          <p:nvPr userDrawn="1"/>
        </p:nvPicPr>
        <p:blipFill rotWithShape="1">
          <a:blip r:embed="rId5" cstate="email">
            <a:biLevel thresh="25000"/>
            <a:extLst>
              <a:ext uri="{28A0092B-C50C-407E-A947-70E740481C1C}">
                <a14:useLocalDpi xmlns:a14="http://schemas.microsoft.com/office/drawing/2010/main"/>
              </a:ext>
            </a:extLst>
          </a:blip>
          <a:srcRect/>
          <a:stretch/>
        </p:blipFill>
        <p:spPr>
          <a:xfrm>
            <a:off x="7680176" y="5467582"/>
            <a:ext cx="2802864" cy="649975"/>
          </a:xfrm>
          <a:prstGeom prst="rect">
            <a:avLst/>
          </a:prstGeom>
        </p:spPr>
      </p:pic>
      <p:pic>
        <p:nvPicPr>
          <p:cNvPr id="7" name="Graphique 12">
            <a:extLst>
              <a:ext uri="{FF2B5EF4-FFF2-40B4-BE49-F238E27FC236}">
                <a16:creationId xmlns:a16="http://schemas.microsoft.com/office/drawing/2014/main" id="{4A97E8AF-E7A3-48CB-93FA-FB7ABD189EEE}"/>
              </a:ext>
            </a:extLst>
          </p:cNvPr>
          <p:cNvPicPr>
            <a:picLocks noChangeAspect="1"/>
          </p:cNvPicPr>
          <p:nvPr userDrawn="1"/>
        </p:nvPicPr>
        <p:blipFill>
          <a:blip r:embed="rId6" cstate="email">
            <a:extLst>
              <a:ext uri="{28A0092B-C50C-407E-A947-70E740481C1C}">
                <a14:useLocalDpi xmlns:a14="http://schemas.microsoft.com/office/drawing/2010/main"/>
              </a:ext>
            </a:extLst>
          </a:blip>
          <a:srcRect/>
          <a:stretch/>
        </p:blipFill>
        <p:spPr>
          <a:xfrm>
            <a:off x="10730265" y="5358934"/>
            <a:ext cx="863743" cy="791159"/>
          </a:xfrm>
          <a:prstGeom prst="rect">
            <a:avLst/>
          </a:prstGeom>
        </p:spPr>
      </p:pic>
    </p:spTree>
    <p:extLst>
      <p:ext uri="{BB962C8B-B14F-4D97-AF65-F5344CB8AC3E}">
        <p14:creationId xmlns:p14="http://schemas.microsoft.com/office/powerpoint/2010/main" val="29353828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1_Thanks 2">
    <p:bg>
      <p:bgPr>
        <a:solidFill>
          <a:schemeClr val="bg2"/>
        </a:solidFill>
        <a:effectLst/>
      </p:bgPr>
    </p:bg>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8866C9DA-1390-4B1C-A5FA-DA3341B92160}"/>
              </a:ext>
            </a:extLst>
          </p:cNvPr>
          <p:cNvGraphicFramePr>
            <a:graphicFrameLocks noChangeAspect="1"/>
          </p:cNvGraphicFramePr>
          <p:nvPr userDrawn="1">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3" imgW="532" imgH="530" progId="TCLayout.ActiveDocument.1">
                  <p:embed/>
                </p:oleObj>
              </mc:Choice>
              <mc:Fallback>
                <p:oleObj name="Diapositive think-cell" r:id="rId3" imgW="532" imgH="530" progId="TCLayout.ActiveDocument.1">
                  <p:embed/>
                  <p:pic>
                    <p:nvPicPr>
                      <p:cNvPr id="3" name="Objet 2" hidden="1">
                        <a:extLst>
                          <a:ext uri="{FF2B5EF4-FFF2-40B4-BE49-F238E27FC236}">
                            <a16:creationId xmlns:a16="http://schemas.microsoft.com/office/drawing/2014/main" id="{8866C9DA-1390-4B1C-A5FA-DA3341B92160}"/>
                          </a:ext>
                        </a:extLst>
                      </p:cNvPr>
                      <p:cNvPicPr/>
                      <p:nvPr/>
                    </p:nvPicPr>
                    <p:blipFill>
                      <a:blip r:embed="rId4"/>
                      <a:stretch>
                        <a:fillRect/>
                      </a:stretch>
                    </p:blipFill>
                    <p:spPr>
                      <a:xfrm>
                        <a:off x="1591" y="1590"/>
                        <a:ext cx="1588" cy="1588"/>
                      </a:xfrm>
                      <a:prstGeom prst="rect">
                        <a:avLst/>
                      </a:prstGeom>
                    </p:spPr>
                  </p:pic>
                </p:oleObj>
              </mc:Fallback>
            </mc:AlternateContent>
          </a:graphicData>
        </a:graphic>
      </p:graphicFrame>
      <p:sp>
        <p:nvSpPr>
          <p:cNvPr id="29" name="Forme libre : forme 28">
            <a:extLst>
              <a:ext uri="{FF2B5EF4-FFF2-40B4-BE49-F238E27FC236}">
                <a16:creationId xmlns:a16="http://schemas.microsoft.com/office/drawing/2014/main" id="{7F299C1D-1251-47CF-8DC0-0B896E12FCE0}"/>
              </a:ext>
            </a:extLst>
          </p:cNvPr>
          <p:cNvSpPr/>
          <p:nvPr userDrawn="1"/>
        </p:nvSpPr>
        <p:spPr>
          <a:xfrm rot="18932423">
            <a:off x="2101013" y="2821245"/>
            <a:ext cx="11030123"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1799" b="0" i="0" u="none" strike="noStrike" kern="1200" cap="none" spc="0" normalizeH="0" baseline="0" noProof="0" dirty="0">
              <a:ln>
                <a:noFill/>
              </a:ln>
              <a:solidFill>
                <a:prstClr val="white"/>
              </a:solidFill>
              <a:effectLst/>
              <a:uLnTx/>
              <a:uFillTx/>
              <a:latin typeface="Arial"/>
              <a:ea typeface="+mn-ea"/>
              <a:cs typeface="+mn-cs"/>
            </a:endParaRPr>
          </a:p>
        </p:txBody>
      </p:sp>
      <p:sp>
        <p:nvSpPr>
          <p:cNvPr id="31" name="Forme libre : forme 30">
            <a:extLst>
              <a:ext uri="{FF2B5EF4-FFF2-40B4-BE49-F238E27FC236}">
                <a16:creationId xmlns:a16="http://schemas.microsoft.com/office/drawing/2014/main" id="{C687F725-9BAA-4FDE-BF5B-B39EF6EA033C}"/>
              </a:ext>
            </a:extLst>
          </p:cNvPr>
          <p:cNvSpPr/>
          <p:nvPr userDrawn="1"/>
        </p:nvSpPr>
        <p:spPr>
          <a:xfrm rot="18932423">
            <a:off x="4731457" y="3460935"/>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1799" b="0" i="0" u="none" strike="noStrike" kern="1200" cap="none" spc="0" normalizeH="0" baseline="0" noProof="0" dirty="0">
              <a:ln>
                <a:noFill/>
              </a:ln>
              <a:solidFill>
                <a:prstClr val="white"/>
              </a:solidFill>
              <a:effectLst/>
              <a:uLnTx/>
              <a:uFillTx/>
              <a:latin typeface="Arial"/>
              <a:ea typeface="+mn-ea"/>
              <a:cs typeface="+mn-cs"/>
            </a:endParaRPr>
          </a:p>
        </p:txBody>
      </p:sp>
      <p:pic>
        <p:nvPicPr>
          <p:cNvPr id="14" name="Image 13" descr="Une image contenant objet&#10;&#10;Description générée automatiquement">
            <a:extLst>
              <a:ext uri="{FF2B5EF4-FFF2-40B4-BE49-F238E27FC236}">
                <a16:creationId xmlns:a16="http://schemas.microsoft.com/office/drawing/2014/main" id="{99BF86A5-F0B8-42C9-A87E-16C8B6F68080}"/>
              </a:ext>
            </a:extLst>
          </p:cNvPr>
          <p:cNvPicPr>
            <a:picLocks noChangeAspect="1"/>
          </p:cNvPicPr>
          <p:nvPr userDrawn="1"/>
        </p:nvPicPr>
        <p:blipFill rotWithShape="1">
          <a:blip r:embed="rId5" cstate="email">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a:ext>
            </a:extLst>
          </a:blip>
          <a:srcRect/>
          <a:stretch/>
        </p:blipFill>
        <p:spPr>
          <a:xfrm>
            <a:off x="7680176" y="5467582"/>
            <a:ext cx="2802864" cy="649975"/>
          </a:xfrm>
          <a:prstGeom prst="rect">
            <a:avLst/>
          </a:prstGeom>
        </p:spPr>
      </p:pic>
      <p:sp>
        <p:nvSpPr>
          <p:cNvPr id="33" name="Rectangle 32">
            <a:extLst>
              <a:ext uri="{FF2B5EF4-FFF2-40B4-BE49-F238E27FC236}">
                <a16:creationId xmlns:a16="http://schemas.microsoft.com/office/drawing/2014/main" id="{F679F638-3664-4A3D-B3CC-1AE9AB09B32C}"/>
              </a:ext>
            </a:extLst>
          </p:cNvPr>
          <p:cNvSpPr/>
          <p:nvPr userDrawn="1"/>
        </p:nvSpPr>
        <p:spPr>
          <a:xfrm>
            <a:off x="613347" y="2022491"/>
            <a:ext cx="2628292" cy="11161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1799" b="0" i="0" u="none" strike="noStrike" kern="1200" cap="none" spc="0" normalizeH="0" baseline="0" noProof="0">
              <a:ln>
                <a:noFill/>
              </a:ln>
              <a:solidFill>
                <a:prstClr val="white"/>
              </a:solidFill>
              <a:effectLst/>
              <a:uLnTx/>
              <a:uFillTx/>
              <a:latin typeface="Arial"/>
              <a:ea typeface="+mn-ea"/>
              <a:cs typeface="+mn-cs"/>
            </a:endParaRPr>
          </a:p>
        </p:txBody>
      </p:sp>
      <p:grpSp>
        <p:nvGrpSpPr>
          <p:cNvPr id="34" name="Groupe 33">
            <a:extLst>
              <a:ext uri="{FF2B5EF4-FFF2-40B4-BE49-F238E27FC236}">
                <a16:creationId xmlns:a16="http://schemas.microsoft.com/office/drawing/2014/main" id="{113FDBA7-5D27-421C-85B6-3FA82D4FF202}"/>
              </a:ext>
            </a:extLst>
          </p:cNvPr>
          <p:cNvGrpSpPr/>
          <p:nvPr userDrawn="1"/>
        </p:nvGrpSpPr>
        <p:grpSpPr>
          <a:xfrm>
            <a:off x="697171" y="1903449"/>
            <a:ext cx="2376783" cy="1354217"/>
            <a:chOff x="794460" y="1664804"/>
            <a:chExt cx="2376783" cy="1354217"/>
          </a:xfrm>
        </p:grpSpPr>
        <p:sp>
          <p:nvSpPr>
            <p:cNvPr id="36" name="TextBox 12">
              <a:extLst>
                <a:ext uri="{FF2B5EF4-FFF2-40B4-BE49-F238E27FC236}">
                  <a16:creationId xmlns:a16="http://schemas.microsoft.com/office/drawing/2014/main" id="{6DBE849B-11CF-4A64-8448-70B62EB6CF22}"/>
                </a:ext>
              </a:extLst>
            </p:cNvPr>
            <p:cNvSpPr txBox="1">
              <a:spLocks/>
            </p:cNvSpPr>
            <p:nvPr userDrawn="1"/>
          </p:nvSpPr>
          <p:spPr>
            <a:xfrm>
              <a:off x="794460" y="1664804"/>
              <a:ext cx="814325" cy="1354217"/>
            </a:xfrm>
            <a:prstGeom prst="rect">
              <a:avLst/>
            </a:prstGeom>
            <a:noFill/>
          </p:spPr>
          <p:txBody>
            <a:bodyPr wrap="none" lIns="0" tIns="0" rIns="0" bIns="0" rtlCol="0" anchor="ctr">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r>
                <a:rPr kumimoji="0" lang="en-GB" sz="7993" b="1" i="0" u="none" strike="noStrike" kern="1200" cap="none" spc="0" normalizeH="0" baseline="0" noProof="0" dirty="0">
                  <a:ln>
                    <a:noFill/>
                  </a:ln>
                  <a:blipFill>
                    <a:blip r:embed="rId7"/>
                    <a:stretch>
                      <a:fillRect/>
                    </a:stretch>
                  </a:blipFill>
                  <a:effectLst/>
                  <a:uLnTx/>
                  <a:uFillTx/>
                  <a:latin typeface="Arial"/>
                  <a:ea typeface="+mn-ea"/>
                  <a:cs typeface="+mn-cs"/>
                </a:rPr>
                <a:t>Y</a:t>
              </a:r>
            </a:p>
          </p:txBody>
        </p:sp>
        <p:sp>
          <p:nvSpPr>
            <p:cNvPr id="37" name="TextBox 12">
              <a:extLst>
                <a:ext uri="{FF2B5EF4-FFF2-40B4-BE49-F238E27FC236}">
                  <a16:creationId xmlns:a16="http://schemas.microsoft.com/office/drawing/2014/main" id="{A243C84E-50CC-4C5F-B7D5-5A14645EA45A}"/>
                </a:ext>
              </a:extLst>
            </p:cNvPr>
            <p:cNvSpPr txBox="1">
              <a:spLocks/>
            </p:cNvSpPr>
            <p:nvPr userDrawn="1"/>
          </p:nvSpPr>
          <p:spPr>
            <a:xfrm>
              <a:off x="1550687" y="1664804"/>
              <a:ext cx="814325" cy="1354217"/>
            </a:xfrm>
            <a:prstGeom prst="rect">
              <a:avLst/>
            </a:prstGeom>
            <a:noFill/>
          </p:spPr>
          <p:txBody>
            <a:bodyPr wrap="none" lIns="0" tIns="0" rIns="0" bIns="0" rtlCol="0" anchor="ctr">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r>
                <a:rPr kumimoji="0" lang="en-GB" sz="7993" b="1" i="0" u="none" strike="noStrike" kern="1200" cap="none" spc="0" normalizeH="0" baseline="0" noProof="0" dirty="0">
                  <a:ln>
                    <a:noFill/>
                  </a:ln>
                  <a:blipFill>
                    <a:blip r:embed="rId7"/>
                    <a:stretch>
                      <a:fillRect/>
                    </a:stretch>
                  </a:blipFill>
                  <a:effectLst/>
                  <a:uLnTx/>
                  <a:uFillTx/>
                  <a:latin typeface="Arial"/>
                  <a:ea typeface="+mn-ea"/>
                  <a:cs typeface="+mn-cs"/>
                </a:rPr>
                <a:t>O</a:t>
              </a:r>
            </a:p>
          </p:txBody>
        </p:sp>
        <p:sp>
          <p:nvSpPr>
            <p:cNvPr id="38" name="TextBox 12">
              <a:extLst>
                <a:ext uri="{FF2B5EF4-FFF2-40B4-BE49-F238E27FC236}">
                  <a16:creationId xmlns:a16="http://schemas.microsoft.com/office/drawing/2014/main" id="{4DE2360C-0138-43FB-88B6-A916D5FF6C06}"/>
                </a:ext>
              </a:extLst>
            </p:cNvPr>
            <p:cNvSpPr txBox="1">
              <a:spLocks/>
            </p:cNvSpPr>
            <p:nvPr userDrawn="1"/>
          </p:nvSpPr>
          <p:spPr>
            <a:xfrm>
              <a:off x="2356918" y="1664804"/>
              <a:ext cx="814325" cy="1354217"/>
            </a:xfrm>
            <a:prstGeom prst="rect">
              <a:avLst/>
            </a:prstGeom>
            <a:noFill/>
          </p:spPr>
          <p:txBody>
            <a:bodyPr wrap="none" lIns="0" tIns="0" rIns="0" bIns="0" rtlCol="0" anchor="ctr">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r>
                <a:rPr kumimoji="0" lang="en-GB" sz="7993" b="1" i="0" u="none" strike="noStrike" kern="1200" cap="none" spc="0" normalizeH="0" baseline="0" noProof="0" dirty="0">
                  <a:ln>
                    <a:noFill/>
                  </a:ln>
                  <a:blipFill>
                    <a:blip r:embed="rId7"/>
                    <a:stretch>
                      <a:fillRect/>
                    </a:stretch>
                  </a:blipFill>
                  <a:effectLst/>
                  <a:uLnTx/>
                  <a:uFillTx/>
                  <a:latin typeface="Arial"/>
                  <a:ea typeface="+mn-ea"/>
                  <a:cs typeface="+mn-cs"/>
                </a:rPr>
                <a:t>U</a:t>
              </a:r>
            </a:p>
          </p:txBody>
        </p:sp>
      </p:grpSp>
      <p:sp>
        <p:nvSpPr>
          <p:cNvPr id="40" name="ZoneTexte 39">
            <a:extLst>
              <a:ext uri="{FF2B5EF4-FFF2-40B4-BE49-F238E27FC236}">
                <a16:creationId xmlns:a16="http://schemas.microsoft.com/office/drawing/2014/main" id="{63612154-01AA-4A44-9626-0CEFBE31DD80}"/>
              </a:ext>
            </a:extLst>
          </p:cNvPr>
          <p:cNvSpPr txBox="1"/>
          <p:nvPr userDrawn="1"/>
        </p:nvSpPr>
        <p:spPr>
          <a:xfrm>
            <a:off x="515380" y="944728"/>
            <a:ext cx="3416320" cy="1199239"/>
          </a:xfrm>
          <a:prstGeom prst="rect">
            <a:avLst/>
          </a:prstGeom>
          <a:noFill/>
        </p:spPr>
        <p:txBody>
          <a:bodyPr wrap="none" rtlCol="0">
            <a:spAutoFit/>
          </a:bodyPr>
          <a:lstStyle/>
          <a:p>
            <a:pPr marL="0" marR="0" lvl="0" indent="0" algn="l" defTabSz="913776" rtl="0" eaLnBrk="1" fontAlgn="auto" latinLnBrk="0" hangingPunct="1">
              <a:lnSpc>
                <a:spcPct val="100000"/>
              </a:lnSpc>
              <a:spcBef>
                <a:spcPts val="0"/>
              </a:spcBef>
              <a:spcAft>
                <a:spcPts val="0"/>
              </a:spcAft>
              <a:buClrTx/>
              <a:buSzTx/>
              <a:buFontTx/>
              <a:buNone/>
              <a:tabLst/>
              <a:defRPr/>
            </a:pPr>
            <a:r>
              <a:rPr kumimoji="0" lang="fr-FR" sz="7193" b="1" i="0" u="none" strike="noStrike" kern="1200" cap="none" spc="0" normalizeH="0" baseline="0" noProof="0" dirty="0">
                <a:ln>
                  <a:noFill/>
                </a:ln>
                <a:solidFill>
                  <a:prstClr val="white"/>
                </a:solidFill>
                <a:effectLst/>
                <a:uLnTx/>
                <a:uFillTx/>
                <a:latin typeface="Arial"/>
                <a:ea typeface="+mn-ea"/>
                <a:cs typeface="+mn-cs"/>
              </a:rPr>
              <a:t>THANK</a:t>
            </a:r>
          </a:p>
        </p:txBody>
      </p:sp>
      <p:pic>
        <p:nvPicPr>
          <p:cNvPr id="15" name="Graphique 12">
            <a:extLst>
              <a:ext uri="{FF2B5EF4-FFF2-40B4-BE49-F238E27FC236}">
                <a16:creationId xmlns:a16="http://schemas.microsoft.com/office/drawing/2014/main" id="{9A6E24CF-8D33-4CD9-8F42-13A4AED0D589}"/>
              </a:ext>
            </a:extLst>
          </p:cNvPr>
          <p:cNvPicPr>
            <a:picLocks noChangeAspect="1"/>
          </p:cNvPicPr>
          <p:nvPr userDrawn="1"/>
        </p:nvPicPr>
        <p:blipFill>
          <a:blip r:embed="rId8" cstate="email">
            <a:extLst>
              <a:ext uri="{28A0092B-C50C-407E-A947-70E740481C1C}">
                <a14:useLocalDpi xmlns:a14="http://schemas.microsoft.com/office/drawing/2010/main"/>
              </a:ext>
            </a:extLst>
          </a:blip>
          <a:srcRect/>
          <a:stretch/>
        </p:blipFill>
        <p:spPr>
          <a:xfrm>
            <a:off x="10730265" y="5358934"/>
            <a:ext cx="863743" cy="791159"/>
          </a:xfrm>
          <a:prstGeom prst="rect">
            <a:avLst/>
          </a:prstGeom>
        </p:spPr>
      </p:pic>
    </p:spTree>
    <p:extLst>
      <p:ext uri="{BB962C8B-B14F-4D97-AF65-F5344CB8AC3E}">
        <p14:creationId xmlns:p14="http://schemas.microsoft.com/office/powerpoint/2010/main" val="117505710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1_Cover_2">
    <p:bg>
      <p:bgPr>
        <a:solidFill>
          <a:schemeClr val="bg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60038C2-3C48-4CE3-9B76-8514D0A5491D}"/>
              </a:ext>
            </a:extLst>
          </p:cNvPr>
          <p:cNvSpPr/>
          <p:nvPr/>
        </p:nvSpPr>
        <p:spPr>
          <a:xfrm>
            <a:off x="0" y="0"/>
            <a:ext cx="12192000" cy="6858000"/>
          </a:xfrm>
          <a:prstGeom prst="rect">
            <a:avLst/>
          </a:prstGeom>
          <a:gradFill>
            <a:gsLst>
              <a:gs pos="0">
                <a:schemeClr val="tx1">
                  <a:alpha val="85000"/>
                </a:schemeClr>
              </a:gs>
              <a:gs pos="100000">
                <a:schemeClr val="tx1">
                  <a:alpha val="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11" name="Graphic 10">
            <a:extLst>
              <a:ext uri="{FF2B5EF4-FFF2-40B4-BE49-F238E27FC236}">
                <a16:creationId xmlns:a16="http://schemas.microsoft.com/office/drawing/2014/main" id="{6E75639B-B5D5-418F-BE40-49B84AEE26C0}"/>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0" y="2"/>
            <a:ext cx="3597120" cy="3540023"/>
          </a:xfrm>
          <a:prstGeom prst="rect">
            <a:avLst/>
          </a:prstGeom>
        </p:spPr>
      </p:pic>
      <p:graphicFrame>
        <p:nvGraphicFramePr>
          <p:cNvPr id="5" name="Objet 4" hidden="1">
            <a:extLst>
              <a:ext uri="{FF2B5EF4-FFF2-40B4-BE49-F238E27FC236}">
                <a16:creationId xmlns:a16="http://schemas.microsoft.com/office/drawing/2014/main" id="{075C7A91-CC93-4B69-84A3-D6E6299E1C1C}"/>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6" imgW="532" imgH="530" progId="TCLayout.ActiveDocument.1">
                  <p:embed/>
                </p:oleObj>
              </mc:Choice>
              <mc:Fallback>
                <p:oleObj name="Diapositive think-cell" r:id="rId6" imgW="532" imgH="530" progId="TCLayout.ActiveDocument.1">
                  <p:embed/>
                  <p:pic>
                    <p:nvPicPr>
                      <p:cNvPr id="5" name="Objet 4" hidden="1">
                        <a:extLst>
                          <a:ext uri="{FF2B5EF4-FFF2-40B4-BE49-F238E27FC236}">
                            <a16:creationId xmlns:a16="http://schemas.microsoft.com/office/drawing/2014/main" id="{075C7A91-CC93-4B69-84A3-D6E6299E1C1C}"/>
                          </a:ext>
                        </a:extLst>
                      </p:cNvPr>
                      <p:cNvPicPr/>
                      <p:nvPr/>
                    </p:nvPicPr>
                    <p:blipFill>
                      <a:blip r:embed="rId7"/>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4455627D-8E54-4A37-802B-8C427B3EB1B5}"/>
              </a:ext>
            </a:extLst>
          </p:cNvPr>
          <p:cNvSpPr/>
          <p:nvPr>
            <p:custDataLst>
              <p:tags r:id="rId2"/>
            </p:custDataLst>
          </p:nvPr>
        </p:nvSpPr>
        <p:spPr>
          <a:xfrm>
            <a:off x="5" y="3"/>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5989"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25" name="Sous-titre 2">
            <a:extLst>
              <a:ext uri="{FF2B5EF4-FFF2-40B4-BE49-F238E27FC236}">
                <a16:creationId xmlns:a16="http://schemas.microsoft.com/office/drawing/2014/main" id="{4088B764-8510-4C07-BA0D-2CF1DF51A24C}"/>
              </a:ext>
            </a:extLst>
          </p:cNvPr>
          <p:cNvSpPr>
            <a:spLocks noGrp="1"/>
          </p:cNvSpPr>
          <p:nvPr>
            <p:ph type="subTitle" idx="1" hasCustomPrompt="1"/>
          </p:nvPr>
        </p:nvSpPr>
        <p:spPr>
          <a:xfrm>
            <a:off x="459133" y="2664813"/>
            <a:ext cx="5636868" cy="369161"/>
          </a:xfrm>
          <a:prstGeom prst="rect">
            <a:avLst/>
          </a:prstGeom>
        </p:spPr>
        <p:txBody>
          <a:bodyPr wrap="square" lIns="0" rIns="0">
            <a:spAutoFit/>
          </a:bodyPr>
          <a:lstStyle>
            <a:lvl1pPr marL="0" indent="0" algn="l">
              <a:buNone/>
              <a:defRPr sz="2396">
                <a:solidFill>
                  <a:schemeClr val="bg1"/>
                </a:solidFill>
                <a:latin typeface="+mj-lt"/>
              </a:defRPr>
            </a:lvl1pPr>
            <a:lvl2pPr marL="456333" indent="0" algn="ctr">
              <a:buNone/>
              <a:defRPr sz="1997"/>
            </a:lvl2pPr>
            <a:lvl3pPr marL="912664" indent="0" algn="ctr">
              <a:buNone/>
              <a:defRPr sz="1797"/>
            </a:lvl3pPr>
            <a:lvl4pPr marL="1368994" indent="0" algn="ctr">
              <a:buNone/>
              <a:defRPr sz="1597"/>
            </a:lvl4pPr>
            <a:lvl5pPr marL="1825328" indent="0" algn="ctr">
              <a:buNone/>
              <a:defRPr sz="1597"/>
            </a:lvl5pPr>
            <a:lvl6pPr marL="2281658" indent="0" algn="ctr">
              <a:buNone/>
              <a:defRPr sz="1597"/>
            </a:lvl6pPr>
            <a:lvl7pPr marL="2737992" indent="0" algn="ctr">
              <a:buNone/>
              <a:defRPr sz="1597"/>
            </a:lvl7pPr>
            <a:lvl8pPr marL="3194323" indent="0" algn="ctr">
              <a:buNone/>
              <a:defRPr sz="1597"/>
            </a:lvl8pPr>
            <a:lvl9pPr marL="3650655" indent="0" algn="ctr">
              <a:buNone/>
              <a:defRPr sz="1597"/>
            </a:lvl9pPr>
          </a:lstStyle>
          <a:p>
            <a:r>
              <a:rPr lang="en-GB" dirty="0"/>
              <a:t>Subtitle of the presentation</a:t>
            </a:r>
          </a:p>
        </p:txBody>
      </p:sp>
      <p:sp>
        <p:nvSpPr>
          <p:cNvPr id="29" name="Titre 1">
            <a:extLst>
              <a:ext uri="{FF2B5EF4-FFF2-40B4-BE49-F238E27FC236}">
                <a16:creationId xmlns:a16="http://schemas.microsoft.com/office/drawing/2014/main" id="{11E79B9F-D05E-49BF-B453-960FE5979E12}"/>
              </a:ext>
            </a:extLst>
          </p:cNvPr>
          <p:cNvSpPr>
            <a:spLocks noGrp="1"/>
          </p:cNvSpPr>
          <p:nvPr>
            <p:ph type="ctrTitle" hasCustomPrompt="1"/>
          </p:nvPr>
        </p:nvSpPr>
        <p:spPr>
          <a:xfrm>
            <a:off x="459208" y="712575"/>
            <a:ext cx="7551997" cy="1853047"/>
          </a:xfrm>
        </p:spPr>
        <p:txBody>
          <a:bodyPr lIns="0" rIns="0" anchor="t">
            <a:noAutofit/>
          </a:bodyPr>
          <a:lstStyle>
            <a:lvl1pPr algn="l">
              <a:lnSpc>
                <a:spcPct val="70000"/>
              </a:lnSpc>
              <a:defRPr sz="6000" b="1" cap="all" spc="-151" baseline="0">
                <a:solidFill>
                  <a:schemeClr val="bg1"/>
                </a:solidFill>
                <a:latin typeface="Arial Black" panose="020B0A04020102020204" pitchFamily="34" charset="0"/>
              </a:defRPr>
            </a:lvl1pPr>
          </a:lstStyle>
          <a:p>
            <a:r>
              <a:rPr lang="en-GB" dirty="0"/>
              <a:t>TITLE OF THE CHAPTER</a:t>
            </a:r>
          </a:p>
        </p:txBody>
      </p:sp>
      <p:sp>
        <p:nvSpPr>
          <p:cNvPr id="30" name="Espace réservé du texte 8">
            <a:extLst>
              <a:ext uri="{FF2B5EF4-FFF2-40B4-BE49-F238E27FC236}">
                <a16:creationId xmlns:a16="http://schemas.microsoft.com/office/drawing/2014/main" id="{D39135E3-2C64-4E94-A391-E653634ECA3E}"/>
              </a:ext>
            </a:extLst>
          </p:cNvPr>
          <p:cNvSpPr>
            <a:spLocks noGrp="1"/>
          </p:cNvSpPr>
          <p:nvPr>
            <p:ph type="body" sz="quarter" idx="12" hasCustomPrompt="1"/>
          </p:nvPr>
        </p:nvSpPr>
        <p:spPr>
          <a:xfrm>
            <a:off x="459133" y="4205016"/>
            <a:ext cx="5636867" cy="307648"/>
          </a:xfrm>
          <a:prstGeom prst="rect">
            <a:avLst/>
          </a:prstGeom>
        </p:spPr>
        <p:txBody>
          <a:bodyPr wrap="square" lIns="0" rIns="0">
            <a:spAutoFit/>
          </a:bodyPr>
          <a:lstStyle>
            <a:lvl1pPr marL="0" indent="0">
              <a:buNone/>
              <a:defRPr sz="1997">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Name of the speaker</a:t>
            </a:r>
          </a:p>
        </p:txBody>
      </p:sp>
      <p:cxnSp>
        <p:nvCxnSpPr>
          <p:cNvPr id="31" name="Connecteur droit 26">
            <a:extLst>
              <a:ext uri="{FF2B5EF4-FFF2-40B4-BE49-F238E27FC236}">
                <a16:creationId xmlns:a16="http://schemas.microsoft.com/office/drawing/2014/main" id="{2E603D8A-435E-44AA-9556-EC256620340B}"/>
              </a:ext>
            </a:extLst>
          </p:cNvPr>
          <p:cNvCxnSpPr>
            <a:cxnSpLocks/>
          </p:cNvCxnSpPr>
          <p:nvPr/>
        </p:nvCxnSpPr>
        <p:spPr>
          <a:xfrm>
            <a:off x="459132" y="4123557"/>
            <a:ext cx="66396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Footer Placeholder 10">
            <a:extLst>
              <a:ext uri="{FF2B5EF4-FFF2-40B4-BE49-F238E27FC236}">
                <a16:creationId xmlns:a16="http://schemas.microsoft.com/office/drawing/2014/main" id="{1C30865B-FA0B-42D7-B781-B2D5C245553A}"/>
              </a:ext>
            </a:extLst>
          </p:cNvPr>
          <p:cNvSpPr txBox="1">
            <a:spLocks/>
          </p:cNvSpPr>
          <p:nvPr/>
        </p:nvSpPr>
        <p:spPr>
          <a:xfrm>
            <a:off x="428673" y="5998707"/>
            <a:ext cx="4686791" cy="323165"/>
          </a:xfrm>
          <a:prstGeom prst="rect">
            <a:avLst/>
          </a:prstGeom>
        </p:spPr>
        <p:txBody>
          <a:bodyPr lIns="0" tIns="0" rIns="0" bIns="0">
            <a:noAutofit/>
          </a:bodyPr>
          <a:lstStyle>
            <a:defPPr>
              <a:defRPr lang="en-US"/>
            </a:defPPr>
            <a:lvl1pPr marL="0" algn="l" defTabSz="914400" rtl="0" eaLnBrk="1" latinLnBrk="0" hangingPunct="1">
              <a:defRPr sz="1333"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1218042" rtl="0" eaLnBrk="1" fontAlgn="auto" latinLnBrk="0" hangingPunct="1">
              <a:lnSpc>
                <a:spcPct val="100000"/>
              </a:lnSpc>
              <a:spcBef>
                <a:spcPts val="0"/>
              </a:spcBef>
              <a:spcAft>
                <a:spcPts val="0"/>
              </a:spcAft>
              <a:buClrTx/>
              <a:buSzTx/>
              <a:buFontTx/>
              <a:buNone/>
              <a:tabLst/>
              <a:defRPr/>
            </a:pPr>
            <a:r>
              <a:rPr kumimoji="0" lang="en-GB" sz="899" b="0" i="0" u="none" strike="noStrike" kern="1200" cap="none" spc="0" normalizeH="0" baseline="0" noProof="0" dirty="0">
                <a:ln>
                  <a:noFill/>
                </a:ln>
                <a:solidFill>
                  <a:prstClr val="white"/>
                </a:solidFill>
                <a:effectLst/>
                <a:uLnTx/>
                <a:uFillTx/>
                <a:latin typeface="Arial"/>
                <a:ea typeface="+mn-ea"/>
                <a:cs typeface="+mn-cs"/>
              </a:rPr>
              <a:t>© 2023 Ipsos.  All rights reserved. Contains Ipsos' Confidential and Proprietary information and may not be disclosed or reproduced without the prior written consent of Ipsos.</a:t>
            </a:r>
          </a:p>
        </p:txBody>
      </p:sp>
      <p:pic>
        <p:nvPicPr>
          <p:cNvPr id="12" name="Image 15" descr="Une image contenant objet&#10;&#10;Description générée automatiquement">
            <a:extLst>
              <a:ext uri="{FF2B5EF4-FFF2-40B4-BE49-F238E27FC236}">
                <a16:creationId xmlns:a16="http://schemas.microsoft.com/office/drawing/2014/main" id="{FC9C8672-720D-4EFB-8414-902E7494015D}"/>
              </a:ext>
            </a:extLst>
          </p:cNvPr>
          <p:cNvPicPr>
            <a:picLocks noChangeAspect="1"/>
          </p:cNvPicPr>
          <p:nvPr/>
        </p:nvPicPr>
        <p:blipFill rotWithShape="1">
          <a:blip r:embed="rId8" cstate="screen">
            <a:biLevel thresh="25000"/>
            <a:extLst>
              <a:ext uri="{28A0092B-C50C-407E-A947-70E740481C1C}">
                <a14:useLocalDpi xmlns:a14="http://schemas.microsoft.com/office/drawing/2010/main"/>
              </a:ext>
            </a:extLst>
          </a:blip>
          <a:srcRect/>
          <a:stretch/>
        </p:blipFill>
        <p:spPr>
          <a:xfrm>
            <a:off x="7678714" y="5712306"/>
            <a:ext cx="2800271" cy="648775"/>
          </a:xfrm>
          <a:prstGeom prst="rect">
            <a:avLst/>
          </a:prstGeom>
        </p:spPr>
      </p:pic>
      <p:pic>
        <p:nvPicPr>
          <p:cNvPr id="13" name="Graphique 12">
            <a:extLst>
              <a:ext uri="{FF2B5EF4-FFF2-40B4-BE49-F238E27FC236}">
                <a16:creationId xmlns:a16="http://schemas.microsoft.com/office/drawing/2014/main" id="{CC59F681-6AF6-4C11-B902-EB47835A1757}"/>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10725975" y="5603860"/>
            <a:ext cx="862944" cy="789697"/>
          </a:xfrm>
          <a:prstGeom prst="rect">
            <a:avLst/>
          </a:prstGeom>
        </p:spPr>
      </p:pic>
      <p:sp>
        <p:nvSpPr>
          <p:cNvPr id="6" name="Text Placeholder 5">
            <a:extLst>
              <a:ext uri="{FF2B5EF4-FFF2-40B4-BE49-F238E27FC236}">
                <a16:creationId xmlns:a16="http://schemas.microsoft.com/office/drawing/2014/main" id="{AEB22A7C-BD55-4850-B932-70D296E3887C}"/>
              </a:ext>
            </a:extLst>
          </p:cNvPr>
          <p:cNvSpPr>
            <a:spLocks noGrp="1"/>
          </p:cNvSpPr>
          <p:nvPr>
            <p:ph type="body" sz="quarter" idx="13" hasCustomPrompt="1"/>
          </p:nvPr>
        </p:nvSpPr>
        <p:spPr>
          <a:xfrm>
            <a:off x="459317" y="5099623"/>
            <a:ext cx="5636683" cy="476251"/>
          </a:xfrm>
        </p:spPr>
        <p:txBody>
          <a:bodyPr anchor="ctr"/>
          <a:lstStyle>
            <a:lvl1pPr marL="0" indent="0">
              <a:buNone/>
              <a:defRPr>
                <a:solidFill>
                  <a:schemeClr val="bg1"/>
                </a:solidFill>
              </a:defRPr>
            </a:lvl1pPr>
          </a:lstStyle>
          <a:p>
            <a:pPr lvl="0"/>
            <a:fld id="{2B5852E6-B3D8-4AAE-BE09-F6A3875B4D6B}" type="datetime3">
              <a:rPr lang="en-US" smtClean="0"/>
              <a:t>15 February 2021</a:t>
            </a:fld>
            <a:endParaRPr lang="en-GB" dirty="0"/>
          </a:p>
        </p:txBody>
      </p:sp>
      <p:sp>
        <p:nvSpPr>
          <p:cNvPr id="14" name="Espace réservé du texte 8">
            <a:extLst>
              <a:ext uri="{FF2B5EF4-FFF2-40B4-BE49-F238E27FC236}">
                <a16:creationId xmlns:a16="http://schemas.microsoft.com/office/drawing/2014/main" id="{B42ED215-6663-BACA-6381-EBFE0D442A2A}"/>
              </a:ext>
            </a:extLst>
          </p:cNvPr>
          <p:cNvSpPr>
            <a:spLocks noGrp="1"/>
          </p:cNvSpPr>
          <p:nvPr>
            <p:ph type="body" sz="quarter" idx="14" hasCustomPrompt="1"/>
          </p:nvPr>
        </p:nvSpPr>
        <p:spPr>
          <a:xfrm>
            <a:off x="459133" y="4628194"/>
            <a:ext cx="5636867" cy="215444"/>
          </a:xfrm>
          <a:prstGeom prst="rect">
            <a:avLst/>
          </a:prstGeom>
        </p:spPr>
        <p:txBody>
          <a:bodyPr wrap="square" lIns="0" rIns="0">
            <a:spAutoFit/>
          </a:bodyPr>
          <a:lstStyle>
            <a:lvl1pPr marL="0" indent="0">
              <a:buNone/>
              <a:defRPr sz="1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Name of the speaker</a:t>
            </a:r>
          </a:p>
        </p:txBody>
      </p:sp>
    </p:spTree>
    <p:extLst>
      <p:ext uri="{BB962C8B-B14F-4D97-AF65-F5344CB8AC3E}">
        <p14:creationId xmlns:p14="http://schemas.microsoft.com/office/powerpoint/2010/main" val="3490047513"/>
      </p:ext>
    </p:extLst>
  </p:cSld>
  <p:clrMapOvr>
    <a:masterClrMapping/>
  </p:clrMapOvr>
  <p:extLst>
    <p:ext uri="{DCECCB84-F9BA-43D5-87BE-67443E8EF086}">
      <p15:sldGuideLst xmlns:p15="http://schemas.microsoft.com/office/powerpoint/2012/main">
        <p15:guide id="1" pos="162">
          <p15:clr>
            <a:srgbClr val="F26B43"/>
          </p15:clr>
        </p15:guide>
        <p15:guide id="2" pos="203">
          <p15:clr>
            <a:srgbClr val="A4A3A4"/>
          </p15:clr>
        </p15:guide>
        <p15:guide id="3" orient="horz" pos="185">
          <p15:clr>
            <a:srgbClr val="F26B43"/>
          </p15:clr>
        </p15:guide>
        <p15:guide id="4" orient="horz" pos="1064">
          <p15:clr>
            <a:srgbClr val="F26B43"/>
          </p15:clr>
        </p15:guide>
        <p15:guide id="5" orient="horz" pos="1869">
          <p15:clr>
            <a:srgbClr val="F26B43"/>
          </p15:clr>
        </p15:guide>
        <p15:guide id="6" orient="horz" pos="2214">
          <p15:clr>
            <a:srgbClr val="F26B43"/>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Summary">
    <p:bg>
      <p:bgPr>
        <a:solidFill>
          <a:schemeClr val="bg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7CED06AF-D77F-40B5-AC37-133B89CE02D4}"/>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7CED06AF-D77F-40B5-AC37-133B89CE02D4}"/>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13" name="Forme libre : forme 12">
            <a:extLst>
              <a:ext uri="{FF2B5EF4-FFF2-40B4-BE49-F238E27FC236}">
                <a16:creationId xmlns:a16="http://schemas.microsoft.com/office/drawing/2014/main" id="{F64F9793-BC9C-4454-9F7F-5BB60A70AEED}"/>
              </a:ext>
            </a:extLst>
          </p:cNvPr>
          <p:cNvSpPr/>
          <p:nvPr/>
        </p:nvSpPr>
        <p:spPr>
          <a:xfrm rot="18932423">
            <a:off x="2101013" y="2821245"/>
            <a:ext cx="11030123"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1799" b="0" i="0" u="none" strike="noStrike" kern="1200" cap="none" spc="0" normalizeH="0" baseline="0" noProof="0" dirty="0">
              <a:ln>
                <a:noFill/>
              </a:ln>
              <a:solidFill>
                <a:prstClr val="white"/>
              </a:solidFill>
              <a:effectLst/>
              <a:uLnTx/>
              <a:uFillTx/>
              <a:latin typeface="Arial"/>
              <a:ea typeface="+mn-ea"/>
              <a:cs typeface="+mn-cs"/>
            </a:endParaRPr>
          </a:p>
        </p:txBody>
      </p:sp>
      <p:sp>
        <p:nvSpPr>
          <p:cNvPr id="14" name="Forme libre : forme 13">
            <a:extLst>
              <a:ext uri="{FF2B5EF4-FFF2-40B4-BE49-F238E27FC236}">
                <a16:creationId xmlns:a16="http://schemas.microsoft.com/office/drawing/2014/main" id="{D42A29F8-8B81-4FB1-8852-D3129D82F2F7}"/>
              </a:ext>
            </a:extLst>
          </p:cNvPr>
          <p:cNvSpPr/>
          <p:nvPr/>
        </p:nvSpPr>
        <p:spPr>
          <a:xfrm rot="18932423">
            <a:off x="4731457" y="3460935"/>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1799"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a:extLst>
              <a:ext uri="{FF2B5EF4-FFF2-40B4-BE49-F238E27FC236}">
                <a16:creationId xmlns:a16="http://schemas.microsoft.com/office/drawing/2014/main" id="{F68F1563-018F-44B3-B1BA-431C2F106E20}"/>
              </a:ext>
            </a:extLst>
          </p:cNvPr>
          <p:cNvSpPr>
            <a:spLocks noGrp="1"/>
          </p:cNvSpPr>
          <p:nvPr>
            <p:ph type="title" hasCustomPrompt="1"/>
          </p:nvPr>
        </p:nvSpPr>
        <p:spPr>
          <a:xfrm>
            <a:off x="459207" y="394591"/>
            <a:ext cx="7551996" cy="954108"/>
          </a:xfrm>
        </p:spPr>
        <p:txBody>
          <a:bodyPr lIns="72000" anchor="t" anchorCtr="0">
            <a:noAutofit/>
          </a:bodyPr>
          <a:lstStyle>
            <a:lvl1pPr>
              <a:defRPr sz="5995" spc="-200" baseline="0">
                <a:solidFill>
                  <a:schemeClr val="bg1"/>
                </a:solidFill>
              </a:defRPr>
            </a:lvl1pPr>
          </a:lstStyle>
          <a:p>
            <a:r>
              <a:rPr lang="en-GB" dirty="0"/>
              <a:t>SUMMARY</a:t>
            </a:r>
          </a:p>
        </p:txBody>
      </p:sp>
      <p:sp>
        <p:nvSpPr>
          <p:cNvPr id="9" name="Espace réservé du texte 8">
            <a:extLst>
              <a:ext uri="{FF2B5EF4-FFF2-40B4-BE49-F238E27FC236}">
                <a16:creationId xmlns:a16="http://schemas.microsoft.com/office/drawing/2014/main" id="{A137A81A-F5D3-4438-B99F-AC1EABFB6631}"/>
              </a:ext>
            </a:extLst>
          </p:cNvPr>
          <p:cNvSpPr>
            <a:spLocks noGrp="1"/>
          </p:cNvSpPr>
          <p:nvPr>
            <p:ph type="body" sz="quarter" idx="13" hasCustomPrompt="1"/>
          </p:nvPr>
        </p:nvSpPr>
        <p:spPr>
          <a:xfrm>
            <a:off x="464988" y="1649866"/>
            <a:ext cx="7546216" cy="543482"/>
          </a:xfrm>
          <a:prstGeom prst="rect">
            <a:avLst/>
          </a:prstGeom>
        </p:spPr>
        <p:txBody>
          <a:bodyPr wrap="square" lIns="108000" rIns="180000">
            <a:spAutoFit/>
          </a:bodyPr>
          <a:lstStyle>
            <a:lvl1pPr marL="450411" indent="-450411">
              <a:lnSpc>
                <a:spcPct val="100000"/>
              </a:lnSpc>
              <a:spcBef>
                <a:spcPts val="1799"/>
              </a:spcBef>
              <a:buSzPct val="100000"/>
              <a:buFont typeface="+mj-lt"/>
              <a:buAutoNum type="arabicPeriod"/>
              <a:defRPr sz="1599">
                <a:solidFill>
                  <a:schemeClr val="bg1"/>
                </a:solidFill>
                <a:latin typeface="+mn-lt"/>
              </a:defRPr>
            </a:lvl1pPr>
            <a:lvl2pPr marL="447238" indent="-314019">
              <a:lnSpc>
                <a:spcPct val="100000"/>
              </a:lnSpc>
              <a:buFont typeface="Arial" panose="020B0604020202020204" pitchFamily="34" charset="0"/>
              <a:buChar char=" "/>
              <a:defRPr sz="1599">
                <a:solidFill>
                  <a:schemeClr val="bg1"/>
                </a:solidFill>
              </a:defRPr>
            </a:lvl2pPr>
            <a:lvl3pPr marL="542397" indent="0">
              <a:buNone/>
              <a:defRPr>
                <a:solidFill>
                  <a:schemeClr val="bg1"/>
                </a:solidFill>
              </a:defRPr>
            </a:lvl3pPr>
            <a:lvl4pPr>
              <a:defRPr>
                <a:solidFill>
                  <a:schemeClr val="bg1"/>
                </a:solidFill>
              </a:defRPr>
            </a:lvl4pPr>
            <a:lvl5pPr>
              <a:defRPr>
                <a:solidFill>
                  <a:schemeClr val="bg1"/>
                </a:solidFill>
              </a:defRPr>
            </a:lvl5pPr>
          </a:lstStyle>
          <a:p>
            <a:pPr lvl="0"/>
            <a:r>
              <a:rPr lang="en-GB" dirty="0"/>
              <a:t>Your text here</a:t>
            </a:r>
          </a:p>
          <a:p>
            <a:pPr lvl="1"/>
            <a:r>
              <a:rPr lang="en-GB" dirty="0"/>
              <a:t>Text level 2</a:t>
            </a:r>
          </a:p>
        </p:txBody>
      </p:sp>
      <p:pic>
        <p:nvPicPr>
          <p:cNvPr id="10" name="Graphique 8">
            <a:extLst>
              <a:ext uri="{FF2B5EF4-FFF2-40B4-BE49-F238E27FC236}">
                <a16:creationId xmlns:a16="http://schemas.microsoft.com/office/drawing/2014/main" id="{9A9743B7-8D0B-4F4B-900B-FE6932488C3C}"/>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303005" y="6172201"/>
            <a:ext cx="501320" cy="459192"/>
          </a:xfrm>
          <a:prstGeom prst="rect">
            <a:avLst/>
          </a:prstGeom>
        </p:spPr>
      </p:pic>
      <p:sp>
        <p:nvSpPr>
          <p:cNvPr id="16" name="TextBox 15">
            <a:extLst>
              <a:ext uri="{FF2B5EF4-FFF2-40B4-BE49-F238E27FC236}">
                <a16:creationId xmlns:a16="http://schemas.microsoft.com/office/drawing/2014/main" id="{61809060-F600-4B44-A2CB-05021D098F2D}"/>
              </a:ext>
            </a:extLst>
          </p:cNvPr>
          <p:cNvSpPr txBox="1"/>
          <p:nvPr/>
        </p:nvSpPr>
        <p:spPr>
          <a:xfrm>
            <a:off x="702885" y="6397168"/>
            <a:ext cx="2032608" cy="138499"/>
          </a:xfrm>
          <a:prstGeom prst="rect">
            <a:avLst/>
          </a:prstGeom>
          <a:noFill/>
        </p:spPr>
        <p:txBody>
          <a:bodyPr wrap="non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white"/>
                </a:solidFill>
                <a:effectLst/>
                <a:uLnTx/>
                <a:uFillTx/>
                <a:latin typeface="Arial"/>
                <a:ea typeface="+mn-ea"/>
                <a:cs typeface="+mn-cs"/>
              </a:rPr>
              <a:t>©</a:t>
            </a:r>
            <a:r>
              <a:rPr kumimoji="0" lang="en-GB" sz="899" b="0" i="0" u="none" strike="noStrike" kern="1200" cap="none" spc="0" normalizeH="0" baseline="0" noProof="0" dirty="0">
                <a:ln>
                  <a:noFill/>
                </a:ln>
                <a:solidFill>
                  <a:prstClr val="white"/>
                </a:solidFill>
                <a:effectLst/>
                <a:uLnTx/>
                <a:uFillTx/>
                <a:latin typeface="Arial"/>
                <a:ea typeface="+mn-ea"/>
                <a:cs typeface="+mn-cs"/>
              </a:rPr>
              <a:t> 2022</a:t>
            </a:r>
            <a:r>
              <a:rPr kumimoji="0" lang="en-GB" sz="900" b="0" i="0" u="none" strike="noStrike" kern="1200" cap="none" spc="0" normalizeH="0" baseline="0" noProof="0" dirty="0">
                <a:ln>
                  <a:noFill/>
                </a:ln>
                <a:solidFill>
                  <a:prstClr val="white"/>
                </a:solidFill>
                <a:effectLst/>
                <a:uLnTx/>
                <a:uFillTx/>
                <a:latin typeface="Arial"/>
                <a:ea typeface="+mn-ea"/>
                <a:cs typeface="+mn-cs"/>
              </a:rPr>
              <a:t> Ipsos | Future of Media in Africa</a:t>
            </a:r>
          </a:p>
        </p:txBody>
      </p:sp>
      <p:sp>
        <p:nvSpPr>
          <p:cNvPr id="12" name="TextBox 11">
            <a:extLst>
              <a:ext uri="{FF2B5EF4-FFF2-40B4-BE49-F238E27FC236}">
                <a16:creationId xmlns:a16="http://schemas.microsoft.com/office/drawing/2014/main" id="{B5450282-2F61-43B9-829D-42A4B852778E}"/>
              </a:ext>
            </a:extLst>
          </p:cNvPr>
          <p:cNvSpPr txBox="1"/>
          <p:nvPr/>
        </p:nvSpPr>
        <p:spPr>
          <a:xfrm>
            <a:off x="350839" y="6249105"/>
            <a:ext cx="409584" cy="317339"/>
          </a:xfrm>
          <a:prstGeom prst="rect">
            <a:avLst/>
          </a:prstGeom>
        </p:spPr>
        <p:txBody>
          <a:bodyPr vert="horz" wrap="none" lIns="0" tIns="0" rIns="0" bIns="0" rtlCol="0" anchor="b">
            <a:normAutofit/>
          </a:bodyPr>
          <a:lstStyle/>
          <a:p>
            <a:pPr marL="0" marR="0" lvl="0" indent="0" algn="l" defTabSz="1231175" rtl="0" eaLnBrk="1" fontAlgn="auto" latinLnBrk="0" hangingPunct="1">
              <a:lnSpc>
                <a:spcPct val="100000"/>
              </a:lnSpc>
              <a:spcBef>
                <a:spcPts val="799"/>
              </a:spcBef>
              <a:spcAft>
                <a:spcPts val="799"/>
              </a:spcAft>
              <a:buClrTx/>
              <a:buSzTx/>
              <a:buFontTx/>
              <a:buNone/>
              <a:tabLst/>
              <a:defRPr/>
            </a:pPr>
            <a:fld id="{01990C03-C3A3-48FE-AF6D-3AE397C89625}" type="slidenum">
              <a:rPr kumimoji="0" lang="en-GB" sz="1099" b="1" i="0" u="none" strike="noStrike" kern="1200" cap="none" spc="0" normalizeH="0" baseline="0" noProof="0" smtClean="0">
                <a:ln>
                  <a:noFill/>
                </a:ln>
                <a:solidFill>
                  <a:schemeClr val="bg1"/>
                </a:solidFill>
                <a:effectLst/>
                <a:uLnTx/>
                <a:uFillTx/>
                <a:latin typeface="Arial"/>
                <a:ea typeface="+mn-ea"/>
                <a:cs typeface="+mn-cs"/>
              </a:rPr>
              <a:pPr marL="0" marR="0" lvl="0" indent="0" algn="l" defTabSz="1231175" rtl="0" eaLnBrk="1" fontAlgn="auto" latinLnBrk="0" hangingPunct="1">
                <a:lnSpc>
                  <a:spcPct val="100000"/>
                </a:lnSpc>
                <a:spcBef>
                  <a:spcPts val="799"/>
                </a:spcBef>
                <a:spcAft>
                  <a:spcPts val="799"/>
                </a:spcAft>
                <a:buClrTx/>
                <a:buSzTx/>
                <a:buFontTx/>
                <a:buNone/>
                <a:tabLst/>
                <a:defRPr/>
              </a:pPr>
              <a:t>‹#›</a:t>
            </a:fld>
            <a:r>
              <a:rPr kumimoji="0" lang="en-GB" sz="1099" b="1" i="0" u="none" strike="noStrike" kern="1200" cap="none" spc="0" normalizeH="0" baseline="0" noProof="0" dirty="0">
                <a:ln>
                  <a:noFill/>
                </a:ln>
                <a:solidFill>
                  <a:schemeClr val="bg1"/>
                </a:solidFill>
                <a:effectLst/>
                <a:uLnTx/>
                <a:uFillTx/>
                <a:latin typeface="Arial"/>
                <a:ea typeface="+mn-ea"/>
                <a:cs typeface="+mn-cs"/>
              </a:rPr>
              <a:t> - </a:t>
            </a:r>
          </a:p>
        </p:txBody>
      </p:sp>
      <p:graphicFrame>
        <p:nvGraphicFramePr>
          <p:cNvPr id="11" name="Objet 3" hidden="1">
            <a:extLst>
              <a:ext uri="{FF2B5EF4-FFF2-40B4-BE49-F238E27FC236}">
                <a16:creationId xmlns:a16="http://schemas.microsoft.com/office/drawing/2014/main" id="{50764C6F-428F-4DF7-9F24-84000986D2BE}"/>
              </a:ext>
            </a:extLst>
          </p:cNvPr>
          <p:cNvGraphicFramePr>
            <a:graphicFrameLocks noChangeAspect="1"/>
          </p:cNvGraphicFramePr>
          <p:nvPr userDrawn="1">
            <p:custDataLst>
              <p:tags r:id="rId2"/>
            </p:custDataLst>
            <p:extLst>
              <p:ext uri="{D42A27DB-BD31-4B8C-83A1-F6EECF244321}">
                <p14:modId xmlns:p14="http://schemas.microsoft.com/office/powerpoint/2010/main" val="12326662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7" imgW="532" imgH="530" progId="TCLayout.ActiveDocument.1">
                  <p:embed/>
                </p:oleObj>
              </mc:Choice>
              <mc:Fallback>
                <p:oleObj name="Diapositive think-cell" r:id="rId7" imgW="532" imgH="530" progId="TCLayout.ActiveDocument.1">
                  <p:embed/>
                  <p:pic>
                    <p:nvPicPr>
                      <p:cNvPr id="11" name="Objet 3" hidden="1">
                        <a:extLst>
                          <a:ext uri="{FF2B5EF4-FFF2-40B4-BE49-F238E27FC236}">
                            <a16:creationId xmlns:a16="http://schemas.microsoft.com/office/drawing/2014/main" id="{50764C6F-428F-4DF7-9F24-84000986D2B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5" name="Forme libre : forme 12">
            <a:extLst>
              <a:ext uri="{FF2B5EF4-FFF2-40B4-BE49-F238E27FC236}">
                <a16:creationId xmlns:a16="http://schemas.microsoft.com/office/drawing/2014/main" id="{77F9DDDD-3827-4EA1-95A1-5848A64DA319}"/>
              </a:ext>
            </a:extLst>
          </p:cNvPr>
          <p:cNvSpPr/>
          <p:nvPr userDrawn="1"/>
        </p:nvSpPr>
        <p:spPr>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Forme libre : forme 13">
            <a:extLst>
              <a:ext uri="{FF2B5EF4-FFF2-40B4-BE49-F238E27FC236}">
                <a16:creationId xmlns:a16="http://schemas.microsoft.com/office/drawing/2014/main" id="{265542D5-6B81-4008-A32F-62907E517C1A}"/>
              </a:ext>
            </a:extLst>
          </p:cNvPr>
          <p:cNvSpPr/>
          <p:nvPr userDrawn="1"/>
        </p:nvSpPr>
        <p:spPr>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8" name="Graphique 8">
            <a:extLst>
              <a:ext uri="{FF2B5EF4-FFF2-40B4-BE49-F238E27FC236}">
                <a16:creationId xmlns:a16="http://schemas.microsoft.com/office/drawing/2014/main" id="{ED050498-DB5C-4307-B973-F8F14A3F6CC5}"/>
              </a:ext>
            </a:extLst>
          </p:cNvPr>
          <p:cNvPicPr>
            <a:picLocks noChangeAspect="1"/>
          </p:cNvPicPr>
          <p:nvPr userDrawn="1"/>
        </p:nvPicPr>
        <p:blipFill>
          <a:blip r:embed="rId8" cstate="screen">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Tree>
    <p:extLst>
      <p:ext uri="{BB962C8B-B14F-4D97-AF65-F5344CB8AC3E}">
        <p14:creationId xmlns:p14="http://schemas.microsoft.com/office/powerpoint/2010/main" val="452714736"/>
      </p:ext>
    </p:extLst>
  </p:cSld>
  <p:clrMapOvr>
    <a:masterClrMapping/>
  </p:clrMapOvr>
  <p:extLst>
    <p:ext uri="{DCECCB84-F9BA-43D5-87BE-67443E8EF086}">
      <p15:sldGuideLst xmlns:p15="http://schemas.microsoft.com/office/powerpoint/2012/main">
        <p15:guide id="1" pos="216">
          <p15:clr>
            <a:srgbClr val="F26B43"/>
          </p15:clr>
        </p15:guide>
        <p15:guide id="2" pos="270">
          <p15:clr>
            <a:srgbClr val="A4A3A4"/>
          </p15:clr>
        </p15:guide>
        <p15:guide id="3" orient="horz" pos="2932">
          <p15:clr>
            <a:srgbClr val="F26B43"/>
          </p15:clr>
        </p15:guide>
        <p15:guide id="4" orient="horz" pos="3120">
          <p15:clr>
            <a:srgbClr val="F26B43"/>
          </p15:clr>
        </p15:guide>
        <p15:guide id="5" pos="288">
          <p15:clr>
            <a:srgbClr val="F26B43"/>
          </p15:clr>
        </p15:guide>
        <p15:guide id="6" pos="360">
          <p15:clr>
            <a:srgbClr val="A4A3A4"/>
          </p15:clr>
        </p15:guide>
        <p15:guide id="7" orient="horz" pos="3906">
          <p15:clr>
            <a:srgbClr val="F26B43"/>
          </p15:clr>
        </p15:guide>
        <p15:guide id="8" orient="horz" pos="4156">
          <p15:clr>
            <a:srgbClr val="F26B43"/>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1_Section Header">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7D225EA-1B76-41AD-B7A0-BEBEE8275424}"/>
              </a:ext>
            </a:extLst>
          </p:cNvPr>
          <p:cNvSpPr/>
          <p:nvPr/>
        </p:nvSpPr>
        <p:spPr>
          <a:xfrm>
            <a:off x="0" y="0"/>
            <a:ext cx="12192000" cy="6858000"/>
          </a:xfrm>
          <a:prstGeom prst="rect">
            <a:avLst/>
          </a:prstGeom>
          <a:gradFill>
            <a:gsLst>
              <a:gs pos="0">
                <a:schemeClr val="tx1">
                  <a:alpha val="70000"/>
                </a:schemeClr>
              </a:gs>
              <a:gs pos="100000">
                <a:schemeClr val="tx1">
                  <a:alpha val="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8" name="Title 1">
            <a:extLst>
              <a:ext uri="{FF2B5EF4-FFF2-40B4-BE49-F238E27FC236}">
                <a16:creationId xmlns:a16="http://schemas.microsoft.com/office/drawing/2014/main" id="{F92FC44E-20D2-4155-9B54-26432B83E64E}"/>
              </a:ext>
            </a:extLst>
          </p:cNvPr>
          <p:cNvSpPr>
            <a:spLocks noGrp="1"/>
          </p:cNvSpPr>
          <p:nvPr>
            <p:ph type="title" hasCustomPrompt="1"/>
          </p:nvPr>
        </p:nvSpPr>
        <p:spPr>
          <a:xfrm>
            <a:off x="459208" y="546021"/>
            <a:ext cx="9040392" cy="1598899"/>
          </a:xfrm>
        </p:spPr>
        <p:txBody>
          <a:bodyPr wrap="square" lIns="0" anchor="t">
            <a:spAutoFit/>
          </a:bodyPr>
          <a:lstStyle>
            <a:lvl1pPr>
              <a:lnSpc>
                <a:spcPct val="70000"/>
              </a:lnSpc>
              <a:defRPr sz="7193" cap="all" spc="-200" baseline="0">
                <a:solidFill>
                  <a:schemeClr val="bg1"/>
                </a:solidFill>
                <a:latin typeface="Arial Black" panose="020B0A04020102020204" pitchFamily="34" charset="0"/>
              </a:defRPr>
            </a:lvl1pPr>
          </a:lstStyle>
          <a:p>
            <a:r>
              <a:rPr lang="en-GB" dirty="0"/>
              <a:t>Title of the chapter</a:t>
            </a:r>
          </a:p>
        </p:txBody>
      </p:sp>
      <p:sp>
        <p:nvSpPr>
          <p:cNvPr id="9" name="Espace réservé du texte 2">
            <a:extLst>
              <a:ext uri="{FF2B5EF4-FFF2-40B4-BE49-F238E27FC236}">
                <a16:creationId xmlns:a16="http://schemas.microsoft.com/office/drawing/2014/main" id="{BF1B70B6-AA5D-4B66-AB14-8ED74597A3BD}"/>
              </a:ext>
            </a:extLst>
          </p:cNvPr>
          <p:cNvSpPr>
            <a:spLocks noGrp="1"/>
          </p:cNvSpPr>
          <p:nvPr>
            <p:ph type="body" idx="1" hasCustomPrompt="1"/>
          </p:nvPr>
        </p:nvSpPr>
        <p:spPr>
          <a:xfrm>
            <a:off x="452218" y="2816934"/>
            <a:ext cx="7551996" cy="369333"/>
          </a:xfrm>
          <a:prstGeom prst="rect">
            <a:avLst/>
          </a:prstGeom>
        </p:spPr>
        <p:txBody>
          <a:bodyPr lIns="0" rIns="180000">
            <a:noAutofit/>
          </a:bodyPr>
          <a:lstStyle>
            <a:lvl1pPr marL="0" indent="0">
              <a:buNone/>
              <a:defRPr sz="2399" b="1">
                <a:solidFill>
                  <a:schemeClr val="bg1"/>
                </a:solidFill>
              </a:defRPr>
            </a:lvl1pPr>
            <a:lvl2pPr marL="456766" indent="0">
              <a:buNone/>
              <a:defRPr sz="1999">
                <a:solidFill>
                  <a:schemeClr val="tx1">
                    <a:tint val="75000"/>
                  </a:schemeClr>
                </a:solidFill>
              </a:defRPr>
            </a:lvl2pPr>
            <a:lvl3pPr marL="913532" indent="0">
              <a:buNone/>
              <a:defRPr sz="1799">
                <a:solidFill>
                  <a:schemeClr val="tx1">
                    <a:tint val="75000"/>
                  </a:schemeClr>
                </a:solidFill>
              </a:defRPr>
            </a:lvl3pPr>
            <a:lvl4pPr marL="1370296" indent="0">
              <a:buNone/>
              <a:defRPr sz="1599">
                <a:solidFill>
                  <a:schemeClr val="tx1">
                    <a:tint val="75000"/>
                  </a:schemeClr>
                </a:solidFill>
              </a:defRPr>
            </a:lvl4pPr>
            <a:lvl5pPr marL="1827062" indent="0">
              <a:buNone/>
              <a:defRPr sz="1599">
                <a:solidFill>
                  <a:schemeClr val="tx1">
                    <a:tint val="75000"/>
                  </a:schemeClr>
                </a:solidFill>
              </a:defRPr>
            </a:lvl5pPr>
            <a:lvl6pPr marL="2283828" indent="0">
              <a:buNone/>
              <a:defRPr sz="1599">
                <a:solidFill>
                  <a:schemeClr val="tx1">
                    <a:tint val="75000"/>
                  </a:schemeClr>
                </a:solidFill>
              </a:defRPr>
            </a:lvl6pPr>
            <a:lvl7pPr marL="2740594" indent="0">
              <a:buNone/>
              <a:defRPr sz="1599">
                <a:solidFill>
                  <a:schemeClr val="tx1">
                    <a:tint val="75000"/>
                  </a:schemeClr>
                </a:solidFill>
              </a:defRPr>
            </a:lvl7pPr>
            <a:lvl8pPr marL="3197360" indent="0">
              <a:buNone/>
              <a:defRPr sz="1599">
                <a:solidFill>
                  <a:schemeClr val="tx1">
                    <a:tint val="75000"/>
                  </a:schemeClr>
                </a:solidFill>
              </a:defRPr>
            </a:lvl8pPr>
            <a:lvl9pPr marL="3654126" indent="0">
              <a:buNone/>
              <a:defRPr sz="1599">
                <a:solidFill>
                  <a:schemeClr val="tx1">
                    <a:tint val="75000"/>
                  </a:schemeClr>
                </a:solidFill>
              </a:defRPr>
            </a:lvl9pPr>
          </a:lstStyle>
          <a:p>
            <a:pPr lvl="0"/>
            <a:r>
              <a:rPr lang="en-GB" dirty="0"/>
              <a:t>Subtitle of the chapter</a:t>
            </a:r>
          </a:p>
        </p:txBody>
      </p:sp>
      <p:sp>
        <p:nvSpPr>
          <p:cNvPr id="5" name="Espace réservé du texte 11">
            <a:extLst>
              <a:ext uri="{FF2B5EF4-FFF2-40B4-BE49-F238E27FC236}">
                <a16:creationId xmlns:a16="http://schemas.microsoft.com/office/drawing/2014/main" id="{0A153403-27CB-4480-A7C9-EE2DF3DE32E0}"/>
              </a:ext>
            </a:extLst>
          </p:cNvPr>
          <p:cNvSpPr>
            <a:spLocks noGrp="1"/>
          </p:cNvSpPr>
          <p:nvPr>
            <p:ph type="body" sz="quarter" idx="14" hasCustomPrompt="1"/>
          </p:nvPr>
        </p:nvSpPr>
        <p:spPr>
          <a:xfrm>
            <a:off x="9828893" y="3289"/>
            <a:ext cx="2047569" cy="4416593"/>
          </a:xfrm>
          <a:prstGeom prst="rect">
            <a:avLst/>
          </a:prstGeom>
        </p:spPr>
        <p:txBody>
          <a:bodyPr wrap="none">
            <a:spAutoFit/>
          </a:bodyPr>
          <a:lstStyle>
            <a:lvl1pPr marL="0" indent="0">
              <a:buNone/>
              <a:defRPr sz="28699" b="1">
                <a:solidFill>
                  <a:schemeClr val="bg1"/>
                </a:solidFill>
              </a:defRPr>
            </a:lvl1pPr>
          </a:lstStyle>
          <a:p>
            <a:pPr lvl="0"/>
            <a:r>
              <a:rPr lang="en-GB" dirty="0"/>
              <a:t>0</a:t>
            </a:r>
          </a:p>
        </p:txBody>
      </p:sp>
      <p:pic>
        <p:nvPicPr>
          <p:cNvPr id="13" name="Graphique 8">
            <a:extLst>
              <a:ext uri="{FF2B5EF4-FFF2-40B4-BE49-F238E27FC236}">
                <a16:creationId xmlns:a16="http://schemas.microsoft.com/office/drawing/2014/main" id="{8E0931CA-649B-4804-BB50-3FA00ED2587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1303005" y="6172201"/>
            <a:ext cx="501320" cy="459192"/>
          </a:xfrm>
          <a:prstGeom prst="rect">
            <a:avLst/>
          </a:prstGeom>
        </p:spPr>
      </p:pic>
      <p:sp>
        <p:nvSpPr>
          <p:cNvPr id="14" name="Espace réservé du numéro de diapositive 5">
            <a:extLst>
              <a:ext uri="{FF2B5EF4-FFF2-40B4-BE49-F238E27FC236}">
                <a16:creationId xmlns:a16="http://schemas.microsoft.com/office/drawing/2014/main" id="{2C59B7CC-D6EF-4297-AA34-0C7BE528777E}"/>
              </a:ext>
            </a:extLst>
          </p:cNvPr>
          <p:cNvSpPr txBox="1">
            <a:spLocks/>
          </p:cNvSpPr>
          <p:nvPr/>
        </p:nvSpPr>
        <p:spPr>
          <a:xfrm>
            <a:off x="382932" y="6219234"/>
            <a:ext cx="360037" cy="365125"/>
          </a:xfrm>
          <a:prstGeom prst="rect">
            <a:avLst/>
          </a:prstGeom>
        </p:spPr>
        <p:txBody>
          <a:bodyPr vert="horz" lIns="0" tIns="45720" rIns="0" bIns="45720" rtlCol="0" anchor="ctr"/>
          <a:lstStyle>
            <a:defPPr>
              <a:defRPr lang="fr-FR"/>
            </a:defPPr>
            <a:lvl1pPr marL="0" algn="r" defTabSz="914400" rtl="0" eaLnBrk="1" latinLnBrk="0" hangingPunct="1">
              <a:defRPr sz="900" b="1" kern="1200">
                <a:solidFill>
                  <a:schemeClr val="bg2">
                    <a:lumMod val="7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smtClean="0">
                <a:solidFill>
                  <a:schemeClr val="bg1"/>
                </a:solidFill>
              </a:rPr>
              <a:pPr/>
              <a:t>‹#›</a:t>
            </a:fld>
            <a:r>
              <a:rPr lang="en-GB" dirty="0">
                <a:solidFill>
                  <a:schemeClr val="bg1"/>
                </a:solidFill>
              </a:rPr>
              <a:t> ‒ </a:t>
            </a:r>
          </a:p>
        </p:txBody>
      </p:sp>
      <p:sp>
        <p:nvSpPr>
          <p:cNvPr id="15" name="Espace réservé du pied de page 4">
            <a:extLst>
              <a:ext uri="{FF2B5EF4-FFF2-40B4-BE49-F238E27FC236}">
                <a16:creationId xmlns:a16="http://schemas.microsoft.com/office/drawing/2014/main" id="{6A76A55B-2FB9-41A7-A9B8-1F1C8CFE3283}"/>
              </a:ext>
            </a:extLst>
          </p:cNvPr>
          <p:cNvSpPr txBox="1">
            <a:spLocks/>
          </p:cNvSpPr>
          <p:nvPr/>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a:t>
            </a:r>
            <a:r>
              <a:rPr kumimoji="0" lang="en-GB" sz="899" b="0" i="0" u="none" strike="noStrike" kern="1200" cap="none" spc="0" normalizeH="0" baseline="0" noProof="0" dirty="0">
                <a:ln>
                  <a:noFill/>
                </a:ln>
                <a:solidFill>
                  <a:prstClr val="white"/>
                </a:solidFill>
                <a:effectLst/>
                <a:uLnTx/>
                <a:uFillTx/>
                <a:latin typeface="Arial"/>
                <a:ea typeface="+mn-ea"/>
                <a:cs typeface="+mn-cs"/>
              </a:rPr>
              <a:t> 2022</a:t>
            </a:r>
            <a:r>
              <a:rPr lang="en-GB" dirty="0">
                <a:solidFill>
                  <a:schemeClr val="bg1"/>
                </a:solidFill>
              </a:rPr>
              <a:t> Ipsos | Africa Audience Habits</a:t>
            </a:r>
          </a:p>
        </p:txBody>
      </p:sp>
    </p:spTree>
    <p:extLst>
      <p:ext uri="{BB962C8B-B14F-4D97-AF65-F5344CB8AC3E}">
        <p14:creationId xmlns:p14="http://schemas.microsoft.com/office/powerpoint/2010/main" val="369652220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3_Section Header">
    <p:bg>
      <p:bgPr>
        <a:gradFill>
          <a:gsLst>
            <a:gs pos="100000">
              <a:schemeClr val="bg2"/>
            </a:gs>
            <a:gs pos="0">
              <a:srgbClr val="0B0D22"/>
            </a:gs>
          </a:gsLst>
          <a:lin ang="2700000" scaled="1"/>
        </a:gradFill>
        <a:effectLst/>
      </p:bgPr>
    </p:bg>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C4BD4850-7315-952A-E70A-2A16F97FFD85}"/>
              </a:ext>
            </a:extLst>
          </p:cNvPr>
          <p:cNvSpPr>
            <a:spLocks noGrp="1"/>
          </p:cNvSpPr>
          <p:nvPr>
            <p:ph type="pic" sz="quarter" idx="10"/>
          </p:nvPr>
        </p:nvSpPr>
        <p:spPr>
          <a:xfrm>
            <a:off x="4" y="0"/>
            <a:ext cx="12190825" cy="6857997"/>
          </a:xfrm>
          <a:custGeom>
            <a:avLst/>
            <a:gdLst>
              <a:gd name="connsiteX0" fmla="*/ 5881634 w 9143119"/>
              <a:gd name="connsiteY0" fmla="*/ 0 h 5143498"/>
              <a:gd name="connsiteX1" fmla="*/ 9143119 w 9143119"/>
              <a:gd name="connsiteY1" fmla="*/ 0 h 5143498"/>
              <a:gd name="connsiteX2" fmla="*/ 9143119 w 9143119"/>
              <a:gd name="connsiteY2" fmla="*/ 2108962 h 5143498"/>
              <a:gd name="connsiteX3" fmla="*/ 5673169 w 9143119"/>
              <a:gd name="connsiteY3" fmla="*/ 5143498 h 5143498"/>
              <a:gd name="connsiteX4" fmla="*/ 0 w 9143119"/>
              <a:gd name="connsiteY4" fmla="*/ 5143498 h 5143498"/>
              <a:gd name="connsiteX5" fmla="*/ 112009 w 9143119"/>
              <a:gd name="connsiteY5" fmla="*/ 5045583 h 5143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3119" h="5143498">
                <a:moveTo>
                  <a:pt x="5881634" y="0"/>
                </a:moveTo>
                <a:lnTo>
                  <a:pt x="9143119" y="0"/>
                </a:lnTo>
                <a:lnTo>
                  <a:pt x="9143119" y="2108962"/>
                </a:lnTo>
                <a:lnTo>
                  <a:pt x="5673169" y="5143498"/>
                </a:lnTo>
                <a:lnTo>
                  <a:pt x="0" y="5143498"/>
                </a:lnTo>
                <a:lnTo>
                  <a:pt x="112009" y="5045583"/>
                </a:lnTo>
                <a:close/>
              </a:path>
            </a:pathLst>
          </a:custGeom>
          <a:noFill/>
        </p:spPr>
        <p:txBody>
          <a:bodyPr wrap="square" anchor="ctr">
            <a:noAutofit/>
          </a:bodyPr>
          <a:lstStyle>
            <a:lvl1pPr marL="0" indent="0" algn="ctr">
              <a:buNone/>
              <a:defRPr/>
            </a:lvl1pPr>
          </a:lstStyle>
          <a:p>
            <a:endParaRPr lang="en-GB" dirty="0"/>
          </a:p>
        </p:txBody>
      </p:sp>
      <p:sp>
        <p:nvSpPr>
          <p:cNvPr id="8" name="Title 1">
            <a:extLst>
              <a:ext uri="{FF2B5EF4-FFF2-40B4-BE49-F238E27FC236}">
                <a16:creationId xmlns:a16="http://schemas.microsoft.com/office/drawing/2014/main" id="{F92FC44E-20D2-4155-9B54-26432B83E64E}"/>
              </a:ext>
            </a:extLst>
          </p:cNvPr>
          <p:cNvSpPr>
            <a:spLocks noGrp="1"/>
          </p:cNvSpPr>
          <p:nvPr>
            <p:ph type="title" hasCustomPrompt="1"/>
          </p:nvPr>
        </p:nvSpPr>
        <p:spPr>
          <a:xfrm>
            <a:off x="407659" y="1629187"/>
            <a:ext cx="4810901" cy="1196290"/>
          </a:xfrm>
        </p:spPr>
        <p:txBody>
          <a:bodyPr wrap="square" lIns="0" anchor="t">
            <a:spAutoFit/>
          </a:bodyPr>
          <a:lstStyle>
            <a:lvl1pPr algn="l">
              <a:lnSpc>
                <a:spcPct val="80000"/>
              </a:lnSpc>
              <a:defRPr sz="4800" cap="all" spc="-200" baseline="0">
                <a:solidFill>
                  <a:schemeClr val="bg1"/>
                </a:solidFill>
                <a:latin typeface="Arial Black" panose="020B0A04020102020204" pitchFamily="34" charset="0"/>
              </a:defRPr>
            </a:lvl1pPr>
          </a:lstStyle>
          <a:p>
            <a:r>
              <a:rPr lang="en-GB" dirty="0"/>
              <a:t>Title of the sub- chapter</a:t>
            </a:r>
          </a:p>
        </p:txBody>
      </p:sp>
      <p:pic>
        <p:nvPicPr>
          <p:cNvPr id="13" name="Graphique 8">
            <a:extLst>
              <a:ext uri="{FF2B5EF4-FFF2-40B4-BE49-F238E27FC236}">
                <a16:creationId xmlns:a16="http://schemas.microsoft.com/office/drawing/2014/main" id="{8E0931CA-649B-4804-BB50-3FA00ED2587D}"/>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1303005" y="6172201"/>
            <a:ext cx="501320" cy="459192"/>
          </a:xfrm>
          <a:prstGeom prst="rect">
            <a:avLst/>
          </a:prstGeom>
        </p:spPr>
      </p:pic>
      <p:sp>
        <p:nvSpPr>
          <p:cNvPr id="14" name="Espace réservé du numéro de diapositive 5">
            <a:extLst>
              <a:ext uri="{FF2B5EF4-FFF2-40B4-BE49-F238E27FC236}">
                <a16:creationId xmlns:a16="http://schemas.microsoft.com/office/drawing/2014/main" id="{2C59B7CC-D6EF-4297-AA34-0C7BE528777E}"/>
              </a:ext>
            </a:extLst>
          </p:cNvPr>
          <p:cNvSpPr txBox="1">
            <a:spLocks/>
          </p:cNvSpPr>
          <p:nvPr userDrawn="1"/>
        </p:nvSpPr>
        <p:spPr>
          <a:xfrm>
            <a:off x="382932" y="6219235"/>
            <a:ext cx="360037" cy="365125"/>
          </a:xfrm>
          <a:prstGeom prst="rect">
            <a:avLst/>
          </a:prstGeom>
        </p:spPr>
        <p:txBody>
          <a:bodyPr vert="horz" lIns="0" tIns="45720" rIns="0" bIns="45720" rtlCol="0" anchor="ctr"/>
          <a:lstStyle>
            <a:defPPr>
              <a:defRPr lang="fr-FR"/>
            </a:defPPr>
            <a:lvl1pPr marL="0" algn="r" defTabSz="914400" rtl="0" eaLnBrk="1" latinLnBrk="0" hangingPunct="1">
              <a:defRPr sz="900" b="1" kern="1200">
                <a:solidFill>
                  <a:schemeClr val="bg2">
                    <a:lumMod val="7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sz="900" smtClean="0">
                <a:solidFill>
                  <a:schemeClr val="bg1"/>
                </a:solidFill>
              </a:rPr>
              <a:pPr/>
              <a:t>‹#›</a:t>
            </a:fld>
            <a:r>
              <a:rPr lang="en-GB" sz="900" dirty="0">
                <a:solidFill>
                  <a:schemeClr val="bg1"/>
                </a:solidFill>
              </a:rPr>
              <a:t> ‒ </a:t>
            </a:r>
          </a:p>
        </p:txBody>
      </p:sp>
      <p:sp>
        <p:nvSpPr>
          <p:cNvPr id="15" name="Espace réservé du pied de page 4">
            <a:extLst>
              <a:ext uri="{FF2B5EF4-FFF2-40B4-BE49-F238E27FC236}">
                <a16:creationId xmlns:a16="http://schemas.microsoft.com/office/drawing/2014/main" id="{6A76A55B-2FB9-41A7-A9B8-1F1C8CFE3283}"/>
              </a:ext>
            </a:extLst>
          </p:cNvPr>
          <p:cNvSpPr txBox="1">
            <a:spLocks/>
          </p:cNvSpPr>
          <p:nvPr userDrawn="1"/>
        </p:nvSpPr>
        <p:spPr>
          <a:xfrm>
            <a:off x="815318" y="6219235"/>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solidFill>
                  <a:schemeClr val="bg1"/>
                </a:solidFill>
              </a:rPr>
              <a:t>©2023 Ipsos </a:t>
            </a:r>
          </a:p>
        </p:txBody>
      </p:sp>
      <p:sp>
        <p:nvSpPr>
          <p:cNvPr id="10" name="Text Placeholder 5">
            <a:extLst>
              <a:ext uri="{FF2B5EF4-FFF2-40B4-BE49-F238E27FC236}">
                <a16:creationId xmlns:a16="http://schemas.microsoft.com/office/drawing/2014/main" id="{C19142D9-34B9-A351-8DDA-A2E85C83461C}"/>
              </a:ext>
            </a:extLst>
          </p:cNvPr>
          <p:cNvSpPr>
            <a:spLocks noGrp="1"/>
          </p:cNvSpPr>
          <p:nvPr>
            <p:ph type="body" sz="quarter" idx="15" hasCustomPrompt="1"/>
          </p:nvPr>
        </p:nvSpPr>
        <p:spPr>
          <a:xfrm>
            <a:off x="407659" y="706554"/>
            <a:ext cx="1332573" cy="605380"/>
          </a:xfrm>
          <a:prstGeom prst="rect">
            <a:avLst/>
          </a:prstGeom>
          <a:noFill/>
        </p:spPr>
        <p:txBody>
          <a:bodyPr wrap="square" lIns="0" tIns="0" rIns="0" bIns="0" anchor="ctr">
            <a:noAutofit/>
          </a:bodyPr>
          <a:lstStyle>
            <a:lvl1pPr marL="0" indent="0">
              <a:spcBef>
                <a:spcPts val="0"/>
              </a:spcBef>
              <a:spcAft>
                <a:spcPts val="0"/>
              </a:spcAft>
              <a:buNone/>
              <a:defRPr sz="5867">
                <a:solidFill>
                  <a:schemeClr val="accent2"/>
                </a:solidFill>
              </a:defRPr>
            </a:lvl1pPr>
          </a:lstStyle>
          <a:p>
            <a:pPr lvl="0"/>
            <a:r>
              <a:rPr lang="en-GB" dirty="0"/>
              <a:t>01</a:t>
            </a:r>
          </a:p>
        </p:txBody>
      </p:sp>
      <p:sp>
        <p:nvSpPr>
          <p:cNvPr id="17" name="Freeform: Shape 16">
            <a:extLst>
              <a:ext uri="{FF2B5EF4-FFF2-40B4-BE49-F238E27FC236}">
                <a16:creationId xmlns:a16="http://schemas.microsoft.com/office/drawing/2014/main" id="{184DAA8E-0497-DF90-926E-C709C1F6E8AC}"/>
              </a:ext>
            </a:extLst>
          </p:cNvPr>
          <p:cNvSpPr/>
          <p:nvPr userDrawn="1"/>
        </p:nvSpPr>
        <p:spPr>
          <a:xfrm>
            <a:off x="5218560" y="0"/>
            <a:ext cx="2425008" cy="1325637"/>
          </a:xfrm>
          <a:custGeom>
            <a:avLst/>
            <a:gdLst>
              <a:gd name="connsiteX0" fmla="*/ 1508067 w 2425008"/>
              <a:gd name="connsiteY0" fmla="*/ 0 h 1325637"/>
              <a:gd name="connsiteX1" fmla="*/ 2425008 w 2425008"/>
              <a:gd name="connsiteY1" fmla="*/ 0 h 1325637"/>
              <a:gd name="connsiteX2" fmla="*/ 916940 w 2425008"/>
              <a:gd name="connsiteY2" fmla="*/ 1325637 h 1325637"/>
              <a:gd name="connsiteX3" fmla="*/ 0 w 2425008"/>
              <a:gd name="connsiteY3" fmla="*/ 1325637 h 1325637"/>
              <a:gd name="connsiteX4" fmla="*/ 1508067 w 2425008"/>
              <a:gd name="connsiteY4" fmla="*/ 0 h 13256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008" h="1325637">
                <a:moveTo>
                  <a:pt x="1508067" y="0"/>
                </a:moveTo>
                <a:lnTo>
                  <a:pt x="2425008" y="0"/>
                </a:lnTo>
                <a:lnTo>
                  <a:pt x="916940" y="1325637"/>
                </a:lnTo>
                <a:lnTo>
                  <a:pt x="0" y="1325637"/>
                </a:lnTo>
                <a:lnTo>
                  <a:pt x="1508067"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12BFB72B-01FE-CCD9-619D-AEED774E160B}"/>
              </a:ext>
            </a:extLst>
          </p:cNvPr>
          <p:cNvSpPr/>
          <p:nvPr userDrawn="1"/>
        </p:nvSpPr>
        <p:spPr>
          <a:xfrm>
            <a:off x="7773507" y="4901231"/>
            <a:ext cx="3142994" cy="1956769"/>
          </a:xfrm>
          <a:custGeom>
            <a:avLst/>
            <a:gdLst>
              <a:gd name="connsiteX0" fmla="*/ 2226054 w 3142994"/>
              <a:gd name="connsiteY0" fmla="*/ 0 h 1956769"/>
              <a:gd name="connsiteX1" fmla="*/ 3142994 w 3142994"/>
              <a:gd name="connsiteY1" fmla="*/ 0 h 1956769"/>
              <a:gd name="connsiteX2" fmla="*/ 916940 w 3142994"/>
              <a:gd name="connsiteY2" fmla="*/ 1956769 h 1956769"/>
              <a:gd name="connsiteX3" fmla="*/ 0 w 3142994"/>
              <a:gd name="connsiteY3" fmla="*/ 1956769 h 1956769"/>
              <a:gd name="connsiteX4" fmla="*/ 2226054 w 3142994"/>
              <a:gd name="connsiteY4" fmla="*/ 0 h 19567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2994" h="1956769">
                <a:moveTo>
                  <a:pt x="2226054" y="0"/>
                </a:moveTo>
                <a:lnTo>
                  <a:pt x="3142994" y="0"/>
                </a:lnTo>
                <a:lnTo>
                  <a:pt x="916940" y="1956769"/>
                </a:lnTo>
                <a:lnTo>
                  <a:pt x="0" y="1956769"/>
                </a:lnTo>
                <a:lnTo>
                  <a:pt x="2226054"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039944909"/>
      </p:ext>
    </p:extLst>
  </p:cSld>
  <p:clrMapOvr>
    <a:masterClrMapping/>
  </p:clrMapOvr>
  <p:transition spd="slow">
    <p:push dir="u"/>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2_Section Header">
    <p:bg>
      <p:bgPr>
        <a:solidFill>
          <a:schemeClr val="bg2"/>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3253044-EF76-4AEF-BDFA-F16562945BEB}"/>
              </a:ext>
            </a:extLst>
          </p:cNvPr>
          <p:cNvSpPr>
            <a:spLocks noGrp="1"/>
          </p:cNvSpPr>
          <p:nvPr>
            <p:ph type="pic" sz="quarter" idx="10"/>
          </p:nvPr>
        </p:nvSpPr>
        <p:spPr>
          <a:xfrm>
            <a:off x="0" y="0"/>
            <a:ext cx="12192000" cy="6858000"/>
          </a:xfrm>
        </p:spPr>
        <p:txBody>
          <a:bodyPr anchor="ctr"/>
          <a:lstStyle>
            <a:lvl1pPr marL="0" indent="0" algn="ctr">
              <a:buNone/>
              <a:defRPr/>
            </a:lvl1pPr>
          </a:lstStyle>
          <a:p>
            <a:r>
              <a:rPr lang="en-US"/>
              <a:t>Click icon to add picture</a:t>
            </a:r>
            <a:endParaRPr lang="en-GB"/>
          </a:p>
        </p:txBody>
      </p:sp>
      <p:sp>
        <p:nvSpPr>
          <p:cNvPr id="10" name="Rectangle 9">
            <a:extLst>
              <a:ext uri="{FF2B5EF4-FFF2-40B4-BE49-F238E27FC236}">
                <a16:creationId xmlns:a16="http://schemas.microsoft.com/office/drawing/2014/main" id="{D7D225EA-1B76-41AD-B7A0-BEBEE8275424}"/>
              </a:ext>
            </a:extLst>
          </p:cNvPr>
          <p:cNvSpPr/>
          <p:nvPr/>
        </p:nvSpPr>
        <p:spPr>
          <a:xfrm>
            <a:off x="0" y="0"/>
            <a:ext cx="12192000" cy="6858000"/>
          </a:xfrm>
          <a:prstGeom prst="rect">
            <a:avLst/>
          </a:prstGeom>
          <a:gradFill>
            <a:gsLst>
              <a:gs pos="0">
                <a:schemeClr val="tx1">
                  <a:alpha val="60000"/>
                </a:schemeClr>
              </a:gs>
              <a:gs pos="100000">
                <a:schemeClr val="tx1">
                  <a:alpha val="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8" name="Title 1">
            <a:extLst>
              <a:ext uri="{FF2B5EF4-FFF2-40B4-BE49-F238E27FC236}">
                <a16:creationId xmlns:a16="http://schemas.microsoft.com/office/drawing/2014/main" id="{F92FC44E-20D2-4155-9B54-26432B83E64E}"/>
              </a:ext>
            </a:extLst>
          </p:cNvPr>
          <p:cNvSpPr>
            <a:spLocks noGrp="1"/>
          </p:cNvSpPr>
          <p:nvPr>
            <p:ph type="title" hasCustomPrompt="1"/>
          </p:nvPr>
        </p:nvSpPr>
        <p:spPr>
          <a:xfrm>
            <a:off x="2260878" y="2706775"/>
            <a:ext cx="8355317" cy="1444451"/>
          </a:xfrm>
          <a:prstGeom prst="roundRect">
            <a:avLst>
              <a:gd name="adj" fmla="val 50000"/>
            </a:avLst>
          </a:prstGeom>
          <a:solidFill>
            <a:schemeClr val="tx1">
              <a:alpha val="48000"/>
            </a:schemeClr>
          </a:solidFill>
          <a:ln>
            <a:noFill/>
          </a:ln>
        </p:spPr>
        <p:txBody>
          <a:bodyPr wrap="square" lIns="0" anchor="ctr">
            <a:noAutofit/>
          </a:bodyPr>
          <a:lstStyle>
            <a:lvl1pPr algn="ctr">
              <a:lnSpc>
                <a:spcPct val="100000"/>
              </a:lnSpc>
              <a:defRPr sz="5400" cap="all" spc="-200" baseline="0">
                <a:solidFill>
                  <a:schemeClr val="bg1"/>
                </a:solidFill>
                <a:latin typeface="Arial Black" panose="020B0A04020102020204" pitchFamily="34" charset="0"/>
              </a:defRPr>
            </a:lvl1pPr>
          </a:lstStyle>
          <a:p>
            <a:r>
              <a:rPr lang="en-GB" dirty="0"/>
              <a:t>chapter Title</a:t>
            </a:r>
          </a:p>
        </p:txBody>
      </p:sp>
      <p:pic>
        <p:nvPicPr>
          <p:cNvPr id="13" name="Graphique 8">
            <a:extLst>
              <a:ext uri="{FF2B5EF4-FFF2-40B4-BE49-F238E27FC236}">
                <a16:creationId xmlns:a16="http://schemas.microsoft.com/office/drawing/2014/main" id="{8E0931CA-649B-4804-BB50-3FA00ED2587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1303005" y="6172201"/>
            <a:ext cx="501320" cy="459192"/>
          </a:xfrm>
          <a:prstGeom prst="rect">
            <a:avLst/>
          </a:prstGeom>
        </p:spPr>
      </p:pic>
      <p:sp>
        <p:nvSpPr>
          <p:cNvPr id="14" name="Espace réservé du numéro de diapositive 5">
            <a:extLst>
              <a:ext uri="{FF2B5EF4-FFF2-40B4-BE49-F238E27FC236}">
                <a16:creationId xmlns:a16="http://schemas.microsoft.com/office/drawing/2014/main" id="{2C59B7CC-D6EF-4297-AA34-0C7BE528777E}"/>
              </a:ext>
            </a:extLst>
          </p:cNvPr>
          <p:cNvSpPr txBox="1">
            <a:spLocks/>
          </p:cNvSpPr>
          <p:nvPr/>
        </p:nvSpPr>
        <p:spPr>
          <a:xfrm>
            <a:off x="382932" y="6219234"/>
            <a:ext cx="360037" cy="365125"/>
          </a:xfrm>
          <a:prstGeom prst="rect">
            <a:avLst/>
          </a:prstGeom>
        </p:spPr>
        <p:txBody>
          <a:bodyPr vert="horz" lIns="0" tIns="45720" rIns="0" bIns="45720" rtlCol="0" anchor="ctr"/>
          <a:lstStyle>
            <a:defPPr>
              <a:defRPr lang="fr-FR"/>
            </a:defPPr>
            <a:lvl1pPr marL="0" algn="r" defTabSz="914400" rtl="0" eaLnBrk="1" latinLnBrk="0" hangingPunct="1">
              <a:defRPr sz="900" b="1" kern="1200">
                <a:solidFill>
                  <a:schemeClr val="bg2">
                    <a:lumMod val="7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smtClean="0">
                <a:solidFill>
                  <a:schemeClr val="bg1"/>
                </a:solidFill>
              </a:rPr>
              <a:pPr/>
              <a:t>‹#›</a:t>
            </a:fld>
            <a:r>
              <a:rPr lang="en-GB" dirty="0">
                <a:solidFill>
                  <a:schemeClr val="bg1"/>
                </a:solidFill>
              </a:rPr>
              <a:t> ‒ </a:t>
            </a:r>
          </a:p>
        </p:txBody>
      </p:sp>
      <p:sp>
        <p:nvSpPr>
          <p:cNvPr id="15" name="Espace réservé du pied de page 4">
            <a:extLst>
              <a:ext uri="{FF2B5EF4-FFF2-40B4-BE49-F238E27FC236}">
                <a16:creationId xmlns:a16="http://schemas.microsoft.com/office/drawing/2014/main" id="{6A76A55B-2FB9-41A7-A9B8-1F1C8CFE3283}"/>
              </a:ext>
            </a:extLst>
          </p:cNvPr>
          <p:cNvSpPr txBox="1">
            <a:spLocks/>
          </p:cNvSpPr>
          <p:nvPr/>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a:t>
            </a:r>
            <a:r>
              <a:rPr kumimoji="0" lang="en-GB" sz="899" b="0" i="0" u="none" strike="noStrike" kern="1200" cap="none" spc="0" normalizeH="0" baseline="0" noProof="0" dirty="0">
                <a:ln>
                  <a:noFill/>
                </a:ln>
                <a:solidFill>
                  <a:prstClr val="white"/>
                </a:solidFill>
                <a:effectLst/>
                <a:uLnTx/>
                <a:uFillTx/>
                <a:latin typeface="Arial"/>
                <a:ea typeface="+mn-ea"/>
                <a:cs typeface="+mn-cs"/>
              </a:rPr>
              <a:t> 2023</a:t>
            </a:r>
            <a:r>
              <a:rPr lang="en-GB" dirty="0">
                <a:solidFill>
                  <a:schemeClr val="bg1"/>
                </a:solidFill>
              </a:rPr>
              <a:t> Ipsos | Africa Audience Habits</a:t>
            </a:r>
          </a:p>
        </p:txBody>
      </p:sp>
    </p:spTree>
    <p:extLst>
      <p:ext uri="{BB962C8B-B14F-4D97-AF65-F5344CB8AC3E}">
        <p14:creationId xmlns:p14="http://schemas.microsoft.com/office/powerpoint/2010/main" val="126300325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Content">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04787" y="1819657"/>
            <a:ext cx="11382431" cy="4041908"/>
          </a:xfrm>
          <a:prstGeom prst="rect">
            <a:avLst/>
          </a:prstGeom>
        </p:spPr>
        <p:txBody>
          <a:bodyPr lIns="0" tIns="0" rIns="0" bIns="0">
            <a:noAutofit/>
          </a:bodyPr>
          <a:lstStyle>
            <a:lvl1pPr marL="224149" indent="-224149">
              <a:spcBef>
                <a:spcPts val="600"/>
              </a:spcBef>
              <a:spcAft>
                <a:spcPts val="0"/>
              </a:spcAft>
              <a:buSzPct val="100000"/>
              <a:buFont typeface="Arial" panose="020B0604020202020204" pitchFamily="34" charset="0"/>
              <a:buChar char="•"/>
              <a:defRPr sz="1599">
                <a:solidFill>
                  <a:schemeClr val="tx1"/>
                </a:solidFill>
              </a:defRPr>
            </a:lvl1pPr>
            <a:lvl2pPr marL="458871" indent="-234722">
              <a:spcBef>
                <a:spcPts val="600"/>
              </a:spcBef>
              <a:spcAft>
                <a:spcPts val="0"/>
              </a:spcAft>
              <a:defRPr sz="1400">
                <a:solidFill>
                  <a:schemeClr val="tx1"/>
                </a:solidFill>
              </a:defRPr>
            </a:lvl2pPr>
            <a:lvl3pPr marL="683018" indent="-224149">
              <a:spcBef>
                <a:spcPts val="600"/>
              </a:spcBef>
              <a:spcAft>
                <a:spcPts val="0"/>
              </a:spcAft>
              <a:defRPr sz="1200">
                <a:solidFill>
                  <a:schemeClr val="tx1"/>
                </a:solidFill>
              </a:defRPr>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
        <p:nvSpPr>
          <p:cNvPr id="6" name="Text Placeholder 5">
            <a:extLst>
              <a:ext uri="{FF2B5EF4-FFF2-40B4-BE49-F238E27FC236}">
                <a16:creationId xmlns:a16="http://schemas.microsoft.com/office/drawing/2014/main" id="{77735C07-2264-401E-9223-98C1CA429B7F}"/>
              </a:ext>
            </a:extLst>
          </p:cNvPr>
          <p:cNvSpPr>
            <a:spLocks noGrp="1"/>
          </p:cNvSpPr>
          <p:nvPr>
            <p:ph type="body" sz="quarter" idx="15" hasCustomPrompt="1"/>
          </p:nvPr>
        </p:nvSpPr>
        <p:spPr>
          <a:xfrm>
            <a:off x="404787" y="996435"/>
            <a:ext cx="11382428" cy="369333"/>
          </a:xfrm>
          <a:prstGeom prst="rect">
            <a:avLst/>
          </a:prstGeom>
          <a:noFill/>
        </p:spPr>
        <p:txBody>
          <a:bodyPr wrap="square" lIns="0" tIns="0" rIns="0" bIns="0">
            <a:noAutofit/>
          </a:bodyPr>
          <a:lstStyle>
            <a:lvl1pPr marL="0" indent="0">
              <a:buNone/>
              <a:defRPr sz="1800">
                <a:solidFill>
                  <a:schemeClr val="tx2"/>
                </a:solidFill>
              </a:defRPr>
            </a:lvl1pPr>
          </a:lstStyle>
          <a:p>
            <a:pPr lvl="0"/>
            <a:r>
              <a:rPr lang="en-GB" dirty="0"/>
              <a:t>Subtitle of the slide</a:t>
            </a:r>
          </a:p>
        </p:txBody>
      </p:sp>
      <p:sp>
        <p:nvSpPr>
          <p:cNvPr id="5" name="Title 4">
            <a:extLst>
              <a:ext uri="{FF2B5EF4-FFF2-40B4-BE49-F238E27FC236}">
                <a16:creationId xmlns:a16="http://schemas.microsoft.com/office/drawing/2014/main" id="{D917048C-68E5-4112-A0E4-FF04A0B1AD88}"/>
              </a:ext>
            </a:extLst>
          </p:cNvPr>
          <p:cNvSpPr>
            <a:spLocks noGrp="1"/>
          </p:cNvSpPr>
          <p:nvPr>
            <p:ph type="title"/>
          </p:nvPr>
        </p:nvSpPr>
        <p:spPr/>
        <p:txBody>
          <a:bodyPr/>
          <a:lstStyle/>
          <a:p>
            <a:r>
              <a:rPr lang="en-US"/>
              <a:t>Click to edit Master title style</a:t>
            </a:r>
            <a:endParaRPr lang="en-GB"/>
          </a:p>
        </p:txBody>
      </p:sp>
      <p:sp>
        <p:nvSpPr>
          <p:cNvPr id="7" name="Text Placeholder 8">
            <a:extLst>
              <a:ext uri="{FF2B5EF4-FFF2-40B4-BE49-F238E27FC236}">
                <a16:creationId xmlns:a16="http://schemas.microsoft.com/office/drawing/2014/main" id="{7E1A2B62-19D6-4317-A27E-646A2E68C74A}"/>
              </a:ext>
            </a:extLst>
          </p:cNvPr>
          <p:cNvSpPr>
            <a:spLocks noGrp="1"/>
          </p:cNvSpPr>
          <p:nvPr>
            <p:ph type="body" sz="quarter" idx="18" hasCustomPrompt="1"/>
          </p:nvPr>
        </p:nvSpPr>
        <p:spPr>
          <a:xfrm>
            <a:off x="404790" y="6006967"/>
            <a:ext cx="11463417" cy="123111"/>
          </a:xfrm>
          <a:prstGeom prst="rect">
            <a:avLst/>
          </a:prstGeom>
        </p:spPr>
        <p:txBody>
          <a:bodyPr wrap="square" lIns="0" anchor="b">
            <a:spAutoFit/>
          </a:bodyPr>
          <a:lstStyle>
            <a:lvl1pPr marL="0" indent="0">
              <a:buNone/>
              <a:defRPr sz="799" b="0" i="1">
                <a:solidFill>
                  <a:schemeClr val="bg1">
                    <a:lumMod val="50000"/>
                  </a:schemeClr>
                </a:solidFill>
              </a:defRPr>
            </a:lvl1pPr>
            <a:lvl2pPr marL="133219" indent="0">
              <a:buNone/>
              <a:defRPr/>
            </a:lvl2pPr>
            <a:lvl3pPr marL="542397" indent="0">
              <a:buNone/>
              <a:defRPr/>
            </a:lvl3pPr>
            <a:lvl4pPr marL="758086" indent="0">
              <a:buNone/>
              <a:defRPr/>
            </a:lvl4pPr>
            <a:lvl5pPr marL="1032456" indent="0">
              <a:buNone/>
              <a:defRPr/>
            </a:lvl5pPr>
          </a:lstStyle>
          <a:p>
            <a:pPr lvl="0"/>
            <a:r>
              <a:rPr lang="en-GB" dirty="0"/>
              <a:t>Sources:</a:t>
            </a:r>
          </a:p>
        </p:txBody>
      </p:sp>
    </p:spTree>
    <p:extLst>
      <p:ext uri="{BB962C8B-B14F-4D97-AF65-F5344CB8AC3E}">
        <p14:creationId xmlns:p14="http://schemas.microsoft.com/office/powerpoint/2010/main" val="2037817734"/>
      </p:ext>
    </p:extLst>
  </p:cSld>
  <p:clrMapOvr>
    <a:masterClrMapping/>
  </p:clrMapOvr>
  <p:extLst>
    <p:ext uri="{DCECCB84-F9BA-43D5-87BE-67443E8EF086}">
      <p15:sldGuideLst xmlns:p15="http://schemas.microsoft.com/office/powerpoint/2012/main">
        <p15:guide id="1" pos="186">
          <p15:clr>
            <a:srgbClr val="F26B43"/>
          </p15:clr>
        </p15:guide>
        <p15:guide id="2" pos="5569">
          <p15:clr>
            <a:srgbClr val="F26B43"/>
          </p15:clr>
        </p15:guide>
        <p15:guide id="3" orient="horz" pos="174">
          <p15:clr>
            <a:srgbClr val="F26B43"/>
          </p15:clr>
        </p15:guide>
        <p15:guide id="5" orient="horz" pos="853">
          <p15:clr>
            <a:srgbClr val="F26B43"/>
          </p15:clr>
        </p15:guide>
        <p15:guide id="6" orient="horz" pos="2690">
          <p15:clr>
            <a:srgbClr val="F26B43"/>
          </p15:clr>
        </p15:guide>
        <p15:guide id="7" orient="horz" pos="2932">
          <p15:clr>
            <a:srgbClr val="F26B43"/>
          </p15:clr>
        </p15:guide>
        <p15:guide id="8" orient="horz" pos="3120">
          <p15:clr>
            <a:srgbClr val="F26B43"/>
          </p15:clr>
        </p15:guide>
        <p15:guide id="9" pos="230">
          <p15:clr>
            <a:srgbClr val="A4A3A4"/>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4_Content">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6" name="Text Placeholder 5">
            <a:extLst>
              <a:ext uri="{FF2B5EF4-FFF2-40B4-BE49-F238E27FC236}">
                <a16:creationId xmlns:a16="http://schemas.microsoft.com/office/drawing/2014/main" id="{77735C07-2264-401E-9223-98C1CA429B7F}"/>
              </a:ext>
            </a:extLst>
          </p:cNvPr>
          <p:cNvSpPr>
            <a:spLocks noGrp="1"/>
          </p:cNvSpPr>
          <p:nvPr>
            <p:ph type="body" sz="quarter" idx="15" hasCustomPrompt="1"/>
          </p:nvPr>
        </p:nvSpPr>
        <p:spPr>
          <a:xfrm>
            <a:off x="404787" y="996435"/>
            <a:ext cx="11382428" cy="369333"/>
          </a:xfrm>
          <a:prstGeom prst="rect">
            <a:avLst/>
          </a:prstGeom>
          <a:noFill/>
        </p:spPr>
        <p:txBody>
          <a:bodyPr wrap="square" lIns="0" tIns="0" rIns="0" bIns="0">
            <a:noAutofit/>
          </a:bodyPr>
          <a:lstStyle>
            <a:lvl1pPr marL="0" indent="0">
              <a:buNone/>
              <a:defRPr sz="1800">
                <a:solidFill>
                  <a:schemeClr val="tx2"/>
                </a:solidFill>
              </a:defRPr>
            </a:lvl1pPr>
          </a:lstStyle>
          <a:p>
            <a:pPr lvl="0"/>
            <a:r>
              <a:rPr lang="en-GB" dirty="0"/>
              <a:t>Subtitle of the slide</a:t>
            </a:r>
          </a:p>
        </p:txBody>
      </p:sp>
      <p:sp>
        <p:nvSpPr>
          <p:cNvPr id="5" name="Title 4">
            <a:extLst>
              <a:ext uri="{FF2B5EF4-FFF2-40B4-BE49-F238E27FC236}">
                <a16:creationId xmlns:a16="http://schemas.microsoft.com/office/drawing/2014/main" id="{D917048C-68E5-4112-A0E4-FF04A0B1AD88}"/>
              </a:ext>
            </a:extLst>
          </p:cNvPr>
          <p:cNvSpPr>
            <a:spLocks noGrp="1"/>
          </p:cNvSpPr>
          <p:nvPr>
            <p:ph type="title"/>
          </p:nvPr>
        </p:nvSpPr>
        <p:spPr/>
        <p:txBody>
          <a:bodyPr/>
          <a:lstStyle/>
          <a:p>
            <a:r>
              <a:rPr lang="en-US"/>
              <a:t>Click to edit Master title style</a:t>
            </a:r>
            <a:endParaRPr lang="en-GB"/>
          </a:p>
        </p:txBody>
      </p:sp>
      <p:sp>
        <p:nvSpPr>
          <p:cNvPr id="7" name="Text Placeholder 8">
            <a:extLst>
              <a:ext uri="{FF2B5EF4-FFF2-40B4-BE49-F238E27FC236}">
                <a16:creationId xmlns:a16="http://schemas.microsoft.com/office/drawing/2014/main" id="{E1921EF3-8BE3-4732-8839-915EC677ED8F}"/>
              </a:ext>
            </a:extLst>
          </p:cNvPr>
          <p:cNvSpPr>
            <a:spLocks noGrp="1"/>
          </p:cNvSpPr>
          <p:nvPr>
            <p:ph type="body" sz="quarter" idx="18" hasCustomPrompt="1"/>
          </p:nvPr>
        </p:nvSpPr>
        <p:spPr>
          <a:xfrm>
            <a:off x="404790" y="6006967"/>
            <a:ext cx="11463417" cy="123111"/>
          </a:xfrm>
          <a:prstGeom prst="rect">
            <a:avLst/>
          </a:prstGeom>
        </p:spPr>
        <p:txBody>
          <a:bodyPr wrap="square" lIns="0" anchor="b">
            <a:spAutoFit/>
          </a:bodyPr>
          <a:lstStyle>
            <a:lvl1pPr marL="0" indent="0">
              <a:spcBef>
                <a:spcPts val="0"/>
              </a:spcBef>
              <a:spcAft>
                <a:spcPts val="0"/>
              </a:spcAft>
              <a:buNone/>
              <a:defRPr sz="799" b="0" i="1">
                <a:solidFill>
                  <a:schemeClr val="bg1">
                    <a:lumMod val="50000"/>
                  </a:schemeClr>
                </a:solidFill>
              </a:defRPr>
            </a:lvl1pPr>
            <a:lvl2pPr marL="133219" indent="0">
              <a:buNone/>
              <a:defRPr/>
            </a:lvl2pPr>
            <a:lvl3pPr marL="542397" indent="0">
              <a:buNone/>
              <a:defRPr/>
            </a:lvl3pPr>
            <a:lvl4pPr marL="758086" indent="0">
              <a:buNone/>
              <a:defRPr/>
            </a:lvl4pPr>
            <a:lvl5pPr marL="1032456" indent="0">
              <a:buNone/>
              <a:defRPr/>
            </a:lvl5pPr>
          </a:lstStyle>
          <a:p>
            <a:pPr lvl="0"/>
            <a:r>
              <a:rPr lang="en-GB" dirty="0"/>
              <a:t>Sources:</a:t>
            </a:r>
          </a:p>
        </p:txBody>
      </p:sp>
    </p:spTree>
    <p:extLst>
      <p:ext uri="{BB962C8B-B14F-4D97-AF65-F5344CB8AC3E}">
        <p14:creationId xmlns:p14="http://schemas.microsoft.com/office/powerpoint/2010/main" val="1984539513"/>
      </p:ext>
    </p:extLst>
  </p:cSld>
  <p:clrMapOvr>
    <a:masterClrMapping/>
  </p:clrMapOvr>
  <p:extLst>
    <p:ext uri="{DCECCB84-F9BA-43D5-87BE-67443E8EF086}">
      <p15:sldGuideLst xmlns:p15="http://schemas.microsoft.com/office/powerpoint/2012/main">
        <p15:guide id="1" pos="186">
          <p15:clr>
            <a:srgbClr val="F26B43"/>
          </p15:clr>
        </p15:guide>
        <p15:guide id="2" pos="5569">
          <p15:clr>
            <a:srgbClr val="F26B43"/>
          </p15:clr>
        </p15:guide>
        <p15:guide id="3" orient="horz" pos="174">
          <p15:clr>
            <a:srgbClr val="F26B43"/>
          </p15:clr>
        </p15:guide>
        <p15:guide id="5" orient="horz" pos="853">
          <p15:clr>
            <a:srgbClr val="F26B43"/>
          </p15:clr>
        </p15:guide>
        <p15:guide id="6" orient="horz" pos="2690">
          <p15:clr>
            <a:srgbClr val="F26B43"/>
          </p15:clr>
        </p15:guide>
        <p15:guide id="7" orient="horz" pos="2932">
          <p15:clr>
            <a:srgbClr val="F26B43"/>
          </p15:clr>
        </p15:guide>
        <p15:guide id="8" orient="horz" pos="3120">
          <p15:clr>
            <a:srgbClr val="F26B43"/>
          </p15:clr>
        </p15:guide>
        <p15:guide id="9" pos="230">
          <p15:clr>
            <a:srgbClr val="A4A3A4"/>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6_Content">
    <p:spTree>
      <p:nvGrpSpPr>
        <p:cNvPr id="1" name=""/>
        <p:cNvGrpSpPr/>
        <p:nvPr/>
      </p:nvGrpSpPr>
      <p:grpSpPr>
        <a:xfrm>
          <a:off x="0" y="0"/>
          <a:ext cx="0" cy="0"/>
          <a:chOff x="0" y="0"/>
          <a:chExt cx="0" cy="0"/>
        </a:xfrm>
      </p:grpSpPr>
      <p:sp>
        <p:nvSpPr>
          <p:cNvPr id="51" name="Picture Placeholder 50">
            <a:extLst>
              <a:ext uri="{FF2B5EF4-FFF2-40B4-BE49-F238E27FC236}">
                <a16:creationId xmlns:a16="http://schemas.microsoft.com/office/drawing/2014/main" id="{44A5EA5E-BACD-A52F-73BB-337C368595C6}"/>
              </a:ext>
            </a:extLst>
          </p:cNvPr>
          <p:cNvSpPr>
            <a:spLocks noGrp="1"/>
          </p:cNvSpPr>
          <p:nvPr>
            <p:ph type="pic" sz="quarter" idx="55"/>
          </p:nvPr>
        </p:nvSpPr>
        <p:spPr>
          <a:xfrm>
            <a:off x="8072438" y="4389438"/>
            <a:ext cx="3736975" cy="1590675"/>
          </a:xfrm>
        </p:spPr>
        <p:txBody>
          <a:bodyPr anchor="ctr"/>
          <a:lstStyle>
            <a:lvl1pPr marL="0" indent="0" algn="ctr">
              <a:buNone/>
              <a:defRPr sz="1200"/>
            </a:lvl1pPr>
          </a:lstStyle>
          <a:p>
            <a:endParaRPr lang="en-US"/>
          </a:p>
        </p:txBody>
      </p:sp>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5" name="Title 4">
            <a:extLst>
              <a:ext uri="{FF2B5EF4-FFF2-40B4-BE49-F238E27FC236}">
                <a16:creationId xmlns:a16="http://schemas.microsoft.com/office/drawing/2014/main" id="{D917048C-68E5-4112-A0E4-FF04A0B1AD88}"/>
              </a:ext>
            </a:extLst>
          </p:cNvPr>
          <p:cNvSpPr>
            <a:spLocks noGrp="1"/>
          </p:cNvSpPr>
          <p:nvPr>
            <p:ph type="title"/>
          </p:nvPr>
        </p:nvSpPr>
        <p:spPr/>
        <p:txBody>
          <a:bodyPr/>
          <a:lstStyle/>
          <a:p>
            <a:r>
              <a:rPr lang="en-US"/>
              <a:t>Click to edit Master title style</a:t>
            </a:r>
            <a:endParaRPr lang="en-GB"/>
          </a:p>
        </p:txBody>
      </p:sp>
      <p:sp>
        <p:nvSpPr>
          <p:cNvPr id="8" name="Rectangle 7">
            <a:extLst>
              <a:ext uri="{FF2B5EF4-FFF2-40B4-BE49-F238E27FC236}">
                <a16:creationId xmlns:a16="http://schemas.microsoft.com/office/drawing/2014/main" id="{D0445CE4-F16D-FC63-F52B-7D520226278B}"/>
              </a:ext>
            </a:extLst>
          </p:cNvPr>
          <p:cNvSpPr/>
          <p:nvPr userDrawn="1"/>
        </p:nvSpPr>
        <p:spPr>
          <a:xfrm>
            <a:off x="392113" y="948060"/>
            <a:ext cx="1816100" cy="16827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36000" anchor="b"/>
          <a:lstStyle/>
          <a:p>
            <a:pPr algn="ctr" eaLnBrk="1" fontAlgn="auto" hangingPunct="1">
              <a:spcBef>
                <a:spcPts val="0"/>
              </a:spcBef>
              <a:spcAft>
                <a:spcPts val="0"/>
              </a:spcAft>
              <a:defRPr/>
            </a:pPr>
            <a:endParaRPr lang="en-ZA" sz="1100" b="1" dirty="0">
              <a:solidFill>
                <a:prstClr val="black">
                  <a:lumMod val="85000"/>
                  <a:lumOff val="15000"/>
                </a:prstClr>
              </a:solidFill>
              <a:latin typeface="Arial"/>
            </a:endParaRPr>
          </a:p>
          <a:p>
            <a:pPr algn="ctr" eaLnBrk="1" fontAlgn="auto" hangingPunct="1">
              <a:spcBef>
                <a:spcPts val="0"/>
              </a:spcBef>
              <a:spcAft>
                <a:spcPts val="0"/>
              </a:spcAft>
              <a:defRPr/>
            </a:pPr>
            <a:endParaRPr lang="en-ZA" sz="300" dirty="0">
              <a:solidFill>
                <a:prstClr val="black">
                  <a:lumMod val="85000"/>
                  <a:lumOff val="15000"/>
                </a:prstClr>
              </a:solidFill>
              <a:latin typeface="Arial"/>
            </a:endParaRPr>
          </a:p>
        </p:txBody>
      </p:sp>
      <p:sp>
        <p:nvSpPr>
          <p:cNvPr id="9" name="Rectangle 8">
            <a:extLst>
              <a:ext uri="{FF2B5EF4-FFF2-40B4-BE49-F238E27FC236}">
                <a16:creationId xmlns:a16="http://schemas.microsoft.com/office/drawing/2014/main" id="{2C665A81-A6D0-121A-C31F-51C9AA348BC3}"/>
              </a:ext>
            </a:extLst>
          </p:cNvPr>
          <p:cNvSpPr/>
          <p:nvPr userDrawn="1"/>
        </p:nvSpPr>
        <p:spPr>
          <a:xfrm>
            <a:off x="2332673" y="948060"/>
            <a:ext cx="1816100" cy="16827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36000" anchor="b"/>
          <a:lstStyle/>
          <a:p>
            <a:pPr algn="ctr" eaLnBrk="1" fontAlgn="auto" hangingPunct="1">
              <a:spcBef>
                <a:spcPts val="0"/>
              </a:spcBef>
              <a:spcAft>
                <a:spcPts val="0"/>
              </a:spcAft>
              <a:defRPr/>
            </a:pPr>
            <a:endParaRPr lang="en-ZA" sz="1100" b="1" dirty="0">
              <a:solidFill>
                <a:prstClr val="black">
                  <a:lumMod val="85000"/>
                  <a:lumOff val="15000"/>
                </a:prstClr>
              </a:solidFill>
              <a:latin typeface="Arial"/>
            </a:endParaRPr>
          </a:p>
          <a:p>
            <a:pPr algn="ctr" eaLnBrk="1" fontAlgn="auto" hangingPunct="1">
              <a:spcBef>
                <a:spcPts val="0"/>
              </a:spcBef>
              <a:spcAft>
                <a:spcPts val="0"/>
              </a:spcAft>
              <a:defRPr/>
            </a:pPr>
            <a:endParaRPr lang="en-ZA" sz="300" dirty="0">
              <a:solidFill>
                <a:prstClr val="black">
                  <a:lumMod val="85000"/>
                  <a:lumOff val="15000"/>
                </a:prstClr>
              </a:solidFill>
              <a:latin typeface="Arial"/>
            </a:endParaRPr>
          </a:p>
        </p:txBody>
      </p:sp>
      <p:sp>
        <p:nvSpPr>
          <p:cNvPr id="10" name="Rectangle 9">
            <a:extLst>
              <a:ext uri="{FF2B5EF4-FFF2-40B4-BE49-F238E27FC236}">
                <a16:creationId xmlns:a16="http://schemas.microsoft.com/office/drawing/2014/main" id="{72E10881-0E4B-F4D4-C41E-E0D7A1FD912E}"/>
              </a:ext>
            </a:extLst>
          </p:cNvPr>
          <p:cNvSpPr/>
          <p:nvPr userDrawn="1"/>
        </p:nvSpPr>
        <p:spPr>
          <a:xfrm>
            <a:off x="4252913" y="958220"/>
            <a:ext cx="1816100" cy="16827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36000" anchor="b"/>
          <a:lstStyle/>
          <a:p>
            <a:pPr algn="ctr" eaLnBrk="1" fontAlgn="auto" hangingPunct="1">
              <a:spcBef>
                <a:spcPts val="0"/>
              </a:spcBef>
              <a:spcAft>
                <a:spcPts val="0"/>
              </a:spcAft>
              <a:defRPr/>
            </a:pPr>
            <a:endParaRPr lang="en-ZA" sz="1100" b="1" dirty="0">
              <a:solidFill>
                <a:prstClr val="black">
                  <a:lumMod val="85000"/>
                  <a:lumOff val="15000"/>
                </a:prstClr>
              </a:solidFill>
              <a:latin typeface="Arial"/>
            </a:endParaRPr>
          </a:p>
          <a:p>
            <a:pPr algn="ctr" eaLnBrk="1" fontAlgn="auto" hangingPunct="1">
              <a:spcBef>
                <a:spcPts val="0"/>
              </a:spcBef>
              <a:spcAft>
                <a:spcPts val="0"/>
              </a:spcAft>
              <a:defRPr/>
            </a:pPr>
            <a:endParaRPr lang="en-ZA" sz="300" dirty="0">
              <a:solidFill>
                <a:prstClr val="black">
                  <a:lumMod val="85000"/>
                  <a:lumOff val="15000"/>
                </a:prstClr>
              </a:solidFill>
              <a:latin typeface="Arial"/>
            </a:endParaRPr>
          </a:p>
        </p:txBody>
      </p:sp>
      <p:sp>
        <p:nvSpPr>
          <p:cNvPr id="11" name="Rectangle 10">
            <a:extLst>
              <a:ext uri="{FF2B5EF4-FFF2-40B4-BE49-F238E27FC236}">
                <a16:creationId xmlns:a16="http://schemas.microsoft.com/office/drawing/2014/main" id="{E5394F11-33AE-B4FE-D1AD-05868B78E2B3}"/>
              </a:ext>
            </a:extLst>
          </p:cNvPr>
          <p:cNvSpPr/>
          <p:nvPr userDrawn="1"/>
        </p:nvSpPr>
        <p:spPr>
          <a:xfrm>
            <a:off x="6173153" y="958220"/>
            <a:ext cx="1816100" cy="16827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36000" anchor="b"/>
          <a:lstStyle/>
          <a:p>
            <a:pPr algn="ctr" eaLnBrk="1" fontAlgn="auto" hangingPunct="1">
              <a:spcBef>
                <a:spcPts val="0"/>
              </a:spcBef>
              <a:spcAft>
                <a:spcPts val="0"/>
              </a:spcAft>
              <a:defRPr/>
            </a:pPr>
            <a:endParaRPr lang="en-ZA" sz="1100" b="1" dirty="0">
              <a:solidFill>
                <a:prstClr val="black">
                  <a:lumMod val="85000"/>
                  <a:lumOff val="15000"/>
                </a:prstClr>
              </a:solidFill>
              <a:latin typeface="Arial"/>
            </a:endParaRPr>
          </a:p>
          <a:p>
            <a:pPr algn="ctr" eaLnBrk="1" fontAlgn="auto" hangingPunct="1">
              <a:spcBef>
                <a:spcPts val="0"/>
              </a:spcBef>
              <a:spcAft>
                <a:spcPts val="0"/>
              </a:spcAft>
              <a:defRPr/>
            </a:pPr>
            <a:endParaRPr lang="en-ZA" sz="300" dirty="0">
              <a:solidFill>
                <a:prstClr val="black">
                  <a:lumMod val="85000"/>
                  <a:lumOff val="15000"/>
                </a:prstClr>
              </a:solidFill>
              <a:latin typeface="Arial"/>
            </a:endParaRPr>
          </a:p>
        </p:txBody>
      </p:sp>
      <p:sp>
        <p:nvSpPr>
          <p:cNvPr id="12" name="Rectangle 11">
            <a:extLst>
              <a:ext uri="{FF2B5EF4-FFF2-40B4-BE49-F238E27FC236}">
                <a16:creationId xmlns:a16="http://schemas.microsoft.com/office/drawing/2014/main" id="{F295AB93-FC73-2975-E0F6-21F631055C40}"/>
              </a:ext>
            </a:extLst>
          </p:cNvPr>
          <p:cNvSpPr/>
          <p:nvPr userDrawn="1"/>
        </p:nvSpPr>
        <p:spPr>
          <a:xfrm>
            <a:off x="8103553" y="968380"/>
            <a:ext cx="1816100" cy="16827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36000" anchor="b"/>
          <a:lstStyle/>
          <a:p>
            <a:pPr algn="ctr" eaLnBrk="1" fontAlgn="auto" hangingPunct="1">
              <a:spcBef>
                <a:spcPts val="0"/>
              </a:spcBef>
              <a:spcAft>
                <a:spcPts val="0"/>
              </a:spcAft>
              <a:defRPr/>
            </a:pPr>
            <a:endParaRPr lang="en-ZA" sz="1100" b="1" dirty="0">
              <a:solidFill>
                <a:prstClr val="black">
                  <a:lumMod val="85000"/>
                  <a:lumOff val="15000"/>
                </a:prstClr>
              </a:solidFill>
              <a:latin typeface="Arial"/>
            </a:endParaRPr>
          </a:p>
          <a:p>
            <a:pPr algn="ctr" eaLnBrk="1" fontAlgn="auto" hangingPunct="1">
              <a:spcBef>
                <a:spcPts val="0"/>
              </a:spcBef>
              <a:spcAft>
                <a:spcPts val="0"/>
              </a:spcAft>
              <a:defRPr/>
            </a:pPr>
            <a:endParaRPr lang="en-ZA" sz="300" dirty="0">
              <a:solidFill>
                <a:prstClr val="black">
                  <a:lumMod val="85000"/>
                  <a:lumOff val="15000"/>
                </a:prstClr>
              </a:solidFill>
              <a:latin typeface="Arial"/>
            </a:endParaRPr>
          </a:p>
        </p:txBody>
      </p:sp>
      <p:sp>
        <p:nvSpPr>
          <p:cNvPr id="13" name="Rectangle 12">
            <a:extLst>
              <a:ext uri="{FF2B5EF4-FFF2-40B4-BE49-F238E27FC236}">
                <a16:creationId xmlns:a16="http://schemas.microsoft.com/office/drawing/2014/main" id="{82722695-4612-4077-6DA3-0255D30641D6}"/>
              </a:ext>
            </a:extLst>
          </p:cNvPr>
          <p:cNvSpPr/>
          <p:nvPr userDrawn="1"/>
        </p:nvSpPr>
        <p:spPr>
          <a:xfrm>
            <a:off x="9993313" y="988700"/>
            <a:ext cx="1816100" cy="16827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36000" anchor="b"/>
          <a:lstStyle/>
          <a:p>
            <a:pPr algn="ctr" eaLnBrk="1" fontAlgn="auto" hangingPunct="1">
              <a:spcBef>
                <a:spcPts val="0"/>
              </a:spcBef>
              <a:spcAft>
                <a:spcPts val="0"/>
              </a:spcAft>
              <a:defRPr/>
            </a:pPr>
            <a:endParaRPr lang="en-ZA" sz="1100" b="1" dirty="0">
              <a:solidFill>
                <a:prstClr val="black">
                  <a:lumMod val="85000"/>
                  <a:lumOff val="15000"/>
                </a:prstClr>
              </a:solidFill>
              <a:latin typeface="Arial"/>
            </a:endParaRPr>
          </a:p>
          <a:p>
            <a:pPr algn="ctr" eaLnBrk="1" fontAlgn="auto" hangingPunct="1">
              <a:spcBef>
                <a:spcPts val="0"/>
              </a:spcBef>
              <a:spcAft>
                <a:spcPts val="0"/>
              </a:spcAft>
              <a:defRPr/>
            </a:pPr>
            <a:endParaRPr lang="en-ZA" sz="300" dirty="0">
              <a:solidFill>
                <a:prstClr val="black">
                  <a:lumMod val="85000"/>
                  <a:lumOff val="15000"/>
                </a:prstClr>
              </a:solidFill>
              <a:latin typeface="Arial"/>
            </a:endParaRPr>
          </a:p>
        </p:txBody>
      </p:sp>
      <p:sp>
        <p:nvSpPr>
          <p:cNvPr id="14" name="Text Placeholder 13">
            <a:extLst>
              <a:ext uri="{FF2B5EF4-FFF2-40B4-BE49-F238E27FC236}">
                <a16:creationId xmlns:a16="http://schemas.microsoft.com/office/drawing/2014/main" id="{96A0F261-8447-4BDD-A698-B1815C06244F}"/>
              </a:ext>
            </a:extLst>
          </p:cNvPr>
          <p:cNvSpPr>
            <a:spLocks noGrp="1"/>
          </p:cNvSpPr>
          <p:nvPr>
            <p:ph type="body" sz="quarter" idx="19"/>
          </p:nvPr>
        </p:nvSpPr>
        <p:spPr>
          <a:xfrm>
            <a:off x="392113" y="1323980"/>
            <a:ext cx="1816100" cy="1214176"/>
          </a:xfrm>
          <a:solidFill>
            <a:schemeClr val="bg1">
              <a:lumMod val="85000"/>
            </a:schemeClr>
          </a:solidFill>
        </p:spPr>
        <p:txBody>
          <a:bodyPr lIns="91440" tIns="91440" rIns="91440" bIns="91440"/>
          <a:lstStyle>
            <a:lvl1pPr marL="0" indent="0" algn="ctr">
              <a:buNone/>
              <a:defRPr sz="1150"/>
            </a:lvl1pPr>
            <a:lvl2pPr marL="224149" indent="0">
              <a:buFont typeface="Arial" panose="020B0604020202020204" pitchFamily="34" charset="0"/>
              <a:buNone/>
              <a:defRPr sz="1200"/>
            </a:lvl2pPr>
            <a:lvl3pPr marL="542395" indent="0">
              <a:buNone/>
              <a:defRPr sz="1100"/>
            </a:lvl3pPr>
            <a:lvl4pPr marL="758086" indent="0">
              <a:buNone/>
              <a:defRPr sz="1000"/>
            </a:lvl4pPr>
            <a:lvl5pPr marL="1032454" indent="0">
              <a:buNone/>
              <a:defRPr sz="1000"/>
            </a:lvl5pPr>
          </a:lstStyle>
          <a:p>
            <a:pPr lvl="0"/>
            <a:r>
              <a:rPr lang="en-US" dirty="0"/>
              <a:t>Click to edit Master text styles</a:t>
            </a:r>
          </a:p>
        </p:txBody>
      </p:sp>
      <p:sp>
        <p:nvSpPr>
          <p:cNvPr id="15" name="Text Placeholder 13">
            <a:extLst>
              <a:ext uri="{FF2B5EF4-FFF2-40B4-BE49-F238E27FC236}">
                <a16:creationId xmlns:a16="http://schemas.microsoft.com/office/drawing/2014/main" id="{4028FD65-1B28-E9C2-B880-833040ABA1D4}"/>
              </a:ext>
            </a:extLst>
          </p:cNvPr>
          <p:cNvSpPr>
            <a:spLocks noGrp="1"/>
          </p:cNvSpPr>
          <p:nvPr>
            <p:ph type="body" sz="quarter" idx="20" hasCustomPrompt="1"/>
          </p:nvPr>
        </p:nvSpPr>
        <p:spPr>
          <a:xfrm>
            <a:off x="392113" y="947878"/>
            <a:ext cx="1816100" cy="365760"/>
          </a:xfrm>
          <a:solidFill>
            <a:schemeClr val="bg2"/>
          </a:solidFill>
        </p:spPr>
        <p:txBody>
          <a:bodyPr anchor="ctr"/>
          <a:lstStyle>
            <a:lvl1pPr marL="0" indent="0" algn="ctr">
              <a:buNone/>
              <a:defRPr sz="1400" b="1">
                <a:solidFill>
                  <a:schemeClr val="bg1"/>
                </a:solidFill>
              </a:defRPr>
            </a:lvl1pPr>
            <a:lvl2pPr marL="224149" indent="0">
              <a:buFont typeface="Arial" panose="020B0604020202020204" pitchFamily="34" charset="0"/>
              <a:buNone/>
              <a:defRPr sz="1200"/>
            </a:lvl2pPr>
            <a:lvl3pPr marL="542395" indent="0">
              <a:buNone/>
              <a:defRPr sz="1100"/>
            </a:lvl3pPr>
            <a:lvl4pPr marL="758086" indent="0">
              <a:buNone/>
              <a:defRPr sz="1000"/>
            </a:lvl4pPr>
            <a:lvl5pPr marL="1032454" indent="0">
              <a:buNone/>
              <a:defRPr sz="1000"/>
            </a:lvl5pPr>
          </a:lstStyle>
          <a:p>
            <a:pPr lvl="0"/>
            <a:r>
              <a:rPr lang="en-US" dirty="0"/>
              <a:t>Title</a:t>
            </a:r>
          </a:p>
        </p:txBody>
      </p:sp>
      <p:sp>
        <p:nvSpPr>
          <p:cNvPr id="16" name="Text Placeholder 13">
            <a:extLst>
              <a:ext uri="{FF2B5EF4-FFF2-40B4-BE49-F238E27FC236}">
                <a16:creationId xmlns:a16="http://schemas.microsoft.com/office/drawing/2014/main" id="{EB7F1F4C-172B-183D-9633-8A94D0ECEB1C}"/>
              </a:ext>
            </a:extLst>
          </p:cNvPr>
          <p:cNvSpPr>
            <a:spLocks noGrp="1"/>
          </p:cNvSpPr>
          <p:nvPr>
            <p:ph type="body" sz="quarter" idx="21"/>
          </p:nvPr>
        </p:nvSpPr>
        <p:spPr>
          <a:xfrm>
            <a:off x="2312353" y="1323980"/>
            <a:ext cx="1816100" cy="1214176"/>
          </a:xfrm>
          <a:solidFill>
            <a:schemeClr val="bg1">
              <a:lumMod val="85000"/>
            </a:schemeClr>
          </a:solidFill>
        </p:spPr>
        <p:txBody>
          <a:bodyPr lIns="91440" tIns="91440" rIns="91440" bIns="91440"/>
          <a:lstStyle>
            <a:lvl1pPr marL="0" indent="0" algn="ctr">
              <a:buNone/>
              <a:defRPr sz="1150"/>
            </a:lvl1pPr>
            <a:lvl2pPr marL="224149" indent="0">
              <a:buFont typeface="Arial" panose="020B0604020202020204" pitchFamily="34" charset="0"/>
              <a:buNone/>
              <a:defRPr sz="1200"/>
            </a:lvl2pPr>
            <a:lvl3pPr marL="542395" indent="0">
              <a:buNone/>
              <a:defRPr sz="1100"/>
            </a:lvl3pPr>
            <a:lvl4pPr marL="758086" indent="0">
              <a:buNone/>
              <a:defRPr sz="1000"/>
            </a:lvl4pPr>
            <a:lvl5pPr marL="1032454" indent="0">
              <a:buNone/>
              <a:defRPr sz="1000"/>
            </a:lvl5pPr>
          </a:lstStyle>
          <a:p>
            <a:pPr lvl="0"/>
            <a:r>
              <a:rPr lang="en-US" dirty="0"/>
              <a:t>Click to edit Master text styles</a:t>
            </a:r>
          </a:p>
        </p:txBody>
      </p:sp>
      <p:sp>
        <p:nvSpPr>
          <p:cNvPr id="17" name="Text Placeholder 13">
            <a:extLst>
              <a:ext uri="{FF2B5EF4-FFF2-40B4-BE49-F238E27FC236}">
                <a16:creationId xmlns:a16="http://schemas.microsoft.com/office/drawing/2014/main" id="{D72EC93E-9C38-AF1A-C659-0FE08F6AFF38}"/>
              </a:ext>
            </a:extLst>
          </p:cNvPr>
          <p:cNvSpPr>
            <a:spLocks noGrp="1"/>
          </p:cNvSpPr>
          <p:nvPr>
            <p:ph type="body" sz="quarter" idx="22" hasCustomPrompt="1"/>
          </p:nvPr>
        </p:nvSpPr>
        <p:spPr>
          <a:xfrm>
            <a:off x="2312353" y="947878"/>
            <a:ext cx="1816100" cy="365760"/>
          </a:xfrm>
          <a:solidFill>
            <a:schemeClr val="tx2"/>
          </a:solidFill>
        </p:spPr>
        <p:txBody>
          <a:bodyPr anchor="ctr"/>
          <a:lstStyle>
            <a:lvl1pPr marL="0" indent="0" algn="ctr">
              <a:buNone/>
              <a:defRPr sz="1400" b="1">
                <a:solidFill>
                  <a:schemeClr val="bg1"/>
                </a:solidFill>
              </a:defRPr>
            </a:lvl1pPr>
            <a:lvl2pPr marL="224149" indent="0">
              <a:buFont typeface="Arial" panose="020B0604020202020204" pitchFamily="34" charset="0"/>
              <a:buNone/>
              <a:defRPr sz="1200"/>
            </a:lvl2pPr>
            <a:lvl3pPr marL="542395" indent="0">
              <a:buNone/>
              <a:defRPr sz="1100"/>
            </a:lvl3pPr>
            <a:lvl4pPr marL="758086" indent="0">
              <a:buNone/>
              <a:defRPr sz="1000"/>
            </a:lvl4pPr>
            <a:lvl5pPr marL="1032454" indent="0">
              <a:buNone/>
              <a:defRPr sz="1000"/>
            </a:lvl5pPr>
          </a:lstStyle>
          <a:p>
            <a:pPr lvl="0"/>
            <a:r>
              <a:rPr lang="en-US" dirty="0"/>
              <a:t>Title</a:t>
            </a:r>
          </a:p>
        </p:txBody>
      </p:sp>
      <p:sp>
        <p:nvSpPr>
          <p:cNvPr id="18" name="Text Placeholder 13">
            <a:extLst>
              <a:ext uri="{FF2B5EF4-FFF2-40B4-BE49-F238E27FC236}">
                <a16:creationId xmlns:a16="http://schemas.microsoft.com/office/drawing/2014/main" id="{E48B6588-D319-2A10-5B8B-6650643814AD}"/>
              </a:ext>
            </a:extLst>
          </p:cNvPr>
          <p:cNvSpPr>
            <a:spLocks noGrp="1"/>
          </p:cNvSpPr>
          <p:nvPr>
            <p:ph type="body" sz="quarter" idx="23"/>
          </p:nvPr>
        </p:nvSpPr>
        <p:spPr>
          <a:xfrm>
            <a:off x="4232593" y="1323980"/>
            <a:ext cx="1816100" cy="1214176"/>
          </a:xfrm>
          <a:solidFill>
            <a:schemeClr val="bg1">
              <a:lumMod val="85000"/>
            </a:schemeClr>
          </a:solidFill>
        </p:spPr>
        <p:txBody>
          <a:bodyPr lIns="91440" tIns="91440" rIns="91440" bIns="91440"/>
          <a:lstStyle>
            <a:lvl1pPr marL="0" indent="0" algn="ctr">
              <a:buNone/>
              <a:defRPr sz="1150"/>
            </a:lvl1pPr>
            <a:lvl2pPr marL="224149" indent="0">
              <a:buFont typeface="Arial" panose="020B0604020202020204" pitchFamily="34" charset="0"/>
              <a:buNone/>
              <a:defRPr sz="1200"/>
            </a:lvl2pPr>
            <a:lvl3pPr marL="542395" indent="0">
              <a:buNone/>
              <a:defRPr sz="1100"/>
            </a:lvl3pPr>
            <a:lvl4pPr marL="758086" indent="0">
              <a:buNone/>
              <a:defRPr sz="1000"/>
            </a:lvl4pPr>
            <a:lvl5pPr marL="1032454" indent="0">
              <a:buNone/>
              <a:defRPr sz="1000"/>
            </a:lvl5pPr>
          </a:lstStyle>
          <a:p>
            <a:pPr lvl="0"/>
            <a:r>
              <a:rPr lang="en-US" dirty="0"/>
              <a:t>Click to edit Master text styles</a:t>
            </a:r>
          </a:p>
        </p:txBody>
      </p:sp>
      <p:sp>
        <p:nvSpPr>
          <p:cNvPr id="19" name="Text Placeholder 13">
            <a:extLst>
              <a:ext uri="{FF2B5EF4-FFF2-40B4-BE49-F238E27FC236}">
                <a16:creationId xmlns:a16="http://schemas.microsoft.com/office/drawing/2014/main" id="{582A95EF-122E-A3F9-481A-C8A36C5BB111}"/>
              </a:ext>
            </a:extLst>
          </p:cNvPr>
          <p:cNvSpPr>
            <a:spLocks noGrp="1"/>
          </p:cNvSpPr>
          <p:nvPr>
            <p:ph type="body" sz="quarter" idx="24" hasCustomPrompt="1"/>
          </p:nvPr>
        </p:nvSpPr>
        <p:spPr>
          <a:xfrm>
            <a:off x="4232593" y="947878"/>
            <a:ext cx="1816100" cy="365760"/>
          </a:xfrm>
          <a:solidFill>
            <a:schemeClr val="bg2"/>
          </a:solidFill>
        </p:spPr>
        <p:txBody>
          <a:bodyPr anchor="ctr"/>
          <a:lstStyle>
            <a:lvl1pPr marL="0" indent="0" algn="ctr">
              <a:buNone/>
              <a:defRPr sz="1400" b="1">
                <a:solidFill>
                  <a:schemeClr val="bg1"/>
                </a:solidFill>
              </a:defRPr>
            </a:lvl1pPr>
            <a:lvl2pPr marL="224149" indent="0">
              <a:buFont typeface="Arial" panose="020B0604020202020204" pitchFamily="34" charset="0"/>
              <a:buNone/>
              <a:defRPr sz="1200"/>
            </a:lvl2pPr>
            <a:lvl3pPr marL="542395" indent="0">
              <a:buNone/>
              <a:defRPr sz="1100"/>
            </a:lvl3pPr>
            <a:lvl4pPr marL="758086" indent="0">
              <a:buNone/>
              <a:defRPr sz="1000"/>
            </a:lvl4pPr>
            <a:lvl5pPr marL="1032454" indent="0">
              <a:buNone/>
              <a:defRPr sz="1000"/>
            </a:lvl5pPr>
          </a:lstStyle>
          <a:p>
            <a:pPr lvl="0"/>
            <a:r>
              <a:rPr lang="en-US" dirty="0"/>
              <a:t>Title</a:t>
            </a:r>
          </a:p>
        </p:txBody>
      </p:sp>
      <p:sp>
        <p:nvSpPr>
          <p:cNvPr id="20" name="Text Placeholder 13">
            <a:extLst>
              <a:ext uri="{FF2B5EF4-FFF2-40B4-BE49-F238E27FC236}">
                <a16:creationId xmlns:a16="http://schemas.microsoft.com/office/drawing/2014/main" id="{98E581D6-56D1-A81E-25F2-69918DE2A63E}"/>
              </a:ext>
            </a:extLst>
          </p:cNvPr>
          <p:cNvSpPr>
            <a:spLocks noGrp="1"/>
          </p:cNvSpPr>
          <p:nvPr>
            <p:ph type="body" sz="quarter" idx="25"/>
          </p:nvPr>
        </p:nvSpPr>
        <p:spPr>
          <a:xfrm>
            <a:off x="6152833" y="1323980"/>
            <a:ext cx="1816100" cy="1214176"/>
          </a:xfrm>
          <a:solidFill>
            <a:schemeClr val="bg1">
              <a:lumMod val="85000"/>
            </a:schemeClr>
          </a:solidFill>
        </p:spPr>
        <p:txBody>
          <a:bodyPr lIns="91440" tIns="91440" rIns="91440" bIns="91440"/>
          <a:lstStyle>
            <a:lvl1pPr marL="0" indent="0" algn="ctr">
              <a:buNone/>
              <a:defRPr sz="1150"/>
            </a:lvl1pPr>
            <a:lvl2pPr marL="224149" indent="0">
              <a:buFont typeface="Arial" panose="020B0604020202020204" pitchFamily="34" charset="0"/>
              <a:buNone/>
              <a:defRPr sz="1200"/>
            </a:lvl2pPr>
            <a:lvl3pPr marL="542395" indent="0">
              <a:buNone/>
              <a:defRPr sz="1100"/>
            </a:lvl3pPr>
            <a:lvl4pPr marL="758086" indent="0">
              <a:buNone/>
              <a:defRPr sz="1000"/>
            </a:lvl4pPr>
            <a:lvl5pPr marL="1032454" indent="0">
              <a:buNone/>
              <a:defRPr sz="1000"/>
            </a:lvl5pPr>
          </a:lstStyle>
          <a:p>
            <a:pPr lvl="0"/>
            <a:r>
              <a:rPr lang="en-US" dirty="0"/>
              <a:t>Click to edit Master text styles</a:t>
            </a:r>
          </a:p>
        </p:txBody>
      </p:sp>
      <p:sp>
        <p:nvSpPr>
          <p:cNvPr id="21" name="Text Placeholder 13">
            <a:extLst>
              <a:ext uri="{FF2B5EF4-FFF2-40B4-BE49-F238E27FC236}">
                <a16:creationId xmlns:a16="http://schemas.microsoft.com/office/drawing/2014/main" id="{3B429519-BDC6-108D-B5A4-7784E3425F0F}"/>
              </a:ext>
            </a:extLst>
          </p:cNvPr>
          <p:cNvSpPr>
            <a:spLocks noGrp="1"/>
          </p:cNvSpPr>
          <p:nvPr>
            <p:ph type="body" sz="quarter" idx="26" hasCustomPrompt="1"/>
          </p:nvPr>
        </p:nvSpPr>
        <p:spPr>
          <a:xfrm>
            <a:off x="6152833" y="947878"/>
            <a:ext cx="1816100" cy="365760"/>
          </a:xfrm>
          <a:solidFill>
            <a:schemeClr val="tx2"/>
          </a:solidFill>
        </p:spPr>
        <p:txBody>
          <a:bodyPr anchor="ctr"/>
          <a:lstStyle>
            <a:lvl1pPr marL="0" indent="0" algn="ctr">
              <a:buNone/>
              <a:defRPr sz="1400" b="1">
                <a:solidFill>
                  <a:schemeClr val="bg1"/>
                </a:solidFill>
              </a:defRPr>
            </a:lvl1pPr>
            <a:lvl2pPr marL="224149" indent="0">
              <a:buFont typeface="Arial" panose="020B0604020202020204" pitchFamily="34" charset="0"/>
              <a:buNone/>
              <a:defRPr sz="1200"/>
            </a:lvl2pPr>
            <a:lvl3pPr marL="542395" indent="0">
              <a:buNone/>
              <a:defRPr sz="1100"/>
            </a:lvl3pPr>
            <a:lvl4pPr marL="758086" indent="0">
              <a:buNone/>
              <a:defRPr sz="1000"/>
            </a:lvl4pPr>
            <a:lvl5pPr marL="1032454" indent="0">
              <a:buNone/>
              <a:defRPr sz="1000"/>
            </a:lvl5pPr>
          </a:lstStyle>
          <a:p>
            <a:pPr lvl="0"/>
            <a:r>
              <a:rPr lang="en-US" dirty="0"/>
              <a:t>Title</a:t>
            </a:r>
          </a:p>
        </p:txBody>
      </p:sp>
      <p:sp>
        <p:nvSpPr>
          <p:cNvPr id="22" name="Text Placeholder 13">
            <a:extLst>
              <a:ext uri="{FF2B5EF4-FFF2-40B4-BE49-F238E27FC236}">
                <a16:creationId xmlns:a16="http://schemas.microsoft.com/office/drawing/2014/main" id="{57EC0A7D-2DE2-95DF-7E70-B6F829B4FF24}"/>
              </a:ext>
            </a:extLst>
          </p:cNvPr>
          <p:cNvSpPr>
            <a:spLocks noGrp="1"/>
          </p:cNvSpPr>
          <p:nvPr>
            <p:ph type="body" sz="quarter" idx="27"/>
          </p:nvPr>
        </p:nvSpPr>
        <p:spPr>
          <a:xfrm>
            <a:off x="8073073" y="1323980"/>
            <a:ext cx="1816100" cy="1214176"/>
          </a:xfrm>
          <a:solidFill>
            <a:schemeClr val="bg1">
              <a:lumMod val="85000"/>
            </a:schemeClr>
          </a:solidFill>
        </p:spPr>
        <p:txBody>
          <a:bodyPr lIns="91440" tIns="91440" rIns="91440" bIns="91440"/>
          <a:lstStyle>
            <a:lvl1pPr marL="0" indent="0" algn="ctr">
              <a:buNone/>
              <a:defRPr sz="1150"/>
            </a:lvl1pPr>
            <a:lvl2pPr marL="224149" indent="0">
              <a:buFont typeface="Arial" panose="020B0604020202020204" pitchFamily="34" charset="0"/>
              <a:buNone/>
              <a:defRPr sz="1200"/>
            </a:lvl2pPr>
            <a:lvl3pPr marL="542395" indent="0">
              <a:buNone/>
              <a:defRPr sz="1100"/>
            </a:lvl3pPr>
            <a:lvl4pPr marL="758086" indent="0">
              <a:buNone/>
              <a:defRPr sz="1000"/>
            </a:lvl4pPr>
            <a:lvl5pPr marL="1032454" indent="0">
              <a:buNone/>
              <a:defRPr sz="1000"/>
            </a:lvl5pPr>
          </a:lstStyle>
          <a:p>
            <a:pPr lvl="0"/>
            <a:r>
              <a:rPr lang="en-US" dirty="0"/>
              <a:t>Click to edit Master text styles</a:t>
            </a:r>
          </a:p>
        </p:txBody>
      </p:sp>
      <p:sp>
        <p:nvSpPr>
          <p:cNvPr id="23" name="Text Placeholder 13">
            <a:extLst>
              <a:ext uri="{FF2B5EF4-FFF2-40B4-BE49-F238E27FC236}">
                <a16:creationId xmlns:a16="http://schemas.microsoft.com/office/drawing/2014/main" id="{F94897D7-8034-9F8D-127F-3F564AECC49F}"/>
              </a:ext>
            </a:extLst>
          </p:cNvPr>
          <p:cNvSpPr>
            <a:spLocks noGrp="1"/>
          </p:cNvSpPr>
          <p:nvPr>
            <p:ph type="body" sz="quarter" idx="28" hasCustomPrompt="1"/>
          </p:nvPr>
        </p:nvSpPr>
        <p:spPr>
          <a:xfrm>
            <a:off x="8073073" y="947878"/>
            <a:ext cx="1816100" cy="365760"/>
          </a:xfrm>
          <a:solidFill>
            <a:schemeClr val="bg2"/>
          </a:solidFill>
        </p:spPr>
        <p:txBody>
          <a:bodyPr anchor="ctr"/>
          <a:lstStyle>
            <a:lvl1pPr marL="0" indent="0" algn="ctr">
              <a:buNone/>
              <a:defRPr sz="1400" b="1">
                <a:solidFill>
                  <a:schemeClr val="bg1"/>
                </a:solidFill>
              </a:defRPr>
            </a:lvl1pPr>
            <a:lvl2pPr marL="224149" indent="0">
              <a:buFont typeface="Arial" panose="020B0604020202020204" pitchFamily="34" charset="0"/>
              <a:buNone/>
              <a:defRPr sz="1200"/>
            </a:lvl2pPr>
            <a:lvl3pPr marL="542395" indent="0">
              <a:buNone/>
              <a:defRPr sz="1100"/>
            </a:lvl3pPr>
            <a:lvl4pPr marL="758086" indent="0">
              <a:buNone/>
              <a:defRPr sz="1000"/>
            </a:lvl4pPr>
            <a:lvl5pPr marL="1032454" indent="0">
              <a:buNone/>
              <a:defRPr sz="1000"/>
            </a:lvl5pPr>
          </a:lstStyle>
          <a:p>
            <a:pPr lvl="0"/>
            <a:r>
              <a:rPr lang="en-US" dirty="0"/>
              <a:t>Title</a:t>
            </a:r>
          </a:p>
        </p:txBody>
      </p:sp>
      <p:sp>
        <p:nvSpPr>
          <p:cNvPr id="24" name="Text Placeholder 13">
            <a:extLst>
              <a:ext uri="{FF2B5EF4-FFF2-40B4-BE49-F238E27FC236}">
                <a16:creationId xmlns:a16="http://schemas.microsoft.com/office/drawing/2014/main" id="{41392F3A-E7BE-0323-9279-79B4A4BBB1EA}"/>
              </a:ext>
            </a:extLst>
          </p:cNvPr>
          <p:cNvSpPr>
            <a:spLocks noGrp="1"/>
          </p:cNvSpPr>
          <p:nvPr>
            <p:ph type="body" sz="quarter" idx="29"/>
          </p:nvPr>
        </p:nvSpPr>
        <p:spPr>
          <a:xfrm>
            <a:off x="9993313" y="1323980"/>
            <a:ext cx="1816100" cy="1214176"/>
          </a:xfrm>
          <a:solidFill>
            <a:schemeClr val="bg1">
              <a:lumMod val="85000"/>
            </a:schemeClr>
          </a:solidFill>
        </p:spPr>
        <p:txBody>
          <a:bodyPr lIns="91440" tIns="91440" rIns="91440" bIns="91440"/>
          <a:lstStyle>
            <a:lvl1pPr marL="0" indent="0" algn="ctr">
              <a:buNone/>
              <a:defRPr sz="1150"/>
            </a:lvl1pPr>
            <a:lvl2pPr marL="224149" indent="0">
              <a:buFont typeface="Arial" panose="020B0604020202020204" pitchFamily="34" charset="0"/>
              <a:buNone/>
              <a:defRPr sz="1200"/>
            </a:lvl2pPr>
            <a:lvl3pPr marL="542395" indent="0">
              <a:buNone/>
              <a:defRPr sz="1100"/>
            </a:lvl3pPr>
            <a:lvl4pPr marL="758086" indent="0">
              <a:buNone/>
              <a:defRPr sz="1000"/>
            </a:lvl4pPr>
            <a:lvl5pPr marL="1032454" indent="0">
              <a:buNone/>
              <a:defRPr sz="1000"/>
            </a:lvl5pPr>
          </a:lstStyle>
          <a:p>
            <a:pPr lvl="0"/>
            <a:r>
              <a:rPr lang="en-US" dirty="0"/>
              <a:t>Click to edit Master text styles</a:t>
            </a:r>
          </a:p>
        </p:txBody>
      </p:sp>
      <p:sp>
        <p:nvSpPr>
          <p:cNvPr id="25" name="Text Placeholder 13">
            <a:extLst>
              <a:ext uri="{FF2B5EF4-FFF2-40B4-BE49-F238E27FC236}">
                <a16:creationId xmlns:a16="http://schemas.microsoft.com/office/drawing/2014/main" id="{51B08B25-2787-A576-C5ED-16341713342E}"/>
              </a:ext>
            </a:extLst>
          </p:cNvPr>
          <p:cNvSpPr>
            <a:spLocks noGrp="1"/>
          </p:cNvSpPr>
          <p:nvPr>
            <p:ph type="body" sz="quarter" idx="30" hasCustomPrompt="1"/>
          </p:nvPr>
        </p:nvSpPr>
        <p:spPr>
          <a:xfrm>
            <a:off x="9993313" y="947878"/>
            <a:ext cx="1816100" cy="365760"/>
          </a:xfrm>
          <a:solidFill>
            <a:schemeClr val="tx2"/>
          </a:solidFill>
        </p:spPr>
        <p:txBody>
          <a:bodyPr anchor="ctr"/>
          <a:lstStyle>
            <a:lvl1pPr marL="0" indent="0" algn="ctr">
              <a:buNone/>
              <a:defRPr sz="1400" b="1">
                <a:solidFill>
                  <a:schemeClr val="bg1"/>
                </a:solidFill>
              </a:defRPr>
            </a:lvl1pPr>
            <a:lvl2pPr marL="224149" indent="0">
              <a:buFont typeface="Arial" panose="020B0604020202020204" pitchFamily="34" charset="0"/>
              <a:buNone/>
              <a:defRPr sz="1200"/>
            </a:lvl2pPr>
            <a:lvl3pPr marL="542395" indent="0">
              <a:buNone/>
              <a:defRPr sz="1100"/>
            </a:lvl3pPr>
            <a:lvl4pPr marL="758086" indent="0">
              <a:buNone/>
              <a:defRPr sz="1000"/>
            </a:lvl4pPr>
            <a:lvl5pPr marL="1032454" indent="0">
              <a:buNone/>
              <a:defRPr sz="1000"/>
            </a:lvl5pPr>
          </a:lstStyle>
          <a:p>
            <a:pPr lvl="0"/>
            <a:r>
              <a:rPr lang="en-US" dirty="0"/>
              <a:t>Title</a:t>
            </a:r>
          </a:p>
        </p:txBody>
      </p:sp>
      <p:sp>
        <p:nvSpPr>
          <p:cNvPr id="26" name="Text Placeholder 13">
            <a:extLst>
              <a:ext uri="{FF2B5EF4-FFF2-40B4-BE49-F238E27FC236}">
                <a16:creationId xmlns:a16="http://schemas.microsoft.com/office/drawing/2014/main" id="{1C132B1B-0CF4-7733-9E31-DC9B4C790EED}"/>
              </a:ext>
            </a:extLst>
          </p:cNvPr>
          <p:cNvSpPr>
            <a:spLocks noGrp="1"/>
          </p:cNvSpPr>
          <p:nvPr>
            <p:ph type="body" sz="quarter" idx="31"/>
          </p:nvPr>
        </p:nvSpPr>
        <p:spPr>
          <a:xfrm>
            <a:off x="392113" y="3058392"/>
            <a:ext cx="1816100" cy="1214176"/>
          </a:xfrm>
          <a:solidFill>
            <a:schemeClr val="bg1">
              <a:lumMod val="85000"/>
            </a:schemeClr>
          </a:solidFill>
        </p:spPr>
        <p:txBody>
          <a:bodyPr lIns="91440" tIns="91440" rIns="91440" bIns="91440"/>
          <a:lstStyle>
            <a:lvl1pPr marL="0" indent="0" algn="ctr">
              <a:buNone/>
              <a:defRPr sz="1150"/>
            </a:lvl1pPr>
            <a:lvl2pPr marL="224149" indent="0">
              <a:buFont typeface="Arial" panose="020B0604020202020204" pitchFamily="34" charset="0"/>
              <a:buNone/>
              <a:defRPr sz="1200"/>
            </a:lvl2pPr>
            <a:lvl3pPr marL="542395" indent="0">
              <a:buNone/>
              <a:defRPr sz="1100"/>
            </a:lvl3pPr>
            <a:lvl4pPr marL="758086" indent="0">
              <a:buNone/>
              <a:defRPr sz="1000"/>
            </a:lvl4pPr>
            <a:lvl5pPr marL="1032454" indent="0">
              <a:buNone/>
              <a:defRPr sz="1000"/>
            </a:lvl5pPr>
          </a:lstStyle>
          <a:p>
            <a:pPr lvl="0"/>
            <a:r>
              <a:rPr lang="en-US" dirty="0"/>
              <a:t>Click to edit Master text styles</a:t>
            </a:r>
          </a:p>
        </p:txBody>
      </p:sp>
      <p:sp>
        <p:nvSpPr>
          <p:cNvPr id="27" name="Text Placeholder 13">
            <a:extLst>
              <a:ext uri="{FF2B5EF4-FFF2-40B4-BE49-F238E27FC236}">
                <a16:creationId xmlns:a16="http://schemas.microsoft.com/office/drawing/2014/main" id="{AC69347A-6AD8-5C1F-8ED1-9F8B34091CF2}"/>
              </a:ext>
            </a:extLst>
          </p:cNvPr>
          <p:cNvSpPr>
            <a:spLocks noGrp="1"/>
          </p:cNvSpPr>
          <p:nvPr>
            <p:ph type="body" sz="quarter" idx="32" hasCustomPrompt="1"/>
          </p:nvPr>
        </p:nvSpPr>
        <p:spPr>
          <a:xfrm>
            <a:off x="392113" y="2682290"/>
            <a:ext cx="1816100" cy="365760"/>
          </a:xfrm>
          <a:solidFill>
            <a:schemeClr val="tx2"/>
          </a:solidFill>
        </p:spPr>
        <p:txBody>
          <a:bodyPr anchor="ctr"/>
          <a:lstStyle>
            <a:lvl1pPr marL="0" indent="0" algn="ctr">
              <a:buNone/>
              <a:defRPr sz="1400" b="1">
                <a:solidFill>
                  <a:schemeClr val="bg1"/>
                </a:solidFill>
              </a:defRPr>
            </a:lvl1pPr>
            <a:lvl2pPr marL="224149" indent="0">
              <a:buFont typeface="Arial" panose="020B0604020202020204" pitchFamily="34" charset="0"/>
              <a:buNone/>
              <a:defRPr sz="1200"/>
            </a:lvl2pPr>
            <a:lvl3pPr marL="542395" indent="0">
              <a:buNone/>
              <a:defRPr sz="1100"/>
            </a:lvl3pPr>
            <a:lvl4pPr marL="758086" indent="0">
              <a:buNone/>
              <a:defRPr sz="1000"/>
            </a:lvl4pPr>
            <a:lvl5pPr marL="1032454" indent="0">
              <a:buNone/>
              <a:defRPr sz="1000"/>
            </a:lvl5pPr>
          </a:lstStyle>
          <a:p>
            <a:pPr lvl="0"/>
            <a:r>
              <a:rPr lang="en-US" dirty="0"/>
              <a:t>Title</a:t>
            </a:r>
          </a:p>
        </p:txBody>
      </p:sp>
      <p:sp>
        <p:nvSpPr>
          <p:cNvPr id="28" name="Text Placeholder 13">
            <a:extLst>
              <a:ext uri="{FF2B5EF4-FFF2-40B4-BE49-F238E27FC236}">
                <a16:creationId xmlns:a16="http://schemas.microsoft.com/office/drawing/2014/main" id="{51DD3FF4-6C87-D496-7953-319574D0842B}"/>
              </a:ext>
            </a:extLst>
          </p:cNvPr>
          <p:cNvSpPr>
            <a:spLocks noGrp="1"/>
          </p:cNvSpPr>
          <p:nvPr>
            <p:ph type="body" sz="quarter" idx="33"/>
          </p:nvPr>
        </p:nvSpPr>
        <p:spPr>
          <a:xfrm>
            <a:off x="2312353" y="3058392"/>
            <a:ext cx="1816100" cy="1214176"/>
          </a:xfrm>
          <a:solidFill>
            <a:schemeClr val="bg1">
              <a:lumMod val="85000"/>
            </a:schemeClr>
          </a:solidFill>
        </p:spPr>
        <p:txBody>
          <a:bodyPr lIns="91440" tIns="91440" rIns="91440" bIns="91440"/>
          <a:lstStyle>
            <a:lvl1pPr marL="0" indent="0" algn="ctr">
              <a:buNone/>
              <a:defRPr sz="1150"/>
            </a:lvl1pPr>
            <a:lvl2pPr marL="224149" indent="0">
              <a:buFont typeface="Arial" panose="020B0604020202020204" pitchFamily="34" charset="0"/>
              <a:buNone/>
              <a:defRPr sz="1200"/>
            </a:lvl2pPr>
            <a:lvl3pPr marL="542395" indent="0">
              <a:buNone/>
              <a:defRPr sz="1100"/>
            </a:lvl3pPr>
            <a:lvl4pPr marL="758086" indent="0">
              <a:buNone/>
              <a:defRPr sz="1000"/>
            </a:lvl4pPr>
            <a:lvl5pPr marL="1032454" indent="0">
              <a:buNone/>
              <a:defRPr sz="1000"/>
            </a:lvl5pPr>
          </a:lstStyle>
          <a:p>
            <a:pPr lvl="0"/>
            <a:r>
              <a:rPr lang="en-US" dirty="0"/>
              <a:t>Click to edit Master text styles</a:t>
            </a:r>
          </a:p>
        </p:txBody>
      </p:sp>
      <p:sp>
        <p:nvSpPr>
          <p:cNvPr id="29" name="Text Placeholder 13">
            <a:extLst>
              <a:ext uri="{FF2B5EF4-FFF2-40B4-BE49-F238E27FC236}">
                <a16:creationId xmlns:a16="http://schemas.microsoft.com/office/drawing/2014/main" id="{B7D941C0-4868-7E47-7E87-3E92F274BCF0}"/>
              </a:ext>
            </a:extLst>
          </p:cNvPr>
          <p:cNvSpPr>
            <a:spLocks noGrp="1"/>
          </p:cNvSpPr>
          <p:nvPr>
            <p:ph type="body" sz="quarter" idx="34" hasCustomPrompt="1"/>
          </p:nvPr>
        </p:nvSpPr>
        <p:spPr>
          <a:xfrm>
            <a:off x="2312353" y="2682290"/>
            <a:ext cx="1816100" cy="365760"/>
          </a:xfrm>
          <a:solidFill>
            <a:schemeClr val="bg2"/>
          </a:solidFill>
        </p:spPr>
        <p:txBody>
          <a:bodyPr anchor="ctr"/>
          <a:lstStyle>
            <a:lvl1pPr marL="0" indent="0" algn="ctr">
              <a:buNone/>
              <a:defRPr sz="1400" b="1">
                <a:solidFill>
                  <a:schemeClr val="bg1"/>
                </a:solidFill>
              </a:defRPr>
            </a:lvl1pPr>
            <a:lvl2pPr marL="224149" indent="0">
              <a:buFont typeface="Arial" panose="020B0604020202020204" pitchFamily="34" charset="0"/>
              <a:buNone/>
              <a:defRPr sz="1200"/>
            </a:lvl2pPr>
            <a:lvl3pPr marL="542395" indent="0">
              <a:buNone/>
              <a:defRPr sz="1100"/>
            </a:lvl3pPr>
            <a:lvl4pPr marL="758086" indent="0">
              <a:buNone/>
              <a:defRPr sz="1000"/>
            </a:lvl4pPr>
            <a:lvl5pPr marL="1032454" indent="0">
              <a:buNone/>
              <a:defRPr sz="1000"/>
            </a:lvl5pPr>
          </a:lstStyle>
          <a:p>
            <a:pPr lvl="0"/>
            <a:r>
              <a:rPr lang="en-US" dirty="0"/>
              <a:t>Title</a:t>
            </a:r>
          </a:p>
        </p:txBody>
      </p:sp>
      <p:sp>
        <p:nvSpPr>
          <p:cNvPr id="30" name="Text Placeholder 13">
            <a:extLst>
              <a:ext uri="{FF2B5EF4-FFF2-40B4-BE49-F238E27FC236}">
                <a16:creationId xmlns:a16="http://schemas.microsoft.com/office/drawing/2014/main" id="{AECEB45D-2E71-4AF8-FDDC-4C41A6D06DC8}"/>
              </a:ext>
            </a:extLst>
          </p:cNvPr>
          <p:cNvSpPr>
            <a:spLocks noGrp="1"/>
          </p:cNvSpPr>
          <p:nvPr>
            <p:ph type="body" sz="quarter" idx="35"/>
          </p:nvPr>
        </p:nvSpPr>
        <p:spPr>
          <a:xfrm>
            <a:off x="4232593" y="3058392"/>
            <a:ext cx="1816100" cy="1214176"/>
          </a:xfrm>
          <a:solidFill>
            <a:schemeClr val="bg1">
              <a:lumMod val="85000"/>
            </a:schemeClr>
          </a:solidFill>
        </p:spPr>
        <p:txBody>
          <a:bodyPr lIns="91440" tIns="91440" rIns="91440" bIns="91440"/>
          <a:lstStyle>
            <a:lvl1pPr marL="0" indent="0" algn="ctr">
              <a:buNone/>
              <a:defRPr sz="1150"/>
            </a:lvl1pPr>
            <a:lvl2pPr marL="224149" indent="0">
              <a:buFont typeface="Arial" panose="020B0604020202020204" pitchFamily="34" charset="0"/>
              <a:buNone/>
              <a:defRPr sz="1200"/>
            </a:lvl2pPr>
            <a:lvl3pPr marL="542395" indent="0">
              <a:buNone/>
              <a:defRPr sz="1100"/>
            </a:lvl3pPr>
            <a:lvl4pPr marL="758086" indent="0">
              <a:buNone/>
              <a:defRPr sz="1000"/>
            </a:lvl4pPr>
            <a:lvl5pPr marL="1032454" indent="0">
              <a:buNone/>
              <a:defRPr sz="1000"/>
            </a:lvl5pPr>
          </a:lstStyle>
          <a:p>
            <a:pPr lvl="0"/>
            <a:r>
              <a:rPr lang="en-US" dirty="0"/>
              <a:t>Click to edit Master text styles</a:t>
            </a:r>
          </a:p>
        </p:txBody>
      </p:sp>
      <p:sp>
        <p:nvSpPr>
          <p:cNvPr id="31" name="Text Placeholder 13">
            <a:extLst>
              <a:ext uri="{FF2B5EF4-FFF2-40B4-BE49-F238E27FC236}">
                <a16:creationId xmlns:a16="http://schemas.microsoft.com/office/drawing/2014/main" id="{23FCDE8C-3AA2-7ED3-63CD-270AA21AB755}"/>
              </a:ext>
            </a:extLst>
          </p:cNvPr>
          <p:cNvSpPr>
            <a:spLocks noGrp="1"/>
          </p:cNvSpPr>
          <p:nvPr>
            <p:ph type="body" sz="quarter" idx="36" hasCustomPrompt="1"/>
          </p:nvPr>
        </p:nvSpPr>
        <p:spPr>
          <a:xfrm>
            <a:off x="4232593" y="2682290"/>
            <a:ext cx="1816100" cy="365760"/>
          </a:xfrm>
          <a:solidFill>
            <a:schemeClr val="tx2"/>
          </a:solidFill>
        </p:spPr>
        <p:txBody>
          <a:bodyPr anchor="ctr"/>
          <a:lstStyle>
            <a:lvl1pPr marL="0" indent="0" algn="ctr">
              <a:buNone/>
              <a:defRPr sz="1400" b="1">
                <a:solidFill>
                  <a:schemeClr val="bg1"/>
                </a:solidFill>
              </a:defRPr>
            </a:lvl1pPr>
            <a:lvl2pPr marL="224149" indent="0">
              <a:buFont typeface="Arial" panose="020B0604020202020204" pitchFamily="34" charset="0"/>
              <a:buNone/>
              <a:defRPr sz="1200"/>
            </a:lvl2pPr>
            <a:lvl3pPr marL="542395" indent="0">
              <a:buNone/>
              <a:defRPr sz="1100"/>
            </a:lvl3pPr>
            <a:lvl4pPr marL="758086" indent="0">
              <a:buNone/>
              <a:defRPr sz="1000"/>
            </a:lvl4pPr>
            <a:lvl5pPr marL="1032454" indent="0">
              <a:buNone/>
              <a:defRPr sz="1000"/>
            </a:lvl5pPr>
          </a:lstStyle>
          <a:p>
            <a:pPr lvl="0"/>
            <a:r>
              <a:rPr lang="en-US" dirty="0"/>
              <a:t>Title</a:t>
            </a:r>
          </a:p>
        </p:txBody>
      </p:sp>
      <p:sp>
        <p:nvSpPr>
          <p:cNvPr id="32" name="Text Placeholder 13">
            <a:extLst>
              <a:ext uri="{FF2B5EF4-FFF2-40B4-BE49-F238E27FC236}">
                <a16:creationId xmlns:a16="http://schemas.microsoft.com/office/drawing/2014/main" id="{2EC704B1-A602-3C9E-47E1-429696C4FF65}"/>
              </a:ext>
            </a:extLst>
          </p:cNvPr>
          <p:cNvSpPr>
            <a:spLocks noGrp="1"/>
          </p:cNvSpPr>
          <p:nvPr>
            <p:ph type="body" sz="quarter" idx="37"/>
          </p:nvPr>
        </p:nvSpPr>
        <p:spPr>
          <a:xfrm>
            <a:off x="6152833" y="3058392"/>
            <a:ext cx="1816100" cy="1214176"/>
          </a:xfrm>
          <a:solidFill>
            <a:schemeClr val="bg1">
              <a:lumMod val="85000"/>
            </a:schemeClr>
          </a:solidFill>
        </p:spPr>
        <p:txBody>
          <a:bodyPr lIns="91440" tIns="91440" rIns="91440" bIns="91440"/>
          <a:lstStyle>
            <a:lvl1pPr marL="0" indent="0" algn="ctr">
              <a:buNone/>
              <a:defRPr sz="1150"/>
            </a:lvl1pPr>
            <a:lvl2pPr marL="224149" indent="0">
              <a:buFont typeface="Arial" panose="020B0604020202020204" pitchFamily="34" charset="0"/>
              <a:buNone/>
              <a:defRPr sz="1200"/>
            </a:lvl2pPr>
            <a:lvl3pPr marL="542395" indent="0">
              <a:buNone/>
              <a:defRPr sz="1100"/>
            </a:lvl3pPr>
            <a:lvl4pPr marL="758086" indent="0">
              <a:buNone/>
              <a:defRPr sz="1000"/>
            </a:lvl4pPr>
            <a:lvl5pPr marL="1032454" indent="0">
              <a:buNone/>
              <a:defRPr sz="1000"/>
            </a:lvl5pPr>
          </a:lstStyle>
          <a:p>
            <a:pPr lvl="0"/>
            <a:r>
              <a:rPr lang="en-US" dirty="0"/>
              <a:t>Click to edit Master text styles</a:t>
            </a:r>
          </a:p>
        </p:txBody>
      </p:sp>
      <p:sp>
        <p:nvSpPr>
          <p:cNvPr id="33" name="Text Placeholder 13">
            <a:extLst>
              <a:ext uri="{FF2B5EF4-FFF2-40B4-BE49-F238E27FC236}">
                <a16:creationId xmlns:a16="http://schemas.microsoft.com/office/drawing/2014/main" id="{88005D1A-4E1D-EA88-B898-F23067DCDCE9}"/>
              </a:ext>
            </a:extLst>
          </p:cNvPr>
          <p:cNvSpPr>
            <a:spLocks noGrp="1"/>
          </p:cNvSpPr>
          <p:nvPr>
            <p:ph type="body" sz="quarter" idx="38" hasCustomPrompt="1"/>
          </p:nvPr>
        </p:nvSpPr>
        <p:spPr>
          <a:xfrm>
            <a:off x="6152833" y="2682290"/>
            <a:ext cx="1816100" cy="365760"/>
          </a:xfrm>
          <a:solidFill>
            <a:schemeClr val="bg2"/>
          </a:solidFill>
        </p:spPr>
        <p:txBody>
          <a:bodyPr anchor="ctr"/>
          <a:lstStyle>
            <a:lvl1pPr marL="0" indent="0" algn="ctr">
              <a:buNone/>
              <a:defRPr sz="1400" b="1">
                <a:solidFill>
                  <a:schemeClr val="bg1"/>
                </a:solidFill>
              </a:defRPr>
            </a:lvl1pPr>
            <a:lvl2pPr marL="224149" indent="0">
              <a:buFont typeface="Arial" panose="020B0604020202020204" pitchFamily="34" charset="0"/>
              <a:buNone/>
              <a:defRPr sz="1200"/>
            </a:lvl2pPr>
            <a:lvl3pPr marL="542395" indent="0">
              <a:buNone/>
              <a:defRPr sz="1100"/>
            </a:lvl3pPr>
            <a:lvl4pPr marL="758086" indent="0">
              <a:buNone/>
              <a:defRPr sz="1000"/>
            </a:lvl4pPr>
            <a:lvl5pPr marL="1032454" indent="0">
              <a:buNone/>
              <a:defRPr sz="1000"/>
            </a:lvl5pPr>
          </a:lstStyle>
          <a:p>
            <a:pPr lvl="0"/>
            <a:r>
              <a:rPr lang="en-US" dirty="0"/>
              <a:t>Title</a:t>
            </a:r>
          </a:p>
        </p:txBody>
      </p:sp>
      <p:sp>
        <p:nvSpPr>
          <p:cNvPr id="34" name="Text Placeholder 13">
            <a:extLst>
              <a:ext uri="{FF2B5EF4-FFF2-40B4-BE49-F238E27FC236}">
                <a16:creationId xmlns:a16="http://schemas.microsoft.com/office/drawing/2014/main" id="{9CBFCD2E-0F17-9FB3-A59D-479625268114}"/>
              </a:ext>
            </a:extLst>
          </p:cNvPr>
          <p:cNvSpPr>
            <a:spLocks noGrp="1"/>
          </p:cNvSpPr>
          <p:nvPr>
            <p:ph type="body" sz="quarter" idx="39"/>
          </p:nvPr>
        </p:nvSpPr>
        <p:spPr>
          <a:xfrm>
            <a:off x="8073073" y="3058392"/>
            <a:ext cx="1816100" cy="1214176"/>
          </a:xfrm>
          <a:solidFill>
            <a:schemeClr val="bg1">
              <a:lumMod val="85000"/>
            </a:schemeClr>
          </a:solidFill>
        </p:spPr>
        <p:txBody>
          <a:bodyPr lIns="91440" tIns="91440" rIns="91440" bIns="91440"/>
          <a:lstStyle>
            <a:lvl1pPr marL="0" indent="0" algn="ctr">
              <a:buNone/>
              <a:defRPr sz="1150"/>
            </a:lvl1pPr>
            <a:lvl2pPr marL="224149" indent="0">
              <a:buFont typeface="Arial" panose="020B0604020202020204" pitchFamily="34" charset="0"/>
              <a:buNone/>
              <a:defRPr sz="1200"/>
            </a:lvl2pPr>
            <a:lvl3pPr marL="542395" indent="0">
              <a:buNone/>
              <a:defRPr sz="1100"/>
            </a:lvl3pPr>
            <a:lvl4pPr marL="758086" indent="0">
              <a:buNone/>
              <a:defRPr sz="1000"/>
            </a:lvl4pPr>
            <a:lvl5pPr marL="1032454" indent="0">
              <a:buNone/>
              <a:defRPr sz="1000"/>
            </a:lvl5pPr>
          </a:lstStyle>
          <a:p>
            <a:pPr lvl="0"/>
            <a:r>
              <a:rPr lang="en-US" dirty="0"/>
              <a:t>Click to edit Master text styles</a:t>
            </a:r>
          </a:p>
        </p:txBody>
      </p:sp>
      <p:sp>
        <p:nvSpPr>
          <p:cNvPr id="35" name="Text Placeholder 13">
            <a:extLst>
              <a:ext uri="{FF2B5EF4-FFF2-40B4-BE49-F238E27FC236}">
                <a16:creationId xmlns:a16="http://schemas.microsoft.com/office/drawing/2014/main" id="{F3D41CBA-EA5D-1232-3FCC-A3B2F25F193A}"/>
              </a:ext>
            </a:extLst>
          </p:cNvPr>
          <p:cNvSpPr>
            <a:spLocks noGrp="1"/>
          </p:cNvSpPr>
          <p:nvPr>
            <p:ph type="body" sz="quarter" idx="40" hasCustomPrompt="1"/>
          </p:nvPr>
        </p:nvSpPr>
        <p:spPr>
          <a:xfrm>
            <a:off x="8073073" y="2682290"/>
            <a:ext cx="1816100" cy="365760"/>
          </a:xfrm>
          <a:solidFill>
            <a:schemeClr val="tx2"/>
          </a:solidFill>
        </p:spPr>
        <p:txBody>
          <a:bodyPr anchor="ctr"/>
          <a:lstStyle>
            <a:lvl1pPr marL="0" indent="0" algn="ctr">
              <a:buNone/>
              <a:defRPr sz="1400" b="1">
                <a:solidFill>
                  <a:schemeClr val="bg1"/>
                </a:solidFill>
              </a:defRPr>
            </a:lvl1pPr>
            <a:lvl2pPr marL="224149" indent="0">
              <a:buFont typeface="Arial" panose="020B0604020202020204" pitchFamily="34" charset="0"/>
              <a:buNone/>
              <a:defRPr sz="1200"/>
            </a:lvl2pPr>
            <a:lvl3pPr marL="542395" indent="0">
              <a:buNone/>
              <a:defRPr sz="1100"/>
            </a:lvl3pPr>
            <a:lvl4pPr marL="758086" indent="0">
              <a:buNone/>
              <a:defRPr sz="1000"/>
            </a:lvl4pPr>
            <a:lvl5pPr marL="1032454" indent="0">
              <a:buNone/>
              <a:defRPr sz="1000"/>
            </a:lvl5pPr>
          </a:lstStyle>
          <a:p>
            <a:pPr lvl="0"/>
            <a:r>
              <a:rPr lang="en-US" dirty="0"/>
              <a:t>Title</a:t>
            </a:r>
          </a:p>
        </p:txBody>
      </p:sp>
      <p:sp>
        <p:nvSpPr>
          <p:cNvPr id="36" name="Text Placeholder 13">
            <a:extLst>
              <a:ext uri="{FF2B5EF4-FFF2-40B4-BE49-F238E27FC236}">
                <a16:creationId xmlns:a16="http://schemas.microsoft.com/office/drawing/2014/main" id="{FE53C82F-57AF-A269-B28F-1EBBA2FDFAEE}"/>
              </a:ext>
            </a:extLst>
          </p:cNvPr>
          <p:cNvSpPr>
            <a:spLocks noGrp="1"/>
          </p:cNvSpPr>
          <p:nvPr>
            <p:ph type="body" sz="quarter" idx="41"/>
          </p:nvPr>
        </p:nvSpPr>
        <p:spPr>
          <a:xfrm>
            <a:off x="9993313" y="3058392"/>
            <a:ext cx="1816100" cy="1214176"/>
          </a:xfrm>
          <a:solidFill>
            <a:schemeClr val="bg1">
              <a:lumMod val="85000"/>
            </a:schemeClr>
          </a:solidFill>
        </p:spPr>
        <p:txBody>
          <a:bodyPr lIns="91440" tIns="91440" rIns="91440" bIns="91440"/>
          <a:lstStyle>
            <a:lvl1pPr marL="0" indent="0" algn="ctr">
              <a:buNone/>
              <a:defRPr sz="1150"/>
            </a:lvl1pPr>
            <a:lvl2pPr marL="224149" indent="0">
              <a:buFont typeface="Arial" panose="020B0604020202020204" pitchFamily="34" charset="0"/>
              <a:buNone/>
              <a:defRPr sz="1200"/>
            </a:lvl2pPr>
            <a:lvl3pPr marL="542395" indent="0">
              <a:buNone/>
              <a:defRPr sz="1100"/>
            </a:lvl3pPr>
            <a:lvl4pPr marL="758086" indent="0">
              <a:buNone/>
              <a:defRPr sz="1000"/>
            </a:lvl4pPr>
            <a:lvl5pPr marL="1032454" indent="0">
              <a:buNone/>
              <a:defRPr sz="1000"/>
            </a:lvl5pPr>
          </a:lstStyle>
          <a:p>
            <a:pPr lvl="0"/>
            <a:r>
              <a:rPr lang="en-US" dirty="0"/>
              <a:t>Click to edit Master text styles</a:t>
            </a:r>
          </a:p>
        </p:txBody>
      </p:sp>
      <p:sp>
        <p:nvSpPr>
          <p:cNvPr id="37" name="Text Placeholder 13">
            <a:extLst>
              <a:ext uri="{FF2B5EF4-FFF2-40B4-BE49-F238E27FC236}">
                <a16:creationId xmlns:a16="http://schemas.microsoft.com/office/drawing/2014/main" id="{6F54D10E-5B06-EDD6-D4D6-5A6C1E6E1FD2}"/>
              </a:ext>
            </a:extLst>
          </p:cNvPr>
          <p:cNvSpPr>
            <a:spLocks noGrp="1"/>
          </p:cNvSpPr>
          <p:nvPr>
            <p:ph type="body" sz="quarter" idx="42" hasCustomPrompt="1"/>
          </p:nvPr>
        </p:nvSpPr>
        <p:spPr>
          <a:xfrm>
            <a:off x="9993313" y="2682290"/>
            <a:ext cx="1816100" cy="365760"/>
          </a:xfrm>
          <a:solidFill>
            <a:schemeClr val="bg2"/>
          </a:solidFill>
        </p:spPr>
        <p:txBody>
          <a:bodyPr anchor="ctr"/>
          <a:lstStyle>
            <a:lvl1pPr marL="0" indent="0" algn="ctr">
              <a:buNone/>
              <a:defRPr sz="1400" b="1">
                <a:solidFill>
                  <a:schemeClr val="bg1"/>
                </a:solidFill>
              </a:defRPr>
            </a:lvl1pPr>
            <a:lvl2pPr marL="224149" indent="0">
              <a:buFont typeface="Arial" panose="020B0604020202020204" pitchFamily="34" charset="0"/>
              <a:buNone/>
              <a:defRPr sz="1200"/>
            </a:lvl2pPr>
            <a:lvl3pPr marL="542395" indent="0">
              <a:buNone/>
              <a:defRPr sz="1100"/>
            </a:lvl3pPr>
            <a:lvl4pPr marL="758086" indent="0">
              <a:buNone/>
              <a:defRPr sz="1000"/>
            </a:lvl4pPr>
            <a:lvl5pPr marL="1032454" indent="0">
              <a:buNone/>
              <a:defRPr sz="1000"/>
            </a:lvl5pPr>
          </a:lstStyle>
          <a:p>
            <a:pPr lvl="0"/>
            <a:r>
              <a:rPr lang="en-US" dirty="0"/>
              <a:t>Title</a:t>
            </a:r>
          </a:p>
        </p:txBody>
      </p:sp>
      <p:sp>
        <p:nvSpPr>
          <p:cNvPr id="38" name="Text Placeholder 13">
            <a:extLst>
              <a:ext uri="{FF2B5EF4-FFF2-40B4-BE49-F238E27FC236}">
                <a16:creationId xmlns:a16="http://schemas.microsoft.com/office/drawing/2014/main" id="{646948E9-5D5F-668A-D268-3621A0E740EE}"/>
              </a:ext>
            </a:extLst>
          </p:cNvPr>
          <p:cNvSpPr>
            <a:spLocks noGrp="1"/>
          </p:cNvSpPr>
          <p:nvPr>
            <p:ph type="body" sz="quarter" idx="43"/>
          </p:nvPr>
        </p:nvSpPr>
        <p:spPr>
          <a:xfrm>
            <a:off x="392113" y="4765988"/>
            <a:ext cx="1816100" cy="1214176"/>
          </a:xfrm>
          <a:solidFill>
            <a:schemeClr val="bg1">
              <a:lumMod val="85000"/>
            </a:schemeClr>
          </a:solidFill>
        </p:spPr>
        <p:txBody>
          <a:bodyPr lIns="91440" tIns="91440" rIns="91440" bIns="91440"/>
          <a:lstStyle>
            <a:lvl1pPr marL="0" indent="0" algn="ctr">
              <a:buNone/>
              <a:defRPr sz="1150"/>
            </a:lvl1pPr>
            <a:lvl2pPr marL="224149" indent="0">
              <a:buFont typeface="Arial" panose="020B0604020202020204" pitchFamily="34" charset="0"/>
              <a:buNone/>
              <a:defRPr sz="1200"/>
            </a:lvl2pPr>
            <a:lvl3pPr marL="542395" indent="0">
              <a:buNone/>
              <a:defRPr sz="1100"/>
            </a:lvl3pPr>
            <a:lvl4pPr marL="758086" indent="0">
              <a:buNone/>
              <a:defRPr sz="1000"/>
            </a:lvl4pPr>
            <a:lvl5pPr marL="1032454" indent="0">
              <a:buNone/>
              <a:defRPr sz="1000"/>
            </a:lvl5pPr>
          </a:lstStyle>
          <a:p>
            <a:pPr lvl="0"/>
            <a:r>
              <a:rPr lang="en-US" dirty="0"/>
              <a:t>Click to edit Master text styles</a:t>
            </a:r>
          </a:p>
        </p:txBody>
      </p:sp>
      <p:sp>
        <p:nvSpPr>
          <p:cNvPr id="39" name="Text Placeholder 13">
            <a:extLst>
              <a:ext uri="{FF2B5EF4-FFF2-40B4-BE49-F238E27FC236}">
                <a16:creationId xmlns:a16="http://schemas.microsoft.com/office/drawing/2014/main" id="{CCB6FA55-859C-3F72-3D33-1370AE776AD1}"/>
              </a:ext>
            </a:extLst>
          </p:cNvPr>
          <p:cNvSpPr>
            <a:spLocks noGrp="1"/>
          </p:cNvSpPr>
          <p:nvPr>
            <p:ph type="body" sz="quarter" idx="44" hasCustomPrompt="1"/>
          </p:nvPr>
        </p:nvSpPr>
        <p:spPr>
          <a:xfrm>
            <a:off x="392113" y="4389886"/>
            <a:ext cx="1816100" cy="365760"/>
          </a:xfrm>
          <a:solidFill>
            <a:schemeClr val="bg2"/>
          </a:solidFill>
        </p:spPr>
        <p:txBody>
          <a:bodyPr anchor="ctr"/>
          <a:lstStyle>
            <a:lvl1pPr marL="0" indent="0" algn="ctr">
              <a:buNone/>
              <a:defRPr sz="1400" b="1">
                <a:solidFill>
                  <a:schemeClr val="bg1"/>
                </a:solidFill>
              </a:defRPr>
            </a:lvl1pPr>
            <a:lvl2pPr marL="224149" indent="0">
              <a:buFont typeface="Arial" panose="020B0604020202020204" pitchFamily="34" charset="0"/>
              <a:buNone/>
              <a:defRPr sz="1200"/>
            </a:lvl2pPr>
            <a:lvl3pPr marL="542395" indent="0">
              <a:buNone/>
              <a:defRPr sz="1100"/>
            </a:lvl3pPr>
            <a:lvl4pPr marL="758086" indent="0">
              <a:buNone/>
              <a:defRPr sz="1000"/>
            </a:lvl4pPr>
            <a:lvl5pPr marL="1032454" indent="0">
              <a:buNone/>
              <a:defRPr sz="1000"/>
            </a:lvl5pPr>
          </a:lstStyle>
          <a:p>
            <a:pPr lvl="0"/>
            <a:r>
              <a:rPr lang="en-US" dirty="0"/>
              <a:t>Title</a:t>
            </a:r>
          </a:p>
        </p:txBody>
      </p:sp>
      <p:sp>
        <p:nvSpPr>
          <p:cNvPr id="40" name="Text Placeholder 13">
            <a:extLst>
              <a:ext uri="{FF2B5EF4-FFF2-40B4-BE49-F238E27FC236}">
                <a16:creationId xmlns:a16="http://schemas.microsoft.com/office/drawing/2014/main" id="{A8BC9629-B30C-00EF-2B85-01D4C030FDD2}"/>
              </a:ext>
            </a:extLst>
          </p:cNvPr>
          <p:cNvSpPr>
            <a:spLocks noGrp="1"/>
          </p:cNvSpPr>
          <p:nvPr>
            <p:ph type="body" sz="quarter" idx="45"/>
          </p:nvPr>
        </p:nvSpPr>
        <p:spPr>
          <a:xfrm>
            <a:off x="2312353" y="4765988"/>
            <a:ext cx="1816100" cy="1214176"/>
          </a:xfrm>
          <a:solidFill>
            <a:schemeClr val="bg1">
              <a:lumMod val="85000"/>
            </a:schemeClr>
          </a:solidFill>
        </p:spPr>
        <p:txBody>
          <a:bodyPr lIns="91440" tIns="91440" rIns="91440" bIns="91440"/>
          <a:lstStyle>
            <a:lvl1pPr marL="0" indent="0" algn="ctr">
              <a:buNone/>
              <a:defRPr sz="1150"/>
            </a:lvl1pPr>
            <a:lvl2pPr marL="224149" indent="0">
              <a:buFont typeface="Arial" panose="020B0604020202020204" pitchFamily="34" charset="0"/>
              <a:buNone/>
              <a:defRPr sz="1200"/>
            </a:lvl2pPr>
            <a:lvl3pPr marL="542395" indent="0">
              <a:buNone/>
              <a:defRPr sz="1100"/>
            </a:lvl3pPr>
            <a:lvl4pPr marL="758086" indent="0">
              <a:buNone/>
              <a:defRPr sz="1000"/>
            </a:lvl4pPr>
            <a:lvl5pPr marL="1032454" indent="0">
              <a:buNone/>
              <a:defRPr sz="1000"/>
            </a:lvl5pPr>
          </a:lstStyle>
          <a:p>
            <a:pPr lvl="0"/>
            <a:r>
              <a:rPr lang="en-US" dirty="0"/>
              <a:t>Click to edit Master text styles</a:t>
            </a:r>
          </a:p>
        </p:txBody>
      </p:sp>
      <p:sp>
        <p:nvSpPr>
          <p:cNvPr id="41" name="Text Placeholder 13">
            <a:extLst>
              <a:ext uri="{FF2B5EF4-FFF2-40B4-BE49-F238E27FC236}">
                <a16:creationId xmlns:a16="http://schemas.microsoft.com/office/drawing/2014/main" id="{1E3D36A4-C533-3486-2ADA-5A65EE714193}"/>
              </a:ext>
            </a:extLst>
          </p:cNvPr>
          <p:cNvSpPr>
            <a:spLocks noGrp="1"/>
          </p:cNvSpPr>
          <p:nvPr>
            <p:ph type="body" sz="quarter" idx="46" hasCustomPrompt="1"/>
          </p:nvPr>
        </p:nvSpPr>
        <p:spPr>
          <a:xfrm>
            <a:off x="2312353" y="4389886"/>
            <a:ext cx="1816100" cy="365760"/>
          </a:xfrm>
          <a:solidFill>
            <a:schemeClr val="tx2"/>
          </a:solidFill>
        </p:spPr>
        <p:txBody>
          <a:bodyPr anchor="ctr"/>
          <a:lstStyle>
            <a:lvl1pPr marL="0" indent="0" algn="ctr">
              <a:buNone/>
              <a:defRPr sz="1400" b="1">
                <a:solidFill>
                  <a:schemeClr val="bg1"/>
                </a:solidFill>
              </a:defRPr>
            </a:lvl1pPr>
            <a:lvl2pPr marL="224149" indent="0">
              <a:buFont typeface="Arial" panose="020B0604020202020204" pitchFamily="34" charset="0"/>
              <a:buNone/>
              <a:defRPr sz="1200"/>
            </a:lvl2pPr>
            <a:lvl3pPr marL="542395" indent="0">
              <a:buNone/>
              <a:defRPr sz="1100"/>
            </a:lvl3pPr>
            <a:lvl4pPr marL="758086" indent="0">
              <a:buNone/>
              <a:defRPr sz="1000"/>
            </a:lvl4pPr>
            <a:lvl5pPr marL="1032454" indent="0">
              <a:buNone/>
              <a:defRPr sz="1000"/>
            </a:lvl5pPr>
          </a:lstStyle>
          <a:p>
            <a:pPr lvl="0"/>
            <a:r>
              <a:rPr lang="en-US" dirty="0"/>
              <a:t>Title</a:t>
            </a:r>
          </a:p>
        </p:txBody>
      </p:sp>
      <p:sp>
        <p:nvSpPr>
          <p:cNvPr id="42" name="Text Placeholder 13">
            <a:extLst>
              <a:ext uri="{FF2B5EF4-FFF2-40B4-BE49-F238E27FC236}">
                <a16:creationId xmlns:a16="http://schemas.microsoft.com/office/drawing/2014/main" id="{42556C3E-9B5E-0E86-67AC-0FE2DEF4CEE0}"/>
              </a:ext>
            </a:extLst>
          </p:cNvPr>
          <p:cNvSpPr>
            <a:spLocks noGrp="1"/>
          </p:cNvSpPr>
          <p:nvPr>
            <p:ph type="body" sz="quarter" idx="47"/>
          </p:nvPr>
        </p:nvSpPr>
        <p:spPr>
          <a:xfrm>
            <a:off x="4232593" y="4765988"/>
            <a:ext cx="1816100" cy="1214176"/>
          </a:xfrm>
          <a:solidFill>
            <a:schemeClr val="bg1">
              <a:lumMod val="85000"/>
            </a:schemeClr>
          </a:solidFill>
        </p:spPr>
        <p:txBody>
          <a:bodyPr lIns="91440" tIns="91440" rIns="91440" bIns="91440"/>
          <a:lstStyle>
            <a:lvl1pPr marL="0" indent="0" algn="ctr">
              <a:buNone/>
              <a:defRPr sz="1150"/>
            </a:lvl1pPr>
            <a:lvl2pPr marL="224149" indent="0">
              <a:buFont typeface="Arial" panose="020B0604020202020204" pitchFamily="34" charset="0"/>
              <a:buNone/>
              <a:defRPr sz="1200"/>
            </a:lvl2pPr>
            <a:lvl3pPr marL="542395" indent="0">
              <a:buNone/>
              <a:defRPr sz="1100"/>
            </a:lvl3pPr>
            <a:lvl4pPr marL="758086" indent="0">
              <a:buNone/>
              <a:defRPr sz="1000"/>
            </a:lvl4pPr>
            <a:lvl5pPr marL="1032454" indent="0">
              <a:buNone/>
              <a:defRPr sz="1000"/>
            </a:lvl5pPr>
          </a:lstStyle>
          <a:p>
            <a:pPr lvl="0"/>
            <a:r>
              <a:rPr lang="en-US" dirty="0"/>
              <a:t>Click to edit Master text styles</a:t>
            </a:r>
          </a:p>
        </p:txBody>
      </p:sp>
      <p:sp>
        <p:nvSpPr>
          <p:cNvPr id="43" name="Text Placeholder 13">
            <a:extLst>
              <a:ext uri="{FF2B5EF4-FFF2-40B4-BE49-F238E27FC236}">
                <a16:creationId xmlns:a16="http://schemas.microsoft.com/office/drawing/2014/main" id="{1B085129-7C18-6FA1-D078-6C22F21F8D8D}"/>
              </a:ext>
            </a:extLst>
          </p:cNvPr>
          <p:cNvSpPr>
            <a:spLocks noGrp="1"/>
          </p:cNvSpPr>
          <p:nvPr>
            <p:ph type="body" sz="quarter" idx="48" hasCustomPrompt="1"/>
          </p:nvPr>
        </p:nvSpPr>
        <p:spPr>
          <a:xfrm>
            <a:off x="4232593" y="4389886"/>
            <a:ext cx="1816100" cy="365760"/>
          </a:xfrm>
          <a:solidFill>
            <a:schemeClr val="bg2"/>
          </a:solidFill>
        </p:spPr>
        <p:txBody>
          <a:bodyPr anchor="ctr"/>
          <a:lstStyle>
            <a:lvl1pPr marL="0" indent="0" algn="ctr">
              <a:buNone/>
              <a:defRPr sz="1400" b="1">
                <a:solidFill>
                  <a:schemeClr val="bg1"/>
                </a:solidFill>
              </a:defRPr>
            </a:lvl1pPr>
            <a:lvl2pPr marL="224149" indent="0">
              <a:buFont typeface="Arial" panose="020B0604020202020204" pitchFamily="34" charset="0"/>
              <a:buNone/>
              <a:defRPr sz="1200"/>
            </a:lvl2pPr>
            <a:lvl3pPr marL="542395" indent="0">
              <a:buNone/>
              <a:defRPr sz="1100"/>
            </a:lvl3pPr>
            <a:lvl4pPr marL="758086" indent="0">
              <a:buNone/>
              <a:defRPr sz="1000"/>
            </a:lvl4pPr>
            <a:lvl5pPr marL="1032454" indent="0">
              <a:buNone/>
              <a:defRPr sz="1000"/>
            </a:lvl5pPr>
          </a:lstStyle>
          <a:p>
            <a:pPr lvl="0"/>
            <a:r>
              <a:rPr lang="en-US" dirty="0"/>
              <a:t>Title</a:t>
            </a:r>
          </a:p>
        </p:txBody>
      </p:sp>
      <p:sp>
        <p:nvSpPr>
          <p:cNvPr id="44" name="Text Placeholder 13">
            <a:extLst>
              <a:ext uri="{FF2B5EF4-FFF2-40B4-BE49-F238E27FC236}">
                <a16:creationId xmlns:a16="http://schemas.microsoft.com/office/drawing/2014/main" id="{8B9ED81A-934C-F5A2-94E8-B4FFAE310A59}"/>
              </a:ext>
            </a:extLst>
          </p:cNvPr>
          <p:cNvSpPr>
            <a:spLocks noGrp="1"/>
          </p:cNvSpPr>
          <p:nvPr>
            <p:ph type="body" sz="quarter" idx="49"/>
          </p:nvPr>
        </p:nvSpPr>
        <p:spPr>
          <a:xfrm>
            <a:off x="6152833" y="4765988"/>
            <a:ext cx="1816100" cy="1214176"/>
          </a:xfrm>
          <a:solidFill>
            <a:schemeClr val="bg1">
              <a:lumMod val="85000"/>
            </a:schemeClr>
          </a:solidFill>
        </p:spPr>
        <p:txBody>
          <a:bodyPr lIns="91440" tIns="91440" rIns="91440" bIns="91440"/>
          <a:lstStyle>
            <a:lvl1pPr marL="0" indent="0" algn="ctr">
              <a:buNone/>
              <a:defRPr sz="1150"/>
            </a:lvl1pPr>
            <a:lvl2pPr marL="224149" indent="0">
              <a:buFont typeface="Arial" panose="020B0604020202020204" pitchFamily="34" charset="0"/>
              <a:buNone/>
              <a:defRPr sz="1200"/>
            </a:lvl2pPr>
            <a:lvl3pPr marL="542395" indent="0">
              <a:buNone/>
              <a:defRPr sz="1100"/>
            </a:lvl3pPr>
            <a:lvl4pPr marL="758086" indent="0">
              <a:buNone/>
              <a:defRPr sz="1000"/>
            </a:lvl4pPr>
            <a:lvl5pPr marL="1032454" indent="0">
              <a:buNone/>
              <a:defRPr sz="1000"/>
            </a:lvl5pPr>
          </a:lstStyle>
          <a:p>
            <a:pPr lvl="0"/>
            <a:r>
              <a:rPr lang="en-US" dirty="0"/>
              <a:t>Click to edit Master text styles</a:t>
            </a:r>
          </a:p>
        </p:txBody>
      </p:sp>
      <p:sp>
        <p:nvSpPr>
          <p:cNvPr id="45" name="Text Placeholder 13">
            <a:extLst>
              <a:ext uri="{FF2B5EF4-FFF2-40B4-BE49-F238E27FC236}">
                <a16:creationId xmlns:a16="http://schemas.microsoft.com/office/drawing/2014/main" id="{E84AE7E1-3C93-FF70-6839-407FF484FE00}"/>
              </a:ext>
            </a:extLst>
          </p:cNvPr>
          <p:cNvSpPr>
            <a:spLocks noGrp="1"/>
          </p:cNvSpPr>
          <p:nvPr>
            <p:ph type="body" sz="quarter" idx="50" hasCustomPrompt="1"/>
          </p:nvPr>
        </p:nvSpPr>
        <p:spPr>
          <a:xfrm>
            <a:off x="6152833" y="4389886"/>
            <a:ext cx="1816100" cy="365760"/>
          </a:xfrm>
          <a:solidFill>
            <a:schemeClr val="tx2"/>
          </a:solidFill>
        </p:spPr>
        <p:txBody>
          <a:bodyPr anchor="ctr"/>
          <a:lstStyle>
            <a:lvl1pPr marL="0" indent="0" algn="ctr">
              <a:buNone/>
              <a:defRPr sz="1400" b="1">
                <a:solidFill>
                  <a:schemeClr val="bg1"/>
                </a:solidFill>
              </a:defRPr>
            </a:lvl1pPr>
            <a:lvl2pPr marL="224149" indent="0">
              <a:buFont typeface="Arial" panose="020B0604020202020204" pitchFamily="34" charset="0"/>
              <a:buNone/>
              <a:defRPr sz="1200"/>
            </a:lvl2pPr>
            <a:lvl3pPr marL="542395" indent="0">
              <a:buNone/>
              <a:defRPr sz="1100"/>
            </a:lvl3pPr>
            <a:lvl4pPr marL="758086" indent="0">
              <a:buNone/>
              <a:defRPr sz="1000"/>
            </a:lvl4pPr>
            <a:lvl5pPr marL="1032454" indent="0">
              <a:buNone/>
              <a:defRPr sz="1000"/>
            </a:lvl5pPr>
          </a:lstStyle>
          <a:p>
            <a:pPr lvl="0"/>
            <a:r>
              <a:rPr lang="en-US" dirty="0"/>
              <a:t>Title</a:t>
            </a:r>
          </a:p>
        </p:txBody>
      </p:sp>
    </p:spTree>
    <p:extLst>
      <p:ext uri="{BB962C8B-B14F-4D97-AF65-F5344CB8AC3E}">
        <p14:creationId xmlns:p14="http://schemas.microsoft.com/office/powerpoint/2010/main" val="1192422607"/>
      </p:ext>
    </p:extLst>
  </p:cSld>
  <p:clrMapOvr>
    <a:masterClrMapping/>
  </p:clrMapOvr>
  <p:extLst>
    <p:ext uri="{DCECCB84-F9BA-43D5-87BE-67443E8EF086}">
      <p15:sldGuideLst xmlns:p15="http://schemas.microsoft.com/office/powerpoint/2012/main">
        <p15:guide id="1" pos="186">
          <p15:clr>
            <a:srgbClr val="F26B43"/>
          </p15:clr>
        </p15:guide>
        <p15:guide id="2" pos="5569">
          <p15:clr>
            <a:srgbClr val="F26B43"/>
          </p15:clr>
        </p15:guide>
        <p15:guide id="3" orient="horz" pos="174">
          <p15:clr>
            <a:srgbClr val="F26B43"/>
          </p15:clr>
        </p15:guide>
        <p15:guide id="5" orient="horz" pos="853">
          <p15:clr>
            <a:srgbClr val="F26B43"/>
          </p15:clr>
        </p15:guide>
        <p15:guide id="6" orient="horz" pos="2690">
          <p15:clr>
            <a:srgbClr val="F26B43"/>
          </p15:clr>
        </p15:guide>
        <p15:guide id="7" orient="horz" pos="2932">
          <p15:clr>
            <a:srgbClr val="F26B43"/>
          </p15:clr>
        </p15:guide>
        <p15:guide id="8" orient="horz" pos="3120">
          <p15:clr>
            <a:srgbClr val="F26B43"/>
          </p15:clr>
        </p15:guide>
        <p15:guide id="9" pos="230">
          <p15:clr>
            <a:srgbClr val="A4A3A4"/>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hapter_Blue Bg">
    <p:bg>
      <p:bgPr>
        <a:solidFill>
          <a:schemeClr val="bg2"/>
        </a:solidFill>
        <a:effectLst/>
      </p:bgPr>
    </p:bg>
    <p:spTree>
      <p:nvGrpSpPr>
        <p:cNvPr id="1" name=""/>
        <p:cNvGrpSpPr/>
        <p:nvPr/>
      </p:nvGrpSpPr>
      <p:grpSpPr>
        <a:xfrm>
          <a:off x="0" y="0"/>
          <a:ext cx="0" cy="0"/>
          <a:chOff x="0" y="0"/>
          <a:chExt cx="0" cy="0"/>
        </a:xfrm>
      </p:grpSpPr>
      <p:graphicFrame>
        <p:nvGraphicFramePr>
          <p:cNvPr id="5" name="Objet 4" hidden="1">
            <a:extLst>
              <a:ext uri="{FF2B5EF4-FFF2-40B4-BE49-F238E27FC236}">
                <a16:creationId xmlns:a16="http://schemas.microsoft.com/office/drawing/2014/main" id="{60ABFA1E-B316-436E-9376-68EB419FC111}"/>
              </a:ext>
            </a:extLst>
          </p:cNvPr>
          <p:cNvGraphicFramePr>
            <a:graphicFrameLocks noChangeAspect="1"/>
          </p:cNvGraphicFramePr>
          <p:nvPr userDrawn="1">
            <p:custDataLst>
              <p:tags r:id="rId1"/>
            </p:custDataLst>
            <p:extLst>
              <p:ext uri="{D42A27DB-BD31-4B8C-83A1-F6EECF244321}">
                <p14:modId xmlns:p14="http://schemas.microsoft.com/office/powerpoint/2010/main" val="38098050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60ABFA1E-B316-436E-9376-68EB419FC11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090B98A0-6801-4768-B6F7-29BDCE8AEFAF}"/>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dirty="0">
              <a:latin typeface="Arial Black" panose="020B0A04020102020204" pitchFamily="34" charset="0"/>
              <a:ea typeface="+mj-ea"/>
              <a:cs typeface="+mj-cs"/>
              <a:sym typeface="Arial Black" panose="020B0A04020102020204" pitchFamily="34" charset="0"/>
            </a:endParaRPr>
          </a:p>
        </p:txBody>
      </p:sp>
      <p:sp>
        <p:nvSpPr>
          <p:cNvPr id="13" name="Forme libre : forme 12">
            <a:extLst>
              <a:ext uri="{FF2B5EF4-FFF2-40B4-BE49-F238E27FC236}">
                <a16:creationId xmlns:a16="http://schemas.microsoft.com/office/drawing/2014/main" id="{F64F9793-BC9C-4454-9F7F-5BB60A70AEED}"/>
              </a:ext>
            </a:extLst>
          </p:cNvPr>
          <p:cNvSpPr/>
          <p:nvPr userDrawn="1"/>
        </p:nvSpPr>
        <p:spPr>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dirty="0"/>
          </a:p>
        </p:txBody>
      </p:sp>
      <p:sp>
        <p:nvSpPr>
          <p:cNvPr id="14" name="Forme libre : forme 13">
            <a:extLst>
              <a:ext uri="{FF2B5EF4-FFF2-40B4-BE49-F238E27FC236}">
                <a16:creationId xmlns:a16="http://schemas.microsoft.com/office/drawing/2014/main" id="{D42A29F8-8B81-4FB1-8852-D3129D82F2F7}"/>
              </a:ext>
            </a:extLst>
          </p:cNvPr>
          <p:cNvSpPr/>
          <p:nvPr userDrawn="1"/>
        </p:nvSpPr>
        <p:spPr>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dirty="0"/>
          </a:p>
        </p:txBody>
      </p:sp>
      <p:sp>
        <p:nvSpPr>
          <p:cNvPr id="12" name="Espace réservé du texte 11">
            <a:extLst>
              <a:ext uri="{FF2B5EF4-FFF2-40B4-BE49-F238E27FC236}">
                <a16:creationId xmlns:a16="http://schemas.microsoft.com/office/drawing/2014/main" id="{EBE94776-9B87-471E-83E1-9924DF80A377}"/>
              </a:ext>
            </a:extLst>
          </p:cNvPr>
          <p:cNvSpPr>
            <a:spLocks noGrp="1"/>
          </p:cNvSpPr>
          <p:nvPr>
            <p:ph type="body" sz="quarter" idx="13" hasCustomPrompt="1"/>
          </p:nvPr>
        </p:nvSpPr>
        <p:spPr>
          <a:xfrm>
            <a:off x="9828892" y="3287"/>
            <a:ext cx="2231701" cy="4067267"/>
          </a:xfrm>
          <a:prstGeom prst="rect">
            <a:avLst/>
          </a:prstGeom>
        </p:spPr>
        <p:txBody>
          <a:bodyPr wrap="none">
            <a:spAutoFit/>
          </a:bodyPr>
          <a:lstStyle>
            <a:lvl1pPr marL="0" indent="0">
              <a:buNone/>
              <a:defRPr sz="28700" b="1">
                <a:solidFill>
                  <a:schemeClr val="bg1"/>
                </a:solidFill>
              </a:defRPr>
            </a:lvl1pPr>
          </a:lstStyle>
          <a:p>
            <a:pPr lvl="0"/>
            <a:r>
              <a:rPr lang="en-GB" dirty="0"/>
              <a:t>0</a:t>
            </a:r>
          </a:p>
        </p:txBody>
      </p:sp>
      <p:sp>
        <p:nvSpPr>
          <p:cNvPr id="15" name="Title 1">
            <a:extLst>
              <a:ext uri="{FF2B5EF4-FFF2-40B4-BE49-F238E27FC236}">
                <a16:creationId xmlns:a16="http://schemas.microsoft.com/office/drawing/2014/main" id="{6C4BB860-E9E5-4315-9166-BE3A6F99D541}"/>
              </a:ext>
            </a:extLst>
          </p:cNvPr>
          <p:cNvSpPr>
            <a:spLocks noGrp="1"/>
          </p:cNvSpPr>
          <p:nvPr>
            <p:ph type="title" hasCustomPrompt="1"/>
          </p:nvPr>
        </p:nvSpPr>
        <p:spPr>
          <a:xfrm>
            <a:off x="459207" y="546021"/>
            <a:ext cx="7551996" cy="1587679"/>
          </a:xfrm>
        </p:spPr>
        <p:txBody>
          <a:bodyPr lIns="72000" anchor="t">
            <a:spAutoFit/>
          </a:bodyPr>
          <a:lstStyle>
            <a:lvl1pPr>
              <a:lnSpc>
                <a:spcPct val="80000"/>
              </a:lnSpc>
              <a:defRPr sz="6000">
                <a:solidFill>
                  <a:schemeClr val="bg1"/>
                </a:solidFill>
                <a:latin typeface="+mj-lt"/>
              </a:defRPr>
            </a:lvl1pPr>
          </a:lstStyle>
          <a:p>
            <a:r>
              <a:rPr lang="en-GB" dirty="0"/>
              <a:t>Title of the chapter</a:t>
            </a:r>
          </a:p>
        </p:txBody>
      </p:sp>
      <p:sp>
        <p:nvSpPr>
          <p:cNvPr id="19" name="Espace réservé du texte 2">
            <a:extLst>
              <a:ext uri="{FF2B5EF4-FFF2-40B4-BE49-F238E27FC236}">
                <a16:creationId xmlns:a16="http://schemas.microsoft.com/office/drawing/2014/main" id="{9D0DDBF5-15A9-48AF-8154-A223158BFEC2}"/>
              </a:ext>
            </a:extLst>
          </p:cNvPr>
          <p:cNvSpPr>
            <a:spLocks noGrp="1"/>
          </p:cNvSpPr>
          <p:nvPr>
            <p:ph type="body" idx="1" hasCustomPrompt="1"/>
          </p:nvPr>
        </p:nvSpPr>
        <p:spPr>
          <a:xfrm>
            <a:off x="452215" y="2816932"/>
            <a:ext cx="7551996" cy="461665"/>
          </a:xfrm>
          <a:prstGeom prst="rect">
            <a:avLst/>
          </a:prstGeom>
        </p:spPr>
        <p:txBody>
          <a:bodyPr lIns="108000" rIns="180000">
            <a:spAutoFit/>
          </a:bodyPr>
          <a:lstStyle>
            <a:lvl1pPr marL="0" indent="0">
              <a:buNone/>
              <a:defRPr sz="24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Subtitle of the chapter</a:t>
            </a:r>
          </a:p>
        </p:txBody>
      </p:sp>
      <p:pic>
        <p:nvPicPr>
          <p:cNvPr id="18" name="Graphique 8">
            <a:extLst>
              <a:ext uri="{FF2B5EF4-FFF2-40B4-BE49-F238E27FC236}">
                <a16:creationId xmlns:a16="http://schemas.microsoft.com/office/drawing/2014/main" id="{D3C70FEB-0084-4E37-8AC4-3A50B2EA0562}"/>
              </a:ext>
            </a:extLst>
          </p:cNvPr>
          <p:cNvPicPr>
            <a:picLocks noChangeAspect="1"/>
          </p:cNvPicPr>
          <p:nvPr userDrawn="1"/>
        </p:nvPicPr>
        <p:blipFill>
          <a:blip r:embed="rId6" cstate="screen">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21" name="Espace réservé du numéro de diapositive 2">
            <a:extLst>
              <a:ext uri="{FF2B5EF4-FFF2-40B4-BE49-F238E27FC236}">
                <a16:creationId xmlns:a16="http://schemas.microsoft.com/office/drawing/2014/main" id="{97928A40-4AA3-49EF-9556-BDB555D654B8}"/>
              </a:ext>
            </a:extLst>
          </p:cNvPr>
          <p:cNvSpPr>
            <a:spLocks noGrp="1"/>
          </p:cNvSpPr>
          <p:nvPr>
            <p:ph type="sldNum" sz="quarter" idx="14"/>
          </p:nvPr>
        </p:nvSpPr>
        <p:spPr>
          <a:xfrm>
            <a:off x="382932" y="6219234"/>
            <a:ext cx="360037" cy="365125"/>
          </a:xfrm>
          <a:prstGeom prst="rect">
            <a:avLst/>
          </a:prstGeom>
        </p:spPr>
        <p:txBody>
          <a:bodyPr/>
          <a:lstStyle>
            <a:lvl1pPr>
              <a:defRPr>
                <a:solidFill>
                  <a:schemeClr val="bg1"/>
                </a:solidFill>
              </a:defRPr>
            </a:lvl1pPr>
          </a:lstStyle>
          <a:p>
            <a:fld id="{D61AABEC-672F-4B68-B914-690DA978312C}" type="slidenum">
              <a:rPr lang="en-GB" smtClean="0"/>
              <a:pPr/>
              <a:t>‹#›</a:t>
            </a:fld>
            <a:r>
              <a:rPr lang="en-GB"/>
              <a:t> ‒ </a:t>
            </a:r>
            <a:endParaRPr lang="en-GB" dirty="0"/>
          </a:p>
        </p:txBody>
      </p:sp>
      <p:sp>
        <p:nvSpPr>
          <p:cNvPr id="22" name="Espace réservé du pied de page 4">
            <a:extLst>
              <a:ext uri="{FF2B5EF4-FFF2-40B4-BE49-F238E27FC236}">
                <a16:creationId xmlns:a16="http://schemas.microsoft.com/office/drawing/2014/main" id="{F59241AE-0D4A-4924-9503-149B6B5F1252}"/>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 Ipsos | Doc Name</a:t>
            </a:r>
          </a:p>
        </p:txBody>
      </p:sp>
    </p:spTree>
    <p:extLst>
      <p:ext uri="{BB962C8B-B14F-4D97-AF65-F5344CB8AC3E}">
        <p14:creationId xmlns:p14="http://schemas.microsoft.com/office/powerpoint/2010/main" val="1260025536"/>
      </p:ext>
    </p:extLst>
  </p:cSld>
  <p:clrMapOvr>
    <a:masterClrMapping/>
  </p:clrMapOvr>
  <p:extLst>
    <p:ext uri="{DCECCB84-F9BA-43D5-87BE-67443E8EF086}">
      <p15:sldGuideLst xmlns:p15="http://schemas.microsoft.com/office/powerpoint/2012/main">
        <p15:guide id="1" pos="288">
          <p15:clr>
            <a:srgbClr val="F26B43"/>
          </p15:clr>
        </p15:guide>
        <p15:guide id="2" pos="360">
          <p15:clr>
            <a:srgbClr val="A4A3A4"/>
          </p15:clr>
        </p15:guide>
        <p15:guide id="3" orient="horz" pos="3906">
          <p15:clr>
            <a:srgbClr val="F26B43"/>
          </p15:clr>
        </p15:guide>
        <p15:guide id="4" orient="horz" pos="4156">
          <p15:clr>
            <a:srgbClr val="F26B43"/>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49_Content">
    <p:bg>
      <p:bgPr>
        <a:gradFill>
          <a:gsLst>
            <a:gs pos="0">
              <a:schemeClr val="bg2">
                <a:lumMod val="20000"/>
                <a:lumOff val="80000"/>
              </a:schemeClr>
            </a:gs>
            <a:gs pos="100000">
              <a:schemeClr val="bg1"/>
            </a:gs>
          </a:gsLst>
          <a:lin ang="5400000" scaled="1"/>
        </a:gradFill>
        <a:effectLst/>
      </p:bgPr>
    </p:bg>
    <p:spTree>
      <p:nvGrpSpPr>
        <p:cNvPr id="1" name=""/>
        <p:cNvGrpSpPr/>
        <p:nvPr/>
      </p:nvGrpSpPr>
      <p:grpSpPr>
        <a:xfrm>
          <a:off x="0" y="0"/>
          <a:ext cx="0" cy="0"/>
          <a:chOff x="0" y="0"/>
          <a:chExt cx="0" cy="0"/>
        </a:xfrm>
      </p:grpSpPr>
      <p:sp>
        <p:nvSpPr>
          <p:cNvPr id="78" name="Freeform: Shape 77">
            <a:extLst>
              <a:ext uri="{FF2B5EF4-FFF2-40B4-BE49-F238E27FC236}">
                <a16:creationId xmlns:a16="http://schemas.microsoft.com/office/drawing/2014/main" id="{0D22DF5B-5FB7-468B-8BEF-EC41E13A0C10}"/>
              </a:ext>
            </a:extLst>
          </p:cNvPr>
          <p:cNvSpPr>
            <a:spLocks/>
          </p:cNvSpPr>
          <p:nvPr userDrawn="1"/>
        </p:nvSpPr>
        <p:spPr bwMode="auto">
          <a:xfrm>
            <a:off x="401638" y="3721103"/>
            <a:ext cx="3864261" cy="2209797"/>
          </a:xfrm>
          <a:custGeom>
            <a:avLst/>
            <a:gdLst>
              <a:gd name="connsiteX0" fmla="*/ 117363 w 3864261"/>
              <a:gd name="connsiteY0" fmla="*/ 0 h 2095500"/>
              <a:gd name="connsiteX1" fmla="*/ 1031144 w 3864261"/>
              <a:gd name="connsiteY1" fmla="*/ 0 h 2095500"/>
              <a:gd name="connsiteX2" fmla="*/ 1210693 w 3864261"/>
              <a:gd name="connsiteY2" fmla="*/ 0 h 2095500"/>
              <a:gd name="connsiteX3" fmla="*/ 1222839 w 3864261"/>
              <a:gd name="connsiteY3" fmla="*/ 0 h 2095500"/>
              <a:gd name="connsiteX4" fmla="*/ 1400847 w 3864261"/>
              <a:gd name="connsiteY4" fmla="*/ 0 h 2095500"/>
              <a:gd name="connsiteX5" fmla="*/ 1441968 w 3864261"/>
              <a:gd name="connsiteY5" fmla="*/ 0 h 2095500"/>
              <a:gd name="connsiteX6" fmla="*/ 1658792 w 3864261"/>
              <a:gd name="connsiteY6" fmla="*/ 0 h 2095500"/>
              <a:gd name="connsiteX7" fmla="*/ 1717832 w 3864261"/>
              <a:gd name="connsiteY7" fmla="*/ 0 h 2095500"/>
              <a:gd name="connsiteX8" fmla="*/ 1861633 w 3864261"/>
              <a:gd name="connsiteY8" fmla="*/ 0 h 2095500"/>
              <a:gd name="connsiteX9" fmla="*/ 1986154 w 3864261"/>
              <a:gd name="connsiteY9" fmla="*/ 0 h 2095500"/>
              <a:gd name="connsiteX10" fmla="*/ 2050956 w 3864261"/>
              <a:gd name="connsiteY10" fmla="*/ 0 h 2095500"/>
              <a:gd name="connsiteX11" fmla="*/ 2209869 w 3864261"/>
              <a:gd name="connsiteY11" fmla="*/ 0 h 2095500"/>
              <a:gd name="connsiteX12" fmla="*/ 2390914 w 3864261"/>
              <a:gd name="connsiteY12" fmla="*/ 0 h 2095500"/>
              <a:gd name="connsiteX13" fmla="*/ 2393030 w 3864261"/>
              <a:gd name="connsiteY13" fmla="*/ 0 h 2095500"/>
              <a:gd name="connsiteX14" fmla="*/ 2539695 w 3864261"/>
              <a:gd name="connsiteY14" fmla="*/ 0 h 2095500"/>
              <a:gd name="connsiteX15" fmla="*/ 2653918 w 3864261"/>
              <a:gd name="connsiteY15" fmla="*/ 0 h 2095500"/>
              <a:gd name="connsiteX16" fmla="*/ 2682396 w 3864261"/>
              <a:gd name="connsiteY16" fmla="*/ 0 h 2095500"/>
              <a:gd name="connsiteX17" fmla="*/ 2739754 w 3864261"/>
              <a:gd name="connsiteY17" fmla="*/ 0 h 2095500"/>
              <a:gd name="connsiteX18" fmla="*/ 2801258 w 3864261"/>
              <a:gd name="connsiteY18" fmla="*/ 0 h 2095500"/>
              <a:gd name="connsiteX19" fmla="*/ 2842486 w 3864261"/>
              <a:gd name="connsiteY19" fmla="*/ 0 h 2095500"/>
              <a:gd name="connsiteX20" fmla="*/ 2867494 w 3864261"/>
              <a:gd name="connsiteY20" fmla="*/ 0 h 2095500"/>
              <a:gd name="connsiteX21" fmla="*/ 2880335 w 3864261"/>
              <a:gd name="connsiteY21" fmla="*/ 0 h 2095500"/>
              <a:gd name="connsiteX22" fmla="*/ 2885742 w 3864261"/>
              <a:gd name="connsiteY22" fmla="*/ 0 h 2095500"/>
              <a:gd name="connsiteX23" fmla="*/ 2929130 w 3864261"/>
              <a:gd name="connsiteY23" fmla="*/ 0 h 2095500"/>
              <a:gd name="connsiteX24" fmla="*/ 3756341 w 3864261"/>
              <a:gd name="connsiteY24" fmla="*/ 0 h 2095500"/>
              <a:gd name="connsiteX25" fmla="*/ 3864261 w 3864261"/>
              <a:gd name="connsiteY25" fmla="*/ 111463 h 2095500"/>
              <a:gd name="connsiteX26" fmla="*/ 3864261 w 3864261"/>
              <a:gd name="connsiteY26" fmla="*/ 1984037 h 2095500"/>
              <a:gd name="connsiteX27" fmla="*/ 3756341 w 3864261"/>
              <a:gd name="connsiteY27" fmla="*/ 2095500 h 2095500"/>
              <a:gd name="connsiteX28" fmla="*/ 2916078 w 3864261"/>
              <a:gd name="connsiteY28" fmla="*/ 2095500 h 2095500"/>
              <a:gd name="connsiteX29" fmla="*/ 2885742 w 3864261"/>
              <a:gd name="connsiteY29" fmla="*/ 2095500 h 2095500"/>
              <a:gd name="connsiteX30" fmla="*/ 2634233 w 3864261"/>
              <a:gd name="connsiteY30" fmla="*/ 2095500 h 2095500"/>
              <a:gd name="connsiteX31" fmla="*/ 2576120 w 3864261"/>
              <a:gd name="connsiteY31" fmla="*/ 2095500 h 2095500"/>
              <a:gd name="connsiteX32" fmla="*/ 2398437 w 3864261"/>
              <a:gd name="connsiteY32" fmla="*/ 2095500 h 2095500"/>
              <a:gd name="connsiteX33" fmla="*/ 2284638 w 3864261"/>
              <a:gd name="connsiteY33" fmla="*/ 2095500 h 2095500"/>
              <a:gd name="connsiteX34" fmla="*/ 2177849 w 3864261"/>
              <a:gd name="connsiteY34" fmla="*/ 2095500 h 2095500"/>
              <a:gd name="connsiteX35" fmla="*/ 2037905 w 3864261"/>
              <a:gd name="connsiteY35" fmla="*/ 2095500 h 2095500"/>
              <a:gd name="connsiteX36" fmla="*/ 1971961 w 3864261"/>
              <a:gd name="connsiteY36" fmla="*/ 2095500 h 2095500"/>
              <a:gd name="connsiteX37" fmla="*/ 1832189 w 3864261"/>
              <a:gd name="connsiteY37" fmla="*/ 2095500 h 2095500"/>
              <a:gd name="connsiteX38" fmla="*/ 1780266 w 3864261"/>
              <a:gd name="connsiteY38" fmla="*/ 2095500 h 2095500"/>
              <a:gd name="connsiteX39" fmla="*/ 1663764 w 3864261"/>
              <a:gd name="connsiteY39" fmla="*/ 2095500 h 2095500"/>
              <a:gd name="connsiteX40" fmla="*/ 1602258 w 3864261"/>
              <a:gd name="connsiteY40" fmla="*/ 2095500 h 2095500"/>
              <a:gd name="connsiteX41" fmla="*/ 1528899 w 3864261"/>
              <a:gd name="connsiteY41" fmla="*/ 2095500 h 2095500"/>
              <a:gd name="connsiteX42" fmla="*/ 1288380 w 3864261"/>
              <a:gd name="connsiteY42" fmla="*/ 2095500 h 2095500"/>
              <a:gd name="connsiteX43" fmla="*/ 1285273 w 3864261"/>
              <a:gd name="connsiteY43" fmla="*/ 2095500 h 2095500"/>
              <a:gd name="connsiteX44" fmla="*/ 1250469 w 3864261"/>
              <a:gd name="connsiteY44" fmla="*/ 2095500 h 2095500"/>
              <a:gd name="connsiteX45" fmla="*/ 1210693 w 3864261"/>
              <a:gd name="connsiteY45" fmla="*/ 2095500 h 2095500"/>
              <a:gd name="connsiteX46" fmla="*/ 1016951 w 3864261"/>
              <a:gd name="connsiteY46" fmla="*/ 2095500 h 2095500"/>
              <a:gd name="connsiteX47" fmla="*/ 117363 w 3864261"/>
              <a:gd name="connsiteY47" fmla="*/ 2095500 h 2095500"/>
              <a:gd name="connsiteX48" fmla="*/ 0 w 3864261"/>
              <a:gd name="connsiteY48" fmla="*/ 1984037 h 2095500"/>
              <a:gd name="connsiteX49" fmla="*/ 0 w 3864261"/>
              <a:gd name="connsiteY49" fmla="*/ 111463 h 2095500"/>
              <a:gd name="connsiteX50" fmla="*/ 117363 w 3864261"/>
              <a:gd name="connsiteY50" fmla="*/ 0 h 209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864261" h="2095500">
                <a:moveTo>
                  <a:pt x="117363" y="0"/>
                </a:moveTo>
                <a:cubicBezTo>
                  <a:pt x="463410" y="0"/>
                  <a:pt x="766202" y="0"/>
                  <a:pt x="1031144" y="0"/>
                </a:cubicBezTo>
                <a:lnTo>
                  <a:pt x="1210693" y="0"/>
                </a:lnTo>
                <a:lnTo>
                  <a:pt x="1222839" y="0"/>
                </a:lnTo>
                <a:lnTo>
                  <a:pt x="1400847" y="0"/>
                </a:lnTo>
                <a:lnTo>
                  <a:pt x="1441968" y="0"/>
                </a:lnTo>
                <a:cubicBezTo>
                  <a:pt x="1516625" y="0"/>
                  <a:pt x="1588874" y="0"/>
                  <a:pt x="1658792" y="0"/>
                </a:cubicBezTo>
                <a:lnTo>
                  <a:pt x="1717832" y="0"/>
                </a:lnTo>
                <a:lnTo>
                  <a:pt x="1861633" y="0"/>
                </a:lnTo>
                <a:lnTo>
                  <a:pt x="1986154" y="0"/>
                </a:lnTo>
                <a:lnTo>
                  <a:pt x="2050956" y="0"/>
                </a:lnTo>
                <a:lnTo>
                  <a:pt x="2209869" y="0"/>
                </a:lnTo>
                <a:lnTo>
                  <a:pt x="2390914" y="0"/>
                </a:lnTo>
                <a:lnTo>
                  <a:pt x="2393030" y="0"/>
                </a:lnTo>
                <a:lnTo>
                  <a:pt x="2539695" y="0"/>
                </a:lnTo>
                <a:lnTo>
                  <a:pt x="2653918" y="0"/>
                </a:lnTo>
                <a:lnTo>
                  <a:pt x="2682396" y="0"/>
                </a:lnTo>
                <a:lnTo>
                  <a:pt x="2739754" y="0"/>
                </a:lnTo>
                <a:lnTo>
                  <a:pt x="2801258" y="0"/>
                </a:lnTo>
                <a:lnTo>
                  <a:pt x="2842486" y="0"/>
                </a:lnTo>
                <a:lnTo>
                  <a:pt x="2867494" y="0"/>
                </a:lnTo>
                <a:lnTo>
                  <a:pt x="2880335" y="0"/>
                </a:lnTo>
                <a:lnTo>
                  <a:pt x="2885742" y="0"/>
                </a:lnTo>
                <a:lnTo>
                  <a:pt x="2929130" y="0"/>
                </a:lnTo>
                <a:cubicBezTo>
                  <a:pt x="3756341" y="0"/>
                  <a:pt x="3756341" y="0"/>
                  <a:pt x="3756341" y="0"/>
                </a:cubicBezTo>
                <a:cubicBezTo>
                  <a:pt x="3816649" y="0"/>
                  <a:pt x="3864261" y="50955"/>
                  <a:pt x="3864261" y="111463"/>
                </a:cubicBezTo>
                <a:cubicBezTo>
                  <a:pt x="3864261" y="1984037"/>
                  <a:pt x="3864261" y="1984037"/>
                  <a:pt x="3864261" y="1984037"/>
                </a:cubicBezTo>
                <a:cubicBezTo>
                  <a:pt x="3864261" y="2044546"/>
                  <a:pt x="3816649" y="2095500"/>
                  <a:pt x="3756341" y="2095500"/>
                </a:cubicBezTo>
                <a:cubicBezTo>
                  <a:pt x="3438135" y="2095500"/>
                  <a:pt x="3159705" y="2095500"/>
                  <a:pt x="2916078" y="2095500"/>
                </a:cubicBezTo>
                <a:lnTo>
                  <a:pt x="2885742" y="2095500"/>
                </a:lnTo>
                <a:lnTo>
                  <a:pt x="2634233" y="2095500"/>
                </a:lnTo>
                <a:lnTo>
                  <a:pt x="2576120" y="2095500"/>
                </a:lnTo>
                <a:lnTo>
                  <a:pt x="2398437" y="2095500"/>
                </a:lnTo>
                <a:lnTo>
                  <a:pt x="2284638" y="2095500"/>
                </a:lnTo>
                <a:lnTo>
                  <a:pt x="2177849" y="2095500"/>
                </a:lnTo>
                <a:lnTo>
                  <a:pt x="2037905" y="2095500"/>
                </a:lnTo>
                <a:lnTo>
                  <a:pt x="1971961" y="2095500"/>
                </a:lnTo>
                <a:lnTo>
                  <a:pt x="1832189" y="2095500"/>
                </a:lnTo>
                <a:lnTo>
                  <a:pt x="1780266" y="2095500"/>
                </a:lnTo>
                <a:lnTo>
                  <a:pt x="1663764" y="2095500"/>
                </a:lnTo>
                <a:lnTo>
                  <a:pt x="1602258" y="2095500"/>
                </a:lnTo>
                <a:lnTo>
                  <a:pt x="1528899" y="2095500"/>
                </a:lnTo>
                <a:cubicBezTo>
                  <a:pt x="1409572" y="2095500"/>
                  <a:pt x="1334993" y="2095500"/>
                  <a:pt x="1288380" y="2095500"/>
                </a:cubicBezTo>
                <a:lnTo>
                  <a:pt x="1285273" y="2095500"/>
                </a:lnTo>
                <a:lnTo>
                  <a:pt x="1250469" y="2095500"/>
                </a:lnTo>
                <a:cubicBezTo>
                  <a:pt x="1210693" y="2095500"/>
                  <a:pt x="1210693" y="2095500"/>
                  <a:pt x="1210693" y="2095500"/>
                </a:cubicBezTo>
                <a:lnTo>
                  <a:pt x="1016951" y="2095500"/>
                </a:lnTo>
                <a:cubicBezTo>
                  <a:pt x="117363" y="2095500"/>
                  <a:pt x="117363" y="2095500"/>
                  <a:pt x="117363" y="2095500"/>
                </a:cubicBezTo>
                <a:cubicBezTo>
                  <a:pt x="51778" y="2095500"/>
                  <a:pt x="0" y="2044546"/>
                  <a:pt x="0" y="1984037"/>
                </a:cubicBezTo>
                <a:cubicBezTo>
                  <a:pt x="0" y="111463"/>
                  <a:pt x="0" y="111463"/>
                  <a:pt x="0" y="111463"/>
                </a:cubicBezTo>
                <a:cubicBezTo>
                  <a:pt x="0" y="50955"/>
                  <a:pt x="51778" y="0"/>
                  <a:pt x="117363" y="0"/>
                </a:cubicBezTo>
                <a:close/>
              </a:path>
            </a:pathLst>
          </a:custGeom>
          <a:gradFill>
            <a:gsLst>
              <a:gs pos="0">
                <a:schemeClr val="bg1">
                  <a:alpha val="48000"/>
                </a:schemeClr>
              </a:gs>
              <a:gs pos="100000">
                <a:schemeClr val="bg1">
                  <a:alpha val="79000"/>
                </a:schemeClr>
              </a:gs>
            </a:gsLst>
            <a:lin ang="5400000" scaled="1"/>
          </a:gradFill>
          <a:ln>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tileRect/>
            </a:gradFill>
          </a:ln>
          <a:effectLst>
            <a:outerShdw blurRad="50800" dist="38100" dir="2700000" algn="tl" rotWithShape="0">
              <a:prstClr val="black">
                <a:alpha val="19000"/>
              </a:prstClr>
            </a:outerShdw>
          </a:effectLst>
        </p:spPr>
        <p:txBody>
          <a:bodyPr vert="horz" wrap="square" lIns="91440" tIns="45720" rIns="91440" bIns="45720" numCol="1" anchor="t" anchorCtr="0" compatLnSpc="1">
            <a:prstTxWarp prst="textNoShape">
              <a:avLst/>
            </a:prstTxWarp>
            <a:noAutofit/>
          </a:bodyPr>
          <a:lstStyle/>
          <a:p>
            <a:pPr lvl="0"/>
            <a:endParaRPr lang="en-KE"/>
          </a:p>
        </p:txBody>
      </p:sp>
      <p:sp>
        <p:nvSpPr>
          <p:cNvPr id="77" name="Freeform: Shape 76">
            <a:extLst>
              <a:ext uri="{FF2B5EF4-FFF2-40B4-BE49-F238E27FC236}">
                <a16:creationId xmlns:a16="http://schemas.microsoft.com/office/drawing/2014/main" id="{CE298771-D44E-4ABB-AF99-60DBCD22C44F}"/>
              </a:ext>
            </a:extLst>
          </p:cNvPr>
          <p:cNvSpPr>
            <a:spLocks/>
          </p:cNvSpPr>
          <p:nvPr userDrawn="1"/>
        </p:nvSpPr>
        <p:spPr bwMode="auto">
          <a:xfrm>
            <a:off x="4526217" y="3721103"/>
            <a:ext cx="3936270" cy="2209797"/>
          </a:xfrm>
          <a:custGeom>
            <a:avLst/>
            <a:gdLst>
              <a:gd name="connsiteX0" fmla="*/ 107920 w 3936270"/>
              <a:gd name="connsiteY0" fmla="*/ 0 h 2095500"/>
              <a:gd name="connsiteX1" fmla="*/ 948183 w 3936270"/>
              <a:gd name="connsiteY1" fmla="*/ 0 h 2095500"/>
              <a:gd name="connsiteX2" fmla="*/ 1282702 w 3936270"/>
              <a:gd name="connsiteY2" fmla="*/ 0 h 2095500"/>
              <a:gd name="connsiteX3" fmla="*/ 1288141 w 3936270"/>
              <a:gd name="connsiteY3" fmla="*/ 0 h 2095500"/>
              <a:gd name="connsiteX4" fmla="*/ 1513977 w 3936270"/>
              <a:gd name="connsiteY4" fmla="*/ 0 h 2095500"/>
              <a:gd name="connsiteX5" fmla="*/ 1579623 w 3936270"/>
              <a:gd name="connsiteY5" fmla="*/ 0 h 2095500"/>
              <a:gd name="connsiteX6" fmla="*/ 1730801 w 3936270"/>
              <a:gd name="connsiteY6" fmla="*/ 0 h 2095500"/>
              <a:gd name="connsiteX7" fmla="*/ 1826357 w 3936270"/>
              <a:gd name="connsiteY7" fmla="*/ 0 h 2095500"/>
              <a:gd name="connsiteX8" fmla="*/ 2032072 w 3936270"/>
              <a:gd name="connsiteY8" fmla="*/ 0 h 2095500"/>
              <a:gd name="connsiteX9" fmla="*/ 2122965 w 3936270"/>
              <a:gd name="connsiteY9" fmla="*/ 0 h 2095500"/>
              <a:gd name="connsiteX10" fmla="*/ 2200498 w 3936270"/>
              <a:gd name="connsiteY10" fmla="*/ 0 h 2095500"/>
              <a:gd name="connsiteX11" fmla="*/ 2440395 w 3936270"/>
              <a:gd name="connsiteY11" fmla="*/ 0 h 2095500"/>
              <a:gd name="connsiteX12" fmla="*/ 2462923 w 3936270"/>
              <a:gd name="connsiteY12" fmla="*/ 0 h 2095500"/>
              <a:gd name="connsiteX13" fmla="*/ 2519325 w 3936270"/>
              <a:gd name="connsiteY13" fmla="*/ 0 h 2095500"/>
              <a:gd name="connsiteX14" fmla="*/ 2653568 w 3936270"/>
              <a:gd name="connsiteY14" fmla="*/ 0 h 2095500"/>
              <a:gd name="connsiteX15" fmla="*/ 2754405 w 3936270"/>
              <a:gd name="connsiteY15" fmla="*/ 0 h 2095500"/>
              <a:gd name="connsiteX16" fmla="*/ 3828350 w 3936270"/>
              <a:gd name="connsiteY16" fmla="*/ 0 h 2095500"/>
              <a:gd name="connsiteX17" fmla="*/ 3936270 w 3936270"/>
              <a:gd name="connsiteY17" fmla="*/ 111463 h 2095500"/>
              <a:gd name="connsiteX18" fmla="*/ 3936270 w 3936270"/>
              <a:gd name="connsiteY18" fmla="*/ 1984037 h 2095500"/>
              <a:gd name="connsiteX19" fmla="*/ 3828350 w 3936270"/>
              <a:gd name="connsiteY19" fmla="*/ 2095500 h 2095500"/>
              <a:gd name="connsiteX20" fmla="*/ 2988088 w 3936270"/>
              <a:gd name="connsiteY20" fmla="*/ 2095500 h 2095500"/>
              <a:gd name="connsiteX21" fmla="*/ 2653568 w 3936270"/>
              <a:gd name="connsiteY21" fmla="*/ 2095500 h 2095500"/>
              <a:gd name="connsiteX22" fmla="*/ 2648129 w 3936270"/>
              <a:gd name="connsiteY22" fmla="*/ 2095500 h 2095500"/>
              <a:gd name="connsiteX23" fmla="*/ 2422294 w 3936270"/>
              <a:gd name="connsiteY23" fmla="*/ 2095500 h 2095500"/>
              <a:gd name="connsiteX24" fmla="*/ 2356648 w 3936270"/>
              <a:gd name="connsiteY24" fmla="*/ 2095500 h 2095500"/>
              <a:gd name="connsiteX25" fmla="*/ 2205470 w 3936270"/>
              <a:gd name="connsiteY25" fmla="*/ 2095500 h 2095500"/>
              <a:gd name="connsiteX26" fmla="*/ 2109914 w 3936270"/>
              <a:gd name="connsiteY26" fmla="*/ 2095500 h 2095500"/>
              <a:gd name="connsiteX27" fmla="*/ 1904198 w 3936270"/>
              <a:gd name="connsiteY27" fmla="*/ 2095500 h 2095500"/>
              <a:gd name="connsiteX28" fmla="*/ 1813306 w 3936270"/>
              <a:gd name="connsiteY28" fmla="*/ 2095500 h 2095500"/>
              <a:gd name="connsiteX29" fmla="*/ 1735773 w 3936270"/>
              <a:gd name="connsiteY29" fmla="*/ 2095500 h 2095500"/>
              <a:gd name="connsiteX30" fmla="*/ 1600908 w 3936270"/>
              <a:gd name="connsiteY30" fmla="*/ 2095500 h 2095500"/>
              <a:gd name="connsiteX31" fmla="*/ 1495875 w 3936270"/>
              <a:gd name="connsiteY31" fmla="*/ 2095500 h 2095500"/>
              <a:gd name="connsiteX32" fmla="*/ 1473347 w 3936270"/>
              <a:gd name="connsiteY32" fmla="*/ 2095500 h 2095500"/>
              <a:gd name="connsiteX33" fmla="*/ 1416945 w 3936270"/>
              <a:gd name="connsiteY33" fmla="*/ 2095500 h 2095500"/>
              <a:gd name="connsiteX34" fmla="*/ 1360389 w 3936270"/>
              <a:gd name="connsiteY34" fmla="*/ 2095500 h 2095500"/>
              <a:gd name="connsiteX35" fmla="*/ 1322478 w 3936270"/>
              <a:gd name="connsiteY35" fmla="*/ 2095500 h 2095500"/>
              <a:gd name="connsiteX36" fmla="*/ 1299483 w 3936270"/>
              <a:gd name="connsiteY36" fmla="*/ 2095500 h 2095500"/>
              <a:gd name="connsiteX37" fmla="*/ 1287674 w 3936270"/>
              <a:gd name="connsiteY37" fmla="*/ 2095500 h 2095500"/>
              <a:gd name="connsiteX38" fmla="*/ 1282702 w 3936270"/>
              <a:gd name="connsiteY38" fmla="*/ 2095500 h 2095500"/>
              <a:gd name="connsiteX39" fmla="*/ 1181866 w 3936270"/>
              <a:gd name="connsiteY39" fmla="*/ 2095500 h 2095500"/>
              <a:gd name="connsiteX40" fmla="*/ 107920 w 3936270"/>
              <a:gd name="connsiteY40" fmla="*/ 2095500 h 2095500"/>
              <a:gd name="connsiteX41" fmla="*/ 0 w 3936270"/>
              <a:gd name="connsiteY41" fmla="*/ 1984037 h 2095500"/>
              <a:gd name="connsiteX42" fmla="*/ 0 w 3936270"/>
              <a:gd name="connsiteY42" fmla="*/ 111463 h 2095500"/>
              <a:gd name="connsiteX43" fmla="*/ 107920 w 3936270"/>
              <a:gd name="connsiteY43" fmla="*/ 0 h 209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936270" h="2095500">
                <a:moveTo>
                  <a:pt x="107920" y="0"/>
                </a:moveTo>
                <a:cubicBezTo>
                  <a:pt x="426126" y="0"/>
                  <a:pt x="704557" y="0"/>
                  <a:pt x="948183" y="0"/>
                </a:cubicBezTo>
                <a:lnTo>
                  <a:pt x="1282702" y="0"/>
                </a:lnTo>
                <a:lnTo>
                  <a:pt x="1288141" y="0"/>
                </a:lnTo>
                <a:lnTo>
                  <a:pt x="1513977" y="0"/>
                </a:lnTo>
                <a:lnTo>
                  <a:pt x="1579623" y="0"/>
                </a:lnTo>
                <a:lnTo>
                  <a:pt x="1730801" y="0"/>
                </a:lnTo>
                <a:lnTo>
                  <a:pt x="1826357" y="0"/>
                </a:lnTo>
                <a:cubicBezTo>
                  <a:pt x="1901558" y="0"/>
                  <a:pt x="1969923" y="0"/>
                  <a:pt x="2032072" y="0"/>
                </a:cubicBezTo>
                <a:lnTo>
                  <a:pt x="2122965" y="0"/>
                </a:lnTo>
                <a:lnTo>
                  <a:pt x="2200498" y="0"/>
                </a:lnTo>
                <a:cubicBezTo>
                  <a:pt x="2301180" y="0"/>
                  <a:pt x="2379488" y="0"/>
                  <a:pt x="2440395" y="0"/>
                </a:cubicBezTo>
                <a:lnTo>
                  <a:pt x="2462923" y="0"/>
                </a:lnTo>
                <a:lnTo>
                  <a:pt x="2519325" y="0"/>
                </a:lnTo>
                <a:cubicBezTo>
                  <a:pt x="2653568" y="0"/>
                  <a:pt x="2653568" y="0"/>
                  <a:pt x="2653568" y="0"/>
                </a:cubicBezTo>
                <a:lnTo>
                  <a:pt x="2754405" y="0"/>
                </a:lnTo>
                <a:cubicBezTo>
                  <a:pt x="3828350" y="0"/>
                  <a:pt x="3828350" y="0"/>
                  <a:pt x="3828350" y="0"/>
                </a:cubicBezTo>
                <a:cubicBezTo>
                  <a:pt x="3888658" y="0"/>
                  <a:pt x="3936270" y="50955"/>
                  <a:pt x="3936270" y="111463"/>
                </a:cubicBezTo>
                <a:cubicBezTo>
                  <a:pt x="3936270" y="1984037"/>
                  <a:pt x="3936270" y="1984037"/>
                  <a:pt x="3936270" y="1984037"/>
                </a:cubicBezTo>
                <a:cubicBezTo>
                  <a:pt x="3936270" y="2044546"/>
                  <a:pt x="3888658" y="2095500"/>
                  <a:pt x="3828350" y="2095500"/>
                </a:cubicBezTo>
                <a:cubicBezTo>
                  <a:pt x="3510144" y="2095500"/>
                  <a:pt x="3231714" y="2095500"/>
                  <a:pt x="2988088" y="2095500"/>
                </a:cubicBezTo>
                <a:lnTo>
                  <a:pt x="2653568" y="2095500"/>
                </a:lnTo>
                <a:lnTo>
                  <a:pt x="2648129" y="2095500"/>
                </a:lnTo>
                <a:lnTo>
                  <a:pt x="2422294" y="2095500"/>
                </a:lnTo>
                <a:lnTo>
                  <a:pt x="2356648" y="2095500"/>
                </a:lnTo>
                <a:lnTo>
                  <a:pt x="2205470" y="2095500"/>
                </a:lnTo>
                <a:lnTo>
                  <a:pt x="2109914" y="2095500"/>
                </a:lnTo>
                <a:lnTo>
                  <a:pt x="1904198" y="2095500"/>
                </a:lnTo>
                <a:lnTo>
                  <a:pt x="1813306" y="2095500"/>
                </a:lnTo>
                <a:lnTo>
                  <a:pt x="1735773" y="2095500"/>
                </a:lnTo>
                <a:lnTo>
                  <a:pt x="1600908" y="2095500"/>
                </a:lnTo>
                <a:lnTo>
                  <a:pt x="1495875" y="2095500"/>
                </a:lnTo>
                <a:lnTo>
                  <a:pt x="1473347" y="2095500"/>
                </a:lnTo>
                <a:lnTo>
                  <a:pt x="1416945" y="2095500"/>
                </a:lnTo>
                <a:lnTo>
                  <a:pt x="1360389" y="2095500"/>
                </a:lnTo>
                <a:lnTo>
                  <a:pt x="1322478" y="2095500"/>
                </a:lnTo>
                <a:lnTo>
                  <a:pt x="1299483" y="2095500"/>
                </a:lnTo>
                <a:lnTo>
                  <a:pt x="1287674" y="2095500"/>
                </a:lnTo>
                <a:lnTo>
                  <a:pt x="1282702" y="2095500"/>
                </a:lnTo>
                <a:lnTo>
                  <a:pt x="1181866" y="2095500"/>
                </a:lnTo>
                <a:cubicBezTo>
                  <a:pt x="107920" y="2095500"/>
                  <a:pt x="107920" y="2095500"/>
                  <a:pt x="107920" y="2095500"/>
                </a:cubicBezTo>
                <a:cubicBezTo>
                  <a:pt x="47612" y="2095500"/>
                  <a:pt x="0" y="2044546"/>
                  <a:pt x="0" y="1984037"/>
                </a:cubicBezTo>
                <a:cubicBezTo>
                  <a:pt x="0" y="111463"/>
                  <a:pt x="0" y="111463"/>
                  <a:pt x="0" y="111463"/>
                </a:cubicBezTo>
                <a:cubicBezTo>
                  <a:pt x="0" y="50955"/>
                  <a:pt x="47612" y="0"/>
                  <a:pt x="107920" y="0"/>
                </a:cubicBezTo>
                <a:close/>
              </a:path>
            </a:pathLst>
          </a:custGeom>
          <a:gradFill>
            <a:gsLst>
              <a:gs pos="0">
                <a:schemeClr val="bg1">
                  <a:alpha val="48000"/>
                </a:schemeClr>
              </a:gs>
              <a:gs pos="100000">
                <a:schemeClr val="bg1">
                  <a:alpha val="79000"/>
                </a:schemeClr>
              </a:gs>
            </a:gsLst>
            <a:lin ang="5400000" scaled="1"/>
          </a:gradFill>
          <a:ln>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tileRect/>
            </a:gradFill>
          </a:ln>
          <a:effectLst>
            <a:outerShdw blurRad="50800" dist="38100" dir="2700000" algn="tl" rotWithShape="0">
              <a:prstClr val="black">
                <a:alpha val="19000"/>
              </a:prstClr>
            </a:outerShdw>
          </a:effectLst>
        </p:spPr>
        <p:txBody>
          <a:bodyPr vert="horz" wrap="square" lIns="91440" tIns="45720" rIns="91440" bIns="45720" numCol="1" anchor="t" anchorCtr="0" compatLnSpc="1">
            <a:prstTxWarp prst="textNoShape">
              <a:avLst/>
            </a:prstTxWarp>
            <a:noAutofit/>
          </a:bodyPr>
          <a:lstStyle/>
          <a:p>
            <a:pPr lvl="0"/>
            <a:endParaRPr lang="en-KE"/>
          </a:p>
        </p:txBody>
      </p:sp>
      <p:sp>
        <p:nvSpPr>
          <p:cNvPr id="68" name="Freeform: Shape 67">
            <a:extLst>
              <a:ext uri="{FF2B5EF4-FFF2-40B4-BE49-F238E27FC236}">
                <a16:creationId xmlns:a16="http://schemas.microsoft.com/office/drawing/2014/main" id="{80C2674D-490B-45B3-BA09-260671AE4B5D}"/>
              </a:ext>
            </a:extLst>
          </p:cNvPr>
          <p:cNvSpPr/>
          <p:nvPr userDrawn="1"/>
        </p:nvSpPr>
        <p:spPr>
          <a:xfrm>
            <a:off x="3275013" y="1410929"/>
            <a:ext cx="5620310" cy="2152399"/>
          </a:xfrm>
          <a:custGeom>
            <a:avLst/>
            <a:gdLst>
              <a:gd name="connsiteX0" fmla="*/ 110967 w 5620310"/>
              <a:gd name="connsiteY0" fmla="*/ 0 h 2095500"/>
              <a:gd name="connsiteX1" fmla="*/ 510541 w 5620310"/>
              <a:gd name="connsiteY1" fmla="*/ 0 h 2095500"/>
              <a:gd name="connsiteX2" fmla="*/ 557993 w 5620310"/>
              <a:gd name="connsiteY2" fmla="*/ 0 h 2095500"/>
              <a:gd name="connsiteX3" fmla="*/ 949218 w 5620310"/>
              <a:gd name="connsiteY3" fmla="*/ 0 h 2095500"/>
              <a:gd name="connsiteX4" fmla="*/ 1288363 w 5620310"/>
              <a:gd name="connsiteY4" fmla="*/ 0 h 2095500"/>
              <a:gd name="connsiteX5" fmla="*/ 1579147 w 5620310"/>
              <a:gd name="connsiteY5" fmla="*/ 0 h 2095500"/>
              <a:gd name="connsiteX6" fmla="*/ 1825290 w 5620310"/>
              <a:gd name="connsiteY6" fmla="*/ 0 h 2095500"/>
              <a:gd name="connsiteX7" fmla="*/ 2030513 w 5620310"/>
              <a:gd name="connsiteY7" fmla="*/ 0 h 2095500"/>
              <a:gd name="connsiteX8" fmla="*/ 2198535 w 5620310"/>
              <a:gd name="connsiteY8" fmla="*/ 0 h 2095500"/>
              <a:gd name="connsiteX9" fmla="*/ 2333077 w 5620310"/>
              <a:gd name="connsiteY9" fmla="*/ 0 h 2095500"/>
              <a:gd name="connsiteX10" fmla="*/ 2437858 w 5620310"/>
              <a:gd name="connsiteY10" fmla="*/ 0 h 2095500"/>
              <a:gd name="connsiteX11" fmla="*/ 2516600 w 5620310"/>
              <a:gd name="connsiteY11" fmla="*/ 0 h 2095500"/>
              <a:gd name="connsiteX12" fmla="*/ 2573020 w 5620310"/>
              <a:gd name="connsiteY12" fmla="*/ 0 h 2095500"/>
              <a:gd name="connsiteX13" fmla="*/ 2610841 w 5620310"/>
              <a:gd name="connsiteY13" fmla="*/ 0 h 2095500"/>
              <a:gd name="connsiteX14" fmla="*/ 2645561 w 5620310"/>
              <a:gd name="connsiteY14" fmla="*/ 0 h 2095500"/>
              <a:gd name="connsiteX15" fmla="*/ 2650521 w 5620310"/>
              <a:gd name="connsiteY15" fmla="*/ 0 h 2095500"/>
              <a:gd name="connsiteX16" fmla="*/ 2969789 w 5620310"/>
              <a:gd name="connsiteY16" fmla="*/ 0 h 2095500"/>
              <a:gd name="connsiteX17" fmla="*/ 3416815 w 5620310"/>
              <a:gd name="connsiteY17" fmla="*/ 0 h 2095500"/>
              <a:gd name="connsiteX18" fmla="*/ 3808041 w 5620310"/>
              <a:gd name="connsiteY18" fmla="*/ 0 h 2095500"/>
              <a:gd name="connsiteX19" fmla="*/ 4147185 w 5620310"/>
              <a:gd name="connsiteY19" fmla="*/ 0 h 2095500"/>
              <a:gd name="connsiteX20" fmla="*/ 4437969 w 5620310"/>
              <a:gd name="connsiteY20" fmla="*/ 0 h 2095500"/>
              <a:gd name="connsiteX21" fmla="*/ 4684112 w 5620310"/>
              <a:gd name="connsiteY21" fmla="*/ 0 h 2095500"/>
              <a:gd name="connsiteX22" fmla="*/ 4889335 w 5620310"/>
              <a:gd name="connsiteY22" fmla="*/ 0 h 2095500"/>
              <a:gd name="connsiteX23" fmla="*/ 5017231 w 5620310"/>
              <a:gd name="connsiteY23" fmla="*/ 0 h 2095500"/>
              <a:gd name="connsiteX24" fmla="*/ 5057357 w 5620310"/>
              <a:gd name="connsiteY24" fmla="*/ 0 h 2095500"/>
              <a:gd name="connsiteX25" fmla="*/ 5509343 w 5620310"/>
              <a:gd name="connsiteY25" fmla="*/ 0 h 2095500"/>
              <a:gd name="connsiteX26" fmla="*/ 5620310 w 5620310"/>
              <a:gd name="connsiteY26" fmla="*/ 111463 h 2095500"/>
              <a:gd name="connsiteX27" fmla="*/ 5620310 w 5620310"/>
              <a:gd name="connsiteY27" fmla="*/ 1984037 h 2095500"/>
              <a:gd name="connsiteX28" fmla="*/ 5509343 w 5620310"/>
              <a:gd name="connsiteY28" fmla="*/ 2095500 h 2095500"/>
              <a:gd name="connsiteX29" fmla="*/ 2969789 w 5620310"/>
              <a:gd name="connsiteY29" fmla="*/ 2095500 h 2095500"/>
              <a:gd name="connsiteX30" fmla="*/ 2962474 w 5620310"/>
              <a:gd name="connsiteY30" fmla="*/ 2093976 h 2095500"/>
              <a:gd name="connsiteX31" fmla="*/ 2657836 w 5620310"/>
              <a:gd name="connsiteY31" fmla="*/ 2093976 h 2095500"/>
              <a:gd name="connsiteX32" fmla="*/ 2650521 w 5620310"/>
              <a:gd name="connsiteY32" fmla="*/ 2095500 h 2095500"/>
              <a:gd name="connsiteX33" fmla="*/ 110967 w 5620310"/>
              <a:gd name="connsiteY33" fmla="*/ 2095500 h 2095500"/>
              <a:gd name="connsiteX34" fmla="*/ 0 w 5620310"/>
              <a:gd name="connsiteY34" fmla="*/ 1984037 h 2095500"/>
              <a:gd name="connsiteX35" fmla="*/ 0 w 5620310"/>
              <a:gd name="connsiteY35" fmla="*/ 111463 h 2095500"/>
              <a:gd name="connsiteX36" fmla="*/ 110967 w 5620310"/>
              <a:gd name="connsiteY36" fmla="*/ 0 h 209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620310" h="2095500">
                <a:moveTo>
                  <a:pt x="110967" y="0"/>
                </a:moveTo>
                <a:lnTo>
                  <a:pt x="510541" y="0"/>
                </a:lnTo>
                <a:lnTo>
                  <a:pt x="557993" y="0"/>
                </a:lnTo>
                <a:lnTo>
                  <a:pt x="949218" y="0"/>
                </a:lnTo>
                <a:lnTo>
                  <a:pt x="1288363" y="0"/>
                </a:lnTo>
                <a:lnTo>
                  <a:pt x="1579147" y="0"/>
                </a:lnTo>
                <a:lnTo>
                  <a:pt x="1825290" y="0"/>
                </a:lnTo>
                <a:lnTo>
                  <a:pt x="2030513" y="0"/>
                </a:lnTo>
                <a:lnTo>
                  <a:pt x="2198535" y="0"/>
                </a:lnTo>
                <a:lnTo>
                  <a:pt x="2333077" y="0"/>
                </a:lnTo>
                <a:lnTo>
                  <a:pt x="2437858" y="0"/>
                </a:lnTo>
                <a:lnTo>
                  <a:pt x="2516600" y="0"/>
                </a:lnTo>
                <a:lnTo>
                  <a:pt x="2573020" y="0"/>
                </a:lnTo>
                <a:lnTo>
                  <a:pt x="2610841" y="0"/>
                </a:lnTo>
                <a:lnTo>
                  <a:pt x="2645561" y="0"/>
                </a:lnTo>
                <a:lnTo>
                  <a:pt x="2650521" y="0"/>
                </a:lnTo>
                <a:lnTo>
                  <a:pt x="2969789" y="0"/>
                </a:lnTo>
                <a:lnTo>
                  <a:pt x="3416815" y="0"/>
                </a:lnTo>
                <a:lnTo>
                  <a:pt x="3808041" y="0"/>
                </a:lnTo>
                <a:lnTo>
                  <a:pt x="4147185" y="0"/>
                </a:lnTo>
                <a:lnTo>
                  <a:pt x="4437969" y="0"/>
                </a:lnTo>
                <a:lnTo>
                  <a:pt x="4684112" y="0"/>
                </a:lnTo>
                <a:lnTo>
                  <a:pt x="4889335" y="0"/>
                </a:lnTo>
                <a:lnTo>
                  <a:pt x="5017231" y="0"/>
                </a:lnTo>
                <a:lnTo>
                  <a:pt x="5057357" y="0"/>
                </a:lnTo>
                <a:cubicBezTo>
                  <a:pt x="5509343" y="0"/>
                  <a:pt x="5509343" y="0"/>
                  <a:pt x="5509343" y="0"/>
                </a:cubicBezTo>
                <a:cubicBezTo>
                  <a:pt x="5569582" y="0"/>
                  <a:pt x="5620310" y="50954"/>
                  <a:pt x="5620310" y="111463"/>
                </a:cubicBezTo>
                <a:cubicBezTo>
                  <a:pt x="5620310" y="1984037"/>
                  <a:pt x="5620310" y="1984037"/>
                  <a:pt x="5620310" y="1984037"/>
                </a:cubicBezTo>
                <a:cubicBezTo>
                  <a:pt x="5620310" y="2044546"/>
                  <a:pt x="5569582" y="2095500"/>
                  <a:pt x="5509343" y="2095500"/>
                </a:cubicBezTo>
                <a:cubicBezTo>
                  <a:pt x="2969789" y="2095500"/>
                  <a:pt x="2969789" y="2095500"/>
                  <a:pt x="2969789" y="2095500"/>
                </a:cubicBezTo>
                <a:lnTo>
                  <a:pt x="2962474" y="2093976"/>
                </a:lnTo>
                <a:lnTo>
                  <a:pt x="2657836" y="2093976"/>
                </a:lnTo>
                <a:lnTo>
                  <a:pt x="2650521" y="2095500"/>
                </a:lnTo>
                <a:cubicBezTo>
                  <a:pt x="110967" y="2095500"/>
                  <a:pt x="110967" y="2095500"/>
                  <a:pt x="110967" y="2095500"/>
                </a:cubicBezTo>
                <a:cubicBezTo>
                  <a:pt x="50728" y="2095500"/>
                  <a:pt x="0" y="2044546"/>
                  <a:pt x="0" y="1984037"/>
                </a:cubicBezTo>
                <a:cubicBezTo>
                  <a:pt x="0" y="111463"/>
                  <a:pt x="0" y="111463"/>
                  <a:pt x="0" y="111463"/>
                </a:cubicBezTo>
                <a:cubicBezTo>
                  <a:pt x="0" y="50954"/>
                  <a:pt x="50728" y="0"/>
                  <a:pt x="110967" y="0"/>
                </a:cubicBezTo>
                <a:close/>
              </a:path>
            </a:pathLst>
          </a:custGeom>
          <a:gradFill>
            <a:gsLst>
              <a:gs pos="0">
                <a:schemeClr val="bg1">
                  <a:alpha val="48000"/>
                </a:schemeClr>
              </a:gs>
              <a:gs pos="100000">
                <a:schemeClr val="bg1">
                  <a:alpha val="79000"/>
                </a:schemeClr>
              </a:gs>
            </a:gsLst>
            <a:lin ang="5400000" scaled="1"/>
          </a:gradFill>
          <a:ln>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tileRect/>
            </a:gradFill>
          </a:ln>
          <a:effectLst>
            <a:outerShdw blurRad="50800" dist="38100" dir="2700000" algn="tl" rotWithShape="0">
              <a:prstClr val="black">
                <a:alpha val="19000"/>
              </a:prstClr>
            </a:outerShdw>
          </a:effectLst>
        </p:spPr>
        <p:txBody>
          <a:bodyPr vert="horz" wrap="square" lIns="91440" tIns="45720" rIns="91440" bIns="45720" numCol="1" anchor="t" anchorCtr="0" compatLnSpc="1">
            <a:prstTxWarp prst="textNoShape">
              <a:avLst/>
            </a:prstTxWarp>
            <a:noAutofit/>
          </a:bodyPr>
          <a:lstStyle/>
          <a:p>
            <a:pPr lvl="0"/>
            <a:endParaRPr lang="en-US">
              <a:solidFill>
                <a:schemeClr val="tx1"/>
              </a:solidFill>
            </a:endParaRPr>
          </a:p>
        </p:txBody>
      </p:sp>
      <p:sp>
        <p:nvSpPr>
          <p:cNvPr id="65" name="Freeform: Shape 64">
            <a:extLst>
              <a:ext uri="{FF2B5EF4-FFF2-40B4-BE49-F238E27FC236}">
                <a16:creationId xmlns:a16="http://schemas.microsoft.com/office/drawing/2014/main" id="{17FB05B7-7C35-4B32-B6BE-164CD2F679C9}"/>
              </a:ext>
            </a:extLst>
          </p:cNvPr>
          <p:cNvSpPr>
            <a:spLocks/>
          </p:cNvSpPr>
          <p:nvPr userDrawn="1"/>
        </p:nvSpPr>
        <p:spPr bwMode="auto">
          <a:xfrm>
            <a:off x="401638" y="1424887"/>
            <a:ext cx="2761488" cy="2134208"/>
          </a:xfrm>
          <a:custGeom>
            <a:avLst/>
            <a:gdLst>
              <a:gd name="connsiteX0" fmla="*/ 110967 w 2761488"/>
              <a:gd name="connsiteY0" fmla="*/ 0 h 2077790"/>
              <a:gd name="connsiteX1" fmla="*/ 2650521 w 2761488"/>
              <a:gd name="connsiteY1" fmla="*/ 0 h 2077790"/>
              <a:gd name="connsiteX2" fmla="*/ 2761488 w 2761488"/>
              <a:gd name="connsiteY2" fmla="*/ 84583 h 2077790"/>
              <a:gd name="connsiteX3" fmla="*/ 2761488 w 2761488"/>
              <a:gd name="connsiteY3" fmla="*/ 553623 h 2077790"/>
              <a:gd name="connsiteX4" fmla="*/ 2761488 w 2761488"/>
              <a:gd name="connsiteY4" fmla="*/ 572211 h 2077790"/>
              <a:gd name="connsiteX5" fmla="*/ 2761488 w 2761488"/>
              <a:gd name="connsiteY5" fmla="*/ 701310 h 2077790"/>
              <a:gd name="connsiteX6" fmla="*/ 2761488 w 2761488"/>
              <a:gd name="connsiteY6" fmla="*/ 743390 h 2077790"/>
              <a:gd name="connsiteX7" fmla="*/ 2761488 w 2761488"/>
              <a:gd name="connsiteY7" fmla="*/ 822343 h 2077790"/>
              <a:gd name="connsiteX8" fmla="*/ 2761488 w 2761488"/>
              <a:gd name="connsiteY8" fmla="*/ 906096 h 2077790"/>
              <a:gd name="connsiteX9" fmla="*/ 2761488 w 2761488"/>
              <a:gd name="connsiteY9" fmla="*/ 935569 h 2077790"/>
              <a:gd name="connsiteX10" fmla="*/ 2761488 w 2761488"/>
              <a:gd name="connsiteY10" fmla="*/ 1041251 h 2077790"/>
              <a:gd name="connsiteX11" fmla="*/ 2761488 w 2761488"/>
              <a:gd name="connsiteY11" fmla="*/ 1043825 h 2077790"/>
              <a:gd name="connsiteX12" fmla="*/ 2761488 w 2761488"/>
              <a:gd name="connsiteY12" fmla="*/ 1158656 h 2077790"/>
              <a:gd name="connsiteX13" fmla="*/ 2761488 w 2761488"/>
              <a:gd name="connsiteY13" fmla="*/ 1231018 h 2077790"/>
              <a:gd name="connsiteX14" fmla="*/ 2761488 w 2761488"/>
              <a:gd name="connsiteY14" fmla="*/ 1252672 h 2077790"/>
              <a:gd name="connsiteX15" fmla="*/ 2761488 w 2761488"/>
              <a:gd name="connsiteY15" fmla="*/ 1327955 h 2077790"/>
              <a:gd name="connsiteX16" fmla="*/ 2761488 w 2761488"/>
              <a:gd name="connsiteY16" fmla="*/ 1386585 h 2077790"/>
              <a:gd name="connsiteX17" fmla="*/ 2761488 w 2761488"/>
              <a:gd name="connsiteY17" fmla="*/ 1393724 h 2077790"/>
              <a:gd name="connsiteX18" fmla="*/ 2761488 w 2761488"/>
              <a:gd name="connsiteY18" fmla="*/ 1430644 h 2077790"/>
              <a:gd name="connsiteX19" fmla="*/ 2761488 w 2761488"/>
              <a:gd name="connsiteY19" fmla="*/ 1462214 h 2077790"/>
              <a:gd name="connsiteX20" fmla="*/ 2761488 w 2761488"/>
              <a:gd name="connsiteY20" fmla="*/ 1483376 h 2077790"/>
              <a:gd name="connsiteX21" fmla="*/ 2761488 w 2761488"/>
              <a:gd name="connsiteY21" fmla="*/ 1496212 h 2077790"/>
              <a:gd name="connsiteX22" fmla="*/ 2761488 w 2761488"/>
              <a:gd name="connsiteY22" fmla="*/ 1502804 h 2077790"/>
              <a:gd name="connsiteX23" fmla="*/ 2761488 w 2761488"/>
              <a:gd name="connsiteY23" fmla="*/ 1505579 h 2077790"/>
              <a:gd name="connsiteX24" fmla="*/ 2761488 w 2761488"/>
              <a:gd name="connsiteY24" fmla="*/ 1531453 h 2077790"/>
              <a:gd name="connsiteX25" fmla="*/ 2761488 w 2761488"/>
              <a:gd name="connsiteY25" fmla="*/ 1993207 h 2077790"/>
              <a:gd name="connsiteX26" fmla="*/ 2650521 w 2761488"/>
              <a:gd name="connsiteY26" fmla="*/ 2077790 h 2077790"/>
              <a:gd name="connsiteX27" fmla="*/ 110967 w 2761488"/>
              <a:gd name="connsiteY27" fmla="*/ 2077790 h 2077790"/>
              <a:gd name="connsiteX28" fmla="*/ 0 w 2761488"/>
              <a:gd name="connsiteY28" fmla="*/ 1993207 h 2077790"/>
              <a:gd name="connsiteX29" fmla="*/ 0 w 2761488"/>
              <a:gd name="connsiteY29" fmla="*/ 1524167 h 2077790"/>
              <a:gd name="connsiteX30" fmla="*/ 0 w 2761488"/>
              <a:gd name="connsiteY30" fmla="*/ 1505579 h 2077790"/>
              <a:gd name="connsiteX31" fmla="*/ 0 w 2761488"/>
              <a:gd name="connsiteY31" fmla="*/ 1376480 h 2077790"/>
              <a:gd name="connsiteX32" fmla="*/ 0 w 2761488"/>
              <a:gd name="connsiteY32" fmla="*/ 1334401 h 2077790"/>
              <a:gd name="connsiteX33" fmla="*/ 0 w 2761488"/>
              <a:gd name="connsiteY33" fmla="*/ 1255448 h 2077790"/>
              <a:gd name="connsiteX34" fmla="*/ 0 w 2761488"/>
              <a:gd name="connsiteY34" fmla="*/ 1171694 h 2077790"/>
              <a:gd name="connsiteX35" fmla="*/ 0 w 2761488"/>
              <a:gd name="connsiteY35" fmla="*/ 1142221 h 2077790"/>
              <a:gd name="connsiteX36" fmla="*/ 0 w 2761488"/>
              <a:gd name="connsiteY36" fmla="*/ 1036539 h 2077790"/>
              <a:gd name="connsiteX37" fmla="*/ 0 w 2761488"/>
              <a:gd name="connsiteY37" fmla="*/ 1033965 h 2077790"/>
              <a:gd name="connsiteX38" fmla="*/ 0 w 2761488"/>
              <a:gd name="connsiteY38" fmla="*/ 919134 h 2077790"/>
              <a:gd name="connsiteX39" fmla="*/ 0 w 2761488"/>
              <a:gd name="connsiteY39" fmla="*/ 846773 h 2077790"/>
              <a:gd name="connsiteX40" fmla="*/ 0 w 2761488"/>
              <a:gd name="connsiteY40" fmla="*/ 825118 h 2077790"/>
              <a:gd name="connsiteX41" fmla="*/ 0 w 2761488"/>
              <a:gd name="connsiteY41" fmla="*/ 691206 h 2077790"/>
              <a:gd name="connsiteX42" fmla="*/ 0 w 2761488"/>
              <a:gd name="connsiteY42" fmla="*/ 684066 h 2077790"/>
              <a:gd name="connsiteX43" fmla="*/ 0 w 2761488"/>
              <a:gd name="connsiteY43" fmla="*/ 647146 h 2077790"/>
              <a:gd name="connsiteX44" fmla="*/ 0 w 2761488"/>
              <a:gd name="connsiteY44" fmla="*/ 572211 h 2077790"/>
              <a:gd name="connsiteX45" fmla="*/ 0 w 2761488"/>
              <a:gd name="connsiteY45" fmla="*/ 546338 h 2077790"/>
              <a:gd name="connsiteX46" fmla="*/ 0 w 2761488"/>
              <a:gd name="connsiteY46" fmla="*/ 84583 h 2077790"/>
              <a:gd name="connsiteX47" fmla="*/ 110967 w 2761488"/>
              <a:gd name="connsiteY47" fmla="*/ 0 h 2077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761488" h="2077790">
                <a:moveTo>
                  <a:pt x="110967" y="0"/>
                </a:moveTo>
                <a:cubicBezTo>
                  <a:pt x="2650521" y="0"/>
                  <a:pt x="2650521" y="0"/>
                  <a:pt x="2650521" y="0"/>
                </a:cubicBezTo>
                <a:cubicBezTo>
                  <a:pt x="2710760" y="0"/>
                  <a:pt x="2761488" y="38666"/>
                  <a:pt x="2761488" y="84583"/>
                </a:cubicBezTo>
                <a:cubicBezTo>
                  <a:pt x="2761488" y="262208"/>
                  <a:pt x="2761488" y="417629"/>
                  <a:pt x="2761488" y="553623"/>
                </a:cubicBezTo>
                <a:lnTo>
                  <a:pt x="2761488" y="572211"/>
                </a:lnTo>
                <a:cubicBezTo>
                  <a:pt x="2761488" y="616617"/>
                  <a:pt x="2761488" y="659636"/>
                  <a:pt x="2761488" y="701310"/>
                </a:cubicBezTo>
                <a:lnTo>
                  <a:pt x="2761488" y="743390"/>
                </a:lnTo>
                <a:lnTo>
                  <a:pt x="2761488" y="822343"/>
                </a:lnTo>
                <a:lnTo>
                  <a:pt x="2761488" y="906096"/>
                </a:lnTo>
                <a:lnTo>
                  <a:pt x="2761488" y="935569"/>
                </a:lnTo>
                <a:cubicBezTo>
                  <a:pt x="2761488" y="972040"/>
                  <a:pt x="2761488" y="1007252"/>
                  <a:pt x="2761488" y="1041251"/>
                </a:cubicBezTo>
                <a:lnTo>
                  <a:pt x="2761488" y="1043825"/>
                </a:lnTo>
                <a:lnTo>
                  <a:pt x="2761488" y="1158656"/>
                </a:lnTo>
                <a:lnTo>
                  <a:pt x="2761488" y="1231018"/>
                </a:lnTo>
                <a:lnTo>
                  <a:pt x="2761488" y="1252672"/>
                </a:lnTo>
                <a:lnTo>
                  <a:pt x="2761488" y="1327955"/>
                </a:lnTo>
                <a:lnTo>
                  <a:pt x="2761488" y="1386585"/>
                </a:lnTo>
                <a:lnTo>
                  <a:pt x="2761488" y="1393724"/>
                </a:lnTo>
                <a:lnTo>
                  <a:pt x="2761488" y="1430644"/>
                </a:lnTo>
                <a:lnTo>
                  <a:pt x="2761488" y="1462214"/>
                </a:lnTo>
                <a:lnTo>
                  <a:pt x="2761488" y="1483376"/>
                </a:lnTo>
                <a:lnTo>
                  <a:pt x="2761488" y="1496212"/>
                </a:lnTo>
                <a:lnTo>
                  <a:pt x="2761488" y="1502804"/>
                </a:lnTo>
                <a:lnTo>
                  <a:pt x="2761488" y="1505579"/>
                </a:lnTo>
                <a:lnTo>
                  <a:pt x="2761488" y="1531453"/>
                </a:lnTo>
                <a:cubicBezTo>
                  <a:pt x="2761488" y="1993207"/>
                  <a:pt x="2761488" y="1993207"/>
                  <a:pt x="2761488" y="1993207"/>
                </a:cubicBezTo>
                <a:cubicBezTo>
                  <a:pt x="2761488" y="2039124"/>
                  <a:pt x="2710760" y="2077790"/>
                  <a:pt x="2650521" y="2077790"/>
                </a:cubicBezTo>
                <a:cubicBezTo>
                  <a:pt x="110967" y="2077790"/>
                  <a:pt x="110967" y="2077790"/>
                  <a:pt x="110967" y="2077790"/>
                </a:cubicBezTo>
                <a:cubicBezTo>
                  <a:pt x="50728" y="2077790"/>
                  <a:pt x="0" y="2039124"/>
                  <a:pt x="0" y="1993207"/>
                </a:cubicBezTo>
                <a:cubicBezTo>
                  <a:pt x="0" y="1815583"/>
                  <a:pt x="0" y="1660161"/>
                  <a:pt x="0" y="1524167"/>
                </a:cubicBezTo>
                <a:lnTo>
                  <a:pt x="0" y="1505579"/>
                </a:lnTo>
                <a:lnTo>
                  <a:pt x="0" y="1376480"/>
                </a:lnTo>
                <a:lnTo>
                  <a:pt x="0" y="1334401"/>
                </a:lnTo>
                <a:lnTo>
                  <a:pt x="0" y="1255448"/>
                </a:lnTo>
                <a:lnTo>
                  <a:pt x="0" y="1171694"/>
                </a:lnTo>
                <a:lnTo>
                  <a:pt x="0" y="1142221"/>
                </a:lnTo>
                <a:lnTo>
                  <a:pt x="0" y="1036539"/>
                </a:lnTo>
                <a:lnTo>
                  <a:pt x="0" y="1033965"/>
                </a:lnTo>
                <a:cubicBezTo>
                  <a:pt x="0" y="991988"/>
                  <a:pt x="0" y="953826"/>
                  <a:pt x="0" y="919134"/>
                </a:cubicBezTo>
                <a:lnTo>
                  <a:pt x="0" y="846773"/>
                </a:lnTo>
                <a:lnTo>
                  <a:pt x="0" y="825118"/>
                </a:lnTo>
                <a:cubicBezTo>
                  <a:pt x="0" y="768916"/>
                  <a:pt x="0" y="725204"/>
                  <a:pt x="0" y="691206"/>
                </a:cubicBezTo>
                <a:lnTo>
                  <a:pt x="0" y="684066"/>
                </a:lnTo>
                <a:lnTo>
                  <a:pt x="0" y="647146"/>
                </a:lnTo>
                <a:cubicBezTo>
                  <a:pt x="0" y="572211"/>
                  <a:pt x="0" y="572211"/>
                  <a:pt x="0" y="572211"/>
                </a:cubicBezTo>
                <a:lnTo>
                  <a:pt x="0" y="546338"/>
                </a:lnTo>
                <a:cubicBezTo>
                  <a:pt x="0" y="84583"/>
                  <a:pt x="0" y="84583"/>
                  <a:pt x="0" y="84583"/>
                </a:cubicBezTo>
                <a:cubicBezTo>
                  <a:pt x="0" y="38666"/>
                  <a:pt x="50728" y="0"/>
                  <a:pt x="110967" y="0"/>
                </a:cubicBezTo>
                <a:close/>
              </a:path>
            </a:pathLst>
          </a:custGeom>
          <a:gradFill>
            <a:gsLst>
              <a:gs pos="0">
                <a:schemeClr val="bg1">
                  <a:alpha val="48000"/>
                </a:schemeClr>
              </a:gs>
              <a:gs pos="100000">
                <a:schemeClr val="bg1">
                  <a:alpha val="79000"/>
                </a:schemeClr>
              </a:gs>
            </a:gsLst>
            <a:lin ang="5400000" scaled="1"/>
          </a:gradFill>
          <a:ln>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tileRect/>
            </a:gradFill>
          </a:ln>
          <a:effectLst>
            <a:outerShdw blurRad="50800" dist="38100" dir="2700000" algn="tl" rotWithShape="0">
              <a:prstClr val="black">
                <a:alpha val="19000"/>
              </a:prstClr>
            </a:outerShdw>
          </a:effectLst>
        </p:spPr>
        <p:txBody>
          <a:bodyPr vert="horz" wrap="square" lIns="91440" tIns="45720" rIns="91440" bIns="45720" numCol="1" anchor="t" anchorCtr="0" compatLnSpc="1">
            <a:prstTxWarp prst="textNoShape">
              <a:avLst/>
            </a:prstTxWarp>
            <a:noAutofit/>
          </a:bodyPr>
          <a:lstStyle/>
          <a:p>
            <a:endParaRPr lang="en-KE"/>
          </a:p>
        </p:txBody>
      </p:sp>
      <p:sp>
        <p:nvSpPr>
          <p:cNvPr id="21" name="Freeform 12">
            <a:extLst>
              <a:ext uri="{FF2B5EF4-FFF2-40B4-BE49-F238E27FC236}">
                <a16:creationId xmlns:a16="http://schemas.microsoft.com/office/drawing/2014/main" id="{523A4058-A94C-4D66-B949-63BF97724A82}"/>
              </a:ext>
            </a:extLst>
          </p:cNvPr>
          <p:cNvSpPr>
            <a:spLocks/>
          </p:cNvSpPr>
          <p:nvPr userDrawn="1"/>
        </p:nvSpPr>
        <p:spPr bwMode="auto">
          <a:xfrm>
            <a:off x="8722805" y="3721103"/>
            <a:ext cx="3064410" cy="2209797"/>
          </a:xfrm>
          <a:custGeom>
            <a:avLst/>
            <a:gdLst>
              <a:gd name="T0" fmla="*/ 35 w 871"/>
              <a:gd name="T1" fmla="*/ 0 h 658"/>
              <a:gd name="T2" fmla="*/ 836 w 871"/>
              <a:gd name="T3" fmla="*/ 0 h 658"/>
              <a:gd name="T4" fmla="*/ 871 w 871"/>
              <a:gd name="T5" fmla="*/ 35 h 658"/>
              <a:gd name="T6" fmla="*/ 871 w 871"/>
              <a:gd name="T7" fmla="*/ 623 h 658"/>
              <a:gd name="T8" fmla="*/ 836 w 871"/>
              <a:gd name="T9" fmla="*/ 658 h 658"/>
              <a:gd name="T10" fmla="*/ 35 w 871"/>
              <a:gd name="T11" fmla="*/ 658 h 658"/>
              <a:gd name="T12" fmla="*/ 0 w 871"/>
              <a:gd name="T13" fmla="*/ 623 h 658"/>
              <a:gd name="T14" fmla="*/ 0 w 871"/>
              <a:gd name="T15" fmla="*/ 35 h 658"/>
              <a:gd name="T16" fmla="*/ 35 w 871"/>
              <a:gd name="T17" fmla="*/ 0 h 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71" h="658">
                <a:moveTo>
                  <a:pt x="35" y="0"/>
                </a:moveTo>
                <a:cubicBezTo>
                  <a:pt x="836" y="0"/>
                  <a:pt x="836" y="0"/>
                  <a:pt x="836" y="0"/>
                </a:cubicBezTo>
                <a:cubicBezTo>
                  <a:pt x="855" y="0"/>
                  <a:pt x="871" y="16"/>
                  <a:pt x="871" y="35"/>
                </a:cubicBezTo>
                <a:cubicBezTo>
                  <a:pt x="871" y="623"/>
                  <a:pt x="871" y="623"/>
                  <a:pt x="871" y="623"/>
                </a:cubicBezTo>
                <a:cubicBezTo>
                  <a:pt x="871" y="642"/>
                  <a:pt x="855" y="658"/>
                  <a:pt x="836" y="658"/>
                </a:cubicBezTo>
                <a:cubicBezTo>
                  <a:pt x="35" y="658"/>
                  <a:pt x="35" y="658"/>
                  <a:pt x="35" y="658"/>
                </a:cubicBezTo>
                <a:cubicBezTo>
                  <a:pt x="16" y="658"/>
                  <a:pt x="0" y="642"/>
                  <a:pt x="0" y="623"/>
                </a:cubicBezTo>
                <a:cubicBezTo>
                  <a:pt x="0" y="35"/>
                  <a:pt x="0" y="35"/>
                  <a:pt x="0" y="35"/>
                </a:cubicBezTo>
                <a:cubicBezTo>
                  <a:pt x="0" y="16"/>
                  <a:pt x="16" y="0"/>
                  <a:pt x="35" y="0"/>
                </a:cubicBezTo>
                <a:close/>
              </a:path>
            </a:pathLst>
          </a:custGeom>
          <a:gradFill>
            <a:gsLst>
              <a:gs pos="0">
                <a:schemeClr val="bg1">
                  <a:alpha val="48000"/>
                </a:schemeClr>
              </a:gs>
              <a:gs pos="100000">
                <a:schemeClr val="bg1">
                  <a:alpha val="79000"/>
                </a:schemeClr>
              </a:gs>
            </a:gsLst>
            <a:lin ang="5400000" scaled="1"/>
          </a:gradFill>
          <a:ln>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tileRect/>
            </a:gradFill>
          </a:ln>
          <a:effectLst>
            <a:outerShdw blurRad="50800" dist="38100" dir="2700000" algn="tl" rotWithShape="0">
              <a:prstClr val="black">
                <a:alpha val="19000"/>
              </a:prstClr>
            </a:outerShdw>
          </a:effectLst>
        </p:spPr>
        <p:txBody>
          <a:bodyPr vert="horz" wrap="square" lIns="91440" tIns="45720" rIns="91440" bIns="45720" numCol="1" anchor="t" anchorCtr="0" compatLnSpc="1">
            <a:prstTxWarp prst="textNoShape">
              <a:avLst/>
            </a:prstTxWarp>
          </a:bodyPr>
          <a:lstStyle/>
          <a:p>
            <a:pPr lvl="0"/>
            <a:endParaRPr lang="en-KE"/>
          </a:p>
        </p:txBody>
      </p:sp>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548894" y="2036592"/>
            <a:ext cx="2466976" cy="1397006"/>
          </a:xfrm>
          <a:prstGeom prst="rect">
            <a:avLst/>
          </a:prstGeom>
        </p:spPr>
        <p:txBody>
          <a:bodyPr lIns="0" tIns="0" rIns="0" bIns="0">
            <a:noAutofit/>
          </a:bodyPr>
          <a:lstStyle>
            <a:lvl1pPr marL="224149" indent="-224149">
              <a:spcBef>
                <a:spcPts val="600"/>
              </a:spcBef>
              <a:spcAft>
                <a:spcPts val="0"/>
              </a:spcAft>
              <a:buSzPct val="100000"/>
              <a:buFont typeface="Arial" panose="020B0604020202020204" pitchFamily="34" charset="0"/>
              <a:buChar char="•"/>
              <a:defRPr lang="en-GB" sz="1200" dirty="0"/>
            </a:lvl1pPr>
            <a:lvl2pPr marL="458871" indent="-234722">
              <a:spcBef>
                <a:spcPts val="600"/>
              </a:spcBef>
              <a:spcAft>
                <a:spcPts val="0"/>
              </a:spcAft>
              <a:defRPr lang="en-GB" sz="1200" dirty="0"/>
            </a:lvl2pPr>
            <a:lvl3pPr marL="683018" indent="-224149">
              <a:spcBef>
                <a:spcPts val="600"/>
              </a:spcBef>
              <a:spcAft>
                <a:spcPts val="0"/>
              </a:spcAft>
              <a:defRPr lang="en-GB" sz="1100" dirty="0"/>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
        <p:nvSpPr>
          <p:cNvPr id="6" name="Text Placeholder 5">
            <a:extLst>
              <a:ext uri="{FF2B5EF4-FFF2-40B4-BE49-F238E27FC236}">
                <a16:creationId xmlns:a16="http://schemas.microsoft.com/office/drawing/2014/main" id="{77735C07-2264-401E-9223-98C1CA429B7F}"/>
              </a:ext>
            </a:extLst>
          </p:cNvPr>
          <p:cNvSpPr>
            <a:spLocks noGrp="1"/>
          </p:cNvSpPr>
          <p:nvPr>
            <p:ph type="body" sz="quarter" idx="15" hasCustomPrompt="1"/>
          </p:nvPr>
        </p:nvSpPr>
        <p:spPr>
          <a:xfrm>
            <a:off x="404787" y="827990"/>
            <a:ext cx="10468368" cy="369333"/>
          </a:xfrm>
          <a:prstGeom prst="rect">
            <a:avLst/>
          </a:prstGeom>
          <a:noFill/>
        </p:spPr>
        <p:txBody>
          <a:bodyPr wrap="square" lIns="0" tIns="0" rIns="0" bIns="0" anchor="ctr">
            <a:noAutofit/>
          </a:bodyPr>
          <a:lstStyle>
            <a:lvl1pPr marL="0" indent="0">
              <a:buNone/>
              <a:defRPr sz="1800">
                <a:solidFill>
                  <a:schemeClr val="tx2"/>
                </a:solidFill>
              </a:defRPr>
            </a:lvl1pPr>
          </a:lstStyle>
          <a:p>
            <a:pPr lvl="0"/>
            <a:r>
              <a:rPr lang="en-GB" dirty="0"/>
              <a:t>Subtitle of the slide</a:t>
            </a:r>
          </a:p>
        </p:txBody>
      </p:sp>
      <p:sp>
        <p:nvSpPr>
          <p:cNvPr id="24" name="Text Placeholder 23">
            <a:extLst>
              <a:ext uri="{FF2B5EF4-FFF2-40B4-BE49-F238E27FC236}">
                <a16:creationId xmlns:a16="http://schemas.microsoft.com/office/drawing/2014/main" id="{2F057599-962D-44DF-BED1-FDE38264EB2D}"/>
              </a:ext>
            </a:extLst>
          </p:cNvPr>
          <p:cNvSpPr>
            <a:spLocks noGrp="1"/>
          </p:cNvSpPr>
          <p:nvPr>
            <p:ph type="body" sz="quarter" idx="20" hasCustomPrompt="1"/>
          </p:nvPr>
        </p:nvSpPr>
        <p:spPr>
          <a:xfrm>
            <a:off x="912750" y="1647014"/>
            <a:ext cx="2103120" cy="182880"/>
          </a:xfrm>
        </p:spPr>
        <p:txBody>
          <a:bodyPr anchor="ctr"/>
          <a:lstStyle>
            <a:lvl1pPr marL="0" indent="0">
              <a:buNone/>
              <a:defRPr sz="1300" b="1">
                <a:solidFill>
                  <a:schemeClr val="bg2"/>
                </a:solidFill>
              </a:defRPr>
            </a:lvl1pPr>
            <a:lvl2pPr marL="224149" indent="0">
              <a:buFont typeface="Arial" panose="020B0604020202020204" pitchFamily="34" charset="0"/>
              <a:buNone/>
              <a:defRPr/>
            </a:lvl2pPr>
            <a:lvl3pPr marL="542395" indent="0">
              <a:buNone/>
              <a:defRPr/>
            </a:lvl3pPr>
            <a:lvl4pPr marL="758086" indent="0">
              <a:buNone/>
              <a:defRPr/>
            </a:lvl4pPr>
            <a:lvl5pPr marL="1032454" indent="0">
              <a:buNone/>
              <a:defRPr/>
            </a:lvl5pPr>
          </a:lstStyle>
          <a:p>
            <a:pPr lvl="0"/>
            <a:r>
              <a:rPr lang="en-US" dirty="0"/>
              <a:t>Gender</a:t>
            </a:r>
            <a:endParaRPr lang="en-KE" dirty="0"/>
          </a:p>
        </p:txBody>
      </p:sp>
      <p:cxnSp>
        <p:nvCxnSpPr>
          <p:cNvPr id="26" name="Straight Connector 25">
            <a:extLst>
              <a:ext uri="{FF2B5EF4-FFF2-40B4-BE49-F238E27FC236}">
                <a16:creationId xmlns:a16="http://schemas.microsoft.com/office/drawing/2014/main" id="{2FFC7BFA-F571-40D8-A01C-C0BCD053CB00}"/>
              </a:ext>
            </a:extLst>
          </p:cNvPr>
          <p:cNvCxnSpPr/>
          <p:nvPr userDrawn="1"/>
        </p:nvCxnSpPr>
        <p:spPr>
          <a:xfrm>
            <a:off x="912750" y="1851194"/>
            <a:ext cx="210312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Content Placeholder 2">
            <a:extLst>
              <a:ext uri="{FF2B5EF4-FFF2-40B4-BE49-F238E27FC236}">
                <a16:creationId xmlns:a16="http://schemas.microsoft.com/office/drawing/2014/main" id="{51AC17AE-AB7C-425C-9809-A437A352B76C}"/>
              </a:ext>
            </a:extLst>
          </p:cNvPr>
          <p:cNvSpPr>
            <a:spLocks noGrp="1"/>
          </p:cNvSpPr>
          <p:nvPr>
            <p:ph idx="23" hasCustomPrompt="1"/>
          </p:nvPr>
        </p:nvSpPr>
        <p:spPr>
          <a:xfrm>
            <a:off x="3421697" y="1984777"/>
            <a:ext cx="5301107" cy="1444222"/>
          </a:xfrm>
          <a:prstGeom prst="rect">
            <a:avLst/>
          </a:prstGeom>
        </p:spPr>
        <p:txBody>
          <a:bodyPr lIns="0" tIns="0" rIns="0" bIns="0">
            <a:noAutofit/>
          </a:bodyPr>
          <a:lstStyle>
            <a:lvl1pPr marL="224149" indent="-224149">
              <a:spcBef>
                <a:spcPts val="600"/>
              </a:spcBef>
              <a:spcAft>
                <a:spcPts val="0"/>
              </a:spcAft>
              <a:buSzPct val="100000"/>
              <a:buFont typeface="Arial" panose="020B0604020202020204" pitchFamily="34" charset="0"/>
              <a:buChar char="•"/>
              <a:defRPr lang="en-GB" sz="1200" dirty="0"/>
            </a:lvl1pPr>
            <a:lvl2pPr marL="458871" indent="-234722">
              <a:spcBef>
                <a:spcPts val="600"/>
              </a:spcBef>
              <a:spcAft>
                <a:spcPts val="0"/>
              </a:spcAft>
              <a:defRPr lang="en-GB" sz="1200" dirty="0"/>
            </a:lvl2pPr>
            <a:lvl3pPr marL="683018" indent="-224149">
              <a:spcBef>
                <a:spcPts val="600"/>
              </a:spcBef>
              <a:spcAft>
                <a:spcPts val="0"/>
              </a:spcAft>
              <a:defRPr lang="en-GB" sz="1100" dirty="0"/>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
        <p:nvSpPr>
          <p:cNvPr id="31" name="Text Placeholder 23">
            <a:extLst>
              <a:ext uri="{FF2B5EF4-FFF2-40B4-BE49-F238E27FC236}">
                <a16:creationId xmlns:a16="http://schemas.microsoft.com/office/drawing/2014/main" id="{7E9BEFB9-8EAD-486E-84F6-6A54500555B6}"/>
              </a:ext>
            </a:extLst>
          </p:cNvPr>
          <p:cNvSpPr>
            <a:spLocks noGrp="1"/>
          </p:cNvSpPr>
          <p:nvPr>
            <p:ph type="body" sz="quarter" idx="24" hasCustomPrompt="1"/>
          </p:nvPr>
        </p:nvSpPr>
        <p:spPr>
          <a:xfrm>
            <a:off x="3785552" y="1623651"/>
            <a:ext cx="4846320" cy="182880"/>
          </a:xfrm>
        </p:spPr>
        <p:txBody>
          <a:bodyPr anchor="ctr"/>
          <a:lstStyle>
            <a:lvl1pPr marL="0" indent="0">
              <a:buNone/>
              <a:defRPr sz="1300" b="1">
                <a:solidFill>
                  <a:schemeClr val="bg2"/>
                </a:solidFill>
              </a:defRPr>
            </a:lvl1pPr>
            <a:lvl2pPr marL="224149" indent="0">
              <a:buFont typeface="Arial" panose="020B0604020202020204" pitchFamily="34" charset="0"/>
              <a:buNone/>
              <a:defRPr/>
            </a:lvl2pPr>
            <a:lvl3pPr marL="542395" indent="0">
              <a:buNone/>
              <a:defRPr/>
            </a:lvl3pPr>
            <a:lvl4pPr marL="758086" indent="0">
              <a:buNone/>
              <a:defRPr/>
            </a:lvl4pPr>
            <a:lvl5pPr marL="1032454" indent="0">
              <a:buNone/>
              <a:defRPr/>
            </a:lvl5pPr>
          </a:lstStyle>
          <a:p>
            <a:pPr lvl="0"/>
            <a:r>
              <a:rPr lang="en-US" dirty="0"/>
              <a:t>Region</a:t>
            </a:r>
            <a:endParaRPr lang="en-KE" dirty="0"/>
          </a:p>
        </p:txBody>
      </p:sp>
      <p:cxnSp>
        <p:nvCxnSpPr>
          <p:cNvPr id="32" name="Straight Connector 31">
            <a:extLst>
              <a:ext uri="{FF2B5EF4-FFF2-40B4-BE49-F238E27FC236}">
                <a16:creationId xmlns:a16="http://schemas.microsoft.com/office/drawing/2014/main" id="{2D564D0D-5B31-44C1-9FD4-B5F51015818A}"/>
              </a:ext>
            </a:extLst>
          </p:cNvPr>
          <p:cNvCxnSpPr/>
          <p:nvPr userDrawn="1"/>
        </p:nvCxnSpPr>
        <p:spPr>
          <a:xfrm>
            <a:off x="3785554" y="1827831"/>
            <a:ext cx="484632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3" name="Content Placeholder 2">
            <a:extLst>
              <a:ext uri="{FF2B5EF4-FFF2-40B4-BE49-F238E27FC236}">
                <a16:creationId xmlns:a16="http://schemas.microsoft.com/office/drawing/2014/main" id="{110F624B-8484-49E6-9E2D-7E5D55414F88}"/>
              </a:ext>
            </a:extLst>
          </p:cNvPr>
          <p:cNvSpPr>
            <a:spLocks noGrp="1"/>
          </p:cNvSpPr>
          <p:nvPr>
            <p:ph idx="25" hasCustomPrompt="1"/>
          </p:nvPr>
        </p:nvSpPr>
        <p:spPr>
          <a:xfrm>
            <a:off x="548893" y="4268085"/>
            <a:ext cx="3530881" cy="1505039"/>
          </a:xfrm>
          <a:prstGeom prst="rect">
            <a:avLst/>
          </a:prstGeom>
        </p:spPr>
        <p:txBody>
          <a:bodyPr lIns="0" tIns="0" rIns="0" bIns="0">
            <a:noAutofit/>
          </a:bodyPr>
          <a:lstStyle>
            <a:lvl1pPr marL="224149" indent="-224149">
              <a:spcBef>
                <a:spcPts val="600"/>
              </a:spcBef>
              <a:spcAft>
                <a:spcPts val="0"/>
              </a:spcAft>
              <a:buSzPct val="100000"/>
              <a:buFont typeface="Arial" panose="020B0604020202020204" pitchFamily="34" charset="0"/>
              <a:buChar char="•"/>
              <a:defRPr lang="en-GB" sz="1200" dirty="0"/>
            </a:lvl1pPr>
            <a:lvl2pPr marL="458871" indent="-234722">
              <a:spcBef>
                <a:spcPts val="600"/>
              </a:spcBef>
              <a:spcAft>
                <a:spcPts val="0"/>
              </a:spcAft>
              <a:defRPr lang="en-GB" sz="1200" dirty="0"/>
            </a:lvl2pPr>
            <a:lvl3pPr marL="683018" indent="-224149">
              <a:spcBef>
                <a:spcPts val="600"/>
              </a:spcBef>
              <a:spcAft>
                <a:spcPts val="0"/>
              </a:spcAft>
              <a:defRPr lang="en-GB" sz="1100" dirty="0"/>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
        <p:nvSpPr>
          <p:cNvPr id="34" name="Text Placeholder 23">
            <a:extLst>
              <a:ext uri="{FF2B5EF4-FFF2-40B4-BE49-F238E27FC236}">
                <a16:creationId xmlns:a16="http://schemas.microsoft.com/office/drawing/2014/main" id="{3FDD74F4-2D0B-4AE3-B1BF-933F1BF5E6F3}"/>
              </a:ext>
            </a:extLst>
          </p:cNvPr>
          <p:cNvSpPr>
            <a:spLocks noGrp="1"/>
          </p:cNvSpPr>
          <p:nvPr>
            <p:ph type="body" sz="quarter" idx="26" hasCustomPrompt="1"/>
          </p:nvPr>
        </p:nvSpPr>
        <p:spPr>
          <a:xfrm>
            <a:off x="968544" y="3990533"/>
            <a:ext cx="3108960" cy="182880"/>
          </a:xfrm>
        </p:spPr>
        <p:txBody>
          <a:bodyPr anchor="ctr"/>
          <a:lstStyle>
            <a:lvl1pPr marL="0" indent="0">
              <a:buNone/>
              <a:defRPr sz="1300" b="1">
                <a:solidFill>
                  <a:schemeClr val="bg2"/>
                </a:solidFill>
              </a:defRPr>
            </a:lvl1pPr>
            <a:lvl2pPr marL="224149" indent="0">
              <a:buFont typeface="Arial" panose="020B0604020202020204" pitchFamily="34" charset="0"/>
              <a:buNone/>
              <a:defRPr/>
            </a:lvl2pPr>
            <a:lvl3pPr marL="542395" indent="0">
              <a:buNone/>
              <a:defRPr/>
            </a:lvl3pPr>
            <a:lvl4pPr marL="758086" indent="0">
              <a:buNone/>
              <a:defRPr/>
            </a:lvl4pPr>
            <a:lvl5pPr marL="1032454" indent="0">
              <a:buNone/>
              <a:defRPr/>
            </a:lvl5pPr>
          </a:lstStyle>
          <a:p>
            <a:pPr lvl="0"/>
            <a:r>
              <a:rPr lang="en-US" dirty="0"/>
              <a:t>Social Economic Class</a:t>
            </a:r>
            <a:endParaRPr lang="en-KE" dirty="0"/>
          </a:p>
        </p:txBody>
      </p:sp>
      <p:cxnSp>
        <p:nvCxnSpPr>
          <p:cNvPr id="35" name="Straight Connector 34">
            <a:extLst>
              <a:ext uri="{FF2B5EF4-FFF2-40B4-BE49-F238E27FC236}">
                <a16:creationId xmlns:a16="http://schemas.microsoft.com/office/drawing/2014/main" id="{246C4B3D-4F0B-4333-A44D-2690F1BFA8E0}"/>
              </a:ext>
            </a:extLst>
          </p:cNvPr>
          <p:cNvCxnSpPr>
            <a:cxnSpLocks/>
          </p:cNvCxnSpPr>
          <p:nvPr userDrawn="1"/>
        </p:nvCxnSpPr>
        <p:spPr>
          <a:xfrm>
            <a:off x="912750" y="4194713"/>
            <a:ext cx="310896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58" name="Content Placeholder 2">
            <a:extLst>
              <a:ext uri="{FF2B5EF4-FFF2-40B4-BE49-F238E27FC236}">
                <a16:creationId xmlns:a16="http://schemas.microsoft.com/office/drawing/2014/main" id="{9F06E059-F250-4C5E-8599-54F20390AE84}"/>
              </a:ext>
            </a:extLst>
          </p:cNvPr>
          <p:cNvSpPr>
            <a:spLocks noGrp="1"/>
          </p:cNvSpPr>
          <p:nvPr>
            <p:ph idx="31" hasCustomPrompt="1"/>
          </p:nvPr>
        </p:nvSpPr>
        <p:spPr>
          <a:xfrm>
            <a:off x="4694517" y="4335006"/>
            <a:ext cx="3564256" cy="1494287"/>
          </a:xfrm>
          <a:prstGeom prst="rect">
            <a:avLst/>
          </a:prstGeom>
        </p:spPr>
        <p:txBody>
          <a:bodyPr lIns="0" tIns="0" rIns="0" bIns="0">
            <a:noAutofit/>
          </a:bodyPr>
          <a:lstStyle>
            <a:lvl1pPr marL="224149" indent="-224149">
              <a:spcBef>
                <a:spcPts val="600"/>
              </a:spcBef>
              <a:spcAft>
                <a:spcPts val="0"/>
              </a:spcAft>
              <a:buSzPct val="100000"/>
              <a:buFont typeface="Arial" panose="020B0604020202020204" pitchFamily="34" charset="0"/>
              <a:buChar char="•"/>
              <a:defRPr lang="en-GB" sz="1200" dirty="0"/>
            </a:lvl1pPr>
            <a:lvl2pPr marL="458871" indent="-234722">
              <a:spcBef>
                <a:spcPts val="600"/>
              </a:spcBef>
              <a:spcAft>
                <a:spcPts val="0"/>
              </a:spcAft>
              <a:defRPr lang="en-GB" sz="1200" dirty="0"/>
            </a:lvl2pPr>
            <a:lvl3pPr marL="683018" indent="-224149">
              <a:spcBef>
                <a:spcPts val="600"/>
              </a:spcBef>
              <a:spcAft>
                <a:spcPts val="0"/>
              </a:spcAft>
              <a:defRPr lang="en-GB" sz="1100" dirty="0"/>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
        <p:nvSpPr>
          <p:cNvPr id="59" name="Text Placeholder 23">
            <a:extLst>
              <a:ext uri="{FF2B5EF4-FFF2-40B4-BE49-F238E27FC236}">
                <a16:creationId xmlns:a16="http://schemas.microsoft.com/office/drawing/2014/main" id="{6CB6ADC3-CB67-4F82-9E92-CEC442CF95F5}"/>
              </a:ext>
            </a:extLst>
          </p:cNvPr>
          <p:cNvSpPr>
            <a:spLocks noGrp="1"/>
          </p:cNvSpPr>
          <p:nvPr>
            <p:ph type="body" sz="quarter" idx="32" hasCustomPrompt="1"/>
          </p:nvPr>
        </p:nvSpPr>
        <p:spPr>
          <a:xfrm>
            <a:off x="5058373" y="3990533"/>
            <a:ext cx="3200400" cy="182880"/>
          </a:xfrm>
        </p:spPr>
        <p:txBody>
          <a:bodyPr anchor="ctr"/>
          <a:lstStyle>
            <a:lvl1pPr marL="0" indent="0">
              <a:buNone/>
              <a:defRPr sz="1300" b="1">
                <a:solidFill>
                  <a:schemeClr val="bg2"/>
                </a:solidFill>
              </a:defRPr>
            </a:lvl1pPr>
            <a:lvl2pPr marL="224149" indent="0">
              <a:buFont typeface="Arial" panose="020B0604020202020204" pitchFamily="34" charset="0"/>
              <a:buNone/>
              <a:defRPr/>
            </a:lvl2pPr>
            <a:lvl3pPr marL="542395" indent="0">
              <a:buNone/>
              <a:defRPr/>
            </a:lvl3pPr>
            <a:lvl4pPr marL="758086" indent="0">
              <a:buNone/>
              <a:defRPr/>
            </a:lvl4pPr>
            <a:lvl5pPr marL="1032454" indent="0">
              <a:buNone/>
              <a:defRPr/>
            </a:lvl5pPr>
          </a:lstStyle>
          <a:p>
            <a:pPr lvl="0"/>
            <a:r>
              <a:rPr lang="en-US" dirty="0"/>
              <a:t>Age</a:t>
            </a:r>
          </a:p>
        </p:txBody>
      </p:sp>
      <p:cxnSp>
        <p:nvCxnSpPr>
          <p:cNvPr id="60" name="Straight Connector 59">
            <a:extLst>
              <a:ext uri="{FF2B5EF4-FFF2-40B4-BE49-F238E27FC236}">
                <a16:creationId xmlns:a16="http://schemas.microsoft.com/office/drawing/2014/main" id="{7D9E14A1-E64A-430B-B373-0C3005282D76}"/>
              </a:ext>
            </a:extLst>
          </p:cNvPr>
          <p:cNvCxnSpPr>
            <a:cxnSpLocks/>
          </p:cNvCxnSpPr>
          <p:nvPr userDrawn="1"/>
        </p:nvCxnSpPr>
        <p:spPr>
          <a:xfrm>
            <a:off x="5058373" y="4194713"/>
            <a:ext cx="32004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61" name="Content Placeholder 2">
            <a:extLst>
              <a:ext uri="{FF2B5EF4-FFF2-40B4-BE49-F238E27FC236}">
                <a16:creationId xmlns:a16="http://schemas.microsoft.com/office/drawing/2014/main" id="{6E47A4B1-0C92-499A-BC6D-1552A05C779A}"/>
              </a:ext>
            </a:extLst>
          </p:cNvPr>
          <p:cNvSpPr>
            <a:spLocks noGrp="1"/>
          </p:cNvSpPr>
          <p:nvPr>
            <p:ph idx="33" hasCustomPrompt="1"/>
          </p:nvPr>
        </p:nvSpPr>
        <p:spPr>
          <a:xfrm>
            <a:off x="8879585" y="4331187"/>
            <a:ext cx="2762759" cy="1422313"/>
          </a:xfrm>
          <a:prstGeom prst="rect">
            <a:avLst/>
          </a:prstGeom>
        </p:spPr>
        <p:txBody>
          <a:bodyPr lIns="0" tIns="0" rIns="0" bIns="0">
            <a:noAutofit/>
          </a:bodyPr>
          <a:lstStyle>
            <a:lvl1pPr marL="224149" indent="-224149">
              <a:spcBef>
                <a:spcPts val="600"/>
              </a:spcBef>
              <a:spcAft>
                <a:spcPts val="0"/>
              </a:spcAft>
              <a:buSzPct val="100000"/>
              <a:buFont typeface="Arial" panose="020B0604020202020204" pitchFamily="34" charset="0"/>
              <a:buChar char="•"/>
              <a:defRPr lang="en-GB" sz="1200" dirty="0"/>
            </a:lvl1pPr>
            <a:lvl2pPr marL="458871" indent="-234722">
              <a:spcBef>
                <a:spcPts val="600"/>
              </a:spcBef>
              <a:spcAft>
                <a:spcPts val="0"/>
              </a:spcAft>
              <a:defRPr lang="en-GB" sz="1200" dirty="0"/>
            </a:lvl2pPr>
            <a:lvl3pPr marL="683018" indent="-224149">
              <a:spcBef>
                <a:spcPts val="600"/>
              </a:spcBef>
              <a:spcAft>
                <a:spcPts val="0"/>
              </a:spcAft>
              <a:defRPr lang="en-GB" sz="1100" dirty="0"/>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
        <p:nvSpPr>
          <p:cNvPr id="62" name="Text Placeholder 23">
            <a:extLst>
              <a:ext uri="{FF2B5EF4-FFF2-40B4-BE49-F238E27FC236}">
                <a16:creationId xmlns:a16="http://schemas.microsoft.com/office/drawing/2014/main" id="{200CF69F-1CDD-419E-A2A2-7A605DD5BC53}"/>
              </a:ext>
            </a:extLst>
          </p:cNvPr>
          <p:cNvSpPr>
            <a:spLocks noGrp="1"/>
          </p:cNvSpPr>
          <p:nvPr>
            <p:ph type="body" sz="quarter" idx="34" hasCustomPrompt="1"/>
          </p:nvPr>
        </p:nvSpPr>
        <p:spPr>
          <a:xfrm>
            <a:off x="9243442" y="3990533"/>
            <a:ext cx="2377440" cy="182880"/>
          </a:xfrm>
        </p:spPr>
        <p:txBody>
          <a:bodyPr anchor="ctr"/>
          <a:lstStyle>
            <a:lvl1pPr marL="0" indent="0">
              <a:buNone/>
              <a:defRPr sz="1300" b="1">
                <a:solidFill>
                  <a:schemeClr val="bg2"/>
                </a:solidFill>
              </a:defRPr>
            </a:lvl1pPr>
            <a:lvl2pPr marL="224149" indent="0">
              <a:buFont typeface="Arial" panose="020B0604020202020204" pitchFamily="34" charset="0"/>
              <a:buNone/>
              <a:defRPr/>
            </a:lvl2pPr>
            <a:lvl3pPr marL="542395" indent="0">
              <a:buNone/>
              <a:defRPr/>
            </a:lvl3pPr>
            <a:lvl4pPr marL="758086" indent="0">
              <a:buNone/>
              <a:defRPr/>
            </a:lvl4pPr>
            <a:lvl5pPr marL="1032454" indent="0">
              <a:buNone/>
              <a:defRPr/>
            </a:lvl5pPr>
          </a:lstStyle>
          <a:p>
            <a:pPr lvl="0"/>
            <a:r>
              <a:rPr lang="en-US" dirty="0"/>
              <a:t>Setting</a:t>
            </a:r>
            <a:endParaRPr lang="en-KE" dirty="0"/>
          </a:p>
        </p:txBody>
      </p:sp>
      <p:cxnSp>
        <p:nvCxnSpPr>
          <p:cNvPr id="63" name="Straight Connector 62">
            <a:extLst>
              <a:ext uri="{FF2B5EF4-FFF2-40B4-BE49-F238E27FC236}">
                <a16:creationId xmlns:a16="http://schemas.microsoft.com/office/drawing/2014/main" id="{0F70371C-065A-42D9-838F-7BC9A5B0B34B}"/>
              </a:ext>
            </a:extLst>
          </p:cNvPr>
          <p:cNvCxnSpPr>
            <a:cxnSpLocks/>
          </p:cNvCxnSpPr>
          <p:nvPr userDrawn="1"/>
        </p:nvCxnSpPr>
        <p:spPr>
          <a:xfrm>
            <a:off x="9243442" y="4194713"/>
            <a:ext cx="237744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994AAE7F-945B-4651-BB33-92689605995D}"/>
              </a:ext>
            </a:extLst>
          </p:cNvPr>
          <p:cNvCxnSpPr>
            <a:cxnSpLocks/>
          </p:cNvCxnSpPr>
          <p:nvPr userDrawn="1"/>
        </p:nvCxnSpPr>
        <p:spPr>
          <a:xfrm>
            <a:off x="3219069" y="1653463"/>
            <a:ext cx="0" cy="2181937"/>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pic>
        <p:nvPicPr>
          <p:cNvPr id="10" name="Graphic 9">
            <a:extLst>
              <a:ext uri="{FF2B5EF4-FFF2-40B4-BE49-F238E27FC236}">
                <a16:creationId xmlns:a16="http://schemas.microsoft.com/office/drawing/2014/main" id="{AB00990E-E1C4-4A93-9932-07948FDC96C0}"/>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48894" y="1604098"/>
            <a:ext cx="262293" cy="312734"/>
          </a:xfrm>
          <a:prstGeom prst="rect">
            <a:avLst/>
          </a:prstGeom>
        </p:spPr>
      </p:pic>
      <p:pic>
        <p:nvPicPr>
          <p:cNvPr id="22" name="Graphic 21">
            <a:extLst>
              <a:ext uri="{FF2B5EF4-FFF2-40B4-BE49-F238E27FC236}">
                <a16:creationId xmlns:a16="http://schemas.microsoft.com/office/drawing/2014/main" id="{AEAAAA52-6B3C-4462-801A-CF2B18756F19}"/>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3421698" y="1587985"/>
            <a:ext cx="245427" cy="276758"/>
          </a:xfrm>
          <a:prstGeom prst="rect">
            <a:avLst/>
          </a:prstGeom>
        </p:spPr>
      </p:pic>
      <p:pic>
        <p:nvPicPr>
          <p:cNvPr id="25" name="Graphic 24">
            <a:extLst>
              <a:ext uri="{FF2B5EF4-FFF2-40B4-BE49-F238E27FC236}">
                <a16:creationId xmlns:a16="http://schemas.microsoft.com/office/drawing/2014/main" id="{2561C994-3762-4B95-A702-6FE27D826ED9}"/>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8856888" y="3978546"/>
            <a:ext cx="371460" cy="224278"/>
          </a:xfrm>
          <a:prstGeom prst="rect">
            <a:avLst/>
          </a:prstGeom>
        </p:spPr>
      </p:pic>
      <p:sp>
        <p:nvSpPr>
          <p:cNvPr id="8" name="Title 7">
            <a:extLst>
              <a:ext uri="{FF2B5EF4-FFF2-40B4-BE49-F238E27FC236}">
                <a16:creationId xmlns:a16="http://schemas.microsoft.com/office/drawing/2014/main" id="{2EF18037-9500-408B-89F7-F9056AA13C74}"/>
              </a:ext>
            </a:extLst>
          </p:cNvPr>
          <p:cNvSpPr>
            <a:spLocks noGrp="1"/>
          </p:cNvSpPr>
          <p:nvPr>
            <p:ph type="title"/>
          </p:nvPr>
        </p:nvSpPr>
        <p:spPr/>
        <p:txBody>
          <a:bodyPr/>
          <a:lstStyle/>
          <a:p>
            <a:r>
              <a:rPr lang="en-US"/>
              <a:t>Click to edit Master title style</a:t>
            </a:r>
          </a:p>
        </p:txBody>
      </p:sp>
      <p:sp>
        <p:nvSpPr>
          <p:cNvPr id="79" name="Picture Placeholder 78">
            <a:extLst>
              <a:ext uri="{FF2B5EF4-FFF2-40B4-BE49-F238E27FC236}">
                <a16:creationId xmlns:a16="http://schemas.microsoft.com/office/drawing/2014/main" id="{833D7680-64F9-4528-91F8-CB901B0BE8A1}"/>
              </a:ext>
            </a:extLst>
          </p:cNvPr>
          <p:cNvSpPr>
            <a:spLocks noGrp="1"/>
          </p:cNvSpPr>
          <p:nvPr>
            <p:ph type="pic" sz="quarter" idx="35"/>
          </p:nvPr>
        </p:nvSpPr>
        <p:spPr>
          <a:xfrm>
            <a:off x="9018588" y="1411601"/>
            <a:ext cx="2761488" cy="2145877"/>
          </a:xfrm>
          <a:custGeom>
            <a:avLst/>
            <a:gdLst>
              <a:gd name="connsiteX0" fmla="*/ 110967 w 2761488"/>
              <a:gd name="connsiteY0" fmla="*/ 0 h 2089151"/>
              <a:gd name="connsiteX1" fmla="*/ 2650521 w 2761488"/>
              <a:gd name="connsiteY1" fmla="*/ 0 h 2089151"/>
              <a:gd name="connsiteX2" fmla="*/ 2761488 w 2761488"/>
              <a:gd name="connsiteY2" fmla="*/ 111463 h 2089151"/>
              <a:gd name="connsiteX3" fmla="*/ 2761488 w 2761488"/>
              <a:gd name="connsiteY3" fmla="*/ 1984037 h 2089151"/>
              <a:gd name="connsiteX4" fmla="*/ 2693273 w 2761488"/>
              <a:gd name="connsiteY4" fmla="*/ 2086593 h 2089151"/>
              <a:gd name="connsiteX5" fmla="*/ 2680995 w 2761488"/>
              <a:gd name="connsiteY5" fmla="*/ 2089151 h 2089151"/>
              <a:gd name="connsiteX6" fmla="*/ 80493 w 2761488"/>
              <a:gd name="connsiteY6" fmla="*/ 2089151 h 2089151"/>
              <a:gd name="connsiteX7" fmla="*/ 68215 w 2761488"/>
              <a:gd name="connsiteY7" fmla="*/ 2086593 h 2089151"/>
              <a:gd name="connsiteX8" fmla="*/ 0 w 2761488"/>
              <a:gd name="connsiteY8" fmla="*/ 1984037 h 2089151"/>
              <a:gd name="connsiteX9" fmla="*/ 0 w 2761488"/>
              <a:gd name="connsiteY9" fmla="*/ 1813912 h 2089151"/>
              <a:gd name="connsiteX10" fmla="*/ 0 w 2761488"/>
              <a:gd name="connsiteY10" fmla="*/ 1654417 h 2089151"/>
              <a:gd name="connsiteX11" fmla="*/ 0 w 2761488"/>
              <a:gd name="connsiteY11" fmla="*/ 1505207 h 2089151"/>
              <a:gd name="connsiteX12" fmla="*/ 0 w 2761488"/>
              <a:gd name="connsiteY12" fmla="*/ 1365942 h 2089151"/>
              <a:gd name="connsiteX13" fmla="*/ 0 w 2761488"/>
              <a:gd name="connsiteY13" fmla="*/ 1236276 h 2089151"/>
              <a:gd name="connsiteX14" fmla="*/ 0 w 2761488"/>
              <a:gd name="connsiteY14" fmla="*/ 1115869 h 2089151"/>
              <a:gd name="connsiteX15" fmla="*/ 0 w 2761488"/>
              <a:gd name="connsiteY15" fmla="*/ 1004376 h 2089151"/>
              <a:gd name="connsiteX16" fmla="*/ 0 w 2761488"/>
              <a:gd name="connsiteY16" fmla="*/ 901455 h 2089151"/>
              <a:gd name="connsiteX17" fmla="*/ 0 w 2761488"/>
              <a:gd name="connsiteY17" fmla="*/ 806764 h 2089151"/>
              <a:gd name="connsiteX18" fmla="*/ 0 w 2761488"/>
              <a:gd name="connsiteY18" fmla="*/ 719958 h 2089151"/>
              <a:gd name="connsiteX19" fmla="*/ 0 w 2761488"/>
              <a:gd name="connsiteY19" fmla="*/ 640696 h 2089151"/>
              <a:gd name="connsiteX20" fmla="*/ 0 w 2761488"/>
              <a:gd name="connsiteY20" fmla="*/ 568634 h 2089151"/>
              <a:gd name="connsiteX21" fmla="*/ 0 w 2761488"/>
              <a:gd name="connsiteY21" fmla="*/ 444741 h 2089151"/>
              <a:gd name="connsiteX22" fmla="*/ 0 w 2761488"/>
              <a:gd name="connsiteY22" fmla="*/ 345535 h 2089151"/>
              <a:gd name="connsiteX23" fmla="*/ 0 w 2761488"/>
              <a:gd name="connsiteY23" fmla="*/ 268273 h 2089151"/>
              <a:gd name="connsiteX24" fmla="*/ 0 w 2761488"/>
              <a:gd name="connsiteY24" fmla="*/ 210212 h 2089151"/>
              <a:gd name="connsiteX25" fmla="*/ 0 w 2761488"/>
              <a:gd name="connsiteY25" fmla="*/ 168609 h 2089151"/>
              <a:gd name="connsiteX26" fmla="*/ 0 w 2761488"/>
              <a:gd name="connsiteY26" fmla="*/ 140722 h 2089151"/>
              <a:gd name="connsiteX27" fmla="*/ 0 w 2761488"/>
              <a:gd name="connsiteY27" fmla="*/ 123806 h 2089151"/>
              <a:gd name="connsiteX28" fmla="*/ 0 w 2761488"/>
              <a:gd name="connsiteY28" fmla="*/ 115120 h 2089151"/>
              <a:gd name="connsiteX29" fmla="*/ 0 w 2761488"/>
              <a:gd name="connsiteY29" fmla="*/ 111463 h 2089151"/>
              <a:gd name="connsiteX30" fmla="*/ 110967 w 2761488"/>
              <a:gd name="connsiteY30" fmla="*/ 0 h 2089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761488" h="2089151">
                <a:moveTo>
                  <a:pt x="110967" y="0"/>
                </a:moveTo>
                <a:cubicBezTo>
                  <a:pt x="2650521" y="0"/>
                  <a:pt x="2650521" y="0"/>
                  <a:pt x="2650521" y="0"/>
                </a:cubicBezTo>
                <a:cubicBezTo>
                  <a:pt x="2710760" y="0"/>
                  <a:pt x="2761488" y="50954"/>
                  <a:pt x="2761488" y="111463"/>
                </a:cubicBezTo>
                <a:cubicBezTo>
                  <a:pt x="2761488" y="1984037"/>
                  <a:pt x="2761488" y="1984037"/>
                  <a:pt x="2761488" y="1984037"/>
                </a:cubicBezTo>
                <a:cubicBezTo>
                  <a:pt x="2761488" y="2029419"/>
                  <a:pt x="2732953" y="2069426"/>
                  <a:pt x="2693273" y="2086593"/>
                </a:cubicBezTo>
                <a:lnTo>
                  <a:pt x="2680995" y="2089151"/>
                </a:lnTo>
                <a:lnTo>
                  <a:pt x="80493" y="2089151"/>
                </a:lnTo>
                <a:lnTo>
                  <a:pt x="68215" y="2086593"/>
                </a:lnTo>
                <a:cubicBezTo>
                  <a:pt x="28535" y="2069426"/>
                  <a:pt x="0" y="2029419"/>
                  <a:pt x="0" y="1984037"/>
                </a:cubicBezTo>
                <a:lnTo>
                  <a:pt x="0" y="1813912"/>
                </a:lnTo>
                <a:lnTo>
                  <a:pt x="0" y="1654417"/>
                </a:lnTo>
                <a:lnTo>
                  <a:pt x="0" y="1505207"/>
                </a:lnTo>
                <a:lnTo>
                  <a:pt x="0" y="1365942"/>
                </a:lnTo>
                <a:lnTo>
                  <a:pt x="0" y="1236276"/>
                </a:lnTo>
                <a:lnTo>
                  <a:pt x="0" y="1115869"/>
                </a:lnTo>
                <a:lnTo>
                  <a:pt x="0" y="1004376"/>
                </a:lnTo>
                <a:lnTo>
                  <a:pt x="0" y="901455"/>
                </a:lnTo>
                <a:lnTo>
                  <a:pt x="0" y="806764"/>
                </a:lnTo>
                <a:lnTo>
                  <a:pt x="0" y="719958"/>
                </a:lnTo>
                <a:lnTo>
                  <a:pt x="0" y="640696"/>
                </a:lnTo>
                <a:lnTo>
                  <a:pt x="0" y="568634"/>
                </a:lnTo>
                <a:lnTo>
                  <a:pt x="0" y="444741"/>
                </a:lnTo>
                <a:lnTo>
                  <a:pt x="0" y="345535"/>
                </a:lnTo>
                <a:lnTo>
                  <a:pt x="0" y="268273"/>
                </a:lnTo>
                <a:lnTo>
                  <a:pt x="0" y="210212"/>
                </a:lnTo>
                <a:lnTo>
                  <a:pt x="0" y="168609"/>
                </a:lnTo>
                <a:lnTo>
                  <a:pt x="0" y="140722"/>
                </a:lnTo>
                <a:lnTo>
                  <a:pt x="0" y="123806"/>
                </a:lnTo>
                <a:lnTo>
                  <a:pt x="0" y="115120"/>
                </a:lnTo>
                <a:lnTo>
                  <a:pt x="0" y="111463"/>
                </a:lnTo>
                <a:cubicBezTo>
                  <a:pt x="0" y="50954"/>
                  <a:pt x="50728" y="0"/>
                  <a:pt x="110967" y="0"/>
                </a:cubicBezTo>
                <a:close/>
              </a:path>
            </a:pathLst>
          </a:custGeom>
        </p:spPr>
        <p:txBody>
          <a:bodyPr wrap="square" anchor="ctr">
            <a:noAutofit/>
          </a:bodyPr>
          <a:lstStyle>
            <a:lvl1pPr marL="0" indent="0" algn="ctr">
              <a:buNone/>
              <a:defRPr/>
            </a:lvl1pPr>
          </a:lstStyle>
          <a:p>
            <a:endParaRPr lang="en-US"/>
          </a:p>
        </p:txBody>
      </p:sp>
      <p:pic>
        <p:nvPicPr>
          <p:cNvPr id="81" name="Graphic 80">
            <a:extLst>
              <a:ext uri="{FF2B5EF4-FFF2-40B4-BE49-F238E27FC236}">
                <a16:creationId xmlns:a16="http://schemas.microsoft.com/office/drawing/2014/main" id="{9FCA267D-A14B-464F-82C0-957D1788831D}"/>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4679752" y="3831791"/>
            <a:ext cx="251236" cy="371033"/>
          </a:xfrm>
          <a:prstGeom prst="rect">
            <a:avLst/>
          </a:prstGeom>
        </p:spPr>
      </p:pic>
      <p:pic>
        <p:nvPicPr>
          <p:cNvPr id="82" name="Graphic 81">
            <a:extLst>
              <a:ext uri="{FF2B5EF4-FFF2-40B4-BE49-F238E27FC236}">
                <a16:creationId xmlns:a16="http://schemas.microsoft.com/office/drawing/2014/main" id="{89DD07C7-55BF-40A7-86DD-50B2EFC9A5D9}"/>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524200" y="3967849"/>
            <a:ext cx="321782" cy="234975"/>
          </a:xfrm>
          <a:prstGeom prst="rect">
            <a:avLst/>
          </a:prstGeom>
        </p:spPr>
      </p:pic>
    </p:spTree>
    <p:extLst>
      <p:ext uri="{BB962C8B-B14F-4D97-AF65-F5344CB8AC3E}">
        <p14:creationId xmlns:p14="http://schemas.microsoft.com/office/powerpoint/2010/main" val="2212744643"/>
      </p:ext>
    </p:extLst>
  </p:cSld>
  <p:clrMapOvr>
    <a:masterClrMapping/>
  </p:clrMapOvr>
  <p:extLst>
    <p:ext uri="{DCECCB84-F9BA-43D5-87BE-67443E8EF086}">
      <p15:sldGuideLst xmlns:p15="http://schemas.microsoft.com/office/powerpoint/2012/main">
        <p15:guide id="1" pos="186">
          <p15:clr>
            <a:srgbClr val="F26B43"/>
          </p15:clr>
        </p15:guide>
        <p15:guide id="2" pos="5569">
          <p15:clr>
            <a:srgbClr val="F26B43"/>
          </p15:clr>
        </p15:guide>
        <p15:guide id="3" orient="horz" pos="174">
          <p15:clr>
            <a:srgbClr val="F26B43"/>
          </p15:clr>
        </p15:guide>
        <p15:guide id="5" orient="horz" pos="853">
          <p15:clr>
            <a:srgbClr val="F26B43"/>
          </p15:clr>
        </p15:guide>
        <p15:guide id="6" orient="horz" pos="2690">
          <p15:clr>
            <a:srgbClr val="F26B43"/>
          </p15:clr>
        </p15:guide>
        <p15:guide id="7" orient="horz" pos="2932">
          <p15:clr>
            <a:srgbClr val="F26B43"/>
          </p15:clr>
        </p15:guide>
        <p15:guide id="8" orient="horz" pos="3120">
          <p15:clr>
            <a:srgbClr val="F26B43"/>
          </p15:clr>
        </p15:guide>
        <p15:guide id="9" pos="230">
          <p15:clr>
            <a:srgbClr val="A4A3A4"/>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3_Content">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04787" y="1634993"/>
            <a:ext cx="11382431" cy="2863115"/>
          </a:xfrm>
          <a:prstGeom prst="rect">
            <a:avLst/>
          </a:prstGeom>
        </p:spPr>
        <p:txBody>
          <a:bodyPr lIns="0" tIns="0" rIns="0" bIns="0">
            <a:noAutofit/>
          </a:bodyPr>
          <a:lstStyle>
            <a:lvl1pPr marL="224149" indent="-224149">
              <a:spcBef>
                <a:spcPts val="400"/>
              </a:spcBef>
              <a:spcAft>
                <a:spcPts val="400"/>
              </a:spcAft>
              <a:buSzPct val="100000"/>
              <a:buFont typeface="Arial" panose="020B0604020202020204" pitchFamily="34" charset="0"/>
              <a:buChar char="•"/>
              <a:defRPr sz="1599">
                <a:solidFill>
                  <a:schemeClr val="tx1"/>
                </a:solidFill>
              </a:defRPr>
            </a:lvl1pPr>
            <a:lvl2pPr marL="458871" indent="-234722">
              <a:spcBef>
                <a:spcPts val="400"/>
              </a:spcBef>
              <a:spcAft>
                <a:spcPts val="400"/>
              </a:spcAft>
              <a:defRPr sz="1599">
                <a:solidFill>
                  <a:schemeClr val="tx1"/>
                </a:solidFill>
              </a:defRPr>
            </a:lvl2pPr>
            <a:lvl3pPr marL="683018" indent="-224149">
              <a:spcBef>
                <a:spcPts val="400"/>
              </a:spcBef>
              <a:spcAft>
                <a:spcPts val="400"/>
              </a:spcAft>
              <a:defRPr sz="1399">
                <a:solidFill>
                  <a:schemeClr val="tx1"/>
                </a:solidFill>
              </a:defRPr>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
        <p:nvSpPr>
          <p:cNvPr id="6" name="Text Placeholder 5">
            <a:extLst>
              <a:ext uri="{FF2B5EF4-FFF2-40B4-BE49-F238E27FC236}">
                <a16:creationId xmlns:a16="http://schemas.microsoft.com/office/drawing/2014/main" id="{77735C07-2264-401E-9223-98C1CA429B7F}"/>
              </a:ext>
            </a:extLst>
          </p:cNvPr>
          <p:cNvSpPr>
            <a:spLocks noGrp="1"/>
          </p:cNvSpPr>
          <p:nvPr>
            <p:ph type="body" sz="quarter" idx="15" hasCustomPrompt="1"/>
          </p:nvPr>
        </p:nvSpPr>
        <p:spPr>
          <a:xfrm>
            <a:off x="404787" y="996435"/>
            <a:ext cx="11382428" cy="369333"/>
          </a:xfrm>
          <a:prstGeom prst="rect">
            <a:avLst/>
          </a:prstGeom>
          <a:noFill/>
        </p:spPr>
        <p:txBody>
          <a:bodyPr wrap="square" lIns="0" tIns="0" rIns="0" bIns="0">
            <a:noAutofit/>
          </a:bodyPr>
          <a:lstStyle>
            <a:lvl1pPr marL="0" indent="0">
              <a:buNone/>
              <a:defRPr sz="1800">
                <a:solidFill>
                  <a:schemeClr val="tx2"/>
                </a:solidFill>
              </a:defRPr>
            </a:lvl1pPr>
          </a:lstStyle>
          <a:p>
            <a:pPr lvl="0"/>
            <a:r>
              <a:rPr lang="en-GB" dirty="0"/>
              <a:t>Subtitle of the slide</a:t>
            </a:r>
          </a:p>
        </p:txBody>
      </p:sp>
      <p:sp>
        <p:nvSpPr>
          <p:cNvPr id="5" name="Title 4">
            <a:extLst>
              <a:ext uri="{FF2B5EF4-FFF2-40B4-BE49-F238E27FC236}">
                <a16:creationId xmlns:a16="http://schemas.microsoft.com/office/drawing/2014/main" id="{D917048C-68E5-4112-A0E4-FF04A0B1AD88}"/>
              </a:ext>
            </a:extLst>
          </p:cNvPr>
          <p:cNvSpPr>
            <a:spLocks noGrp="1"/>
          </p:cNvSpPr>
          <p:nvPr>
            <p:ph type="title"/>
          </p:nvPr>
        </p:nvSpPr>
        <p:spPr/>
        <p:txBody>
          <a:bodyPr/>
          <a:lstStyle/>
          <a:p>
            <a:r>
              <a:rPr lang="en-US"/>
              <a:t>Click to edit Master title style</a:t>
            </a:r>
            <a:endParaRPr lang="en-GB"/>
          </a:p>
        </p:txBody>
      </p:sp>
      <p:sp>
        <p:nvSpPr>
          <p:cNvPr id="8" name="Picture Placeholder 7">
            <a:extLst>
              <a:ext uri="{FF2B5EF4-FFF2-40B4-BE49-F238E27FC236}">
                <a16:creationId xmlns:a16="http://schemas.microsoft.com/office/drawing/2014/main" id="{83A4C527-7E60-4F51-ACBA-15939C579DE7}"/>
              </a:ext>
            </a:extLst>
          </p:cNvPr>
          <p:cNvSpPr>
            <a:spLocks noGrp="1"/>
          </p:cNvSpPr>
          <p:nvPr>
            <p:ph type="pic" sz="quarter" idx="16"/>
          </p:nvPr>
        </p:nvSpPr>
        <p:spPr>
          <a:xfrm>
            <a:off x="0" y="4581236"/>
            <a:ext cx="12192000" cy="1357110"/>
          </a:xfrm>
        </p:spPr>
        <p:txBody>
          <a:bodyPr anchor="ctr"/>
          <a:lstStyle>
            <a:lvl1pPr marL="0" indent="0" algn="ctr">
              <a:buNone/>
              <a:defRPr/>
            </a:lvl1pPr>
          </a:lstStyle>
          <a:p>
            <a:r>
              <a:rPr lang="en-US"/>
              <a:t>Click icon to add picture</a:t>
            </a:r>
            <a:endParaRPr lang="en-GB"/>
          </a:p>
        </p:txBody>
      </p:sp>
      <p:sp>
        <p:nvSpPr>
          <p:cNvPr id="9" name="Text Placeholder 8">
            <a:extLst>
              <a:ext uri="{FF2B5EF4-FFF2-40B4-BE49-F238E27FC236}">
                <a16:creationId xmlns:a16="http://schemas.microsoft.com/office/drawing/2014/main" id="{23CA7593-864F-4C15-9E21-D393D26BAE08}"/>
              </a:ext>
            </a:extLst>
          </p:cNvPr>
          <p:cNvSpPr>
            <a:spLocks noGrp="1"/>
          </p:cNvSpPr>
          <p:nvPr>
            <p:ph type="body" sz="quarter" idx="18" hasCustomPrompt="1"/>
          </p:nvPr>
        </p:nvSpPr>
        <p:spPr>
          <a:xfrm>
            <a:off x="404790" y="6006967"/>
            <a:ext cx="11463417" cy="123111"/>
          </a:xfrm>
          <a:prstGeom prst="rect">
            <a:avLst/>
          </a:prstGeom>
        </p:spPr>
        <p:txBody>
          <a:bodyPr wrap="square" lIns="0" anchor="b">
            <a:spAutoFit/>
          </a:bodyPr>
          <a:lstStyle>
            <a:lvl1pPr marL="0" indent="0">
              <a:buNone/>
              <a:defRPr sz="799" b="0" i="1">
                <a:solidFill>
                  <a:schemeClr val="bg1">
                    <a:lumMod val="50000"/>
                  </a:schemeClr>
                </a:solidFill>
              </a:defRPr>
            </a:lvl1pPr>
            <a:lvl2pPr marL="133219" indent="0">
              <a:buNone/>
              <a:defRPr/>
            </a:lvl2pPr>
            <a:lvl3pPr marL="542397" indent="0">
              <a:buNone/>
              <a:defRPr/>
            </a:lvl3pPr>
            <a:lvl4pPr marL="758086" indent="0">
              <a:buNone/>
              <a:defRPr/>
            </a:lvl4pPr>
            <a:lvl5pPr marL="1032456" indent="0">
              <a:buNone/>
              <a:defRPr/>
            </a:lvl5pPr>
          </a:lstStyle>
          <a:p>
            <a:pPr lvl="0"/>
            <a:r>
              <a:rPr lang="en-GB" dirty="0"/>
              <a:t>Sources:</a:t>
            </a:r>
          </a:p>
        </p:txBody>
      </p:sp>
    </p:spTree>
    <p:extLst>
      <p:ext uri="{BB962C8B-B14F-4D97-AF65-F5344CB8AC3E}">
        <p14:creationId xmlns:p14="http://schemas.microsoft.com/office/powerpoint/2010/main" val="669498452"/>
      </p:ext>
    </p:extLst>
  </p:cSld>
  <p:clrMapOvr>
    <a:masterClrMapping/>
  </p:clrMapOvr>
  <p:extLst>
    <p:ext uri="{DCECCB84-F9BA-43D5-87BE-67443E8EF086}">
      <p15:sldGuideLst xmlns:p15="http://schemas.microsoft.com/office/powerpoint/2012/main">
        <p15:guide id="1" pos="186">
          <p15:clr>
            <a:srgbClr val="F26B43"/>
          </p15:clr>
        </p15:guide>
        <p15:guide id="2" pos="5569">
          <p15:clr>
            <a:srgbClr val="F26B43"/>
          </p15:clr>
        </p15:guide>
        <p15:guide id="3" orient="horz" pos="174">
          <p15:clr>
            <a:srgbClr val="F26B43"/>
          </p15:clr>
        </p15:guide>
        <p15:guide id="5" orient="horz" pos="853">
          <p15:clr>
            <a:srgbClr val="F26B43"/>
          </p15:clr>
        </p15:guide>
        <p15:guide id="6" orient="horz" pos="2690">
          <p15:clr>
            <a:srgbClr val="F26B43"/>
          </p15:clr>
        </p15:guide>
        <p15:guide id="7" orient="horz" pos="2932">
          <p15:clr>
            <a:srgbClr val="F26B43"/>
          </p15:clr>
        </p15:guide>
        <p15:guide id="8" orient="horz" pos="3120">
          <p15:clr>
            <a:srgbClr val="F26B43"/>
          </p15:clr>
        </p15:guide>
        <p15:guide id="9" pos="230">
          <p15:clr>
            <a:srgbClr val="A4A3A4"/>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2_Content">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04788" y="1634994"/>
            <a:ext cx="3447288" cy="4226572"/>
          </a:xfrm>
          <a:prstGeom prst="rect">
            <a:avLst/>
          </a:prstGeom>
          <a:solidFill>
            <a:schemeClr val="bg1">
              <a:lumMod val="95000"/>
            </a:schemeClr>
          </a:solidFill>
        </p:spPr>
        <p:txBody>
          <a:bodyPr lIns="182880" tIns="182880" rIns="182880" bIns="182880">
            <a:noAutofit/>
          </a:bodyPr>
          <a:lstStyle>
            <a:lvl1pPr marL="224149" indent="-224149">
              <a:spcBef>
                <a:spcPts val="400"/>
              </a:spcBef>
              <a:spcAft>
                <a:spcPts val="400"/>
              </a:spcAft>
              <a:buSzPct val="100000"/>
              <a:buFont typeface="Arial" panose="020B0604020202020204" pitchFamily="34" charset="0"/>
              <a:buChar char="•"/>
              <a:defRPr sz="1400">
                <a:solidFill>
                  <a:schemeClr val="tx1"/>
                </a:solidFill>
              </a:defRPr>
            </a:lvl1pPr>
            <a:lvl2pPr marL="458871" indent="-234722">
              <a:spcBef>
                <a:spcPts val="400"/>
              </a:spcBef>
              <a:spcAft>
                <a:spcPts val="400"/>
              </a:spcAft>
              <a:defRPr sz="1400">
                <a:solidFill>
                  <a:schemeClr val="tx1"/>
                </a:solidFill>
              </a:defRPr>
            </a:lvl2pPr>
            <a:lvl3pPr marL="683018" indent="-224149">
              <a:spcBef>
                <a:spcPts val="400"/>
              </a:spcBef>
              <a:spcAft>
                <a:spcPts val="400"/>
              </a:spcAft>
              <a:defRPr sz="1200">
                <a:solidFill>
                  <a:schemeClr val="tx1"/>
                </a:solidFill>
              </a:defRPr>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
        <p:nvSpPr>
          <p:cNvPr id="6" name="Text Placeholder 5">
            <a:extLst>
              <a:ext uri="{FF2B5EF4-FFF2-40B4-BE49-F238E27FC236}">
                <a16:creationId xmlns:a16="http://schemas.microsoft.com/office/drawing/2014/main" id="{77735C07-2264-401E-9223-98C1CA429B7F}"/>
              </a:ext>
            </a:extLst>
          </p:cNvPr>
          <p:cNvSpPr>
            <a:spLocks noGrp="1"/>
          </p:cNvSpPr>
          <p:nvPr>
            <p:ph type="body" sz="quarter" idx="15" hasCustomPrompt="1"/>
          </p:nvPr>
        </p:nvSpPr>
        <p:spPr>
          <a:xfrm>
            <a:off x="417624" y="996435"/>
            <a:ext cx="11382425" cy="369333"/>
          </a:xfrm>
          <a:prstGeom prst="rect">
            <a:avLst/>
          </a:prstGeom>
          <a:noFill/>
        </p:spPr>
        <p:txBody>
          <a:bodyPr wrap="square" lIns="0" tIns="0" rIns="0" bIns="0">
            <a:noAutofit/>
          </a:bodyPr>
          <a:lstStyle>
            <a:lvl1pPr marL="0" indent="0">
              <a:buNone/>
              <a:defRPr sz="1800">
                <a:solidFill>
                  <a:schemeClr val="tx2"/>
                </a:solidFill>
              </a:defRPr>
            </a:lvl1pPr>
          </a:lstStyle>
          <a:p>
            <a:pPr lvl="0"/>
            <a:r>
              <a:rPr lang="en-GB" dirty="0"/>
              <a:t>Subtitle of the slide</a:t>
            </a:r>
          </a:p>
        </p:txBody>
      </p:sp>
      <p:sp>
        <p:nvSpPr>
          <p:cNvPr id="5" name="Title 4">
            <a:extLst>
              <a:ext uri="{FF2B5EF4-FFF2-40B4-BE49-F238E27FC236}">
                <a16:creationId xmlns:a16="http://schemas.microsoft.com/office/drawing/2014/main" id="{D917048C-68E5-4112-A0E4-FF04A0B1AD88}"/>
              </a:ext>
            </a:extLst>
          </p:cNvPr>
          <p:cNvSpPr>
            <a:spLocks noGrp="1"/>
          </p:cNvSpPr>
          <p:nvPr>
            <p:ph type="title"/>
          </p:nvPr>
        </p:nvSpPr>
        <p:spPr/>
        <p:txBody>
          <a:bodyPr/>
          <a:lstStyle/>
          <a:p>
            <a:r>
              <a:rPr lang="en-US"/>
              <a:t>Click to edit Master title style</a:t>
            </a:r>
            <a:endParaRPr lang="en-GB"/>
          </a:p>
        </p:txBody>
      </p:sp>
      <p:sp>
        <p:nvSpPr>
          <p:cNvPr id="8" name="Content Placeholder 2">
            <a:extLst>
              <a:ext uri="{FF2B5EF4-FFF2-40B4-BE49-F238E27FC236}">
                <a16:creationId xmlns:a16="http://schemas.microsoft.com/office/drawing/2014/main" id="{568BB43C-3D21-442E-A299-7E308817B350}"/>
              </a:ext>
            </a:extLst>
          </p:cNvPr>
          <p:cNvSpPr>
            <a:spLocks noGrp="1"/>
          </p:cNvSpPr>
          <p:nvPr>
            <p:ph idx="18" hasCustomPrompt="1"/>
          </p:nvPr>
        </p:nvSpPr>
        <p:spPr>
          <a:xfrm>
            <a:off x="8337137" y="1634636"/>
            <a:ext cx="3450078" cy="4226572"/>
          </a:xfrm>
          <a:prstGeom prst="rect">
            <a:avLst/>
          </a:prstGeom>
          <a:solidFill>
            <a:schemeClr val="bg1">
              <a:lumMod val="95000"/>
            </a:schemeClr>
          </a:solidFill>
        </p:spPr>
        <p:txBody>
          <a:bodyPr lIns="182880" tIns="182880" rIns="182880" bIns="182880">
            <a:noAutofit/>
          </a:bodyPr>
          <a:lstStyle>
            <a:lvl1pPr marL="224149" indent="-224149">
              <a:spcBef>
                <a:spcPts val="400"/>
              </a:spcBef>
              <a:spcAft>
                <a:spcPts val="400"/>
              </a:spcAft>
              <a:buSzPct val="100000"/>
              <a:buFont typeface="Arial" panose="020B0604020202020204" pitchFamily="34" charset="0"/>
              <a:buChar char="•"/>
              <a:defRPr sz="1400">
                <a:solidFill>
                  <a:schemeClr val="tx1"/>
                </a:solidFill>
              </a:defRPr>
            </a:lvl1pPr>
            <a:lvl2pPr marL="458871" indent="-234722">
              <a:spcBef>
                <a:spcPts val="400"/>
              </a:spcBef>
              <a:spcAft>
                <a:spcPts val="400"/>
              </a:spcAft>
              <a:defRPr sz="1400">
                <a:solidFill>
                  <a:schemeClr val="tx1"/>
                </a:solidFill>
              </a:defRPr>
            </a:lvl2pPr>
            <a:lvl3pPr marL="683018" indent="-224149">
              <a:spcBef>
                <a:spcPts val="400"/>
              </a:spcBef>
              <a:spcAft>
                <a:spcPts val="400"/>
              </a:spcAft>
              <a:defRPr sz="1200">
                <a:solidFill>
                  <a:schemeClr val="tx1"/>
                </a:solidFill>
              </a:defRPr>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
        <p:nvSpPr>
          <p:cNvPr id="12" name="Picture Placeholder 11">
            <a:extLst>
              <a:ext uri="{FF2B5EF4-FFF2-40B4-BE49-F238E27FC236}">
                <a16:creationId xmlns:a16="http://schemas.microsoft.com/office/drawing/2014/main" id="{714C969B-BAC1-4F81-B23E-C82D26CAF046}"/>
              </a:ext>
            </a:extLst>
          </p:cNvPr>
          <p:cNvSpPr>
            <a:spLocks noGrp="1"/>
          </p:cNvSpPr>
          <p:nvPr>
            <p:ph type="pic" sz="quarter" idx="19"/>
          </p:nvPr>
        </p:nvSpPr>
        <p:spPr>
          <a:xfrm>
            <a:off x="4085897" y="0"/>
            <a:ext cx="4020207" cy="6130077"/>
          </a:xfrm>
        </p:spPr>
        <p:txBody>
          <a:bodyPr anchor="ctr"/>
          <a:lstStyle>
            <a:lvl1pPr marL="0" indent="0" algn="ctr">
              <a:buNone/>
              <a:defRPr/>
            </a:lvl1pPr>
          </a:lstStyle>
          <a:p>
            <a:r>
              <a:rPr lang="en-US"/>
              <a:t>Click icon to add picture</a:t>
            </a:r>
            <a:endParaRPr lang="en-GB"/>
          </a:p>
        </p:txBody>
      </p:sp>
    </p:spTree>
    <p:extLst>
      <p:ext uri="{BB962C8B-B14F-4D97-AF65-F5344CB8AC3E}">
        <p14:creationId xmlns:p14="http://schemas.microsoft.com/office/powerpoint/2010/main" val="3703916452"/>
      </p:ext>
    </p:extLst>
  </p:cSld>
  <p:clrMapOvr>
    <a:masterClrMapping/>
  </p:clrMapOvr>
  <p:extLst>
    <p:ext uri="{DCECCB84-F9BA-43D5-87BE-67443E8EF086}">
      <p15:sldGuideLst xmlns:p15="http://schemas.microsoft.com/office/powerpoint/2012/main">
        <p15:guide id="1" pos="186">
          <p15:clr>
            <a:srgbClr val="F26B43"/>
          </p15:clr>
        </p15:guide>
        <p15:guide id="2" pos="5569">
          <p15:clr>
            <a:srgbClr val="F26B43"/>
          </p15:clr>
        </p15:guide>
        <p15:guide id="3" orient="horz" pos="174">
          <p15:clr>
            <a:srgbClr val="F26B43"/>
          </p15:clr>
        </p15:guide>
        <p15:guide id="5" orient="horz" pos="853">
          <p15:clr>
            <a:srgbClr val="F26B43"/>
          </p15:clr>
        </p15:guide>
        <p15:guide id="6" orient="horz" pos="2690">
          <p15:clr>
            <a:srgbClr val="F26B43"/>
          </p15:clr>
        </p15:guide>
        <p15:guide id="7" orient="horz" pos="2932">
          <p15:clr>
            <a:srgbClr val="F26B43"/>
          </p15:clr>
        </p15:guide>
        <p15:guide id="8" orient="horz" pos="3120">
          <p15:clr>
            <a:srgbClr val="F26B43"/>
          </p15:clr>
        </p15:guide>
        <p15:guide id="9" pos="230">
          <p15:clr>
            <a:srgbClr val="A4A3A4"/>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1_Blank">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5" name="Title 4">
            <a:extLst>
              <a:ext uri="{FF2B5EF4-FFF2-40B4-BE49-F238E27FC236}">
                <a16:creationId xmlns:a16="http://schemas.microsoft.com/office/drawing/2014/main" id="{D917048C-68E5-4112-A0E4-FF04A0B1AD88}"/>
              </a:ext>
            </a:extLst>
          </p:cNvPr>
          <p:cNvSpPr>
            <a:spLocks noGrp="1"/>
          </p:cNvSpPr>
          <p:nvPr>
            <p:ph type="title" hasCustomPrompt="1"/>
          </p:nvPr>
        </p:nvSpPr>
        <p:spPr>
          <a:xfrm>
            <a:off x="404787" y="4653136"/>
            <a:ext cx="11382428" cy="681020"/>
          </a:xfrm>
        </p:spPr>
        <p:txBody>
          <a:bodyPr/>
          <a:lstStyle>
            <a:lvl1pPr algn="ctr">
              <a:defRPr sz="5400">
                <a:latin typeface="+mj-lt"/>
              </a:defRPr>
            </a:lvl1pPr>
          </a:lstStyle>
          <a:p>
            <a:r>
              <a:rPr lang="en-US" dirty="0"/>
              <a:t>edit title style</a:t>
            </a:r>
            <a:endParaRPr lang="en-GB" dirty="0"/>
          </a:p>
        </p:txBody>
      </p:sp>
      <p:sp>
        <p:nvSpPr>
          <p:cNvPr id="7" name="Picture Placeholder 6">
            <a:extLst>
              <a:ext uri="{FF2B5EF4-FFF2-40B4-BE49-F238E27FC236}">
                <a16:creationId xmlns:a16="http://schemas.microsoft.com/office/drawing/2014/main" id="{C82FC5CA-10A6-46C7-A635-F4E90CC48C8F}"/>
              </a:ext>
            </a:extLst>
          </p:cNvPr>
          <p:cNvSpPr>
            <a:spLocks noGrp="1"/>
          </p:cNvSpPr>
          <p:nvPr>
            <p:ph type="pic" sz="quarter" idx="10"/>
          </p:nvPr>
        </p:nvSpPr>
        <p:spPr>
          <a:xfrm>
            <a:off x="0" y="2"/>
            <a:ext cx="12192000" cy="4379495"/>
          </a:xfrm>
        </p:spPr>
        <p:txBody>
          <a:bodyPr anchor="ctr"/>
          <a:lstStyle>
            <a:lvl1pPr marL="0" indent="0" algn="ctr">
              <a:buNone/>
              <a:defRPr/>
            </a:lvl1pPr>
          </a:lstStyle>
          <a:p>
            <a:r>
              <a:rPr lang="en-US"/>
              <a:t>Click icon to add picture</a:t>
            </a:r>
            <a:endParaRPr lang="en-GB"/>
          </a:p>
        </p:txBody>
      </p:sp>
    </p:spTree>
    <p:extLst>
      <p:ext uri="{BB962C8B-B14F-4D97-AF65-F5344CB8AC3E}">
        <p14:creationId xmlns:p14="http://schemas.microsoft.com/office/powerpoint/2010/main" val="2332148061"/>
      </p:ext>
    </p:extLst>
  </p:cSld>
  <p:clrMapOvr>
    <a:masterClrMapping/>
  </p:clrMapOvr>
  <p:transition spd="slow">
    <p:push dir="u"/>
  </p:transition>
  <p:extLst>
    <p:ext uri="{DCECCB84-F9BA-43D5-87BE-67443E8EF086}">
      <p15:sldGuideLst xmlns:p15="http://schemas.microsoft.com/office/powerpoint/2012/main">
        <p15:guide id="1" pos="186">
          <p15:clr>
            <a:srgbClr val="F26B43"/>
          </p15:clr>
        </p15:guide>
        <p15:guide id="2" pos="5569">
          <p15:clr>
            <a:srgbClr val="F26B43"/>
          </p15:clr>
        </p15:guide>
        <p15:guide id="3" orient="horz" pos="174">
          <p15:clr>
            <a:srgbClr val="F26B43"/>
          </p15:clr>
        </p15:guide>
        <p15:guide id="5" orient="horz" pos="853">
          <p15:clr>
            <a:srgbClr val="F26B43"/>
          </p15:clr>
        </p15:guide>
        <p15:guide id="6" orient="horz" pos="2690">
          <p15:clr>
            <a:srgbClr val="F26B43"/>
          </p15:clr>
        </p15:guide>
        <p15:guide id="7" orient="horz" pos="2932">
          <p15:clr>
            <a:srgbClr val="F26B43"/>
          </p15:clr>
        </p15:guide>
        <p15:guide id="8" orient="horz" pos="3120">
          <p15:clr>
            <a:srgbClr val="F26B43"/>
          </p15:clr>
        </p15:guide>
        <p15:guide id="9" pos="230">
          <p15:clr>
            <a:srgbClr val="A4A3A4"/>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2 columns with divider">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6" imgW="532" imgH="530" progId="TCLayout.ActiveDocument.1">
                  <p:embed/>
                </p:oleObj>
              </mc:Choice>
              <mc:Fallback>
                <p:oleObj name="Diapositive think-cell" r:id="rId6"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7"/>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04785" y="1808822"/>
            <a:ext cx="5511195" cy="3868079"/>
          </a:xfrm>
          <a:prstGeom prst="rect">
            <a:avLst/>
          </a:prstGeom>
        </p:spPr>
        <p:txBody>
          <a:bodyPr lIns="0">
            <a:noAutofit/>
          </a:bodyPr>
          <a:lstStyle>
            <a:lvl1pPr>
              <a:spcBef>
                <a:spcPts val="1799"/>
              </a:spcBef>
              <a:defRPr sz="1599">
                <a:solidFill>
                  <a:schemeClr val="tx1"/>
                </a:solidFill>
              </a:defRPr>
            </a:lvl1pPr>
            <a:lvl2pPr>
              <a:defRPr sz="1599">
                <a:solidFill>
                  <a:schemeClr val="tx1"/>
                </a:solidFill>
              </a:defRPr>
            </a:lvl2pPr>
            <a:lvl3pPr>
              <a:defRPr sz="1399">
                <a:solidFill>
                  <a:schemeClr val="tx1"/>
                </a:solidFill>
              </a:defRPr>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
        <p:nvSpPr>
          <p:cNvPr id="10" name="Content Placeholder 2">
            <a:extLst>
              <a:ext uri="{FF2B5EF4-FFF2-40B4-BE49-F238E27FC236}">
                <a16:creationId xmlns:a16="http://schemas.microsoft.com/office/drawing/2014/main" id="{58EBDB8A-A132-411F-B6B9-59DC085B79E1}"/>
              </a:ext>
            </a:extLst>
          </p:cNvPr>
          <p:cNvSpPr>
            <a:spLocks noGrp="1"/>
          </p:cNvSpPr>
          <p:nvPr>
            <p:ph idx="15" hasCustomPrompt="1"/>
          </p:nvPr>
        </p:nvSpPr>
        <p:spPr>
          <a:xfrm>
            <a:off x="6280957" y="1808822"/>
            <a:ext cx="5511195" cy="3868079"/>
          </a:xfrm>
          <a:prstGeom prst="rect">
            <a:avLst/>
          </a:prstGeom>
        </p:spPr>
        <p:txBody>
          <a:bodyPr lIns="0">
            <a:noAutofit/>
          </a:bodyPr>
          <a:lstStyle>
            <a:lvl1pPr>
              <a:spcBef>
                <a:spcPts val="1799"/>
              </a:spcBef>
              <a:defRPr sz="1599">
                <a:solidFill>
                  <a:schemeClr val="tx1"/>
                </a:solidFill>
              </a:defRPr>
            </a:lvl1pPr>
            <a:lvl2pPr>
              <a:defRPr sz="1599">
                <a:solidFill>
                  <a:schemeClr val="tx1"/>
                </a:solidFill>
              </a:defRPr>
            </a:lvl2pPr>
            <a:lvl3pPr>
              <a:defRPr sz="1399">
                <a:solidFill>
                  <a:schemeClr val="tx1"/>
                </a:solidFill>
              </a:defRPr>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
        <p:nvSpPr>
          <p:cNvPr id="7" name="Titre 6">
            <a:extLst>
              <a:ext uri="{FF2B5EF4-FFF2-40B4-BE49-F238E27FC236}">
                <a16:creationId xmlns:a16="http://schemas.microsoft.com/office/drawing/2014/main" id="{A8E7ED9E-A328-4987-9140-8AE92695412D}"/>
              </a:ext>
            </a:extLst>
          </p:cNvPr>
          <p:cNvSpPr>
            <a:spLocks noGrp="1"/>
          </p:cNvSpPr>
          <p:nvPr>
            <p:ph type="title" hasCustomPrompt="1"/>
          </p:nvPr>
        </p:nvSpPr>
        <p:spPr/>
        <p:txBody>
          <a:bodyPr lIns="0"/>
          <a:lstStyle>
            <a:lvl1pPr>
              <a:defRPr/>
            </a:lvl1pPr>
          </a:lstStyle>
          <a:p>
            <a:r>
              <a:rPr lang="fr-FR" dirty="0" err="1"/>
              <a:t>Title</a:t>
            </a:r>
            <a:r>
              <a:rPr lang="fr-FR" dirty="0"/>
              <a:t> of the slide</a:t>
            </a:r>
          </a:p>
        </p:txBody>
      </p:sp>
      <p:sp>
        <p:nvSpPr>
          <p:cNvPr id="11" name="Text Placeholder 8">
            <a:extLst>
              <a:ext uri="{FF2B5EF4-FFF2-40B4-BE49-F238E27FC236}">
                <a16:creationId xmlns:a16="http://schemas.microsoft.com/office/drawing/2014/main" id="{1280ACD6-00A9-4C39-A87C-3E9B0191EBEA}"/>
              </a:ext>
            </a:extLst>
          </p:cNvPr>
          <p:cNvSpPr>
            <a:spLocks noGrp="1"/>
          </p:cNvSpPr>
          <p:nvPr>
            <p:ph type="body" sz="quarter" idx="18" hasCustomPrompt="1"/>
          </p:nvPr>
        </p:nvSpPr>
        <p:spPr>
          <a:xfrm>
            <a:off x="404790" y="6006967"/>
            <a:ext cx="11463417" cy="123111"/>
          </a:xfrm>
          <a:prstGeom prst="rect">
            <a:avLst/>
          </a:prstGeom>
        </p:spPr>
        <p:txBody>
          <a:bodyPr wrap="square" lIns="0" anchor="b">
            <a:spAutoFit/>
          </a:bodyPr>
          <a:lstStyle>
            <a:lvl1pPr marL="0" indent="0">
              <a:buNone/>
              <a:defRPr sz="799" b="0" i="1">
                <a:solidFill>
                  <a:schemeClr val="bg1">
                    <a:lumMod val="50000"/>
                  </a:schemeClr>
                </a:solidFill>
              </a:defRPr>
            </a:lvl1pPr>
            <a:lvl2pPr marL="133219" indent="0">
              <a:buNone/>
              <a:defRPr/>
            </a:lvl2pPr>
            <a:lvl3pPr marL="542397" indent="0">
              <a:buNone/>
              <a:defRPr/>
            </a:lvl3pPr>
            <a:lvl4pPr marL="758086" indent="0">
              <a:buNone/>
              <a:defRPr/>
            </a:lvl4pPr>
            <a:lvl5pPr marL="1032456" indent="0">
              <a:buNone/>
              <a:defRPr/>
            </a:lvl5pPr>
          </a:lstStyle>
          <a:p>
            <a:pPr lvl="0"/>
            <a:r>
              <a:rPr lang="en-GB" dirty="0"/>
              <a:t>Sources:</a:t>
            </a:r>
          </a:p>
        </p:txBody>
      </p:sp>
      <p:cxnSp>
        <p:nvCxnSpPr>
          <p:cNvPr id="12" name="Straight Connector 35">
            <a:extLst>
              <a:ext uri="{FF2B5EF4-FFF2-40B4-BE49-F238E27FC236}">
                <a16:creationId xmlns:a16="http://schemas.microsoft.com/office/drawing/2014/main" id="{C67592C2-0DB8-4942-A571-6655A988B75E}"/>
              </a:ext>
            </a:extLst>
          </p:cNvPr>
          <p:cNvCxnSpPr>
            <a:cxnSpLocks/>
          </p:cNvCxnSpPr>
          <p:nvPr/>
        </p:nvCxnSpPr>
        <p:spPr>
          <a:xfrm flipV="1">
            <a:off x="6095939" y="1808822"/>
            <a:ext cx="0" cy="3868079"/>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3" name="Text Placeholder 5">
            <a:extLst>
              <a:ext uri="{FF2B5EF4-FFF2-40B4-BE49-F238E27FC236}">
                <a16:creationId xmlns:a16="http://schemas.microsoft.com/office/drawing/2014/main" id="{4C0DD1BE-AC17-4952-9446-02C5E9403249}"/>
              </a:ext>
            </a:extLst>
          </p:cNvPr>
          <p:cNvSpPr>
            <a:spLocks noGrp="1"/>
          </p:cNvSpPr>
          <p:nvPr>
            <p:ph type="body" sz="quarter" idx="16" hasCustomPrompt="1"/>
          </p:nvPr>
        </p:nvSpPr>
        <p:spPr>
          <a:xfrm>
            <a:off x="399866" y="956283"/>
            <a:ext cx="11392287" cy="307491"/>
          </a:xfrm>
          <a:prstGeom prst="rect">
            <a:avLst/>
          </a:prstGeom>
          <a:noFill/>
        </p:spPr>
        <p:txBody>
          <a:bodyPr wrap="square" lIns="0" rIns="108000" bIns="0">
            <a:spAutoFit/>
          </a:bodyPr>
          <a:lstStyle>
            <a:lvl1pPr marL="0" indent="0">
              <a:buNone/>
              <a:defRPr sz="1999">
                <a:solidFill>
                  <a:schemeClr val="tx2"/>
                </a:solidFill>
              </a:defRPr>
            </a:lvl1pPr>
          </a:lstStyle>
          <a:p>
            <a:pPr lvl="0"/>
            <a:r>
              <a:rPr lang="en-GB" dirty="0"/>
              <a:t>Subtitle of the slide</a:t>
            </a:r>
          </a:p>
        </p:txBody>
      </p:sp>
      <p:graphicFrame>
        <p:nvGraphicFramePr>
          <p:cNvPr id="14" name="Objet 3" hidden="1">
            <a:extLst>
              <a:ext uri="{FF2B5EF4-FFF2-40B4-BE49-F238E27FC236}">
                <a16:creationId xmlns:a16="http://schemas.microsoft.com/office/drawing/2014/main" id="{6D50E664-B72C-4E4C-83C6-8CABFF658A1D}"/>
              </a:ext>
            </a:extLst>
          </p:cNvPr>
          <p:cNvGraphicFramePr>
            <a:graphicFrameLocks noChangeAspect="1"/>
          </p:cNvGraphicFramePr>
          <p:nvPr userDrawn="1">
            <p:custDataLst>
              <p:tags r:id="rId3"/>
            </p:custDataLst>
            <p:extLst>
              <p:ext uri="{D42A27DB-BD31-4B8C-83A1-F6EECF244321}">
                <p14:modId xmlns:p14="http://schemas.microsoft.com/office/powerpoint/2010/main" val="40484926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8" imgW="532" imgH="530" progId="TCLayout.ActiveDocument.1">
                  <p:embed/>
                </p:oleObj>
              </mc:Choice>
              <mc:Fallback>
                <p:oleObj name="Diapositive think-cell" r:id="rId8" imgW="532" imgH="530" progId="TCLayout.ActiveDocument.1">
                  <p:embed/>
                  <p:pic>
                    <p:nvPicPr>
                      <p:cNvPr id="14" name="Objet 3" hidden="1">
                        <a:extLst>
                          <a:ext uri="{FF2B5EF4-FFF2-40B4-BE49-F238E27FC236}">
                            <a16:creationId xmlns:a16="http://schemas.microsoft.com/office/drawing/2014/main" id="{6D50E664-B72C-4E4C-83C6-8CABFF658A1D}"/>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5" name="Rectangle 14" hidden="1">
            <a:extLst>
              <a:ext uri="{FF2B5EF4-FFF2-40B4-BE49-F238E27FC236}">
                <a16:creationId xmlns:a16="http://schemas.microsoft.com/office/drawing/2014/main" id="{D1F8CDDE-9038-4260-BC72-FE15981A418D}"/>
              </a:ext>
            </a:extLst>
          </p:cNvPr>
          <p:cNvSpPr/>
          <p:nvPr userDrawn="1">
            <p:custDataLst>
              <p:tags r:id="rId4"/>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cxnSp>
        <p:nvCxnSpPr>
          <p:cNvPr id="16" name="Straight Connector 35">
            <a:extLst>
              <a:ext uri="{FF2B5EF4-FFF2-40B4-BE49-F238E27FC236}">
                <a16:creationId xmlns:a16="http://schemas.microsoft.com/office/drawing/2014/main" id="{75B38FC1-FADC-4323-AE8C-AF5B91DDA798}"/>
              </a:ext>
            </a:extLst>
          </p:cNvPr>
          <p:cNvCxnSpPr>
            <a:cxnSpLocks/>
          </p:cNvCxnSpPr>
          <p:nvPr userDrawn="1"/>
        </p:nvCxnSpPr>
        <p:spPr>
          <a:xfrm flipV="1">
            <a:off x="6095938"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7" name="Cadre 13">
            <a:extLst>
              <a:ext uri="{FF2B5EF4-FFF2-40B4-BE49-F238E27FC236}">
                <a16:creationId xmlns:a16="http://schemas.microsoft.com/office/drawing/2014/main" id="{C3DF8871-4648-4E6E-B4E2-66D17DA94B94}"/>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481537451"/>
      </p:ext>
    </p:extLst>
  </p:cSld>
  <p:clrMapOvr>
    <a:masterClrMapping/>
  </p:clrMapOvr>
  <p:extLst>
    <p:ext uri="{DCECCB84-F9BA-43D5-87BE-67443E8EF086}">
      <p15:sldGuideLst xmlns:p15="http://schemas.microsoft.com/office/powerpoint/2012/main">
        <p15:guide id="1" pos="186">
          <p15:clr>
            <a:srgbClr val="F26B43"/>
          </p15:clr>
        </p15:guide>
        <p15:guide id="2" pos="5569">
          <p15:clr>
            <a:srgbClr val="F26B43"/>
          </p15:clr>
        </p15:guide>
        <p15:guide id="3" orient="horz" pos="174">
          <p15:clr>
            <a:srgbClr val="F26B43"/>
          </p15:clr>
        </p15:guide>
        <p15:guide id="5" orient="horz" pos="853">
          <p15:clr>
            <a:srgbClr val="F26B43"/>
          </p15:clr>
        </p15:guide>
        <p15:guide id="6" orient="horz" pos="2690">
          <p15:clr>
            <a:srgbClr val="F26B43"/>
          </p15:clr>
        </p15:guide>
        <p15:guide id="7" orient="horz" pos="2932">
          <p15:clr>
            <a:srgbClr val="F26B43"/>
          </p15:clr>
        </p15:guide>
        <p15:guide id="8" orient="horz" pos="3120">
          <p15:clr>
            <a:srgbClr val="F26B43"/>
          </p15:clr>
        </p15:guide>
        <p15:guide id="9" pos="230">
          <p15:clr>
            <a:srgbClr val="A4A3A4"/>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4_2 columns with divider">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95144212-7391-47AE-A772-F22B11D91C9B}"/>
              </a:ext>
            </a:extLst>
          </p:cNvPr>
          <p:cNvSpPr>
            <a:spLocks noGrp="1"/>
          </p:cNvSpPr>
          <p:nvPr>
            <p:ph type="pic" sz="quarter" idx="19"/>
          </p:nvPr>
        </p:nvSpPr>
        <p:spPr>
          <a:xfrm>
            <a:off x="400050" y="1114269"/>
            <a:ext cx="5510213" cy="4077841"/>
          </a:xfrm>
        </p:spPr>
        <p:txBody>
          <a:bodyPr/>
          <a:lstStyle>
            <a:lvl1pPr marL="0" indent="0">
              <a:buNone/>
              <a:defRPr/>
            </a:lvl1pPr>
          </a:lstStyle>
          <a:p>
            <a:r>
              <a:rPr lang="en-US"/>
              <a:t>Click icon to add picture</a:t>
            </a:r>
            <a:endParaRPr lang="en-GB"/>
          </a:p>
        </p:txBody>
      </p:sp>
      <p:sp>
        <p:nvSpPr>
          <p:cNvPr id="14" name="Picture Placeholder 5">
            <a:extLst>
              <a:ext uri="{FF2B5EF4-FFF2-40B4-BE49-F238E27FC236}">
                <a16:creationId xmlns:a16="http://schemas.microsoft.com/office/drawing/2014/main" id="{CE477E0E-8609-4BEF-A0FD-DD675B3D2BF1}"/>
              </a:ext>
            </a:extLst>
          </p:cNvPr>
          <p:cNvSpPr>
            <a:spLocks noGrp="1"/>
          </p:cNvSpPr>
          <p:nvPr>
            <p:ph type="pic" sz="quarter" idx="20"/>
          </p:nvPr>
        </p:nvSpPr>
        <p:spPr>
          <a:xfrm>
            <a:off x="6281447" y="1114269"/>
            <a:ext cx="5510213" cy="4077841"/>
          </a:xfrm>
        </p:spPr>
        <p:txBody>
          <a:bodyPr/>
          <a:lstStyle>
            <a:lvl1pPr marL="0" indent="0">
              <a:buNone/>
              <a:defRPr/>
            </a:lvl1pPr>
          </a:lstStyle>
          <a:p>
            <a:r>
              <a:rPr lang="en-US"/>
              <a:t>Click icon to add picture</a:t>
            </a:r>
            <a:endParaRPr lang="en-GB"/>
          </a:p>
        </p:txBody>
      </p:sp>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983978" y="2427890"/>
            <a:ext cx="4926285" cy="2764219"/>
          </a:xfrm>
          <a:prstGeom prst="rect">
            <a:avLst/>
          </a:prstGeom>
          <a:solidFill>
            <a:schemeClr val="bg1">
              <a:alpha val="90000"/>
            </a:schemeClr>
          </a:solidFill>
        </p:spPr>
        <p:txBody>
          <a:bodyPr lIns="182880" tIns="182880" rIns="182880" bIns="182880">
            <a:noAutofit/>
          </a:bodyPr>
          <a:lstStyle>
            <a:lvl1pPr>
              <a:spcBef>
                <a:spcPts val="300"/>
              </a:spcBef>
              <a:defRPr sz="1599">
                <a:solidFill>
                  <a:schemeClr val="tx1"/>
                </a:solidFill>
              </a:defRPr>
            </a:lvl1pPr>
            <a:lvl2pPr>
              <a:spcBef>
                <a:spcPts val="300"/>
              </a:spcBef>
              <a:defRPr sz="1599">
                <a:solidFill>
                  <a:schemeClr val="tx1"/>
                </a:solidFill>
              </a:defRPr>
            </a:lvl2pPr>
            <a:lvl3pPr>
              <a:spcBef>
                <a:spcPts val="300"/>
              </a:spcBef>
              <a:defRPr sz="1399">
                <a:solidFill>
                  <a:schemeClr val="tx1"/>
                </a:solidFill>
              </a:defRPr>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
        <p:nvSpPr>
          <p:cNvPr id="10" name="Content Placeholder 2">
            <a:extLst>
              <a:ext uri="{FF2B5EF4-FFF2-40B4-BE49-F238E27FC236}">
                <a16:creationId xmlns:a16="http://schemas.microsoft.com/office/drawing/2014/main" id="{58EBDB8A-A132-411F-B6B9-59DC085B79E1}"/>
              </a:ext>
            </a:extLst>
          </p:cNvPr>
          <p:cNvSpPr>
            <a:spLocks noGrp="1"/>
          </p:cNvSpPr>
          <p:nvPr>
            <p:ph idx="15" hasCustomPrompt="1"/>
          </p:nvPr>
        </p:nvSpPr>
        <p:spPr>
          <a:xfrm>
            <a:off x="6281447" y="2427891"/>
            <a:ext cx="4823149" cy="2764219"/>
          </a:xfrm>
          <a:prstGeom prst="rect">
            <a:avLst/>
          </a:prstGeom>
          <a:solidFill>
            <a:schemeClr val="bg1">
              <a:alpha val="90000"/>
            </a:schemeClr>
          </a:solidFill>
        </p:spPr>
        <p:txBody>
          <a:bodyPr lIns="182880" tIns="182880" rIns="182880" bIns="182880">
            <a:noAutofit/>
          </a:bodyPr>
          <a:lstStyle>
            <a:lvl1pPr>
              <a:spcBef>
                <a:spcPts val="300"/>
              </a:spcBef>
              <a:defRPr sz="1599">
                <a:solidFill>
                  <a:schemeClr val="tx1"/>
                </a:solidFill>
              </a:defRPr>
            </a:lvl1pPr>
            <a:lvl2pPr>
              <a:spcBef>
                <a:spcPts val="300"/>
              </a:spcBef>
              <a:defRPr sz="1599">
                <a:solidFill>
                  <a:schemeClr val="tx1"/>
                </a:solidFill>
              </a:defRPr>
            </a:lvl2pPr>
            <a:lvl3pPr>
              <a:spcBef>
                <a:spcPts val="300"/>
              </a:spcBef>
              <a:defRPr sz="1399">
                <a:solidFill>
                  <a:schemeClr val="tx1"/>
                </a:solidFill>
              </a:defRPr>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
        <p:nvSpPr>
          <p:cNvPr id="7" name="Titre 6">
            <a:extLst>
              <a:ext uri="{FF2B5EF4-FFF2-40B4-BE49-F238E27FC236}">
                <a16:creationId xmlns:a16="http://schemas.microsoft.com/office/drawing/2014/main" id="{A8E7ED9E-A328-4987-9140-8AE92695412D}"/>
              </a:ext>
            </a:extLst>
          </p:cNvPr>
          <p:cNvSpPr>
            <a:spLocks noGrp="1"/>
          </p:cNvSpPr>
          <p:nvPr>
            <p:ph type="title" hasCustomPrompt="1"/>
          </p:nvPr>
        </p:nvSpPr>
        <p:spPr/>
        <p:txBody>
          <a:bodyPr lIns="0"/>
          <a:lstStyle>
            <a:lvl1pPr>
              <a:defRPr/>
            </a:lvl1pPr>
          </a:lstStyle>
          <a:p>
            <a:r>
              <a:rPr lang="fr-FR" dirty="0" err="1"/>
              <a:t>Title</a:t>
            </a:r>
            <a:r>
              <a:rPr lang="fr-FR" dirty="0"/>
              <a:t> of the slide</a:t>
            </a:r>
          </a:p>
        </p:txBody>
      </p:sp>
      <p:sp>
        <p:nvSpPr>
          <p:cNvPr id="11" name="Text Placeholder 8">
            <a:extLst>
              <a:ext uri="{FF2B5EF4-FFF2-40B4-BE49-F238E27FC236}">
                <a16:creationId xmlns:a16="http://schemas.microsoft.com/office/drawing/2014/main" id="{1280ACD6-00A9-4C39-A87C-3E9B0191EBEA}"/>
              </a:ext>
            </a:extLst>
          </p:cNvPr>
          <p:cNvSpPr>
            <a:spLocks noGrp="1"/>
          </p:cNvSpPr>
          <p:nvPr>
            <p:ph type="body" sz="quarter" idx="18" hasCustomPrompt="1"/>
          </p:nvPr>
        </p:nvSpPr>
        <p:spPr>
          <a:xfrm>
            <a:off x="404790" y="6006967"/>
            <a:ext cx="11463417" cy="123111"/>
          </a:xfrm>
          <a:prstGeom prst="rect">
            <a:avLst/>
          </a:prstGeom>
        </p:spPr>
        <p:txBody>
          <a:bodyPr wrap="square" lIns="0" anchor="b">
            <a:spAutoFit/>
          </a:bodyPr>
          <a:lstStyle>
            <a:lvl1pPr marL="0" indent="0">
              <a:buNone/>
              <a:defRPr sz="799" b="0" i="1">
                <a:solidFill>
                  <a:schemeClr val="bg1">
                    <a:lumMod val="50000"/>
                  </a:schemeClr>
                </a:solidFill>
              </a:defRPr>
            </a:lvl1pPr>
            <a:lvl2pPr marL="133219" indent="0">
              <a:buNone/>
              <a:defRPr/>
            </a:lvl2pPr>
            <a:lvl3pPr marL="542397" indent="0">
              <a:buNone/>
              <a:defRPr/>
            </a:lvl3pPr>
            <a:lvl4pPr marL="758086" indent="0">
              <a:buNone/>
              <a:defRPr/>
            </a:lvl4pPr>
            <a:lvl5pPr marL="1032456" indent="0">
              <a:buNone/>
              <a:defRPr/>
            </a:lvl5pPr>
          </a:lstStyle>
          <a:p>
            <a:pPr lvl="0"/>
            <a:r>
              <a:rPr lang="en-GB" dirty="0"/>
              <a:t>Sources:</a:t>
            </a:r>
          </a:p>
        </p:txBody>
      </p:sp>
      <p:cxnSp>
        <p:nvCxnSpPr>
          <p:cNvPr id="12" name="Straight Connector 35">
            <a:extLst>
              <a:ext uri="{FF2B5EF4-FFF2-40B4-BE49-F238E27FC236}">
                <a16:creationId xmlns:a16="http://schemas.microsoft.com/office/drawing/2014/main" id="{C67592C2-0DB8-4942-A571-6655A988B75E}"/>
              </a:ext>
            </a:extLst>
          </p:cNvPr>
          <p:cNvCxnSpPr>
            <a:cxnSpLocks/>
          </p:cNvCxnSpPr>
          <p:nvPr/>
        </p:nvCxnSpPr>
        <p:spPr>
          <a:xfrm flipV="1">
            <a:off x="6095939" y="1808822"/>
            <a:ext cx="0" cy="3868079"/>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3" name="Text Placeholder 5">
            <a:extLst>
              <a:ext uri="{FF2B5EF4-FFF2-40B4-BE49-F238E27FC236}">
                <a16:creationId xmlns:a16="http://schemas.microsoft.com/office/drawing/2014/main" id="{4C0DD1BE-AC17-4952-9446-02C5E9403249}"/>
              </a:ext>
            </a:extLst>
          </p:cNvPr>
          <p:cNvSpPr>
            <a:spLocks noGrp="1"/>
          </p:cNvSpPr>
          <p:nvPr>
            <p:ph type="body" sz="quarter" idx="16" hasCustomPrompt="1"/>
          </p:nvPr>
        </p:nvSpPr>
        <p:spPr>
          <a:xfrm>
            <a:off x="399866" y="1114269"/>
            <a:ext cx="11392287" cy="307491"/>
          </a:xfrm>
          <a:prstGeom prst="rect">
            <a:avLst/>
          </a:prstGeom>
          <a:noFill/>
        </p:spPr>
        <p:txBody>
          <a:bodyPr wrap="square" lIns="0" rIns="108000" bIns="0">
            <a:spAutoFit/>
          </a:bodyPr>
          <a:lstStyle>
            <a:lvl1pPr marL="0" indent="0">
              <a:buNone/>
              <a:defRPr sz="1999">
                <a:solidFill>
                  <a:schemeClr val="tx2"/>
                </a:solidFill>
              </a:defRPr>
            </a:lvl1pPr>
          </a:lstStyle>
          <a:p>
            <a:pPr lvl="0"/>
            <a:r>
              <a:rPr lang="en-GB" dirty="0"/>
              <a:t>Subtitle of the slide</a:t>
            </a:r>
          </a:p>
        </p:txBody>
      </p:sp>
    </p:spTree>
    <p:extLst>
      <p:ext uri="{BB962C8B-B14F-4D97-AF65-F5344CB8AC3E}">
        <p14:creationId xmlns:p14="http://schemas.microsoft.com/office/powerpoint/2010/main" val="1097035673"/>
      </p:ext>
    </p:extLst>
  </p:cSld>
  <p:clrMapOvr>
    <a:masterClrMapping/>
  </p:clrMapOvr>
  <p:extLst>
    <p:ext uri="{DCECCB84-F9BA-43D5-87BE-67443E8EF086}">
      <p15:sldGuideLst xmlns:p15="http://schemas.microsoft.com/office/powerpoint/2012/main">
        <p15:guide id="1" pos="186">
          <p15:clr>
            <a:srgbClr val="F26B43"/>
          </p15:clr>
        </p15:guide>
        <p15:guide id="2" pos="5569">
          <p15:clr>
            <a:srgbClr val="F26B43"/>
          </p15:clr>
        </p15:guide>
        <p15:guide id="3" orient="horz" pos="174">
          <p15:clr>
            <a:srgbClr val="F26B43"/>
          </p15:clr>
        </p15:guide>
        <p15:guide id="5" orient="horz" pos="853">
          <p15:clr>
            <a:srgbClr val="F26B43"/>
          </p15:clr>
        </p15:guide>
        <p15:guide id="6" orient="horz" pos="2690">
          <p15:clr>
            <a:srgbClr val="F26B43"/>
          </p15:clr>
        </p15:guide>
        <p15:guide id="7" orient="horz" pos="2932">
          <p15:clr>
            <a:srgbClr val="F26B43"/>
          </p15:clr>
        </p15:guide>
        <p15:guide id="8" orient="horz" pos="3120">
          <p15:clr>
            <a:srgbClr val="F26B43"/>
          </p15:clr>
        </p15:guide>
        <p15:guide id="9" pos="230">
          <p15:clr>
            <a:srgbClr val="A4A3A4"/>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1_2 columns with divider">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04785" y="2428875"/>
            <a:ext cx="5511195" cy="3248024"/>
          </a:xfrm>
          <a:prstGeom prst="rect">
            <a:avLst/>
          </a:prstGeom>
        </p:spPr>
        <p:txBody>
          <a:bodyPr lIns="0">
            <a:noAutofit/>
          </a:bodyPr>
          <a:lstStyle>
            <a:lvl1pPr>
              <a:spcBef>
                <a:spcPts val="300"/>
              </a:spcBef>
              <a:defRPr sz="1599">
                <a:solidFill>
                  <a:schemeClr val="tx1"/>
                </a:solidFill>
              </a:defRPr>
            </a:lvl1pPr>
            <a:lvl2pPr>
              <a:spcBef>
                <a:spcPts val="300"/>
              </a:spcBef>
              <a:defRPr sz="1599">
                <a:solidFill>
                  <a:schemeClr val="tx1"/>
                </a:solidFill>
              </a:defRPr>
            </a:lvl2pPr>
            <a:lvl3pPr>
              <a:spcBef>
                <a:spcPts val="300"/>
              </a:spcBef>
              <a:defRPr sz="1399">
                <a:solidFill>
                  <a:schemeClr val="tx1"/>
                </a:solidFill>
              </a:defRPr>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
        <p:nvSpPr>
          <p:cNvPr id="10" name="Content Placeholder 2">
            <a:extLst>
              <a:ext uri="{FF2B5EF4-FFF2-40B4-BE49-F238E27FC236}">
                <a16:creationId xmlns:a16="http://schemas.microsoft.com/office/drawing/2014/main" id="{58EBDB8A-A132-411F-B6B9-59DC085B79E1}"/>
              </a:ext>
            </a:extLst>
          </p:cNvPr>
          <p:cNvSpPr>
            <a:spLocks noGrp="1"/>
          </p:cNvSpPr>
          <p:nvPr>
            <p:ph idx="15" hasCustomPrompt="1"/>
          </p:nvPr>
        </p:nvSpPr>
        <p:spPr>
          <a:xfrm>
            <a:off x="6280957" y="2428875"/>
            <a:ext cx="5511195" cy="3248024"/>
          </a:xfrm>
          <a:prstGeom prst="rect">
            <a:avLst/>
          </a:prstGeom>
        </p:spPr>
        <p:txBody>
          <a:bodyPr lIns="0">
            <a:noAutofit/>
          </a:bodyPr>
          <a:lstStyle>
            <a:lvl1pPr>
              <a:spcBef>
                <a:spcPts val="300"/>
              </a:spcBef>
              <a:defRPr sz="1599">
                <a:solidFill>
                  <a:schemeClr val="tx1"/>
                </a:solidFill>
              </a:defRPr>
            </a:lvl1pPr>
            <a:lvl2pPr>
              <a:spcBef>
                <a:spcPts val="300"/>
              </a:spcBef>
              <a:defRPr sz="1599">
                <a:solidFill>
                  <a:schemeClr val="tx1"/>
                </a:solidFill>
              </a:defRPr>
            </a:lvl2pPr>
            <a:lvl3pPr>
              <a:spcBef>
                <a:spcPts val="300"/>
              </a:spcBef>
              <a:defRPr sz="1399">
                <a:solidFill>
                  <a:schemeClr val="tx1"/>
                </a:solidFill>
              </a:defRPr>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
        <p:nvSpPr>
          <p:cNvPr id="7" name="Titre 6">
            <a:extLst>
              <a:ext uri="{FF2B5EF4-FFF2-40B4-BE49-F238E27FC236}">
                <a16:creationId xmlns:a16="http://schemas.microsoft.com/office/drawing/2014/main" id="{A8E7ED9E-A328-4987-9140-8AE92695412D}"/>
              </a:ext>
            </a:extLst>
          </p:cNvPr>
          <p:cNvSpPr>
            <a:spLocks noGrp="1"/>
          </p:cNvSpPr>
          <p:nvPr>
            <p:ph type="title" hasCustomPrompt="1"/>
          </p:nvPr>
        </p:nvSpPr>
        <p:spPr/>
        <p:txBody>
          <a:bodyPr lIns="0"/>
          <a:lstStyle>
            <a:lvl1pPr>
              <a:defRPr/>
            </a:lvl1pPr>
          </a:lstStyle>
          <a:p>
            <a:r>
              <a:rPr lang="fr-FR" dirty="0" err="1"/>
              <a:t>Title</a:t>
            </a:r>
            <a:r>
              <a:rPr lang="fr-FR" dirty="0"/>
              <a:t> of the slide</a:t>
            </a:r>
          </a:p>
        </p:txBody>
      </p:sp>
      <p:sp>
        <p:nvSpPr>
          <p:cNvPr id="11" name="Text Placeholder 8">
            <a:extLst>
              <a:ext uri="{FF2B5EF4-FFF2-40B4-BE49-F238E27FC236}">
                <a16:creationId xmlns:a16="http://schemas.microsoft.com/office/drawing/2014/main" id="{1280ACD6-00A9-4C39-A87C-3E9B0191EBEA}"/>
              </a:ext>
            </a:extLst>
          </p:cNvPr>
          <p:cNvSpPr>
            <a:spLocks noGrp="1"/>
          </p:cNvSpPr>
          <p:nvPr>
            <p:ph type="body" sz="quarter" idx="18" hasCustomPrompt="1"/>
          </p:nvPr>
        </p:nvSpPr>
        <p:spPr>
          <a:xfrm>
            <a:off x="404790" y="6006967"/>
            <a:ext cx="11463417" cy="123111"/>
          </a:xfrm>
          <a:prstGeom prst="rect">
            <a:avLst/>
          </a:prstGeom>
        </p:spPr>
        <p:txBody>
          <a:bodyPr wrap="square" lIns="0" anchor="b">
            <a:spAutoFit/>
          </a:bodyPr>
          <a:lstStyle>
            <a:lvl1pPr marL="0" indent="0">
              <a:buNone/>
              <a:defRPr sz="799" b="0" i="1">
                <a:solidFill>
                  <a:schemeClr val="bg1">
                    <a:lumMod val="50000"/>
                  </a:schemeClr>
                </a:solidFill>
              </a:defRPr>
            </a:lvl1pPr>
            <a:lvl2pPr marL="133219" indent="0">
              <a:buNone/>
              <a:defRPr/>
            </a:lvl2pPr>
            <a:lvl3pPr marL="542397" indent="0">
              <a:buNone/>
              <a:defRPr/>
            </a:lvl3pPr>
            <a:lvl4pPr marL="758086" indent="0">
              <a:buNone/>
              <a:defRPr/>
            </a:lvl4pPr>
            <a:lvl5pPr marL="1032456" indent="0">
              <a:buNone/>
              <a:defRPr/>
            </a:lvl5pPr>
          </a:lstStyle>
          <a:p>
            <a:pPr lvl="0"/>
            <a:r>
              <a:rPr lang="en-GB" dirty="0"/>
              <a:t>Sources:</a:t>
            </a:r>
          </a:p>
        </p:txBody>
      </p:sp>
      <p:cxnSp>
        <p:nvCxnSpPr>
          <p:cNvPr id="12" name="Straight Connector 35">
            <a:extLst>
              <a:ext uri="{FF2B5EF4-FFF2-40B4-BE49-F238E27FC236}">
                <a16:creationId xmlns:a16="http://schemas.microsoft.com/office/drawing/2014/main" id="{C67592C2-0DB8-4942-A571-6655A988B75E}"/>
              </a:ext>
            </a:extLst>
          </p:cNvPr>
          <p:cNvCxnSpPr>
            <a:cxnSpLocks/>
          </p:cNvCxnSpPr>
          <p:nvPr/>
        </p:nvCxnSpPr>
        <p:spPr>
          <a:xfrm flipV="1">
            <a:off x="6095939" y="1808822"/>
            <a:ext cx="0" cy="3868079"/>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3" name="Text Placeholder 5">
            <a:extLst>
              <a:ext uri="{FF2B5EF4-FFF2-40B4-BE49-F238E27FC236}">
                <a16:creationId xmlns:a16="http://schemas.microsoft.com/office/drawing/2014/main" id="{4C0DD1BE-AC17-4952-9446-02C5E9403249}"/>
              </a:ext>
            </a:extLst>
          </p:cNvPr>
          <p:cNvSpPr>
            <a:spLocks noGrp="1"/>
          </p:cNvSpPr>
          <p:nvPr>
            <p:ph type="body" sz="quarter" idx="16" hasCustomPrompt="1"/>
          </p:nvPr>
        </p:nvSpPr>
        <p:spPr>
          <a:xfrm>
            <a:off x="399866" y="903530"/>
            <a:ext cx="11392287" cy="276999"/>
          </a:xfrm>
          <a:prstGeom prst="rect">
            <a:avLst/>
          </a:prstGeom>
          <a:noFill/>
        </p:spPr>
        <p:txBody>
          <a:bodyPr wrap="square" lIns="0" rIns="108000" bIns="0">
            <a:spAutoFit/>
          </a:bodyPr>
          <a:lstStyle>
            <a:lvl1pPr marL="0" indent="0">
              <a:buNone/>
              <a:defRPr sz="1800">
                <a:solidFill>
                  <a:schemeClr val="tx2"/>
                </a:solidFill>
              </a:defRPr>
            </a:lvl1pPr>
          </a:lstStyle>
          <a:p>
            <a:pPr lvl="0"/>
            <a:r>
              <a:rPr lang="en-GB" dirty="0"/>
              <a:t>Subtitle of the slide</a:t>
            </a:r>
          </a:p>
        </p:txBody>
      </p:sp>
      <p:sp>
        <p:nvSpPr>
          <p:cNvPr id="6" name="Text Placeholder 5">
            <a:extLst>
              <a:ext uri="{FF2B5EF4-FFF2-40B4-BE49-F238E27FC236}">
                <a16:creationId xmlns:a16="http://schemas.microsoft.com/office/drawing/2014/main" id="{8D39B1F8-3634-40F9-9408-F2CBE0247213}"/>
              </a:ext>
            </a:extLst>
          </p:cNvPr>
          <p:cNvSpPr>
            <a:spLocks noGrp="1"/>
          </p:cNvSpPr>
          <p:nvPr>
            <p:ph type="body" sz="quarter" idx="19"/>
          </p:nvPr>
        </p:nvSpPr>
        <p:spPr>
          <a:xfrm>
            <a:off x="400051" y="1792526"/>
            <a:ext cx="5510213" cy="552935"/>
          </a:xfrm>
          <a:solidFill>
            <a:schemeClr val="bg2"/>
          </a:solidFill>
        </p:spPr>
        <p:txBody>
          <a:bodyPr lIns="91440" rIns="91440" anchor="ctr"/>
          <a:lstStyle>
            <a:lvl1pPr marL="0" indent="0">
              <a:buNone/>
              <a:defRPr sz="1800" b="1" cap="none" baseline="0">
                <a:solidFill>
                  <a:schemeClr val="bg1"/>
                </a:solidFill>
              </a:defRPr>
            </a:lvl1pPr>
          </a:lstStyle>
          <a:p>
            <a:pPr lvl="0"/>
            <a:r>
              <a:rPr lang="en-US" dirty="0"/>
              <a:t>Click to edit Master text styles</a:t>
            </a:r>
          </a:p>
        </p:txBody>
      </p:sp>
      <p:sp>
        <p:nvSpPr>
          <p:cNvPr id="14" name="Text Placeholder 5">
            <a:extLst>
              <a:ext uri="{FF2B5EF4-FFF2-40B4-BE49-F238E27FC236}">
                <a16:creationId xmlns:a16="http://schemas.microsoft.com/office/drawing/2014/main" id="{0EB4F241-20EC-4791-BE61-E94F512DF4ED}"/>
              </a:ext>
            </a:extLst>
          </p:cNvPr>
          <p:cNvSpPr>
            <a:spLocks noGrp="1"/>
          </p:cNvSpPr>
          <p:nvPr>
            <p:ph type="body" sz="quarter" idx="20"/>
          </p:nvPr>
        </p:nvSpPr>
        <p:spPr>
          <a:xfrm>
            <a:off x="6275900" y="1792526"/>
            <a:ext cx="5510213" cy="552935"/>
          </a:xfrm>
          <a:solidFill>
            <a:schemeClr val="tx2"/>
          </a:solidFill>
        </p:spPr>
        <p:txBody>
          <a:bodyPr lIns="91440" rIns="91440" anchor="ctr"/>
          <a:lstStyle>
            <a:lvl1pPr marL="0" indent="0">
              <a:buNone/>
              <a:defRPr sz="1800" b="1" cap="none" baseline="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1816257616"/>
      </p:ext>
    </p:extLst>
  </p:cSld>
  <p:clrMapOvr>
    <a:masterClrMapping/>
  </p:clrMapOvr>
  <p:extLst>
    <p:ext uri="{DCECCB84-F9BA-43D5-87BE-67443E8EF086}">
      <p15:sldGuideLst xmlns:p15="http://schemas.microsoft.com/office/powerpoint/2012/main">
        <p15:guide id="1" pos="186">
          <p15:clr>
            <a:srgbClr val="F26B43"/>
          </p15:clr>
        </p15:guide>
        <p15:guide id="2" pos="5569">
          <p15:clr>
            <a:srgbClr val="F26B43"/>
          </p15:clr>
        </p15:guide>
        <p15:guide id="3" orient="horz" pos="174">
          <p15:clr>
            <a:srgbClr val="F26B43"/>
          </p15:clr>
        </p15:guide>
        <p15:guide id="5" orient="horz" pos="853">
          <p15:clr>
            <a:srgbClr val="F26B43"/>
          </p15:clr>
        </p15:guide>
        <p15:guide id="6" orient="horz" pos="2690">
          <p15:clr>
            <a:srgbClr val="F26B43"/>
          </p15:clr>
        </p15:guide>
        <p15:guide id="7" orient="horz" pos="2932">
          <p15:clr>
            <a:srgbClr val="F26B43"/>
          </p15:clr>
        </p15:guide>
        <p15:guide id="8" orient="horz" pos="3120">
          <p15:clr>
            <a:srgbClr val="F26B43"/>
          </p15:clr>
        </p15:guide>
        <p15:guide id="9" pos="230">
          <p15:clr>
            <a:srgbClr val="A4A3A4"/>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3_2 columns with divider">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04784" y="2495945"/>
            <a:ext cx="3587109" cy="3372223"/>
          </a:xfrm>
          <a:prstGeom prst="rect">
            <a:avLst/>
          </a:prstGeom>
        </p:spPr>
        <p:txBody>
          <a:bodyPr lIns="0">
            <a:noAutofit/>
          </a:bodyPr>
          <a:lstStyle>
            <a:lvl1pPr>
              <a:spcBef>
                <a:spcPts val="0"/>
              </a:spcBef>
              <a:defRPr sz="1599">
                <a:solidFill>
                  <a:schemeClr val="tx1"/>
                </a:solidFill>
              </a:defRPr>
            </a:lvl1pPr>
            <a:lvl2pPr>
              <a:spcBef>
                <a:spcPts val="0"/>
              </a:spcBef>
              <a:defRPr sz="1599">
                <a:solidFill>
                  <a:schemeClr val="tx1"/>
                </a:solidFill>
              </a:defRPr>
            </a:lvl2pPr>
            <a:lvl3pPr>
              <a:spcBef>
                <a:spcPts val="0"/>
              </a:spcBef>
              <a:defRPr sz="1399">
                <a:solidFill>
                  <a:schemeClr val="tx1"/>
                </a:solidFill>
              </a:defRPr>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
        <p:nvSpPr>
          <p:cNvPr id="10" name="Content Placeholder 2">
            <a:extLst>
              <a:ext uri="{FF2B5EF4-FFF2-40B4-BE49-F238E27FC236}">
                <a16:creationId xmlns:a16="http://schemas.microsoft.com/office/drawing/2014/main" id="{58EBDB8A-A132-411F-B6B9-59DC085B79E1}"/>
              </a:ext>
            </a:extLst>
          </p:cNvPr>
          <p:cNvSpPr>
            <a:spLocks noGrp="1"/>
          </p:cNvSpPr>
          <p:nvPr>
            <p:ph idx="15" hasCustomPrompt="1"/>
          </p:nvPr>
        </p:nvSpPr>
        <p:spPr>
          <a:xfrm>
            <a:off x="4342940" y="2495945"/>
            <a:ext cx="3587109" cy="3372223"/>
          </a:xfrm>
          <a:prstGeom prst="rect">
            <a:avLst/>
          </a:prstGeom>
        </p:spPr>
        <p:txBody>
          <a:bodyPr lIns="0">
            <a:noAutofit/>
          </a:bodyPr>
          <a:lstStyle>
            <a:lvl1pPr>
              <a:spcBef>
                <a:spcPts val="0"/>
              </a:spcBef>
              <a:defRPr sz="1599">
                <a:solidFill>
                  <a:schemeClr val="tx1"/>
                </a:solidFill>
              </a:defRPr>
            </a:lvl1pPr>
            <a:lvl2pPr>
              <a:spcBef>
                <a:spcPts val="0"/>
              </a:spcBef>
              <a:defRPr sz="1599">
                <a:solidFill>
                  <a:schemeClr val="tx1"/>
                </a:solidFill>
              </a:defRPr>
            </a:lvl2pPr>
            <a:lvl3pPr>
              <a:spcBef>
                <a:spcPts val="0"/>
              </a:spcBef>
              <a:defRPr sz="1399">
                <a:solidFill>
                  <a:schemeClr val="tx1"/>
                </a:solidFill>
              </a:defRPr>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
        <p:nvSpPr>
          <p:cNvPr id="7" name="Titre 6">
            <a:extLst>
              <a:ext uri="{FF2B5EF4-FFF2-40B4-BE49-F238E27FC236}">
                <a16:creationId xmlns:a16="http://schemas.microsoft.com/office/drawing/2014/main" id="{A8E7ED9E-A328-4987-9140-8AE92695412D}"/>
              </a:ext>
            </a:extLst>
          </p:cNvPr>
          <p:cNvSpPr>
            <a:spLocks noGrp="1"/>
          </p:cNvSpPr>
          <p:nvPr>
            <p:ph type="title" hasCustomPrompt="1"/>
          </p:nvPr>
        </p:nvSpPr>
        <p:spPr/>
        <p:txBody>
          <a:bodyPr lIns="0"/>
          <a:lstStyle>
            <a:lvl1pPr>
              <a:defRPr/>
            </a:lvl1pPr>
          </a:lstStyle>
          <a:p>
            <a:r>
              <a:rPr lang="fr-FR" dirty="0" err="1"/>
              <a:t>Title</a:t>
            </a:r>
            <a:r>
              <a:rPr lang="fr-FR" dirty="0"/>
              <a:t> of the slide</a:t>
            </a:r>
          </a:p>
        </p:txBody>
      </p:sp>
      <p:sp>
        <p:nvSpPr>
          <p:cNvPr id="11" name="Text Placeholder 8">
            <a:extLst>
              <a:ext uri="{FF2B5EF4-FFF2-40B4-BE49-F238E27FC236}">
                <a16:creationId xmlns:a16="http://schemas.microsoft.com/office/drawing/2014/main" id="{1280ACD6-00A9-4C39-A87C-3E9B0191EBEA}"/>
              </a:ext>
            </a:extLst>
          </p:cNvPr>
          <p:cNvSpPr>
            <a:spLocks noGrp="1"/>
          </p:cNvSpPr>
          <p:nvPr>
            <p:ph type="body" sz="quarter" idx="18" hasCustomPrompt="1"/>
          </p:nvPr>
        </p:nvSpPr>
        <p:spPr>
          <a:xfrm>
            <a:off x="404790" y="6006967"/>
            <a:ext cx="11463417" cy="123111"/>
          </a:xfrm>
          <a:prstGeom prst="rect">
            <a:avLst/>
          </a:prstGeom>
        </p:spPr>
        <p:txBody>
          <a:bodyPr wrap="square" lIns="0" anchor="b">
            <a:spAutoFit/>
          </a:bodyPr>
          <a:lstStyle>
            <a:lvl1pPr marL="0" indent="0">
              <a:spcBef>
                <a:spcPts val="0"/>
              </a:spcBef>
              <a:buNone/>
              <a:defRPr sz="799" b="0" i="1">
                <a:solidFill>
                  <a:schemeClr val="bg1">
                    <a:lumMod val="50000"/>
                  </a:schemeClr>
                </a:solidFill>
              </a:defRPr>
            </a:lvl1pPr>
            <a:lvl2pPr marL="133219" indent="0">
              <a:buNone/>
              <a:defRPr/>
            </a:lvl2pPr>
            <a:lvl3pPr marL="542397" indent="0">
              <a:buNone/>
              <a:defRPr/>
            </a:lvl3pPr>
            <a:lvl4pPr marL="758086" indent="0">
              <a:buNone/>
              <a:defRPr/>
            </a:lvl4pPr>
            <a:lvl5pPr marL="1032456" indent="0">
              <a:buNone/>
              <a:defRPr/>
            </a:lvl5pPr>
          </a:lstStyle>
          <a:p>
            <a:pPr lvl="0"/>
            <a:r>
              <a:rPr lang="en-GB" dirty="0"/>
              <a:t>Sources:</a:t>
            </a:r>
          </a:p>
        </p:txBody>
      </p:sp>
      <p:cxnSp>
        <p:nvCxnSpPr>
          <p:cNvPr id="12" name="Straight Connector 35">
            <a:extLst>
              <a:ext uri="{FF2B5EF4-FFF2-40B4-BE49-F238E27FC236}">
                <a16:creationId xmlns:a16="http://schemas.microsoft.com/office/drawing/2014/main" id="{C67592C2-0DB8-4942-A571-6655A988B75E}"/>
              </a:ext>
            </a:extLst>
          </p:cNvPr>
          <p:cNvCxnSpPr>
            <a:cxnSpLocks/>
          </p:cNvCxnSpPr>
          <p:nvPr/>
        </p:nvCxnSpPr>
        <p:spPr>
          <a:xfrm flipV="1">
            <a:off x="4167417" y="1808822"/>
            <a:ext cx="0" cy="3868079"/>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3" name="Text Placeholder 5">
            <a:extLst>
              <a:ext uri="{FF2B5EF4-FFF2-40B4-BE49-F238E27FC236}">
                <a16:creationId xmlns:a16="http://schemas.microsoft.com/office/drawing/2014/main" id="{4C0DD1BE-AC17-4952-9446-02C5E9403249}"/>
              </a:ext>
            </a:extLst>
          </p:cNvPr>
          <p:cNvSpPr>
            <a:spLocks noGrp="1"/>
          </p:cNvSpPr>
          <p:nvPr>
            <p:ph type="body" sz="quarter" idx="16" hasCustomPrompt="1"/>
          </p:nvPr>
        </p:nvSpPr>
        <p:spPr>
          <a:xfrm>
            <a:off x="399866" y="1057276"/>
            <a:ext cx="11392287" cy="276999"/>
          </a:xfrm>
          <a:prstGeom prst="rect">
            <a:avLst/>
          </a:prstGeom>
          <a:noFill/>
        </p:spPr>
        <p:txBody>
          <a:bodyPr wrap="square" lIns="0" rIns="108000" bIns="0">
            <a:spAutoFit/>
          </a:bodyPr>
          <a:lstStyle>
            <a:lvl1pPr marL="0" indent="0">
              <a:spcBef>
                <a:spcPts val="0"/>
              </a:spcBef>
              <a:spcAft>
                <a:spcPts val="0"/>
              </a:spcAft>
              <a:buNone/>
              <a:defRPr sz="1800">
                <a:solidFill>
                  <a:schemeClr val="tx2"/>
                </a:solidFill>
              </a:defRPr>
            </a:lvl1pPr>
          </a:lstStyle>
          <a:p>
            <a:pPr lvl="0"/>
            <a:r>
              <a:rPr lang="en-GB" dirty="0"/>
              <a:t>Subtitle of the slide</a:t>
            </a:r>
          </a:p>
        </p:txBody>
      </p:sp>
      <p:sp>
        <p:nvSpPr>
          <p:cNvPr id="6" name="Text Placeholder 5">
            <a:extLst>
              <a:ext uri="{FF2B5EF4-FFF2-40B4-BE49-F238E27FC236}">
                <a16:creationId xmlns:a16="http://schemas.microsoft.com/office/drawing/2014/main" id="{8D39B1F8-3634-40F9-9408-F2CBE0247213}"/>
              </a:ext>
            </a:extLst>
          </p:cNvPr>
          <p:cNvSpPr>
            <a:spLocks noGrp="1"/>
          </p:cNvSpPr>
          <p:nvPr>
            <p:ph type="body" sz="quarter" idx="19"/>
          </p:nvPr>
        </p:nvSpPr>
        <p:spPr>
          <a:xfrm>
            <a:off x="400050" y="1809688"/>
            <a:ext cx="3587109" cy="640080"/>
          </a:xfrm>
          <a:solidFill>
            <a:schemeClr val="bg2"/>
          </a:solidFill>
        </p:spPr>
        <p:txBody>
          <a:bodyPr lIns="91440" rIns="91440" anchor="ctr"/>
          <a:lstStyle>
            <a:lvl1pPr marL="0" indent="0">
              <a:buNone/>
              <a:defRPr sz="1800" b="1" cap="none" baseline="0">
                <a:solidFill>
                  <a:schemeClr val="bg1"/>
                </a:solidFill>
              </a:defRPr>
            </a:lvl1pPr>
          </a:lstStyle>
          <a:p>
            <a:pPr lvl="0"/>
            <a:r>
              <a:rPr lang="en-US" dirty="0"/>
              <a:t>Click to edit Master text styles</a:t>
            </a:r>
          </a:p>
        </p:txBody>
      </p:sp>
      <p:sp>
        <p:nvSpPr>
          <p:cNvPr id="14" name="Text Placeholder 5">
            <a:extLst>
              <a:ext uri="{FF2B5EF4-FFF2-40B4-BE49-F238E27FC236}">
                <a16:creationId xmlns:a16="http://schemas.microsoft.com/office/drawing/2014/main" id="{0EB4F241-20EC-4791-BE61-E94F512DF4ED}"/>
              </a:ext>
            </a:extLst>
          </p:cNvPr>
          <p:cNvSpPr>
            <a:spLocks noGrp="1"/>
          </p:cNvSpPr>
          <p:nvPr>
            <p:ph type="body" sz="quarter" idx="20"/>
          </p:nvPr>
        </p:nvSpPr>
        <p:spPr>
          <a:xfrm>
            <a:off x="4338044" y="1809688"/>
            <a:ext cx="3587109" cy="640080"/>
          </a:xfrm>
          <a:solidFill>
            <a:schemeClr val="tx2"/>
          </a:solidFill>
        </p:spPr>
        <p:txBody>
          <a:bodyPr lIns="91440" rIns="91440" anchor="ctr"/>
          <a:lstStyle>
            <a:lvl1pPr marL="0" indent="0">
              <a:buNone/>
              <a:defRPr sz="1800" b="1" cap="none" baseline="0">
                <a:solidFill>
                  <a:schemeClr val="bg1"/>
                </a:solidFill>
              </a:defRPr>
            </a:lvl1pPr>
          </a:lstStyle>
          <a:p>
            <a:pPr lvl="0"/>
            <a:r>
              <a:rPr lang="en-US"/>
              <a:t>Click to edit Master text styles</a:t>
            </a:r>
          </a:p>
        </p:txBody>
      </p:sp>
      <p:sp>
        <p:nvSpPr>
          <p:cNvPr id="15" name="Content Placeholder 2">
            <a:extLst>
              <a:ext uri="{FF2B5EF4-FFF2-40B4-BE49-F238E27FC236}">
                <a16:creationId xmlns:a16="http://schemas.microsoft.com/office/drawing/2014/main" id="{72307A69-1B89-40ED-9D35-C662777CFADB}"/>
              </a:ext>
            </a:extLst>
          </p:cNvPr>
          <p:cNvSpPr>
            <a:spLocks noGrp="1"/>
          </p:cNvSpPr>
          <p:nvPr>
            <p:ph idx="21" hasCustomPrompt="1"/>
          </p:nvPr>
        </p:nvSpPr>
        <p:spPr>
          <a:xfrm>
            <a:off x="8281098" y="2494497"/>
            <a:ext cx="3587109" cy="3372223"/>
          </a:xfrm>
          <a:prstGeom prst="rect">
            <a:avLst/>
          </a:prstGeom>
        </p:spPr>
        <p:txBody>
          <a:bodyPr lIns="0">
            <a:noAutofit/>
          </a:bodyPr>
          <a:lstStyle>
            <a:lvl1pPr>
              <a:spcBef>
                <a:spcPts val="0"/>
              </a:spcBef>
              <a:defRPr sz="1599">
                <a:solidFill>
                  <a:schemeClr val="tx1"/>
                </a:solidFill>
              </a:defRPr>
            </a:lvl1pPr>
            <a:lvl2pPr>
              <a:spcBef>
                <a:spcPts val="0"/>
              </a:spcBef>
              <a:defRPr sz="1599">
                <a:solidFill>
                  <a:schemeClr val="tx1"/>
                </a:solidFill>
              </a:defRPr>
            </a:lvl2pPr>
            <a:lvl3pPr>
              <a:spcBef>
                <a:spcPts val="0"/>
              </a:spcBef>
              <a:defRPr sz="1399">
                <a:solidFill>
                  <a:schemeClr val="tx1"/>
                </a:solidFill>
              </a:defRPr>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cxnSp>
        <p:nvCxnSpPr>
          <p:cNvPr id="16" name="Straight Connector 35">
            <a:extLst>
              <a:ext uri="{FF2B5EF4-FFF2-40B4-BE49-F238E27FC236}">
                <a16:creationId xmlns:a16="http://schemas.microsoft.com/office/drawing/2014/main" id="{A343501F-37BC-42DC-BA06-58D46C37AB0E}"/>
              </a:ext>
            </a:extLst>
          </p:cNvPr>
          <p:cNvCxnSpPr>
            <a:cxnSpLocks/>
          </p:cNvCxnSpPr>
          <p:nvPr/>
        </p:nvCxnSpPr>
        <p:spPr>
          <a:xfrm flipV="1">
            <a:off x="8105573" y="1808822"/>
            <a:ext cx="0" cy="3868079"/>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7" name="Text Placeholder 5">
            <a:extLst>
              <a:ext uri="{FF2B5EF4-FFF2-40B4-BE49-F238E27FC236}">
                <a16:creationId xmlns:a16="http://schemas.microsoft.com/office/drawing/2014/main" id="{25FC4A42-B126-40A8-8F93-F770B6E003BC}"/>
              </a:ext>
            </a:extLst>
          </p:cNvPr>
          <p:cNvSpPr>
            <a:spLocks noGrp="1"/>
          </p:cNvSpPr>
          <p:nvPr>
            <p:ph type="body" sz="quarter" idx="22"/>
          </p:nvPr>
        </p:nvSpPr>
        <p:spPr>
          <a:xfrm>
            <a:off x="8276040" y="1808240"/>
            <a:ext cx="3587109" cy="640080"/>
          </a:xfrm>
          <a:solidFill>
            <a:schemeClr val="accent1"/>
          </a:solidFill>
        </p:spPr>
        <p:txBody>
          <a:bodyPr lIns="91440" rIns="91440" anchor="ctr"/>
          <a:lstStyle>
            <a:lvl1pPr marL="0" indent="0">
              <a:buNone/>
              <a:defRPr sz="1800" b="1" cap="none" baseline="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1508034939"/>
      </p:ext>
    </p:extLst>
  </p:cSld>
  <p:clrMapOvr>
    <a:masterClrMapping/>
  </p:clrMapOvr>
  <p:extLst>
    <p:ext uri="{DCECCB84-F9BA-43D5-87BE-67443E8EF086}">
      <p15:sldGuideLst xmlns:p15="http://schemas.microsoft.com/office/powerpoint/2012/main">
        <p15:guide id="1" pos="186">
          <p15:clr>
            <a:srgbClr val="F26B43"/>
          </p15:clr>
        </p15:guide>
        <p15:guide id="2" pos="5569">
          <p15:clr>
            <a:srgbClr val="F26B43"/>
          </p15:clr>
        </p15:guide>
        <p15:guide id="3" orient="horz" pos="174">
          <p15:clr>
            <a:srgbClr val="F26B43"/>
          </p15:clr>
        </p15:guide>
        <p15:guide id="5" orient="horz" pos="853">
          <p15:clr>
            <a:srgbClr val="F26B43"/>
          </p15:clr>
        </p15:guide>
        <p15:guide id="6" orient="horz" pos="2690">
          <p15:clr>
            <a:srgbClr val="F26B43"/>
          </p15:clr>
        </p15:guide>
        <p15:guide id="7" orient="horz" pos="2932">
          <p15:clr>
            <a:srgbClr val="F26B43"/>
          </p15:clr>
        </p15:guide>
        <p15:guide id="8" orient="horz" pos="3120">
          <p15:clr>
            <a:srgbClr val="F26B43"/>
          </p15:clr>
        </p15:guide>
        <p15:guide id="9" pos="230">
          <p15:clr>
            <a:srgbClr val="A4A3A4"/>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5_2 columns with divider">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00050" y="3735248"/>
            <a:ext cx="3587109" cy="2084526"/>
          </a:xfrm>
          <a:prstGeom prst="rect">
            <a:avLst/>
          </a:prstGeom>
        </p:spPr>
        <p:txBody>
          <a:bodyPr lIns="0">
            <a:noAutofit/>
          </a:bodyPr>
          <a:lstStyle>
            <a:lvl1pPr>
              <a:spcBef>
                <a:spcPts val="300"/>
              </a:spcBef>
              <a:defRPr sz="1599">
                <a:solidFill>
                  <a:schemeClr val="tx1"/>
                </a:solidFill>
              </a:defRPr>
            </a:lvl1pPr>
            <a:lvl2pPr>
              <a:spcBef>
                <a:spcPts val="300"/>
              </a:spcBef>
              <a:defRPr sz="1599">
                <a:solidFill>
                  <a:schemeClr val="tx1"/>
                </a:solidFill>
              </a:defRPr>
            </a:lvl2pPr>
            <a:lvl3pPr>
              <a:spcBef>
                <a:spcPts val="300"/>
              </a:spcBef>
              <a:defRPr sz="1399">
                <a:solidFill>
                  <a:schemeClr val="tx1"/>
                </a:solidFill>
              </a:defRPr>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
        <p:nvSpPr>
          <p:cNvPr id="10" name="Content Placeholder 2">
            <a:extLst>
              <a:ext uri="{FF2B5EF4-FFF2-40B4-BE49-F238E27FC236}">
                <a16:creationId xmlns:a16="http://schemas.microsoft.com/office/drawing/2014/main" id="{58EBDB8A-A132-411F-B6B9-59DC085B79E1}"/>
              </a:ext>
            </a:extLst>
          </p:cNvPr>
          <p:cNvSpPr>
            <a:spLocks noGrp="1"/>
          </p:cNvSpPr>
          <p:nvPr>
            <p:ph idx="15" hasCustomPrompt="1"/>
          </p:nvPr>
        </p:nvSpPr>
        <p:spPr>
          <a:xfrm>
            <a:off x="4338044" y="3735248"/>
            <a:ext cx="3587109" cy="2084526"/>
          </a:xfrm>
          <a:prstGeom prst="rect">
            <a:avLst/>
          </a:prstGeom>
        </p:spPr>
        <p:txBody>
          <a:bodyPr lIns="0">
            <a:noAutofit/>
          </a:bodyPr>
          <a:lstStyle>
            <a:lvl1pPr>
              <a:spcBef>
                <a:spcPts val="300"/>
              </a:spcBef>
              <a:defRPr sz="1599">
                <a:solidFill>
                  <a:schemeClr val="tx1"/>
                </a:solidFill>
              </a:defRPr>
            </a:lvl1pPr>
            <a:lvl2pPr>
              <a:spcBef>
                <a:spcPts val="300"/>
              </a:spcBef>
              <a:defRPr sz="1599">
                <a:solidFill>
                  <a:schemeClr val="tx1"/>
                </a:solidFill>
              </a:defRPr>
            </a:lvl2pPr>
            <a:lvl3pPr>
              <a:spcBef>
                <a:spcPts val="300"/>
              </a:spcBef>
              <a:defRPr sz="1399">
                <a:solidFill>
                  <a:schemeClr val="tx1"/>
                </a:solidFill>
              </a:defRPr>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
        <p:nvSpPr>
          <p:cNvPr id="7" name="Titre 6">
            <a:extLst>
              <a:ext uri="{FF2B5EF4-FFF2-40B4-BE49-F238E27FC236}">
                <a16:creationId xmlns:a16="http://schemas.microsoft.com/office/drawing/2014/main" id="{A8E7ED9E-A328-4987-9140-8AE92695412D}"/>
              </a:ext>
            </a:extLst>
          </p:cNvPr>
          <p:cNvSpPr>
            <a:spLocks noGrp="1"/>
          </p:cNvSpPr>
          <p:nvPr>
            <p:ph type="title" hasCustomPrompt="1"/>
          </p:nvPr>
        </p:nvSpPr>
        <p:spPr/>
        <p:txBody>
          <a:bodyPr lIns="0"/>
          <a:lstStyle>
            <a:lvl1pPr>
              <a:defRPr/>
            </a:lvl1pPr>
          </a:lstStyle>
          <a:p>
            <a:r>
              <a:rPr lang="fr-FR" dirty="0" err="1"/>
              <a:t>Title</a:t>
            </a:r>
            <a:r>
              <a:rPr lang="fr-FR" dirty="0"/>
              <a:t> of the slide</a:t>
            </a:r>
          </a:p>
        </p:txBody>
      </p:sp>
      <p:cxnSp>
        <p:nvCxnSpPr>
          <p:cNvPr id="12" name="Straight Connector 35">
            <a:extLst>
              <a:ext uri="{FF2B5EF4-FFF2-40B4-BE49-F238E27FC236}">
                <a16:creationId xmlns:a16="http://schemas.microsoft.com/office/drawing/2014/main" id="{C67592C2-0DB8-4942-A571-6655A988B75E}"/>
              </a:ext>
            </a:extLst>
          </p:cNvPr>
          <p:cNvCxnSpPr>
            <a:cxnSpLocks/>
          </p:cNvCxnSpPr>
          <p:nvPr/>
        </p:nvCxnSpPr>
        <p:spPr>
          <a:xfrm flipV="1">
            <a:off x="4167417" y="1808822"/>
            <a:ext cx="0" cy="3868079"/>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3" name="Text Placeholder 5">
            <a:extLst>
              <a:ext uri="{FF2B5EF4-FFF2-40B4-BE49-F238E27FC236}">
                <a16:creationId xmlns:a16="http://schemas.microsoft.com/office/drawing/2014/main" id="{4C0DD1BE-AC17-4952-9446-02C5E9403249}"/>
              </a:ext>
            </a:extLst>
          </p:cNvPr>
          <p:cNvSpPr>
            <a:spLocks noGrp="1"/>
          </p:cNvSpPr>
          <p:nvPr>
            <p:ph type="body" sz="quarter" idx="16" hasCustomPrompt="1"/>
          </p:nvPr>
        </p:nvSpPr>
        <p:spPr>
          <a:xfrm>
            <a:off x="399866" y="968510"/>
            <a:ext cx="11392287" cy="276999"/>
          </a:xfrm>
          <a:prstGeom prst="rect">
            <a:avLst/>
          </a:prstGeom>
          <a:noFill/>
        </p:spPr>
        <p:txBody>
          <a:bodyPr wrap="square" lIns="0" rIns="108000" bIns="0">
            <a:spAutoFit/>
          </a:bodyPr>
          <a:lstStyle>
            <a:lvl1pPr marL="0" indent="0">
              <a:buNone/>
              <a:defRPr sz="1800">
                <a:solidFill>
                  <a:schemeClr val="tx2"/>
                </a:solidFill>
              </a:defRPr>
            </a:lvl1pPr>
          </a:lstStyle>
          <a:p>
            <a:pPr lvl="0"/>
            <a:r>
              <a:rPr lang="en-GB" dirty="0"/>
              <a:t>Subtitle of the slide</a:t>
            </a:r>
          </a:p>
        </p:txBody>
      </p:sp>
      <p:sp>
        <p:nvSpPr>
          <p:cNvPr id="6" name="Text Placeholder 5">
            <a:extLst>
              <a:ext uri="{FF2B5EF4-FFF2-40B4-BE49-F238E27FC236}">
                <a16:creationId xmlns:a16="http://schemas.microsoft.com/office/drawing/2014/main" id="{8D39B1F8-3634-40F9-9408-F2CBE0247213}"/>
              </a:ext>
            </a:extLst>
          </p:cNvPr>
          <p:cNvSpPr>
            <a:spLocks noGrp="1"/>
          </p:cNvSpPr>
          <p:nvPr>
            <p:ph type="body" sz="quarter" idx="19"/>
          </p:nvPr>
        </p:nvSpPr>
        <p:spPr>
          <a:xfrm>
            <a:off x="400050" y="1666044"/>
            <a:ext cx="3587109" cy="679418"/>
          </a:xfrm>
          <a:solidFill>
            <a:schemeClr val="bg2"/>
          </a:solidFill>
        </p:spPr>
        <p:txBody>
          <a:bodyPr lIns="91440" rIns="91440" anchor="ctr"/>
          <a:lstStyle>
            <a:lvl1pPr marL="0" indent="0">
              <a:lnSpc>
                <a:spcPct val="80000"/>
              </a:lnSpc>
              <a:buNone/>
              <a:defRPr sz="1800" cap="all" baseline="0">
                <a:solidFill>
                  <a:schemeClr val="bg1"/>
                </a:solidFill>
              </a:defRPr>
            </a:lvl1pPr>
          </a:lstStyle>
          <a:p>
            <a:pPr lvl="0"/>
            <a:r>
              <a:rPr lang="en-US"/>
              <a:t>Click to edit Master text styles</a:t>
            </a:r>
          </a:p>
        </p:txBody>
      </p:sp>
      <p:sp>
        <p:nvSpPr>
          <p:cNvPr id="14" name="Text Placeholder 5">
            <a:extLst>
              <a:ext uri="{FF2B5EF4-FFF2-40B4-BE49-F238E27FC236}">
                <a16:creationId xmlns:a16="http://schemas.microsoft.com/office/drawing/2014/main" id="{0EB4F241-20EC-4791-BE61-E94F512DF4ED}"/>
              </a:ext>
            </a:extLst>
          </p:cNvPr>
          <p:cNvSpPr>
            <a:spLocks noGrp="1"/>
          </p:cNvSpPr>
          <p:nvPr>
            <p:ph type="body" sz="quarter" idx="20"/>
          </p:nvPr>
        </p:nvSpPr>
        <p:spPr>
          <a:xfrm>
            <a:off x="4338044" y="1666044"/>
            <a:ext cx="3587109" cy="679418"/>
          </a:xfrm>
          <a:solidFill>
            <a:schemeClr val="tx2"/>
          </a:solidFill>
        </p:spPr>
        <p:txBody>
          <a:bodyPr lIns="91440" rIns="91440" anchor="ctr"/>
          <a:lstStyle>
            <a:lvl1pPr marL="0" indent="0">
              <a:lnSpc>
                <a:spcPct val="80000"/>
              </a:lnSpc>
              <a:buNone/>
              <a:defRPr sz="1800" cap="all" baseline="0">
                <a:solidFill>
                  <a:schemeClr val="bg1"/>
                </a:solidFill>
              </a:defRPr>
            </a:lvl1pPr>
          </a:lstStyle>
          <a:p>
            <a:pPr lvl="0"/>
            <a:r>
              <a:rPr lang="en-US"/>
              <a:t>Click to edit Master text styles</a:t>
            </a:r>
          </a:p>
        </p:txBody>
      </p:sp>
      <p:sp>
        <p:nvSpPr>
          <p:cNvPr id="15" name="Content Placeholder 2">
            <a:extLst>
              <a:ext uri="{FF2B5EF4-FFF2-40B4-BE49-F238E27FC236}">
                <a16:creationId xmlns:a16="http://schemas.microsoft.com/office/drawing/2014/main" id="{72307A69-1B89-40ED-9D35-C662777CFADB}"/>
              </a:ext>
            </a:extLst>
          </p:cNvPr>
          <p:cNvSpPr>
            <a:spLocks noGrp="1"/>
          </p:cNvSpPr>
          <p:nvPr>
            <p:ph idx="21" hasCustomPrompt="1"/>
          </p:nvPr>
        </p:nvSpPr>
        <p:spPr>
          <a:xfrm>
            <a:off x="8276040" y="3733800"/>
            <a:ext cx="3587109" cy="2084526"/>
          </a:xfrm>
          <a:prstGeom prst="rect">
            <a:avLst/>
          </a:prstGeom>
        </p:spPr>
        <p:txBody>
          <a:bodyPr lIns="0">
            <a:noAutofit/>
          </a:bodyPr>
          <a:lstStyle>
            <a:lvl1pPr>
              <a:spcBef>
                <a:spcPts val="300"/>
              </a:spcBef>
              <a:defRPr sz="1599">
                <a:solidFill>
                  <a:schemeClr val="tx1"/>
                </a:solidFill>
              </a:defRPr>
            </a:lvl1pPr>
            <a:lvl2pPr>
              <a:spcBef>
                <a:spcPts val="300"/>
              </a:spcBef>
              <a:defRPr sz="1599">
                <a:solidFill>
                  <a:schemeClr val="tx1"/>
                </a:solidFill>
              </a:defRPr>
            </a:lvl2pPr>
            <a:lvl3pPr>
              <a:spcBef>
                <a:spcPts val="300"/>
              </a:spcBef>
              <a:defRPr sz="1399">
                <a:solidFill>
                  <a:schemeClr val="tx1"/>
                </a:solidFill>
              </a:defRPr>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cxnSp>
        <p:nvCxnSpPr>
          <p:cNvPr id="16" name="Straight Connector 35">
            <a:extLst>
              <a:ext uri="{FF2B5EF4-FFF2-40B4-BE49-F238E27FC236}">
                <a16:creationId xmlns:a16="http://schemas.microsoft.com/office/drawing/2014/main" id="{A343501F-37BC-42DC-BA06-58D46C37AB0E}"/>
              </a:ext>
            </a:extLst>
          </p:cNvPr>
          <p:cNvCxnSpPr>
            <a:cxnSpLocks/>
          </p:cNvCxnSpPr>
          <p:nvPr/>
        </p:nvCxnSpPr>
        <p:spPr>
          <a:xfrm flipV="1">
            <a:off x="8105573" y="1808822"/>
            <a:ext cx="0" cy="3868079"/>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7" name="Text Placeholder 5">
            <a:extLst>
              <a:ext uri="{FF2B5EF4-FFF2-40B4-BE49-F238E27FC236}">
                <a16:creationId xmlns:a16="http://schemas.microsoft.com/office/drawing/2014/main" id="{25FC4A42-B126-40A8-8F93-F770B6E003BC}"/>
              </a:ext>
            </a:extLst>
          </p:cNvPr>
          <p:cNvSpPr>
            <a:spLocks noGrp="1"/>
          </p:cNvSpPr>
          <p:nvPr>
            <p:ph type="body" sz="quarter" idx="22"/>
          </p:nvPr>
        </p:nvSpPr>
        <p:spPr>
          <a:xfrm>
            <a:off x="8276040" y="1664596"/>
            <a:ext cx="3587109" cy="679418"/>
          </a:xfrm>
          <a:solidFill>
            <a:schemeClr val="accent1"/>
          </a:solidFill>
        </p:spPr>
        <p:txBody>
          <a:bodyPr lIns="91440" rIns="91440" anchor="ctr"/>
          <a:lstStyle>
            <a:lvl1pPr marL="0" indent="0">
              <a:lnSpc>
                <a:spcPct val="80000"/>
              </a:lnSpc>
              <a:buNone/>
              <a:defRPr sz="1800" cap="all" baseline="0">
                <a:solidFill>
                  <a:schemeClr val="bg1"/>
                </a:solidFill>
              </a:defRPr>
            </a:lvl1pPr>
          </a:lstStyle>
          <a:p>
            <a:pPr lvl="0"/>
            <a:r>
              <a:rPr lang="en-US"/>
              <a:t>Click to edit Master text styles</a:t>
            </a:r>
          </a:p>
        </p:txBody>
      </p:sp>
      <p:sp>
        <p:nvSpPr>
          <p:cNvPr id="8" name="Picture Placeholder 7">
            <a:extLst>
              <a:ext uri="{FF2B5EF4-FFF2-40B4-BE49-F238E27FC236}">
                <a16:creationId xmlns:a16="http://schemas.microsoft.com/office/drawing/2014/main" id="{773BB5A1-E82E-4451-A124-E8DA5DDC4909}"/>
              </a:ext>
            </a:extLst>
          </p:cNvPr>
          <p:cNvSpPr>
            <a:spLocks noGrp="1"/>
          </p:cNvSpPr>
          <p:nvPr>
            <p:ph type="pic" sz="quarter" idx="23"/>
          </p:nvPr>
        </p:nvSpPr>
        <p:spPr>
          <a:xfrm>
            <a:off x="400050" y="2388760"/>
            <a:ext cx="3581429" cy="1246187"/>
          </a:xfrm>
        </p:spPr>
        <p:txBody>
          <a:bodyPr anchor="ctr"/>
          <a:lstStyle>
            <a:lvl1pPr marL="0" indent="0" algn="ctr">
              <a:buNone/>
              <a:defRPr/>
            </a:lvl1pPr>
          </a:lstStyle>
          <a:p>
            <a:r>
              <a:rPr lang="en-US"/>
              <a:t>Click icon to add picture</a:t>
            </a:r>
            <a:endParaRPr lang="en-GB"/>
          </a:p>
        </p:txBody>
      </p:sp>
      <p:sp>
        <p:nvSpPr>
          <p:cNvPr id="18" name="Picture Placeholder 7">
            <a:extLst>
              <a:ext uri="{FF2B5EF4-FFF2-40B4-BE49-F238E27FC236}">
                <a16:creationId xmlns:a16="http://schemas.microsoft.com/office/drawing/2014/main" id="{2B274C23-91A5-444D-86A0-205F0DCB0E7F}"/>
              </a:ext>
            </a:extLst>
          </p:cNvPr>
          <p:cNvSpPr>
            <a:spLocks noGrp="1"/>
          </p:cNvSpPr>
          <p:nvPr>
            <p:ph type="pic" sz="quarter" idx="24"/>
          </p:nvPr>
        </p:nvSpPr>
        <p:spPr>
          <a:xfrm>
            <a:off x="4338044" y="2388760"/>
            <a:ext cx="3581429" cy="1246187"/>
          </a:xfrm>
        </p:spPr>
        <p:txBody>
          <a:bodyPr anchor="ctr"/>
          <a:lstStyle>
            <a:lvl1pPr marL="0" indent="0" algn="ctr">
              <a:buNone/>
              <a:defRPr/>
            </a:lvl1pPr>
          </a:lstStyle>
          <a:p>
            <a:r>
              <a:rPr lang="en-US"/>
              <a:t>Click icon to add picture</a:t>
            </a:r>
            <a:endParaRPr lang="en-GB"/>
          </a:p>
        </p:txBody>
      </p:sp>
      <p:sp>
        <p:nvSpPr>
          <p:cNvPr id="19" name="Picture Placeholder 7">
            <a:extLst>
              <a:ext uri="{FF2B5EF4-FFF2-40B4-BE49-F238E27FC236}">
                <a16:creationId xmlns:a16="http://schemas.microsoft.com/office/drawing/2014/main" id="{D068683C-1528-43A3-8001-F99C9D1DE2D9}"/>
              </a:ext>
            </a:extLst>
          </p:cNvPr>
          <p:cNvSpPr>
            <a:spLocks noGrp="1"/>
          </p:cNvSpPr>
          <p:nvPr>
            <p:ph type="pic" sz="quarter" idx="25"/>
          </p:nvPr>
        </p:nvSpPr>
        <p:spPr>
          <a:xfrm>
            <a:off x="8281720" y="2388760"/>
            <a:ext cx="3581429" cy="1246187"/>
          </a:xfrm>
        </p:spPr>
        <p:txBody>
          <a:bodyPr anchor="ctr"/>
          <a:lstStyle>
            <a:lvl1pPr marL="0" indent="0" algn="ctr">
              <a:buNone/>
              <a:defRPr/>
            </a:lvl1pPr>
          </a:lstStyle>
          <a:p>
            <a:r>
              <a:rPr lang="en-US"/>
              <a:t>Click icon to add picture</a:t>
            </a:r>
            <a:endParaRPr lang="en-GB"/>
          </a:p>
        </p:txBody>
      </p:sp>
    </p:spTree>
    <p:extLst>
      <p:ext uri="{BB962C8B-B14F-4D97-AF65-F5344CB8AC3E}">
        <p14:creationId xmlns:p14="http://schemas.microsoft.com/office/powerpoint/2010/main" val="1400007975"/>
      </p:ext>
    </p:extLst>
  </p:cSld>
  <p:clrMapOvr>
    <a:masterClrMapping/>
  </p:clrMapOvr>
  <p:extLst>
    <p:ext uri="{DCECCB84-F9BA-43D5-87BE-67443E8EF086}">
      <p15:sldGuideLst xmlns:p15="http://schemas.microsoft.com/office/powerpoint/2012/main">
        <p15:guide id="1" pos="186">
          <p15:clr>
            <a:srgbClr val="F26B43"/>
          </p15:clr>
        </p15:guide>
        <p15:guide id="2" pos="5569">
          <p15:clr>
            <a:srgbClr val="F26B43"/>
          </p15:clr>
        </p15:guide>
        <p15:guide id="3" orient="horz" pos="174">
          <p15:clr>
            <a:srgbClr val="F26B43"/>
          </p15:clr>
        </p15:guide>
        <p15:guide id="5" orient="horz" pos="853">
          <p15:clr>
            <a:srgbClr val="F26B43"/>
          </p15:clr>
        </p15:guide>
        <p15:guide id="6" orient="horz" pos="2690">
          <p15:clr>
            <a:srgbClr val="F26B43"/>
          </p15:clr>
        </p15:guide>
        <p15:guide id="7" orient="horz" pos="2932">
          <p15:clr>
            <a:srgbClr val="F26B43"/>
          </p15:clr>
        </p15:guide>
        <p15:guide id="8" orient="horz" pos="3120">
          <p15:clr>
            <a:srgbClr val="F26B43"/>
          </p15:clr>
        </p15:guide>
        <p15:guide id="9" pos="230">
          <p15:clr>
            <a:srgbClr val="A4A3A4"/>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2_2 columns with divider">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04785" y="3467100"/>
            <a:ext cx="5511195" cy="2247899"/>
          </a:xfrm>
          <a:prstGeom prst="rect">
            <a:avLst/>
          </a:prstGeom>
        </p:spPr>
        <p:txBody>
          <a:bodyPr lIns="0">
            <a:noAutofit/>
          </a:bodyPr>
          <a:lstStyle>
            <a:lvl1pPr>
              <a:spcBef>
                <a:spcPts val="600"/>
              </a:spcBef>
              <a:spcAft>
                <a:spcPts val="0"/>
              </a:spcAft>
              <a:defRPr sz="1400">
                <a:solidFill>
                  <a:schemeClr val="tx1"/>
                </a:solidFill>
              </a:defRPr>
            </a:lvl1pPr>
            <a:lvl2pPr>
              <a:spcBef>
                <a:spcPts val="600"/>
              </a:spcBef>
              <a:spcAft>
                <a:spcPts val="0"/>
              </a:spcAft>
              <a:defRPr sz="1400">
                <a:solidFill>
                  <a:schemeClr val="tx1"/>
                </a:solidFill>
              </a:defRPr>
            </a:lvl2pPr>
            <a:lvl3pPr>
              <a:spcBef>
                <a:spcPts val="600"/>
              </a:spcBef>
              <a:spcAft>
                <a:spcPts val="0"/>
              </a:spcAft>
              <a:defRPr sz="1200">
                <a:solidFill>
                  <a:schemeClr val="tx1"/>
                </a:solidFill>
              </a:defRPr>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
        <p:nvSpPr>
          <p:cNvPr id="10" name="Content Placeholder 2">
            <a:extLst>
              <a:ext uri="{FF2B5EF4-FFF2-40B4-BE49-F238E27FC236}">
                <a16:creationId xmlns:a16="http://schemas.microsoft.com/office/drawing/2014/main" id="{58EBDB8A-A132-411F-B6B9-59DC085B79E1}"/>
              </a:ext>
            </a:extLst>
          </p:cNvPr>
          <p:cNvSpPr>
            <a:spLocks noGrp="1"/>
          </p:cNvSpPr>
          <p:nvPr>
            <p:ph idx="15" hasCustomPrompt="1"/>
          </p:nvPr>
        </p:nvSpPr>
        <p:spPr>
          <a:xfrm>
            <a:off x="6280957" y="3467100"/>
            <a:ext cx="5511195" cy="2247899"/>
          </a:xfrm>
          <a:prstGeom prst="rect">
            <a:avLst/>
          </a:prstGeom>
        </p:spPr>
        <p:txBody>
          <a:bodyPr lIns="0">
            <a:noAutofit/>
          </a:bodyPr>
          <a:lstStyle>
            <a:lvl1pPr>
              <a:spcBef>
                <a:spcPts val="600"/>
              </a:spcBef>
              <a:spcAft>
                <a:spcPts val="0"/>
              </a:spcAft>
              <a:defRPr sz="1400">
                <a:solidFill>
                  <a:schemeClr val="tx1"/>
                </a:solidFill>
              </a:defRPr>
            </a:lvl1pPr>
            <a:lvl2pPr>
              <a:spcBef>
                <a:spcPts val="600"/>
              </a:spcBef>
              <a:spcAft>
                <a:spcPts val="0"/>
              </a:spcAft>
              <a:defRPr sz="1400">
                <a:solidFill>
                  <a:schemeClr val="tx1"/>
                </a:solidFill>
              </a:defRPr>
            </a:lvl2pPr>
            <a:lvl3pPr>
              <a:spcBef>
                <a:spcPts val="600"/>
              </a:spcBef>
              <a:spcAft>
                <a:spcPts val="0"/>
              </a:spcAft>
              <a:defRPr sz="1200">
                <a:solidFill>
                  <a:schemeClr val="tx1"/>
                </a:solidFill>
              </a:defRPr>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
        <p:nvSpPr>
          <p:cNvPr id="7" name="Titre 6">
            <a:extLst>
              <a:ext uri="{FF2B5EF4-FFF2-40B4-BE49-F238E27FC236}">
                <a16:creationId xmlns:a16="http://schemas.microsoft.com/office/drawing/2014/main" id="{A8E7ED9E-A328-4987-9140-8AE92695412D}"/>
              </a:ext>
            </a:extLst>
          </p:cNvPr>
          <p:cNvSpPr>
            <a:spLocks noGrp="1"/>
          </p:cNvSpPr>
          <p:nvPr>
            <p:ph type="title" hasCustomPrompt="1"/>
          </p:nvPr>
        </p:nvSpPr>
        <p:spPr/>
        <p:txBody>
          <a:bodyPr lIns="0"/>
          <a:lstStyle>
            <a:lvl1pPr>
              <a:defRPr/>
            </a:lvl1pPr>
          </a:lstStyle>
          <a:p>
            <a:r>
              <a:rPr lang="fr-FR" dirty="0" err="1"/>
              <a:t>Title</a:t>
            </a:r>
            <a:r>
              <a:rPr lang="fr-FR" dirty="0"/>
              <a:t> of the slide</a:t>
            </a:r>
          </a:p>
        </p:txBody>
      </p:sp>
      <p:sp>
        <p:nvSpPr>
          <p:cNvPr id="11" name="Text Placeholder 8">
            <a:extLst>
              <a:ext uri="{FF2B5EF4-FFF2-40B4-BE49-F238E27FC236}">
                <a16:creationId xmlns:a16="http://schemas.microsoft.com/office/drawing/2014/main" id="{1280ACD6-00A9-4C39-A87C-3E9B0191EBEA}"/>
              </a:ext>
            </a:extLst>
          </p:cNvPr>
          <p:cNvSpPr>
            <a:spLocks noGrp="1"/>
          </p:cNvSpPr>
          <p:nvPr>
            <p:ph type="body" sz="quarter" idx="18" hasCustomPrompt="1"/>
          </p:nvPr>
        </p:nvSpPr>
        <p:spPr>
          <a:xfrm>
            <a:off x="404790" y="6006967"/>
            <a:ext cx="11463417" cy="123111"/>
          </a:xfrm>
          <a:prstGeom prst="rect">
            <a:avLst/>
          </a:prstGeom>
        </p:spPr>
        <p:txBody>
          <a:bodyPr wrap="square" lIns="0" anchor="b">
            <a:spAutoFit/>
          </a:bodyPr>
          <a:lstStyle>
            <a:lvl1pPr marL="0" indent="0">
              <a:buNone/>
              <a:defRPr sz="799" b="0" i="1">
                <a:solidFill>
                  <a:schemeClr val="bg1">
                    <a:lumMod val="50000"/>
                  </a:schemeClr>
                </a:solidFill>
              </a:defRPr>
            </a:lvl1pPr>
            <a:lvl2pPr marL="133219" indent="0">
              <a:buNone/>
              <a:defRPr/>
            </a:lvl2pPr>
            <a:lvl3pPr marL="542397" indent="0">
              <a:buNone/>
              <a:defRPr/>
            </a:lvl3pPr>
            <a:lvl4pPr marL="758086" indent="0">
              <a:buNone/>
              <a:defRPr/>
            </a:lvl4pPr>
            <a:lvl5pPr marL="1032456" indent="0">
              <a:buNone/>
              <a:defRPr/>
            </a:lvl5pPr>
          </a:lstStyle>
          <a:p>
            <a:pPr lvl="0"/>
            <a:r>
              <a:rPr lang="en-GB" dirty="0"/>
              <a:t>Sources:</a:t>
            </a:r>
          </a:p>
        </p:txBody>
      </p:sp>
      <p:cxnSp>
        <p:nvCxnSpPr>
          <p:cNvPr id="12" name="Straight Connector 35">
            <a:extLst>
              <a:ext uri="{FF2B5EF4-FFF2-40B4-BE49-F238E27FC236}">
                <a16:creationId xmlns:a16="http://schemas.microsoft.com/office/drawing/2014/main" id="{C67592C2-0DB8-4942-A571-6655A988B75E}"/>
              </a:ext>
            </a:extLst>
          </p:cNvPr>
          <p:cNvCxnSpPr>
            <a:cxnSpLocks/>
          </p:cNvCxnSpPr>
          <p:nvPr/>
        </p:nvCxnSpPr>
        <p:spPr>
          <a:xfrm flipV="1">
            <a:off x="6095939" y="1808822"/>
            <a:ext cx="0" cy="3868079"/>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3" name="Text Placeholder 5">
            <a:extLst>
              <a:ext uri="{FF2B5EF4-FFF2-40B4-BE49-F238E27FC236}">
                <a16:creationId xmlns:a16="http://schemas.microsoft.com/office/drawing/2014/main" id="{4C0DD1BE-AC17-4952-9446-02C5E9403249}"/>
              </a:ext>
            </a:extLst>
          </p:cNvPr>
          <p:cNvSpPr>
            <a:spLocks noGrp="1"/>
          </p:cNvSpPr>
          <p:nvPr>
            <p:ph type="body" sz="quarter" idx="16" hasCustomPrompt="1"/>
          </p:nvPr>
        </p:nvSpPr>
        <p:spPr>
          <a:xfrm>
            <a:off x="399866" y="988314"/>
            <a:ext cx="11392287" cy="307491"/>
          </a:xfrm>
          <a:prstGeom prst="rect">
            <a:avLst/>
          </a:prstGeom>
          <a:noFill/>
        </p:spPr>
        <p:txBody>
          <a:bodyPr wrap="square" lIns="0" rIns="108000" bIns="0">
            <a:spAutoFit/>
          </a:bodyPr>
          <a:lstStyle>
            <a:lvl1pPr marL="0" indent="0">
              <a:buNone/>
              <a:defRPr sz="1999">
                <a:solidFill>
                  <a:schemeClr val="tx2"/>
                </a:solidFill>
              </a:defRPr>
            </a:lvl1pPr>
          </a:lstStyle>
          <a:p>
            <a:pPr lvl="0"/>
            <a:r>
              <a:rPr lang="en-GB" dirty="0"/>
              <a:t>Subtitle of the slide</a:t>
            </a:r>
          </a:p>
        </p:txBody>
      </p:sp>
      <p:sp>
        <p:nvSpPr>
          <p:cNvPr id="6" name="Text Placeholder 5">
            <a:extLst>
              <a:ext uri="{FF2B5EF4-FFF2-40B4-BE49-F238E27FC236}">
                <a16:creationId xmlns:a16="http://schemas.microsoft.com/office/drawing/2014/main" id="{8D39B1F8-3634-40F9-9408-F2CBE0247213}"/>
              </a:ext>
            </a:extLst>
          </p:cNvPr>
          <p:cNvSpPr>
            <a:spLocks noGrp="1"/>
          </p:cNvSpPr>
          <p:nvPr>
            <p:ph type="body" sz="quarter" idx="19"/>
          </p:nvPr>
        </p:nvSpPr>
        <p:spPr>
          <a:xfrm>
            <a:off x="400051" y="2814154"/>
            <a:ext cx="5510213" cy="552935"/>
          </a:xfrm>
          <a:solidFill>
            <a:schemeClr val="bg2"/>
          </a:solidFill>
        </p:spPr>
        <p:txBody>
          <a:bodyPr lIns="91440" rIns="91440" anchor="ctr"/>
          <a:lstStyle>
            <a:lvl1pPr marL="0" indent="0">
              <a:buNone/>
              <a:defRPr sz="1800" cap="all" baseline="0">
                <a:solidFill>
                  <a:schemeClr val="bg1"/>
                </a:solidFill>
              </a:defRPr>
            </a:lvl1pPr>
          </a:lstStyle>
          <a:p>
            <a:pPr lvl="0"/>
            <a:r>
              <a:rPr lang="en-US"/>
              <a:t>Click to edit Master text styles</a:t>
            </a:r>
          </a:p>
        </p:txBody>
      </p:sp>
      <p:sp>
        <p:nvSpPr>
          <p:cNvPr id="14" name="Text Placeholder 5">
            <a:extLst>
              <a:ext uri="{FF2B5EF4-FFF2-40B4-BE49-F238E27FC236}">
                <a16:creationId xmlns:a16="http://schemas.microsoft.com/office/drawing/2014/main" id="{0EB4F241-20EC-4791-BE61-E94F512DF4ED}"/>
              </a:ext>
            </a:extLst>
          </p:cNvPr>
          <p:cNvSpPr>
            <a:spLocks noGrp="1"/>
          </p:cNvSpPr>
          <p:nvPr>
            <p:ph type="body" sz="quarter" idx="20"/>
          </p:nvPr>
        </p:nvSpPr>
        <p:spPr>
          <a:xfrm>
            <a:off x="6275900" y="2814154"/>
            <a:ext cx="5510213" cy="552935"/>
          </a:xfrm>
          <a:solidFill>
            <a:schemeClr val="tx2"/>
          </a:solidFill>
        </p:spPr>
        <p:txBody>
          <a:bodyPr lIns="91440" rIns="91440" anchor="ctr"/>
          <a:lstStyle>
            <a:lvl1pPr marL="0" indent="0">
              <a:buNone/>
              <a:defRPr sz="1800" cap="all" baseline="0">
                <a:solidFill>
                  <a:schemeClr val="bg1"/>
                </a:solidFill>
              </a:defRPr>
            </a:lvl1pPr>
          </a:lstStyle>
          <a:p>
            <a:pPr lvl="0"/>
            <a:r>
              <a:rPr lang="en-US"/>
              <a:t>Click to edit Master text styles</a:t>
            </a:r>
          </a:p>
        </p:txBody>
      </p:sp>
      <p:sp>
        <p:nvSpPr>
          <p:cNvPr id="8" name="Picture Placeholder 7">
            <a:extLst>
              <a:ext uri="{FF2B5EF4-FFF2-40B4-BE49-F238E27FC236}">
                <a16:creationId xmlns:a16="http://schemas.microsoft.com/office/drawing/2014/main" id="{47590806-9CC6-4ED5-B6FE-592D298A97F9}"/>
              </a:ext>
            </a:extLst>
          </p:cNvPr>
          <p:cNvSpPr>
            <a:spLocks noGrp="1"/>
          </p:cNvSpPr>
          <p:nvPr>
            <p:ph type="pic" sz="quarter" idx="21"/>
          </p:nvPr>
        </p:nvSpPr>
        <p:spPr>
          <a:xfrm>
            <a:off x="400051" y="1490042"/>
            <a:ext cx="5510213" cy="1262687"/>
          </a:xfrm>
        </p:spPr>
        <p:txBody>
          <a:bodyPr anchor="ctr"/>
          <a:lstStyle>
            <a:lvl1pPr marL="0" indent="0" algn="ctr">
              <a:buNone/>
              <a:defRPr/>
            </a:lvl1pPr>
          </a:lstStyle>
          <a:p>
            <a:r>
              <a:rPr lang="en-US"/>
              <a:t>Click icon to add picture</a:t>
            </a:r>
            <a:endParaRPr lang="en-GB"/>
          </a:p>
        </p:txBody>
      </p:sp>
      <p:sp>
        <p:nvSpPr>
          <p:cNvPr id="15" name="Picture Placeholder 7">
            <a:extLst>
              <a:ext uri="{FF2B5EF4-FFF2-40B4-BE49-F238E27FC236}">
                <a16:creationId xmlns:a16="http://schemas.microsoft.com/office/drawing/2014/main" id="{E14BE750-5056-406F-9DE0-B0D365AEA43C}"/>
              </a:ext>
            </a:extLst>
          </p:cNvPr>
          <p:cNvSpPr>
            <a:spLocks noGrp="1"/>
          </p:cNvSpPr>
          <p:nvPr>
            <p:ph type="pic" sz="quarter" idx="22"/>
          </p:nvPr>
        </p:nvSpPr>
        <p:spPr>
          <a:xfrm>
            <a:off x="6275900" y="1490042"/>
            <a:ext cx="5510213" cy="1262687"/>
          </a:xfrm>
        </p:spPr>
        <p:txBody>
          <a:bodyPr anchor="ctr"/>
          <a:lstStyle>
            <a:lvl1pPr marL="0" indent="0" algn="ctr">
              <a:buNone/>
              <a:defRPr/>
            </a:lvl1pPr>
          </a:lstStyle>
          <a:p>
            <a:r>
              <a:rPr lang="en-US"/>
              <a:t>Click icon to add picture</a:t>
            </a:r>
            <a:endParaRPr lang="en-GB"/>
          </a:p>
        </p:txBody>
      </p:sp>
    </p:spTree>
    <p:extLst>
      <p:ext uri="{BB962C8B-B14F-4D97-AF65-F5344CB8AC3E}">
        <p14:creationId xmlns:p14="http://schemas.microsoft.com/office/powerpoint/2010/main" val="3795312422"/>
      </p:ext>
    </p:extLst>
  </p:cSld>
  <p:clrMapOvr>
    <a:masterClrMapping/>
  </p:clrMapOvr>
  <p:extLst>
    <p:ext uri="{DCECCB84-F9BA-43D5-87BE-67443E8EF086}">
      <p15:sldGuideLst xmlns:p15="http://schemas.microsoft.com/office/powerpoint/2012/main">
        <p15:guide id="1" pos="186">
          <p15:clr>
            <a:srgbClr val="F26B43"/>
          </p15:clr>
        </p15:guide>
        <p15:guide id="2" pos="5569">
          <p15:clr>
            <a:srgbClr val="F26B43"/>
          </p15:clr>
        </p15:guide>
        <p15:guide id="3" orient="horz" pos="174">
          <p15:clr>
            <a:srgbClr val="F26B43"/>
          </p15:clr>
        </p15:guide>
        <p15:guide id="5" orient="horz" pos="853">
          <p15:clr>
            <a:srgbClr val="F26B43"/>
          </p15:clr>
        </p15:guide>
        <p15:guide id="6" orient="horz" pos="2690">
          <p15:clr>
            <a:srgbClr val="F26B43"/>
          </p15:clr>
        </p15:guide>
        <p15:guide id="7" orient="horz" pos="2932">
          <p15:clr>
            <a:srgbClr val="F26B43"/>
          </p15:clr>
        </p15:guide>
        <p15:guide id="8" orient="horz" pos="3120">
          <p15:clr>
            <a:srgbClr val="F26B43"/>
          </p15:clr>
        </p15:guide>
        <p15:guide id="9" pos="230">
          <p15:clr>
            <a:srgbClr val="A4A3A4"/>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Chapter_Turquoise Bg">
    <p:bg>
      <p:bgPr>
        <a:solidFill>
          <a:schemeClr val="tx2"/>
        </a:solidFill>
        <a:effectLst/>
      </p:bgPr>
    </p:bg>
    <p:spTree>
      <p:nvGrpSpPr>
        <p:cNvPr id="1" name=""/>
        <p:cNvGrpSpPr/>
        <p:nvPr/>
      </p:nvGrpSpPr>
      <p:grpSpPr>
        <a:xfrm>
          <a:off x="0" y="0"/>
          <a:ext cx="0" cy="0"/>
          <a:chOff x="0" y="0"/>
          <a:chExt cx="0" cy="0"/>
        </a:xfrm>
      </p:grpSpPr>
      <p:graphicFrame>
        <p:nvGraphicFramePr>
          <p:cNvPr id="5" name="Objet 4" hidden="1">
            <a:extLst>
              <a:ext uri="{FF2B5EF4-FFF2-40B4-BE49-F238E27FC236}">
                <a16:creationId xmlns:a16="http://schemas.microsoft.com/office/drawing/2014/main" id="{60ABFA1E-B316-436E-9376-68EB419FC111}"/>
              </a:ext>
            </a:extLst>
          </p:cNvPr>
          <p:cNvGraphicFramePr>
            <a:graphicFrameLocks noChangeAspect="1"/>
          </p:cNvGraphicFramePr>
          <p:nvPr userDrawn="1">
            <p:custDataLst>
              <p:tags r:id="rId1"/>
            </p:custDataLst>
            <p:extLst>
              <p:ext uri="{D42A27DB-BD31-4B8C-83A1-F6EECF244321}">
                <p14:modId xmlns:p14="http://schemas.microsoft.com/office/powerpoint/2010/main" val="22424810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60ABFA1E-B316-436E-9376-68EB419FC11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090B98A0-6801-4768-B6F7-29BDCE8AEFAF}"/>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dirty="0">
              <a:latin typeface="Arial Black" panose="020B0A04020102020204" pitchFamily="34" charset="0"/>
              <a:ea typeface="+mj-ea"/>
              <a:cs typeface="+mj-cs"/>
              <a:sym typeface="Arial Black" panose="020B0A04020102020204" pitchFamily="34" charset="0"/>
            </a:endParaRPr>
          </a:p>
        </p:txBody>
      </p:sp>
      <p:sp>
        <p:nvSpPr>
          <p:cNvPr id="13" name="Forme libre : forme 12">
            <a:extLst>
              <a:ext uri="{FF2B5EF4-FFF2-40B4-BE49-F238E27FC236}">
                <a16:creationId xmlns:a16="http://schemas.microsoft.com/office/drawing/2014/main" id="{F64F9793-BC9C-4454-9F7F-5BB60A70AEED}"/>
              </a:ext>
            </a:extLst>
          </p:cNvPr>
          <p:cNvSpPr/>
          <p:nvPr userDrawn="1"/>
        </p:nvSpPr>
        <p:spPr>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dirty="0"/>
          </a:p>
        </p:txBody>
      </p:sp>
      <p:sp>
        <p:nvSpPr>
          <p:cNvPr id="14" name="Forme libre : forme 13">
            <a:extLst>
              <a:ext uri="{FF2B5EF4-FFF2-40B4-BE49-F238E27FC236}">
                <a16:creationId xmlns:a16="http://schemas.microsoft.com/office/drawing/2014/main" id="{D42A29F8-8B81-4FB1-8852-D3129D82F2F7}"/>
              </a:ext>
            </a:extLst>
          </p:cNvPr>
          <p:cNvSpPr/>
          <p:nvPr userDrawn="1"/>
        </p:nvSpPr>
        <p:spPr>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dirty="0"/>
          </a:p>
        </p:txBody>
      </p:sp>
      <p:sp>
        <p:nvSpPr>
          <p:cNvPr id="12" name="Espace réservé du texte 11">
            <a:extLst>
              <a:ext uri="{FF2B5EF4-FFF2-40B4-BE49-F238E27FC236}">
                <a16:creationId xmlns:a16="http://schemas.microsoft.com/office/drawing/2014/main" id="{EBE94776-9B87-471E-83E1-9924DF80A377}"/>
              </a:ext>
            </a:extLst>
          </p:cNvPr>
          <p:cNvSpPr>
            <a:spLocks noGrp="1"/>
          </p:cNvSpPr>
          <p:nvPr>
            <p:ph type="body" sz="quarter" idx="13" hasCustomPrompt="1"/>
          </p:nvPr>
        </p:nvSpPr>
        <p:spPr>
          <a:xfrm>
            <a:off x="9828892" y="3287"/>
            <a:ext cx="2231701" cy="4067267"/>
          </a:xfrm>
          <a:prstGeom prst="rect">
            <a:avLst/>
          </a:prstGeom>
        </p:spPr>
        <p:txBody>
          <a:bodyPr wrap="none">
            <a:spAutoFit/>
          </a:bodyPr>
          <a:lstStyle>
            <a:lvl1pPr marL="0" indent="0">
              <a:buNone/>
              <a:defRPr sz="28700" b="1">
                <a:solidFill>
                  <a:schemeClr val="bg1"/>
                </a:solidFill>
              </a:defRPr>
            </a:lvl1pPr>
          </a:lstStyle>
          <a:p>
            <a:pPr lvl="0"/>
            <a:r>
              <a:rPr lang="en-GB" dirty="0"/>
              <a:t>0</a:t>
            </a:r>
          </a:p>
        </p:txBody>
      </p:sp>
      <p:sp>
        <p:nvSpPr>
          <p:cNvPr id="15" name="Title 1">
            <a:extLst>
              <a:ext uri="{FF2B5EF4-FFF2-40B4-BE49-F238E27FC236}">
                <a16:creationId xmlns:a16="http://schemas.microsoft.com/office/drawing/2014/main" id="{6C4BB860-E9E5-4315-9166-BE3A6F99D541}"/>
              </a:ext>
            </a:extLst>
          </p:cNvPr>
          <p:cNvSpPr>
            <a:spLocks noGrp="1"/>
          </p:cNvSpPr>
          <p:nvPr>
            <p:ph type="title" hasCustomPrompt="1"/>
          </p:nvPr>
        </p:nvSpPr>
        <p:spPr>
          <a:xfrm>
            <a:off x="459207" y="546021"/>
            <a:ext cx="7551996" cy="1587679"/>
          </a:xfrm>
        </p:spPr>
        <p:txBody>
          <a:bodyPr lIns="72000" anchor="t">
            <a:spAutoFit/>
          </a:bodyPr>
          <a:lstStyle>
            <a:lvl1pPr>
              <a:lnSpc>
                <a:spcPct val="80000"/>
              </a:lnSpc>
              <a:defRPr sz="6000">
                <a:solidFill>
                  <a:schemeClr val="bg1"/>
                </a:solidFill>
                <a:latin typeface="+mj-lt"/>
              </a:defRPr>
            </a:lvl1pPr>
          </a:lstStyle>
          <a:p>
            <a:r>
              <a:rPr lang="en-GB" dirty="0"/>
              <a:t>Title of the chapter</a:t>
            </a:r>
          </a:p>
        </p:txBody>
      </p:sp>
      <p:sp>
        <p:nvSpPr>
          <p:cNvPr id="19" name="Espace réservé du texte 2">
            <a:extLst>
              <a:ext uri="{FF2B5EF4-FFF2-40B4-BE49-F238E27FC236}">
                <a16:creationId xmlns:a16="http://schemas.microsoft.com/office/drawing/2014/main" id="{9D0DDBF5-15A9-48AF-8154-A223158BFEC2}"/>
              </a:ext>
            </a:extLst>
          </p:cNvPr>
          <p:cNvSpPr>
            <a:spLocks noGrp="1"/>
          </p:cNvSpPr>
          <p:nvPr>
            <p:ph type="body" idx="1" hasCustomPrompt="1"/>
          </p:nvPr>
        </p:nvSpPr>
        <p:spPr>
          <a:xfrm>
            <a:off x="452215" y="2816932"/>
            <a:ext cx="7551996" cy="461665"/>
          </a:xfrm>
          <a:prstGeom prst="rect">
            <a:avLst/>
          </a:prstGeom>
        </p:spPr>
        <p:txBody>
          <a:bodyPr lIns="108000" rIns="180000">
            <a:spAutoFit/>
          </a:bodyPr>
          <a:lstStyle>
            <a:lvl1pPr marL="0" indent="0">
              <a:buNone/>
              <a:defRPr sz="24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Subtitle of the chapter</a:t>
            </a:r>
          </a:p>
        </p:txBody>
      </p:sp>
      <p:pic>
        <p:nvPicPr>
          <p:cNvPr id="20" name="Graphique 8">
            <a:extLst>
              <a:ext uri="{FF2B5EF4-FFF2-40B4-BE49-F238E27FC236}">
                <a16:creationId xmlns:a16="http://schemas.microsoft.com/office/drawing/2014/main" id="{45E8C3F4-2490-401C-BFA7-37816AAE0F9C}"/>
              </a:ext>
            </a:extLst>
          </p:cNvPr>
          <p:cNvPicPr>
            <a:picLocks noChangeAspect="1"/>
          </p:cNvPicPr>
          <p:nvPr userDrawn="1"/>
        </p:nvPicPr>
        <p:blipFill>
          <a:blip r:embed="rId6" cstate="screen">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21" name="Espace réservé du numéro de diapositive 2">
            <a:extLst>
              <a:ext uri="{FF2B5EF4-FFF2-40B4-BE49-F238E27FC236}">
                <a16:creationId xmlns:a16="http://schemas.microsoft.com/office/drawing/2014/main" id="{D1EEABA1-A797-42A3-88FC-A0BE2A9BB982}"/>
              </a:ext>
            </a:extLst>
          </p:cNvPr>
          <p:cNvSpPr>
            <a:spLocks noGrp="1"/>
          </p:cNvSpPr>
          <p:nvPr>
            <p:ph type="sldNum" sz="quarter" idx="14"/>
          </p:nvPr>
        </p:nvSpPr>
        <p:spPr>
          <a:xfrm>
            <a:off x="382932" y="6219234"/>
            <a:ext cx="360037" cy="365125"/>
          </a:xfrm>
          <a:prstGeom prst="rect">
            <a:avLst/>
          </a:prstGeom>
        </p:spPr>
        <p:txBody>
          <a:bodyPr/>
          <a:lstStyle>
            <a:lvl1pPr>
              <a:defRPr>
                <a:solidFill>
                  <a:schemeClr val="bg1"/>
                </a:solidFill>
              </a:defRPr>
            </a:lvl1pPr>
          </a:lstStyle>
          <a:p>
            <a:fld id="{D61AABEC-672F-4B68-B914-690DA978312C}" type="slidenum">
              <a:rPr lang="en-GB" smtClean="0"/>
              <a:pPr/>
              <a:t>‹#›</a:t>
            </a:fld>
            <a:r>
              <a:rPr lang="en-GB"/>
              <a:t> ‒ </a:t>
            </a:r>
            <a:endParaRPr lang="en-GB" dirty="0"/>
          </a:p>
        </p:txBody>
      </p:sp>
      <p:sp>
        <p:nvSpPr>
          <p:cNvPr id="22" name="Espace réservé du pied de page 4">
            <a:extLst>
              <a:ext uri="{FF2B5EF4-FFF2-40B4-BE49-F238E27FC236}">
                <a16:creationId xmlns:a16="http://schemas.microsoft.com/office/drawing/2014/main" id="{8E0CC66F-2823-4F24-845C-C4CBB5EDF455}"/>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 Ipsos | Doc Name</a:t>
            </a:r>
          </a:p>
        </p:txBody>
      </p:sp>
    </p:spTree>
    <p:extLst>
      <p:ext uri="{BB962C8B-B14F-4D97-AF65-F5344CB8AC3E}">
        <p14:creationId xmlns:p14="http://schemas.microsoft.com/office/powerpoint/2010/main" val="1957589680"/>
      </p:ext>
    </p:extLst>
  </p:cSld>
  <p:clrMapOvr>
    <a:masterClrMapping/>
  </p:clrMapOvr>
  <p:extLst>
    <p:ext uri="{DCECCB84-F9BA-43D5-87BE-67443E8EF086}">
      <p15:sldGuideLst xmlns:p15="http://schemas.microsoft.com/office/powerpoint/2012/main">
        <p15:guide id="1" pos="288">
          <p15:clr>
            <a:srgbClr val="F26B43"/>
          </p15:clr>
        </p15:guide>
        <p15:guide id="2" pos="360">
          <p15:clr>
            <a:srgbClr val="A4A3A4"/>
          </p15:clr>
        </p15:guide>
        <p15:guide id="3" orient="horz" pos="3906">
          <p15:clr>
            <a:srgbClr val="F26B43"/>
          </p15:clr>
        </p15:guide>
        <p15:guide id="4" orient="horz" pos="4156">
          <p15:clr>
            <a:srgbClr val="F26B43"/>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3 columns with dividers">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6" imgW="532" imgH="530" progId="TCLayout.ActiveDocument.1">
                  <p:embed/>
                </p:oleObj>
              </mc:Choice>
              <mc:Fallback>
                <p:oleObj name="Diapositive think-cell" r:id="rId6"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7"/>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04786" y="1808822"/>
            <a:ext cx="3633820" cy="3868079"/>
          </a:xfrm>
          <a:prstGeom prst="rect">
            <a:avLst/>
          </a:prstGeom>
        </p:spPr>
        <p:txBody>
          <a:bodyPr>
            <a:noAutofit/>
          </a:bodyPr>
          <a:lstStyle>
            <a:lvl1pPr>
              <a:spcBef>
                <a:spcPts val="400"/>
              </a:spcBef>
              <a:spcAft>
                <a:spcPts val="400"/>
              </a:spcAft>
              <a:defRPr sz="1599">
                <a:solidFill>
                  <a:schemeClr val="tx1"/>
                </a:solidFill>
              </a:defRPr>
            </a:lvl1pPr>
            <a:lvl2pPr marL="447238" indent="-314019">
              <a:spcBef>
                <a:spcPts val="400"/>
              </a:spcBef>
              <a:spcAft>
                <a:spcPts val="400"/>
              </a:spcAft>
              <a:buFontTx/>
              <a:buBlip>
                <a:blip r:embed="rId8"/>
              </a:buBlip>
              <a:defRPr sz="1599">
                <a:solidFill>
                  <a:schemeClr val="tx1"/>
                </a:solidFill>
              </a:defRPr>
            </a:lvl2pPr>
            <a:lvl3pPr>
              <a:spcBef>
                <a:spcPts val="400"/>
              </a:spcBef>
              <a:spcAft>
                <a:spcPts val="400"/>
              </a:spcAft>
              <a:defRPr sz="1399">
                <a:solidFill>
                  <a:schemeClr val="tx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10" name="Content Placeholder 2">
            <a:extLst>
              <a:ext uri="{FF2B5EF4-FFF2-40B4-BE49-F238E27FC236}">
                <a16:creationId xmlns:a16="http://schemas.microsoft.com/office/drawing/2014/main" id="{58EBDB8A-A132-411F-B6B9-59DC085B79E1}"/>
              </a:ext>
            </a:extLst>
          </p:cNvPr>
          <p:cNvSpPr>
            <a:spLocks noGrp="1"/>
          </p:cNvSpPr>
          <p:nvPr>
            <p:ph idx="15" hasCustomPrompt="1"/>
          </p:nvPr>
        </p:nvSpPr>
        <p:spPr>
          <a:xfrm>
            <a:off x="4279091" y="1808822"/>
            <a:ext cx="3633820" cy="3868079"/>
          </a:xfrm>
          <a:prstGeom prst="rect">
            <a:avLst/>
          </a:prstGeom>
        </p:spPr>
        <p:txBody>
          <a:bodyPr>
            <a:noAutofit/>
          </a:bodyPr>
          <a:lstStyle>
            <a:lvl1pPr>
              <a:spcBef>
                <a:spcPts val="400"/>
              </a:spcBef>
              <a:spcAft>
                <a:spcPts val="400"/>
              </a:spcAft>
              <a:defRPr sz="1599">
                <a:solidFill>
                  <a:schemeClr val="tx1"/>
                </a:solidFill>
              </a:defRPr>
            </a:lvl1pPr>
            <a:lvl2pPr marL="447238" indent="-314019">
              <a:spcBef>
                <a:spcPts val="400"/>
              </a:spcBef>
              <a:spcAft>
                <a:spcPts val="400"/>
              </a:spcAft>
              <a:buFontTx/>
              <a:buBlip>
                <a:blip r:embed="rId8"/>
              </a:buBlip>
              <a:defRPr sz="1599">
                <a:solidFill>
                  <a:schemeClr val="tx1"/>
                </a:solidFill>
              </a:defRPr>
            </a:lvl2pPr>
            <a:lvl3pPr>
              <a:spcBef>
                <a:spcPts val="400"/>
              </a:spcBef>
              <a:spcAft>
                <a:spcPts val="400"/>
              </a:spcAft>
              <a:defRPr sz="1399">
                <a:solidFill>
                  <a:schemeClr val="tx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12" name="Content Placeholder 2">
            <a:extLst>
              <a:ext uri="{FF2B5EF4-FFF2-40B4-BE49-F238E27FC236}">
                <a16:creationId xmlns:a16="http://schemas.microsoft.com/office/drawing/2014/main" id="{DACE61B7-02B5-4E0A-8D96-29AA5F2E9A05}"/>
              </a:ext>
            </a:extLst>
          </p:cNvPr>
          <p:cNvSpPr>
            <a:spLocks noGrp="1"/>
          </p:cNvSpPr>
          <p:nvPr>
            <p:ph idx="16" hasCustomPrompt="1"/>
          </p:nvPr>
        </p:nvSpPr>
        <p:spPr>
          <a:xfrm>
            <a:off x="8153371" y="1808822"/>
            <a:ext cx="3633820" cy="3868079"/>
          </a:xfrm>
          <a:prstGeom prst="rect">
            <a:avLst/>
          </a:prstGeom>
        </p:spPr>
        <p:txBody>
          <a:bodyPr>
            <a:noAutofit/>
          </a:bodyPr>
          <a:lstStyle>
            <a:lvl1pPr>
              <a:spcBef>
                <a:spcPts val="400"/>
              </a:spcBef>
              <a:spcAft>
                <a:spcPts val="400"/>
              </a:spcAft>
              <a:defRPr sz="1599">
                <a:solidFill>
                  <a:schemeClr val="tx1"/>
                </a:solidFill>
              </a:defRPr>
            </a:lvl1pPr>
            <a:lvl2pPr marL="447238" indent="-314019">
              <a:spcBef>
                <a:spcPts val="400"/>
              </a:spcBef>
              <a:spcAft>
                <a:spcPts val="400"/>
              </a:spcAft>
              <a:buFontTx/>
              <a:buBlip>
                <a:blip r:embed="rId8"/>
              </a:buBlip>
              <a:defRPr sz="1599">
                <a:solidFill>
                  <a:schemeClr val="tx1"/>
                </a:solidFill>
              </a:defRPr>
            </a:lvl2pPr>
            <a:lvl3pPr>
              <a:spcBef>
                <a:spcPts val="400"/>
              </a:spcBef>
              <a:spcAft>
                <a:spcPts val="400"/>
              </a:spcAft>
              <a:defRPr sz="1399">
                <a:solidFill>
                  <a:schemeClr val="tx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6" name="Titre 5">
            <a:extLst>
              <a:ext uri="{FF2B5EF4-FFF2-40B4-BE49-F238E27FC236}">
                <a16:creationId xmlns:a16="http://schemas.microsoft.com/office/drawing/2014/main" id="{826B9503-2AC4-450D-A0D4-5019A3085BE9}"/>
              </a:ext>
            </a:extLst>
          </p:cNvPr>
          <p:cNvSpPr>
            <a:spLocks noGrp="1"/>
          </p:cNvSpPr>
          <p:nvPr>
            <p:ph type="title" hasCustomPrompt="1"/>
          </p:nvPr>
        </p:nvSpPr>
        <p:spPr/>
        <p:txBody>
          <a:bodyPr/>
          <a:lstStyle>
            <a:lvl1pPr>
              <a:defRPr/>
            </a:lvl1pPr>
          </a:lstStyle>
          <a:p>
            <a:r>
              <a:rPr lang="fr-FR" dirty="0" err="1"/>
              <a:t>Title</a:t>
            </a:r>
            <a:r>
              <a:rPr lang="fr-FR" dirty="0"/>
              <a:t> of the slide</a:t>
            </a:r>
          </a:p>
        </p:txBody>
      </p:sp>
      <p:sp>
        <p:nvSpPr>
          <p:cNvPr id="14" name="Text Placeholder 8">
            <a:extLst>
              <a:ext uri="{FF2B5EF4-FFF2-40B4-BE49-F238E27FC236}">
                <a16:creationId xmlns:a16="http://schemas.microsoft.com/office/drawing/2014/main" id="{20B967EF-526B-42DF-870F-C27D85C3749D}"/>
              </a:ext>
            </a:extLst>
          </p:cNvPr>
          <p:cNvSpPr>
            <a:spLocks noGrp="1"/>
          </p:cNvSpPr>
          <p:nvPr>
            <p:ph type="body" sz="quarter" idx="18" hasCustomPrompt="1"/>
          </p:nvPr>
        </p:nvSpPr>
        <p:spPr>
          <a:xfrm>
            <a:off x="404790" y="6006967"/>
            <a:ext cx="11463417" cy="123111"/>
          </a:xfrm>
          <a:prstGeom prst="rect">
            <a:avLst/>
          </a:prstGeom>
        </p:spPr>
        <p:txBody>
          <a:bodyPr wrap="square" lIns="72000" anchor="b">
            <a:spAutoFit/>
          </a:bodyPr>
          <a:lstStyle>
            <a:lvl1pPr marL="0" indent="0">
              <a:buNone/>
              <a:defRPr sz="799" b="0" i="1">
                <a:solidFill>
                  <a:schemeClr val="bg1">
                    <a:lumMod val="50000"/>
                  </a:schemeClr>
                </a:solidFill>
              </a:defRPr>
            </a:lvl1pPr>
            <a:lvl2pPr marL="133219" indent="0">
              <a:buNone/>
              <a:defRPr/>
            </a:lvl2pPr>
            <a:lvl3pPr marL="542397" indent="0">
              <a:buNone/>
              <a:defRPr/>
            </a:lvl3pPr>
            <a:lvl4pPr marL="758086" indent="0">
              <a:buNone/>
              <a:defRPr/>
            </a:lvl4pPr>
            <a:lvl5pPr marL="1032456" indent="0">
              <a:buNone/>
              <a:defRPr/>
            </a:lvl5pPr>
          </a:lstStyle>
          <a:p>
            <a:pPr lvl="0"/>
            <a:r>
              <a:rPr lang="en-GB" dirty="0"/>
              <a:t>Sources:</a:t>
            </a:r>
          </a:p>
        </p:txBody>
      </p:sp>
      <p:cxnSp>
        <p:nvCxnSpPr>
          <p:cNvPr id="15" name="Straight Connector 35">
            <a:extLst>
              <a:ext uri="{FF2B5EF4-FFF2-40B4-BE49-F238E27FC236}">
                <a16:creationId xmlns:a16="http://schemas.microsoft.com/office/drawing/2014/main" id="{418BE7AA-B05F-40FC-BE65-334D5A780A55}"/>
              </a:ext>
            </a:extLst>
          </p:cNvPr>
          <p:cNvCxnSpPr>
            <a:cxnSpLocks/>
          </p:cNvCxnSpPr>
          <p:nvPr/>
        </p:nvCxnSpPr>
        <p:spPr>
          <a:xfrm flipV="1">
            <a:off x="4158848" y="1808822"/>
            <a:ext cx="0" cy="3868079"/>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6" name="Straight Connector 35">
            <a:extLst>
              <a:ext uri="{FF2B5EF4-FFF2-40B4-BE49-F238E27FC236}">
                <a16:creationId xmlns:a16="http://schemas.microsoft.com/office/drawing/2014/main" id="{8E28A143-6AE4-4026-8B3B-9C8721F9340E}"/>
              </a:ext>
            </a:extLst>
          </p:cNvPr>
          <p:cNvCxnSpPr>
            <a:cxnSpLocks/>
          </p:cNvCxnSpPr>
          <p:nvPr/>
        </p:nvCxnSpPr>
        <p:spPr>
          <a:xfrm flipV="1">
            <a:off x="8033139" y="1808822"/>
            <a:ext cx="0" cy="3868079"/>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9" name="Text Placeholder 5">
            <a:extLst>
              <a:ext uri="{FF2B5EF4-FFF2-40B4-BE49-F238E27FC236}">
                <a16:creationId xmlns:a16="http://schemas.microsoft.com/office/drawing/2014/main" id="{6BB5132D-F6F6-4C86-AA5F-0E62EBCAC583}"/>
              </a:ext>
            </a:extLst>
          </p:cNvPr>
          <p:cNvSpPr>
            <a:spLocks noGrp="1"/>
          </p:cNvSpPr>
          <p:nvPr>
            <p:ph type="body" sz="quarter" idx="19" hasCustomPrompt="1"/>
          </p:nvPr>
        </p:nvSpPr>
        <p:spPr>
          <a:xfrm>
            <a:off x="399866" y="1346867"/>
            <a:ext cx="11387324" cy="307491"/>
          </a:xfrm>
          <a:prstGeom prst="rect">
            <a:avLst/>
          </a:prstGeom>
          <a:noFill/>
        </p:spPr>
        <p:txBody>
          <a:bodyPr wrap="square" lIns="0" rIns="0" bIns="0">
            <a:spAutoFit/>
          </a:bodyPr>
          <a:lstStyle>
            <a:lvl1pPr marL="0" indent="0">
              <a:buNone/>
              <a:defRPr sz="1999">
                <a:solidFill>
                  <a:schemeClr val="tx2"/>
                </a:solidFill>
              </a:defRPr>
            </a:lvl1pPr>
          </a:lstStyle>
          <a:p>
            <a:pPr lvl="0"/>
            <a:r>
              <a:rPr lang="en-GB" dirty="0"/>
              <a:t>Subtitle of the slide</a:t>
            </a:r>
          </a:p>
        </p:txBody>
      </p:sp>
      <p:graphicFrame>
        <p:nvGraphicFramePr>
          <p:cNvPr id="13" name="Objet 3" hidden="1">
            <a:extLst>
              <a:ext uri="{FF2B5EF4-FFF2-40B4-BE49-F238E27FC236}">
                <a16:creationId xmlns:a16="http://schemas.microsoft.com/office/drawing/2014/main" id="{44CC1B9D-AD0E-494D-942C-267C180A1E2C}"/>
              </a:ext>
            </a:extLst>
          </p:cNvPr>
          <p:cNvGraphicFramePr>
            <a:graphicFrameLocks noChangeAspect="1"/>
          </p:cNvGraphicFramePr>
          <p:nvPr userDrawn="1">
            <p:custDataLst>
              <p:tags r:id="rId3"/>
            </p:custDataLst>
            <p:extLst>
              <p:ext uri="{D42A27DB-BD31-4B8C-83A1-F6EECF244321}">
                <p14:modId xmlns:p14="http://schemas.microsoft.com/office/powerpoint/2010/main" val="1770642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9" imgW="532" imgH="530" progId="TCLayout.ActiveDocument.1">
                  <p:embed/>
                </p:oleObj>
              </mc:Choice>
              <mc:Fallback>
                <p:oleObj name="Diapositive think-cell" r:id="rId9" imgW="532" imgH="530" progId="TCLayout.ActiveDocument.1">
                  <p:embed/>
                  <p:pic>
                    <p:nvPicPr>
                      <p:cNvPr id="13" name="Objet 3" hidden="1">
                        <a:extLst>
                          <a:ext uri="{FF2B5EF4-FFF2-40B4-BE49-F238E27FC236}">
                            <a16:creationId xmlns:a16="http://schemas.microsoft.com/office/drawing/2014/main" id="{44CC1B9D-AD0E-494D-942C-267C180A1E2C}"/>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7" name="Rectangle 16" hidden="1">
            <a:extLst>
              <a:ext uri="{FF2B5EF4-FFF2-40B4-BE49-F238E27FC236}">
                <a16:creationId xmlns:a16="http://schemas.microsoft.com/office/drawing/2014/main" id="{ABCC59B4-C42B-4EB4-98DE-552DBB6483B7}"/>
              </a:ext>
            </a:extLst>
          </p:cNvPr>
          <p:cNvSpPr/>
          <p:nvPr userDrawn="1">
            <p:custDataLst>
              <p:tags r:id="rId4"/>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cxnSp>
        <p:nvCxnSpPr>
          <p:cNvPr id="18" name="Straight Connector 35">
            <a:extLst>
              <a:ext uri="{FF2B5EF4-FFF2-40B4-BE49-F238E27FC236}">
                <a16:creationId xmlns:a16="http://schemas.microsoft.com/office/drawing/2014/main" id="{BA306CBD-CF3C-47B2-B402-CBF433BDC31F}"/>
              </a:ext>
            </a:extLst>
          </p:cNvPr>
          <p:cNvCxnSpPr>
            <a:cxnSpLocks/>
          </p:cNvCxnSpPr>
          <p:nvPr userDrawn="1"/>
        </p:nvCxnSpPr>
        <p:spPr>
          <a:xfrm flipV="1">
            <a:off x="4158848"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0" name="Straight Connector 35">
            <a:extLst>
              <a:ext uri="{FF2B5EF4-FFF2-40B4-BE49-F238E27FC236}">
                <a16:creationId xmlns:a16="http://schemas.microsoft.com/office/drawing/2014/main" id="{C342A434-137A-4E71-A170-84834CCE6726}"/>
              </a:ext>
            </a:extLst>
          </p:cNvPr>
          <p:cNvCxnSpPr>
            <a:cxnSpLocks/>
          </p:cNvCxnSpPr>
          <p:nvPr userDrawn="1"/>
        </p:nvCxnSpPr>
        <p:spPr>
          <a:xfrm flipV="1">
            <a:off x="8033139"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21" name="Cadre 16">
            <a:extLst>
              <a:ext uri="{FF2B5EF4-FFF2-40B4-BE49-F238E27FC236}">
                <a16:creationId xmlns:a16="http://schemas.microsoft.com/office/drawing/2014/main" id="{5A93B92B-99C3-436F-8CD8-BFE5C5D3D505}"/>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2893380443"/>
      </p:ext>
    </p:extLst>
  </p:cSld>
  <p:clrMapOvr>
    <a:masterClrMapping/>
  </p:clrMapOvr>
  <p:extLst>
    <p:ext uri="{DCECCB84-F9BA-43D5-87BE-67443E8EF086}">
      <p15:sldGuideLst xmlns:p15="http://schemas.microsoft.com/office/powerpoint/2012/main">
        <p15:guide id="1" pos="186">
          <p15:clr>
            <a:srgbClr val="F26B43"/>
          </p15:clr>
        </p15:guide>
        <p15:guide id="2" pos="5569">
          <p15:clr>
            <a:srgbClr val="F26B43"/>
          </p15:clr>
        </p15:guide>
        <p15:guide id="3" orient="horz" pos="174">
          <p15:clr>
            <a:srgbClr val="F26B43"/>
          </p15:clr>
        </p15:guide>
        <p15:guide id="5" orient="horz" pos="853">
          <p15:clr>
            <a:srgbClr val="F26B43"/>
          </p15:clr>
        </p15:guide>
        <p15:guide id="6" orient="horz" pos="2690">
          <p15:clr>
            <a:srgbClr val="F26B43"/>
          </p15:clr>
        </p15:guide>
        <p15:guide id="7" orient="horz" pos="2932">
          <p15:clr>
            <a:srgbClr val="F26B43"/>
          </p15:clr>
        </p15:guide>
        <p15:guide id="8" orient="horz" pos="3120">
          <p15:clr>
            <a:srgbClr val="F26B43"/>
          </p15:clr>
        </p15:guide>
        <p15:guide id="9" pos="230">
          <p15:clr>
            <a:srgbClr val="A4A3A4"/>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4 columns with dividers">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28440" y="2590800"/>
            <a:ext cx="2667153" cy="3209990"/>
          </a:xfrm>
          <a:prstGeom prst="rect">
            <a:avLst/>
          </a:prstGeom>
        </p:spPr>
        <p:txBody>
          <a:bodyPr>
            <a:noAutofit/>
          </a:bodyPr>
          <a:lstStyle>
            <a:lvl1pPr>
              <a:spcBef>
                <a:spcPts val="600"/>
              </a:spcBef>
              <a:spcAft>
                <a:spcPts val="0"/>
              </a:spcAft>
              <a:defRPr sz="1400">
                <a:solidFill>
                  <a:schemeClr val="tx1"/>
                </a:solidFill>
              </a:defRPr>
            </a:lvl1pPr>
            <a:lvl2pPr marL="447238" indent="-314019">
              <a:spcBef>
                <a:spcPts val="600"/>
              </a:spcBef>
              <a:spcAft>
                <a:spcPts val="0"/>
              </a:spcAft>
              <a:buFontTx/>
              <a:buBlip>
                <a:blip r:embed="rId6"/>
              </a:buBlip>
              <a:defRPr sz="1400">
                <a:solidFill>
                  <a:schemeClr val="tx1"/>
                </a:solidFill>
              </a:defRPr>
            </a:lvl2pPr>
            <a:lvl3pPr>
              <a:spcBef>
                <a:spcPts val="600"/>
              </a:spcBef>
              <a:spcAft>
                <a:spcPts val="0"/>
              </a:spcAft>
              <a:defRPr sz="1200">
                <a:solidFill>
                  <a:schemeClr val="tx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10" name="Content Placeholder 2">
            <a:extLst>
              <a:ext uri="{FF2B5EF4-FFF2-40B4-BE49-F238E27FC236}">
                <a16:creationId xmlns:a16="http://schemas.microsoft.com/office/drawing/2014/main" id="{58EBDB8A-A132-411F-B6B9-59DC085B79E1}"/>
              </a:ext>
            </a:extLst>
          </p:cNvPr>
          <p:cNvSpPr>
            <a:spLocks noGrp="1"/>
          </p:cNvSpPr>
          <p:nvPr>
            <p:ph idx="15" hasCustomPrompt="1"/>
          </p:nvPr>
        </p:nvSpPr>
        <p:spPr>
          <a:xfrm>
            <a:off x="3333523" y="2590800"/>
            <a:ext cx="2667153" cy="3209990"/>
          </a:xfrm>
          <a:prstGeom prst="rect">
            <a:avLst/>
          </a:prstGeom>
        </p:spPr>
        <p:txBody>
          <a:bodyPr>
            <a:noAutofit/>
          </a:bodyPr>
          <a:lstStyle>
            <a:lvl1pPr>
              <a:spcBef>
                <a:spcPts val="600"/>
              </a:spcBef>
              <a:spcAft>
                <a:spcPts val="0"/>
              </a:spcAft>
              <a:defRPr sz="1400">
                <a:solidFill>
                  <a:schemeClr val="tx1"/>
                </a:solidFill>
              </a:defRPr>
            </a:lvl1pPr>
            <a:lvl2pPr marL="447238" indent="-314019">
              <a:spcBef>
                <a:spcPts val="600"/>
              </a:spcBef>
              <a:spcAft>
                <a:spcPts val="0"/>
              </a:spcAft>
              <a:buFontTx/>
              <a:buBlip>
                <a:blip r:embed="rId6"/>
              </a:buBlip>
              <a:defRPr sz="1400">
                <a:solidFill>
                  <a:schemeClr val="tx1"/>
                </a:solidFill>
              </a:defRPr>
            </a:lvl2pPr>
            <a:lvl3pPr>
              <a:spcBef>
                <a:spcPts val="600"/>
              </a:spcBef>
              <a:spcAft>
                <a:spcPts val="0"/>
              </a:spcAft>
              <a:defRPr sz="1200">
                <a:solidFill>
                  <a:schemeClr val="tx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12" name="Content Placeholder 2">
            <a:extLst>
              <a:ext uri="{FF2B5EF4-FFF2-40B4-BE49-F238E27FC236}">
                <a16:creationId xmlns:a16="http://schemas.microsoft.com/office/drawing/2014/main" id="{DACE61B7-02B5-4E0A-8D96-29AA5F2E9A05}"/>
              </a:ext>
            </a:extLst>
          </p:cNvPr>
          <p:cNvSpPr>
            <a:spLocks noGrp="1"/>
          </p:cNvSpPr>
          <p:nvPr>
            <p:ph idx="16" hasCustomPrompt="1"/>
          </p:nvPr>
        </p:nvSpPr>
        <p:spPr>
          <a:xfrm>
            <a:off x="6214956" y="2590800"/>
            <a:ext cx="2667153" cy="3209990"/>
          </a:xfrm>
          <a:prstGeom prst="rect">
            <a:avLst/>
          </a:prstGeom>
        </p:spPr>
        <p:txBody>
          <a:bodyPr>
            <a:noAutofit/>
          </a:bodyPr>
          <a:lstStyle>
            <a:lvl1pPr>
              <a:spcBef>
                <a:spcPts val="600"/>
              </a:spcBef>
              <a:spcAft>
                <a:spcPts val="0"/>
              </a:spcAft>
              <a:defRPr sz="1400">
                <a:solidFill>
                  <a:schemeClr val="tx1"/>
                </a:solidFill>
              </a:defRPr>
            </a:lvl1pPr>
            <a:lvl2pPr marL="447238" indent="-314019">
              <a:spcBef>
                <a:spcPts val="600"/>
              </a:spcBef>
              <a:spcAft>
                <a:spcPts val="0"/>
              </a:spcAft>
              <a:buFontTx/>
              <a:buBlip>
                <a:blip r:embed="rId6"/>
              </a:buBlip>
              <a:defRPr sz="1400">
                <a:solidFill>
                  <a:schemeClr val="tx1"/>
                </a:solidFill>
              </a:defRPr>
            </a:lvl2pPr>
            <a:lvl3pPr>
              <a:spcBef>
                <a:spcPts val="600"/>
              </a:spcBef>
              <a:spcAft>
                <a:spcPts val="0"/>
              </a:spcAft>
              <a:defRPr sz="1200">
                <a:solidFill>
                  <a:schemeClr val="tx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6" name="Titre 5">
            <a:extLst>
              <a:ext uri="{FF2B5EF4-FFF2-40B4-BE49-F238E27FC236}">
                <a16:creationId xmlns:a16="http://schemas.microsoft.com/office/drawing/2014/main" id="{826B9503-2AC4-450D-A0D4-5019A3085BE9}"/>
              </a:ext>
            </a:extLst>
          </p:cNvPr>
          <p:cNvSpPr>
            <a:spLocks noGrp="1"/>
          </p:cNvSpPr>
          <p:nvPr>
            <p:ph type="title" hasCustomPrompt="1"/>
          </p:nvPr>
        </p:nvSpPr>
        <p:spPr>
          <a:xfrm>
            <a:off x="404787" y="382819"/>
            <a:ext cx="11382428" cy="344325"/>
          </a:xfrm>
        </p:spPr>
        <p:txBody>
          <a:bodyPr/>
          <a:lstStyle>
            <a:lvl1pPr>
              <a:defRPr/>
            </a:lvl1pPr>
          </a:lstStyle>
          <a:p>
            <a:r>
              <a:rPr lang="fr-FR" dirty="0" err="1"/>
              <a:t>Title</a:t>
            </a:r>
            <a:r>
              <a:rPr lang="fr-FR" dirty="0"/>
              <a:t> of the slide</a:t>
            </a:r>
          </a:p>
        </p:txBody>
      </p:sp>
      <p:sp>
        <p:nvSpPr>
          <p:cNvPr id="14" name="Text Placeholder 8">
            <a:extLst>
              <a:ext uri="{FF2B5EF4-FFF2-40B4-BE49-F238E27FC236}">
                <a16:creationId xmlns:a16="http://schemas.microsoft.com/office/drawing/2014/main" id="{20B967EF-526B-42DF-870F-C27D85C3749D}"/>
              </a:ext>
            </a:extLst>
          </p:cNvPr>
          <p:cNvSpPr>
            <a:spLocks noGrp="1"/>
          </p:cNvSpPr>
          <p:nvPr>
            <p:ph type="body" sz="quarter" idx="18" hasCustomPrompt="1"/>
          </p:nvPr>
        </p:nvSpPr>
        <p:spPr>
          <a:xfrm>
            <a:off x="404790" y="6006967"/>
            <a:ext cx="11463417" cy="123111"/>
          </a:xfrm>
          <a:prstGeom prst="rect">
            <a:avLst/>
          </a:prstGeom>
        </p:spPr>
        <p:txBody>
          <a:bodyPr wrap="square" lIns="72000" anchor="b">
            <a:spAutoFit/>
          </a:bodyPr>
          <a:lstStyle>
            <a:lvl1pPr marL="0" indent="0">
              <a:buNone/>
              <a:defRPr sz="799" b="0" i="1">
                <a:solidFill>
                  <a:schemeClr val="bg1">
                    <a:lumMod val="50000"/>
                  </a:schemeClr>
                </a:solidFill>
              </a:defRPr>
            </a:lvl1pPr>
            <a:lvl2pPr marL="133219" indent="0">
              <a:buNone/>
              <a:defRPr/>
            </a:lvl2pPr>
            <a:lvl3pPr marL="542397" indent="0">
              <a:buNone/>
              <a:defRPr/>
            </a:lvl3pPr>
            <a:lvl4pPr marL="758086" indent="0">
              <a:buNone/>
              <a:defRPr/>
            </a:lvl4pPr>
            <a:lvl5pPr marL="1032456" indent="0">
              <a:buNone/>
              <a:defRPr/>
            </a:lvl5pPr>
          </a:lstStyle>
          <a:p>
            <a:pPr lvl="0"/>
            <a:r>
              <a:rPr lang="en-GB" dirty="0"/>
              <a:t>Sources:</a:t>
            </a:r>
          </a:p>
        </p:txBody>
      </p:sp>
      <p:sp>
        <p:nvSpPr>
          <p:cNvPr id="15" name="Content Placeholder 2">
            <a:extLst>
              <a:ext uri="{FF2B5EF4-FFF2-40B4-BE49-F238E27FC236}">
                <a16:creationId xmlns:a16="http://schemas.microsoft.com/office/drawing/2014/main" id="{1D0309A2-2C77-4A6B-86B6-B5D04081C276}"/>
              </a:ext>
            </a:extLst>
          </p:cNvPr>
          <p:cNvSpPr>
            <a:spLocks noGrp="1"/>
          </p:cNvSpPr>
          <p:nvPr>
            <p:ph idx="19" hasCustomPrompt="1"/>
          </p:nvPr>
        </p:nvSpPr>
        <p:spPr>
          <a:xfrm>
            <a:off x="9120040" y="2590800"/>
            <a:ext cx="2667153" cy="3209990"/>
          </a:xfrm>
          <a:prstGeom prst="rect">
            <a:avLst/>
          </a:prstGeom>
        </p:spPr>
        <p:txBody>
          <a:bodyPr>
            <a:noAutofit/>
          </a:bodyPr>
          <a:lstStyle>
            <a:lvl1pPr>
              <a:spcBef>
                <a:spcPts val="600"/>
              </a:spcBef>
              <a:spcAft>
                <a:spcPts val="0"/>
              </a:spcAft>
              <a:defRPr sz="1400">
                <a:solidFill>
                  <a:schemeClr val="tx1"/>
                </a:solidFill>
              </a:defRPr>
            </a:lvl1pPr>
            <a:lvl2pPr marL="447238" indent="-314019">
              <a:spcBef>
                <a:spcPts val="600"/>
              </a:spcBef>
              <a:spcAft>
                <a:spcPts val="0"/>
              </a:spcAft>
              <a:buFontTx/>
              <a:buBlip>
                <a:blip r:embed="rId6"/>
              </a:buBlip>
              <a:defRPr sz="1400">
                <a:solidFill>
                  <a:schemeClr val="tx1"/>
                </a:solidFill>
              </a:defRPr>
            </a:lvl2pPr>
            <a:lvl3pPr>
              <a:spcBef>
                <a:spcPts val="600"/>
              </a:spcBef>
              <a:spcAft>
                <a:spcPts val="0"/>
              </a:spcAft>
              <a:defRPr sz="1200">
                <a:solidFill>
                  <a:schemeClr val="tx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cxnSp>
        <p:nvCxnSpPr>
          <p:cNvPr id="16" name="Straight Connector 35">
            <a:extLst>
              <a:ext uri="{FF2B5EF4-FFF2-40B4-BE49-F238E27FC236}">
                <a16:creationId xmlns:a16="http://schemas.microsoft.com/office/drawing/2014/main" id="{5BACBC25-5487-4894-AB69-DC61AF350FEE}"/>
              </a:ext>
            </a:extLst>
          </p:cNvPr>
          <p:cNvCxnSpPr>
            <a:cxnSpLocks/>
          </p:cNvCxnSpPr>
          <p:nvPr/>
        </p:nvCxnSpPr>
        <p:spPr>
          <a:xfrm flipV="1">
            <a:off x="3190903" y="1808822"/>
            <a:ext cx="0" cy="3868079"/>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8" name="Straight Connector 35">
            <a:extLst>
              <a:ext uri="{FF2B5EF4-FFF2-40B4-BE49-F238E27FC236}">
                <a16:creationId xmlns:a16="http://schemas.microsoft.com/office/drawing/2014/main" id="{F1570288-B026-49B2-AE34-8E27B6EB2D8D}"/>
              </a:ext>
            </a:extLst>
          </p:cNvPr>
          <p:cNvCxnSpPr>
            <a:cxnSpLocks/>
          </p:cNvCxnSpPr>
          <p:nvPr/>
        </p:nvCxnSpPr>
        <p:spPr>
          <a:xfrm flipV="1">
            <a:off x="6095987" y="1808822"/>
            <a:ext cx="0" cy="3868079"/>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9" name="Straight Connector 35">
            <a:extLst>
              <a:ext uri="{FF2B5EF4-FFF2-40B4-BE49-F238E27FC236}">
                <a16:creationId xmlns:a16="http://schemas.microsoft.com/office/drawing/2014/main" id="{FDF868AB-0A81-40C5-9695-1BD120946D0A}"/>
              </a:ext>
            </a:extLst>
          </p:cNvPr>
          <p:cNvCxnSpPr>
            <a:cxnSpLocks/>
          </p:cNvCxnSpPr>
          <p:nvPr/>
        </p:nvCxnSpPr>
        <p:spPr>
          <a:xfrm flipV="1">
            <a:off x="9001069" y="1808822"/>
            <a:ext cx="0" cy="3868079"/>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7" name="Text Placeholder 5">
            <a:extLst>
              <a:ext uri="{FF2B5EF4-FFF2-40B4-BE49-F238E27FC236}">
                <a16:creationId xmlns:a16="http://schemas.microsoft.com/office/drawing/2014/main" id="{9662D3B7-0344-4CA3-BB4D-B98E7E5ECEEA}"/>
              </a:ext>
            </a:extLst>
          </p:cNvPr>
          <p:cNvSpPr>
            <a:spLocks noGrp="1"/>
          </p:cNvSpPr>
          <p:nvPr>
            <p:ph type="body" sz="quarter" idx="20" hasCustomPrompt="1"/>
          </p:nvPr>
        </p:nvSpPr>
        <p:spPr>
          <a:xfrm>
            <a:off x="399865" y="960491"/>
            <a:ext cx="11382424" cy="307491"/>
          </a:xfrm>
          <a:prstGeom prst="rect">
            <a:avLst/>
          </a:prstGeom>
          <a:noFill/>
        </p:spPr>
        <p:txBody>
          <a:bodyPr wrap="square" lIns="0" rIns="0" bIns="0">
            <a:spAutoFit/>
          </a:bodyPr>
          <a:lstStyle>
            <a:lvl1pPr marL="0" indent="0">
              <a:buNone/>
              <a:defRPr sz="1999">
                <a:solidFill>
                  <a:schemeClr val="tx2"/>
                </a:solidFill>
              </a:defRPr>
            </a:lvl1pPr>
          </a:lstStyle>
          <a:p>
            <a:pPr lvl="0"/>
            <a:r>
              <a:rPr lang="en-GB" dirty="0"/>
              <a:t>Subtitle of the slide</a:t>
            </a:r>
          </a:p>
        </p:txBody>
      </p:sp>
      <p:sp>
        <p:nvSpPr>
          <p:cNvPr id="20" name="Espace réservé du texte 4">
            <a:extLst>
              <a:ext uri="{FF2B5EF4-FFF2-40B4-BE49-F238E27FC236}">
                <a16:creationId xmlns:a16="http://schemas.microsoft.com/office/drawing/2014/main" id="{4B381CF9-5ED9-4592-A047-3A5EA95D17AF}"/>
              </a:ext>
            </a:extLst>
          </p:cNvPr>
          <p:cNvSpPr>
            <a:spLocks noGrp="1"/>
          </p:cNvSpPr>
          <p:nvPr>
            <p:ph type="body" sz="quarter" idx="21" hasCustomPrompt="1"/>
          </p:nvPr>
        </p:nvSpPr>
        <p:spPr>
          <a:xfrm>
            <a:off x="399865" y="1808822"/>
            <a:ext cx="2667150" cy="705777"/>
          </a:xfrm>
          <a:prstGeom prst="rect">
            <a:avLst/>
          </a:prstGeom>
          <a:solidFill>
            <a:schemeClr val="bg2"/>
          </a:solidFill>
        </p:spPr>
        <p:txBody>
          <a:bodyPr lIns="91440" rIns="91440" anchor="ctr" anchorCtr="0">
            <a:noAutofit/>
          </a:bodyPr>
          <a:lstStyle>
            <a:lvl1pPr marL="0" indent="0" algn="l">
              <a:lnSpc>
                <a:spcPct val="80000"/>
              </a:lnSpc>
              <a:buNone/>
              <a:defRPr b="1" cap="none" baseline="0">
                <a:solidFill>
                  <a:schemeClr val="bg1"/>
                </a:solidFill>
              </a:defRPr>
            </a:lvl1pPr>
          </a:lstStyle>
          <a:p>
            <a:pPr lvl="0"/>
            <a:r>
              <a:rPr lang="en-GB" dirty="0"/>
              <a:t>Title</a:t>
            </a:r>
          </a:p>
        </p:txBody>
      </p:sp>
      <p:sp>
        <p:nvSpPr>
          <p:cNvPr id="21" name="Espace réservé du texte 4">
            <a:extLst>
              <a:ext uri="{FF2B5EF4-FFF2-40B4-BE49-F238E27FC236}">
                <a16:creationId xmlns:a16="http://schemas.microsoft.com/office/drawing/2014/main" id="{DFD372D5-BD51-4853-BB96-7DB93F0588CE}"/>
              </a:ext>
            </a:extLst>
          </p:cNvPr>
          <p:cNvSpPr>
            <a:spLocks noGrp="1"/>
          </p:cNvSpPr>
          <p:nvPr>
            <p:ph type="body" sz="quarter" idx="22" hasCustomPrompt="1"/>
          </p:nvPr>
        </p:nvSpPr>
        <p:spPr>
          <a:xfrm>
            <a:off x="3309864" y="1808822"/>
            <a:ext cx="2662229" cy="705777"/>
          </a:xfrm>
          <a:prstGeom prst="rect">
            <a:avLst/>
          </a:prstGeom>
          <a:solidFill>
            <a:schemeClr val="tx2"/>
          </a:solidFill>
        </p:spPr>
        <p:txBody>
          <a:bodyPr lIns="91440" rIns="91440" anchor="ctr" anchorCtr="0">
            <a:noAutofit/>
          </a:bodyPr>
          <a:lstStyle>
            <a:lvl1pPr marL="0" indent="0" algn="l">
              <a:lnSpc>
                <a:spcPct val="80000"/>
              </a:lnSpc>
              <a:buNone/>
              <a:defRPr b="1" cap="none" baseline="0">
                <a:solidFill>
                  <a:schemeClr val="bg1"/>
                </a:solidFill>
              </a:defRPr>
            </a:lvl1pPr>
          </a:lstStyle>
          <a:p>
            <a:pPr lvl="0"/>
            <a:r>
              <a:rPr lang="en-GB" dirty="0"/>
              <a:t>Title</a:t>
            </a:r>
          </a:p>
        </p:txBody>
      </p:sp>
      <p:sp>
        <p:nvSpPr>
          <p:cNvPr id="22" name="Espace réservé du texte 4">
            <a:extLst>
              <a:ext uri="{FF2B5EF4-FFF2-40B4-BE49-F238E27FC236}">
                <a16:creationId xmlns:a16="http://schemas.microsoft.com/office/drawing/2014/main" id="{3980CE59-9C69-4A52-859F-D73ACBE0B3C1}"/>
              </a:ext>
            </a:extLst>
          </p:cNvPr>
          <p:cNvSpPr>
            <a:spLocks noGrp="1"/>
          </p:cNvSpPr>
          <p:nvPr>
            <p:ph type="body" sz="quarter" idx="23" hasCustomPrompt="1"/>
          </p:nvPr>
        </p:nvSpPr>
        <p:spPr>
          <a:xfrm>
            <a:off x="6214948" y="1808822"/>
            <a:ext cx="2662213" cy="705777"/>
          </a:xfrm>
          <a:prstGeom prst="rect">
            <a:avLst/>
          </a:prstGeom>
          <a:solidFill>
            <a:schemeClr val="accent3"/>
          </a:solidFill>
        </p:spPr>
        <p:txBody>
          <a:bodyPr lIns="91440" rIns="91440" anchor="ctr" anchorCtr="0">
            <a:noAutofit/>
          </a:bodyPr>
          <a:lstStyle>
            <a:lvl1pPr marL="0" indent="0" algn="l">
              <a:lnSpc>
                <a:spcPct val="80000"/>
              </a:lnSpc>
              <a:buNone/>
              <a:defRPr b="1" cap="none" baseline="0">
                <a:solidFill>
                  <a:schemeClr val="bg1"/>
                </a:solidFill>
              </a:defRPr>
            </a:lvl1pPr>
          </a:lstStyle>
          <a:p>
            <a:pPr lvl="0"/>
            <a:r>
              <a:rPr lang="en-GB" dirty="0"/>
              <a:t>Title</a:t>
            </a:r>
          </a:p>
        </p:txBody>
      </p:sp>
      <p:sp>
        <p:nvSpPr>
          <p:cNvPr id="23" name="Espace réservé du texte 4">
            <a:extLst>
              <a:ext uri="{FF2B5EF4-FFF2-40B4-BE49-F238E27FC236}">
                <a16:creationId xmlns:a16="http://schemas.microsoft.com/office/drawing/2014/main" id="{1B9DEB2C-8970-4BEC-9069-83CFF39F075F}"/>
              </a:ext>
            </a:extLst>
          </p:cNvPr>
          <p:cNvSpPr>
            <a:spLocks noGrp="1"/>
          </p:cNvSpPr>
          <p:nvPr>
            <p:ph type="body" sz="quarter" idx="24" hasCustomPrompt="1"/>
          </p:nvPr>
        </p:nvSpPr>
        <p:spPr>
          <a:xfrm>
            <a:off x="9120029" y="1808822"/>
            <a:ext cx="2672103" cy="705777"/>
          </a:xfrm>
          <a:prstGeom prst="rect">
            <a:avLst/>
          </a:prstGeom>
          <a:solidFill>
            <a:schemeClr val="accent1"/>
          </a:solidFill>
        </p:spPr>
        <p:txBody>
          <a:bodyPr lIns="91440" rIns="91440" anchor="ctr" anchorCtr="0">
            <a:noAutofit/>
          </a:bodyPr>
          <a:lstStyle>
            <a:lvl1pPr marL="0" indent="0" algn="l">
              <a:lnSpc>
                <a:spcPct val="80000"/>
              </a:lnSpc>
              <a:buNone/>
              <a:defRPr b="1" cap="none" baseline="0">
                <a:solidFill>
                  <a:schemeClr val="bg1"/>
                </a:solidFill>
              </a:defRPr>
            </a:lvl1pPr>
          </a:lstStyle>
          <a:p>
            <a:pPr lvl="0"/>
            <a:r>
              <a:rPr lang="en-GB" dirty="0"/>
              <a:t>Title</a:t>
            </a:r>
          </a:p>
        </p:txBody>
      </p:sp>
    </p:spTree>
    <p:extLst>
      <p:ext uri="{BB962C8B-B14F-4D97-AF65-F5344CB8AC3E}">
        <p14:creationId xmlns:p14="http://schemas.microsoft.com/office/powerpoint/2010/main" val="808452117"/>
      </p:ext>
    </p:extLst>
  </p:cSld>
  <p:clrMapOvr>
    <a:masterClrMapping/>
  </p:clrMapOvr>
  <p:extLst>
    <p:ext uri="{DCECCB84-F9BA-43D5-87BE-67443E8EF086}">
      <p15:sldGuideLst xmlns:p15="http://schemas.microsoft.com/office/powerpoint/2012/main">
        <p15:guide id="1" pos="186">
          <p15:clr>
            <a:srgbClr val="F26B43"/>
          </p15:clr>
        </p15:guide>
        <p15:guide id="2" pos="5569">
          <p15:clr>
            <a:srgbClr val="F26B43"/>
          </p15:clr>
        </p15:guide>
        <p15:guide id="3" orient="horz" pos="174">
          <p15:clr>
            <a:srgbClr val="F26B43"/>
          </p15:clr>
        </p15:guide>
        <p15:guide id="5" orient="horz" pos="853">
          <p15:clr>
            <a:srgbClr val="F26B43"/>
          </p15:clr>
        </p15:guide>
        <p15:guide id="6" orient="horz" pos="2690">
          <p15:clr>
            <a:srgbClr val="F26B43"/>
          </p15:clr>
        </p15:guide>
        <p15:guide id="7" orient="horz" pos="2932">
          <p15:clr>
            <a:srgbClr val="F26B43"/>
          </p15:clr>
        </p15:guide>
        <p15:guide id="8" orient="horz" pos="3120">
          <p15:clr>
            <a:srgbClr val="F26B43"/>
          </p15:clr>
        </p15:guide>
        <p15:guide id="9" pos="230">
          <p15:clr>
            <a:srgbClr val="A4A3A4"/>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4 columns with ima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07118CC7-D54C-438D-8A10-3306A9D73481}"/>
              </a:ext>
            </a:extLst>
          </p:cNvPr>
          <p:cNvSpPr>
            <a:spLocks noGrp="1"/>
          </p:cNvSpPr>
          <p:nvPr>
            <p:ph type="pic" sz="quarter" idx="21"/>
          </p:nvPr>
        </p:nvSpPr>
        <p:spPr>
          <a:xfrm>
            <a:off x="0" y="1493152"/>
            <a:ext cx="12192000" cy="4535859"/>
          </a:xfrm>
          <a:solidFill>
            <a:schemeClr val="bg1">
              <a:lumMod val="95000"/>
            </a:schemeClr>
          </a:solidFill>
        </p:spPr>
        <p:txBody>
          <a:bodyPr anchor="ctr"/>
          <a:lstStyle>
            <a:lvl1pPr marL="0" indent="0" algn="ctr">
              <a:buNone/>
              <a:defRPr/>
            </a:lvl1pPr>
          </a:lstStyle>
          <a:p>
            <a:r>
              <a:rPr lang="en-US"/>
              <a:t>Click icon to add picture</a:t>
            </a:r>
            <a:endParaRPr lang="en-KE"/>
          </a:p>
        </p:txBody>
      </p:sp>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28439" y="2602523"/>
            <a:ext cx="3566160" cy="2903974"/>
          </a:xfrm>
          <a:prstGeom prst="rect">
            <a:avLst/>
          </a:prstGeom>
          <a:gradFill>
            <a:gsLst>
              <a:gs pos="0">
                <a:schemeClr val="bg2"/>
              </a:gs>
              <a:gs pos="100000">
                <a:schemeClr val="bg2">
                  <a:lumMod val="75000"/>
                  <a:alpha val="50000"/>
                </a:schemeClr>
              </a:gs>
            </a:gsLst>
            <a:lin ang="5400000" scaled="1"/>
          </a:gradFill>
        </p:spPr>
        <p:txBody>
          <a:bodyPr lIns="182880" tIns="182880" rIns="182880" bIns="182880">
            <a:noAutofit/>
          </a:bodyPr>
          <a:lstStyle>
            <a:lvl1pPr>
              <a:spcBef>
                <a:spcPts val="600"/>
              </a:spcBef>
              <a:spcAft>
                <a:spcPts val="0"/>
              </a:spcAft>
              <a:defRPr sz="1400">
                <a:solidFill>
                  <a:schemeClr val="bg1"/>
                </a:solidFill>
              </a:defRPr>
            </a:lvl1pPr>
            <a:lvl2pPr marL="447238" indent="-314019">
              <a:spcBef>
                <a:spcPts val="600"/>
              </a:spcBef>
              <a:spcAft>
                <a:spcPts val="0"/>
              </a:spcAft>
              <a:buFontTx/>
              <a:buBlip>
                <a:blip r:embed="rId6"/>
              </a:buBlip>
              <a:defRPr sz="1400">
                <a:solidFill>
                  <a:schemeClr val="bg1"/>
                </a:solidFill>
              </a:defRPr>
            </a:lvl2pPr>
            <a:lvl3pPr>
              <a:spcBef>
                <a:spcPts val="600"/>
              </a:spcBef>
              <a:spcAft>
                <a:spcPts val="0"/>
              </a:spcAft>
              <a:defRPr sz="12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10" name="Content Placeholder 2">
            <a:extLst>
              <a:ext uri="{FF2B5EF4-FFF2-40B4-BE49-F238E27FC236}">
                <a16:creationId xmlns:a16="http://schemas.microsoft.com/office/drawing/2014/main" id="{58EBDB8A-A132-411F-B6B9-59DC085B79E1}"/>
              </a:ext>
            </a:extLst>
          </p:cNvPr>
          <p:cNvSpPr>
            <a:spLocks noGrp="1"/>
          </p:cNvSpPr>
          <p:nvPr>
            <p:ph idx="15" hasCustomPrompt="1"/>
          </p:nvPr>
        </p:nvSpPr>
        <p:spPr>
          <a:xfrm>
            <a:off x="4312920" y="2602523"/>
            <a:ext cx="3566160" cy="2903974"/>
          </a:xfrm>
          <a:prstGeom prst="rect">
            <a:avLst/>
          </a:prstGeom>
          <a:gradFill>
            <a:gsLst>
              <a:gs pos="0">
                <a:schemeClr val="tx2"/>
              </a:gs>
              <a:gs pos="100000">
                <a:schemeClr val="tx2">
                  <a:lumMod val="75000"/>
                  <a:alpha val="50000"/>
                </a:schemeClr>
              </a:gs>
            </a:gsLst>
            <a:lin ang="5400000" scaled="1"/>
          </a:gradFill>
        </p:spPr>
        <p:txBody>
          <a:bodyPr lIns="182880" tIns="182880" rIns="182880" bIns="182880">
            <a:noAutofit/>
          </a:bodyPr>
          <a:lstStyle>
            <a:lvl1pPr>
              <a:spcBef>
                <a:spcPts val="600"/>
              </a:spcBef>
              <a:spcAft>
                <a:spcPts val="0"/>
              </a:spcAft>
              <a:defRPr sz="1400">
                <a:solidFill>
                  <a:schemeClr val="bg1"/>
                </a:solidFill>
              </a:defRPr>
            </a:lvl1pPr>
            <a:lvl2pPr marL="447238" indent="-314019">
              <a:spcBef>
                <a:spcPts val="600"/>
              </a:spcBef>
              <a:spcAft>
                <a:spcPts val="0"/>
              </a:spcAft>
              <a:buFontTx/>
              <a:buBlip>
                <a:blip r:embed="rId6"/>
              </a:buBlip>
              <a:defRPr sz="1400">
                <a:solidFill>
                  <a:schemeClr val="bg1"/>
                </a:solidFill>
              </a:defRPr>
            </a:lvl2pPr>
            <a:lvl3pPr>
              <a:spcBef>
                <a:spcPts val="600"/>
              </a:spcBef>
              <a:spcAft>
                <a:spcPts val="0"/>
              </a:spcAft>
              <a:defRPr sz="12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12" name="Content Placeholder 2">
            <a:extLst>
              <a:ext uri="{FF2B5EF4-FFF2-40B4-BE49-F238E27FC236}">
                <a16:creationId xmlns:a16="http://schemas.microsoft.com/office/drawing/2014/main" id="{DACE61B7-02B5-4E0A-8D96-29AA5F2E9A05}"/>
              </a:ext>
            </a:extLst>
          </p:cNvPr>
          <p:cNvSpPr>
            <a:spLocks noGrp="1"/>
          </p:cNvSpPr>
          <p:nvPr>
            <p:ph idx="16" hasCustomPrompt="1"/>
          </p:nvPr>
        </p:nvSpPr>
        <p:spPr>
          <a:xfrm>
            <a:off x="8197401" y="2602523"/>
            <a:ext cx="3566160" cy="2903974"/>
          </a:xfrm>
          <a:prstGeom prst="rect">
            <a:avLst/>
          </a:prstGeom>
          <a:gradFill>
            <a:gsLst>
              <a:gs pos="100000">
                <a:schemeClr val="accent3">
                  <a:lumMod val="75000"/>
                  <a:alpha val="50000"/>
                </a:schemeClr>
              </a:gs>
              <a:gs pos="0">
                <a:schemeClr val="accent3"/>
              </a:gs>
            </a:gsLst>
            <a:lin ang="5400000" scaled="1"/>
          </a:gradFill>
        </p:spPr>
        <p:txBody>
          <a:bodyPr lIns="182880" tIns="182880" rIns="182880" bIns="182880">
            <a:noAutofit/>
          </a:bodyPr>
          <a:lstStyle>
            <a:lvl1pPr>
              <a:spcBef>
                <a:spcPts val="600"/>
              </a:spcBef>
              <a:spcAft>
                <a:spcPts val="0"/>
              </a:spcAft>
              <a:defRPr sz="1400">
                <a:solidFill>
                  <a:schemeClr val="bg1"/>
                </a:solidFill>
              </a:defRPr>
            </a:lvl1pPr>
            <a:lvl2pPr marL="447238" indent="-314019">
              <a:spcBef>
                <a:spcPts val="600"/>
              </a:spcBef>
              <a:spcAft>
                <a:spcPts val="0"/>
              </a:spcAft>
              <a:buFontTx/>
              <a:buBlip>
                <a:blip r:embed="rId6"/>
              </a:buBlip>
              <a:defRPr sz="1400">
                <a:solidFill>
                  <a:schemeClr val="bg1"/>
                </a:solidFill>
              </a:defRPr>
            </a:lvl2pPr>
            <a:lvl3pPr>
              <a:spcBef>
                <a:spcPts val="600"/>
              </a:spcBef>
              <a:spcAft>
                <a:spcPts val="0"/>
              </a:spcAft>
              <a:defRPr sz="1200">
                <a:solidFill>
                  <a:schemeClr val="bg1"/>
                </a:solidFill>
              </a:defRPr>
            </a:lvl3pPr>
            <a:lvl4pPr>
              <a:defRPr>
                <a:solidFill>
                  <a:schemeClr val="bg2"/>
                </a:solidFill>
              </a:defRPr>
            </a:lvl4pPr>
            <a:lvl5pPr>
              <a:defRPr>
                <a:solidFill>
                  <a:schemeClr val="bg2"/>
                </a:solidFill>
              </a:defRPr>
            </a:lvl5pPr>
          </a:lstStyle>
          <a:p>
            <a:pPr lvl="0"/>
            <a:r>
              <a:rPr lang="en-GB" dirty="0"/>
              <a:t>Click to change the text styles on the slide master</a:t>
            </a:r>
          </a:p>
          <a:p>
            <a:pPr lvl="1"/>
            <a:r>
              <a:rPr lang="en-GB" dirty="0"/>
              <a:t>Second level</a:t>
            </a:r>
          </a:p>
          <a:p>
            <a:pPr lvl="2"/>
            <a:r>
              <a:rPr lang="en-GB" dirty="0"/>
              <a:t>Third level</a:t>
            </a:r>
          </a:p>
        </p:txBody>
      </p:sp>
      <p:sp>
        <p:nvSpPr>
          <p:cNvPr id="6" name="Titre 5">
            <a:extLst>
              <a:ext uri="{FF2B5EF4-FFF2-40B4-BE49-F238E27FC236}">
                <a16:creationId xmlns:a16="http://schemas.microsoft.com/office/drawing/2014/main" id="{826B9503-2AC4-450D-A0D4-5019A3085BE9}"/>
              </a:ext>
            </a:extLst>
          </p:cNvPr>
          <p:cNvSpPr>
            <a:spLocks noGrp="1"/>
          </p:cNvSpPr>
          <p:nvPr>
            <p:ph type="title" hasCustomPrompt="1"/>
          </p:nvPr>
        </p:nvSpPr>
        <p:spPr>
          <a:xfrm>
            <a:off x="404787" y="382819"/>
            <a:ext cx="11382428" cy="320088"/>
          </a:xfrm>
        </p:spPr>
        <p:txBody>
          <a:bodyPr/>
          <a:lstStyle>
            <a:lvl1pPr>
              <a:defRPr sz="2600"/>
            </a:lvl1pPr>
          </a:lstStyle>
          <a:p>
            <a:r>
              <a:rPr lang="fr-FR" dirty="0" err="1"/>
              <a:t>Title</a:t>
            </a:r>
            <a:r>
              <a:rPr lang="fr-FR" dirty="0"/>
              <a:t> of the slide</a:t>
            </a:r>
          </a:p>
        </p:txBody>
      </p:sp>
      <p:sp>
        <p:nvSpPr>
          <p:cNvPr id="17" name="Text Placeholder 5">
            <a:extLst>
              <a:ext uri="{FF2B5EF4-FFF2-40B4-BE49-F238E27FC236}">
                <a16:creationId xmlns:a16="http://schemas.microsoft.com/office/drawing/2014/main" id="{9662D3B7-0344-4CA3-BB4D-B98E7E5ECEEA}"/>
              </a:ext>
            </a:extLst>
          </p:cNvPr>
          <p:cNvSpPr>
            <a:spLocks noGrp="1"/>
          </p:cNvSpPr>
          <p:nvPr>
            <p:ph type="body" sz="quarter" idx="20" hasCustomPrompt="1"/>
          </p:nvPr>
        </p:nvSpPr>
        <p:spPr>
          <a:xfrm>
            <a:off x="399865" y="944284"/>
            <a:ext cx="11382424" cy="307491"/>
          </a:xfrm>
          <a:prstGeom prst="rect">
            <a:avLst/>
          </a:prstGeom>
          <a:noFill/>
        </p:spPr>
        <p:txBody>
          <a:bodyPr wrap="square" lIns="0" rIns="0" bIns="0">
            <a:spAutoFit/>
          </a:bodyPr>
          <a:lstStyle>
            <a:lvl1pPr marL="0" indent="0">
              <a:buNone/>
              <a:defRPr sz="1999">
                <a:solidFill>
                  <a:schemeClr val="tx2"/>
                </a:solidFill>
              </a:defRPr>
            </a:lvl1pPr>
          </a:lstStyle>
          <a:p>
            <a:pPr lvl="0"/>
            <a:r>
              <a:rPr lang="en-GB" dirty="0"/>
              <a:t>Subtitle of the slide</a:t>
            </a:r>
          </a:p>
        </p:txBody>
      </p:sp>
      <p:sp>
        <p:nvSpPr>
          <p:cNvPr id="27" name="Text Placeholder 26">
            <a:extLst>
              <a:ext uri="{FF2B5EF4-FFF2-40B4-BE49-F238E27FC236}">
                <a16:creationId xmlns:a16="http://schemas.microsoft.com/office/drawing/2014/main" id="{BDFE9CCB-7585-5772-B8AB-56C7DCE35C7E}"/>
              </a:ext>
            </a:extLst>
          </p:cNvPr>
          <p:cNvSpPr>
            <a:spLocks noGrp="1"/>
          </p:cNvSpPr>
          <p:nvPr>
            <p:ph type="body" sz="quarter" idx="25" hasCustomPrompt="1"/>
          </p:nvPr>
        </p:nvSpPr>
        <p:spPr>
          <a:xfrm>
            <a:off x="428439" y="2020677"/>
            <a:ext cx="3566160" cy="562796"/>
          </a:xfrm>
          <a:custGeom>
            <a:avLst/>
            <a:gdLst>
              <a:gd name="connsiteX0" fmla="*/ 184495 w 3566160"/>
              <a:gd name="connsiteY0" fmla="*/ 0 h 562796"/>
              <a:gd name="connsiteX1" fmla="*/ 3381665 w 3566160"/>
              <a:gd name="connsiteY1" fmla="*/ 0 h 562796"/>
              <a:gd name="connsiteX2" fmla="*/ 3566160 w 3566160"/>
              <a:gd name="connsiteY2" fmla="*/ 184495 h 562796"/>
              <a:gd name="connsiteX3" fmla="*/ 3566160 w 3566160"/>
              <a:gd name="connsiteY3" fmla="*/ 241377 h 562796"/>
              <a:gd name="connsiteX4" fmla="*/ 3566160 w 3566160"/>
              <a:gd name="connsiteY4" fmla="*/ 328104 h 562796"/>
              <a:gd name="connsiteX5" fmla="*/ 3566160 w 3566160"/>
              <a:gd name="connsiteY5" fmla="*/ 562796 h 562796"/>
              <a:gd name="connsiteX6" fmla="*/ 0 w 3566160"/>
              <a:gd name="connsiteY6" fmla="*/ 562796 h 562796"/>
              <a:gd name="connsiteX7" fmla="*/ 0 w 3566160"/>
              <a:gd name="connsiteY7" fmla="*/ 328104 h 562796"/>
              <a:gd name="connsiteX8" fmla="*/ 0 w 3566160"/>
              <a:gd name="connsiteY8" fmla="*/ 241377 h 562796"/>
              <a:gd name="connsiteX9" fmla="*/ 0 w 3566160"/>
              <a:gd name="connsiteY9" fmla="*/ 184495 h 562796"/>
              <a:gd name="connsiteX10" fmla="*/ 184495 w 3566160"/>
              <a:gd name="connsiteY10" fmla="*/ 0 h 562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66160" h="562796">
                <a:moveTo>
                  <a:pt x="184495" y="0"/>
                </a:moveTo>
                <a:lnTo>
                  <a:pt x="3381665" y="0"/>
                </a:lnTo>
                <a:cubicBezTo>
                  <a:pt x="3483559" y="0"/>
                  <a:pt x="3566160" y="82601"/>
                  <a:pt x="3566160" y="184495"/>
                </a:cubicBezTo>
                <a:lnTo>
                  <a:pt x="3566160" y="241377"/>
                </a:lnTo>
                <a:lnTo>
                  <a:pt x="3566160" y="328104"/>
                </a:lnTo>
                <a:lnTo>
                  <a:pt x="3566160" y="562796"/>
                </a:lnTo>
                <a:lnTo>
                  <a:pt x="0" y="562796"/>
                </a:lnTo>
                <a:lnTo>
                  <a:pt x="0" y="328104"/>
                </a:lnTo>
                <a:lnTo>
                  <a:pt x="0" y="241377"/>
                </a:lnTo>
                <a:lnTo>
                  <a:pt x="0" y="184495"/>
                </a:lnTo>
                <a:cubicBezTo>
                  <a:pt x="0" y="82601"/>
                  <a:pt x="82601" y="0"/>
                  <a:pt x="184495" y="0"/>
                </a:cubicBezTo>
                <a:close/>
              </a:path>
            </a:pathLst>
          </a:custGeom>
          <a:solidFill>
            <a:schemeClr val="bg2"/>
          </a:solidFill>
        </p:spPr>
        <p:txBody>
          <a:bodyPr wrap="square" lIns="182880" rIns="91440" bIns="0" anchor="ctr" anchorCtr="0">
            <a:noAutofit/>
          </a:bodyPr>
          <a:lstStyle>
            <a:lvl1pPr marL="0" indent="0">
              <a:buNone/>
              <a:defRPr sz="2400" b="1">
                <a:solidFill>
                  <a:schemeClr val="bg1"/>
                </a:solidFill>
              </a:defRPr>
            </a:lvl1pPr>
          </a:lstStyle>
          <a:p>
            <a:r>
              <a:rPr lang="en-US" dirty="0"/>
              <a:t>Title</a:t>
            </a:r>
            <a:endParaRPr lang="en-KE" dirty="0"/>
          </a:p>
        </p:txBody>
      </p:sp>
      <p:sp>
        <p:nvSpPr>
          <p:cNvPr id="29" name="Text Placeholder 28">
            <a:extLst>
              <a:ext uri="{FF2B5EF4-FFF2-40B4-BE49-F238E27FC236}">
                <a16:creationId xmlns:a16="http://schemas.microsoft.com/office/drawing/2014/main" id="{BB099FFE-E3B6-F547-41A9-7A1DF8253AF6}"/>
              </a:ext>
            </a:extLst>
          </p:cNvPr>
          <p:cNvSpPr>
            <a:spLocks noGrp="1"/>
          </p:cNvSpPr>
          <p:nvPr>
            <p:ph type="body" sz="quarter" idx="23" hasCustomPrompt="1"/>
          </p:nvPr>
        </p:nvSpPr>
        <p:spPr>
          <a:xfrm>
            <a:off x="4307997" y="2020677"/>
            <a:ext cx="3571083" cy="562796"/>
          </a:xfrm>
          <a:custGeom>
            <a:avLst/>
            <a:gdLst>
              <a:gd name="connsiteX0" fmla="*/ 184495 w 3571083"/>
              <a:gd name="connsiteY0" fmla="*/ 0 h 562796"/>
              <a:gd name="connsiteX1" fmla="*/ 3381665 w 3571083"/>
              <a:gd name="connsiteY1" fmla="*/ 0 h 562796"/>
              <a:gd name="connsiteX2" fmla="*/ 3566160 w 3571083"/>
              <a:gd name="connsiteY2" fmla="*/ 184495 h 562796"/>
              <a:gd name="connsiteX3" fmla="*/ 3566160 w 3571083"/>
              <a:gd name="connsiteY3" fmla="*/ 241377 h 562796"/>
              <a:gd name="connsiteX4" fmla="*/ 3571083 w 3571083"/>
              <a:gd name="connsiteY4" fmla="*/ 241377 h 562796"/>
              <a:gd name="connsiteX5" fmla="*/ 3571083 w 3571083"/>
              <a:gd name="connsiteY5" fmla="*/ 562796 h 562796"/>
              <a:gd name="connsiteX6" fmla="*/ 4923 w 3571083"/>
              <a:gd name="connsiteY6" fmla="*/ 562796 h 562796"/>
              <a:gd name="connsiteX7" fmla="*/ 4923 w 3571083"/>
              <a:gd name="connsiteY7" fmla="*/ 352489 h 562796"/>
              <a:gd name="connsiteX8" fmla="*/ 0 w 3571083"/>
              <a:gd name="connsiteY8" fmla="*/ 328104 h 562796"/>
              <a:gd name="connsiteX9" fmla="*/ 0 w 3571083"/>
              <a:gd name="connsiteY9" fmla="*/ 184495 h 562796"/>
              <a:gd name="connsiteX10" fmla="*/ 184495 w 3571083"/>
              <a:gd name="connsiteY10" fmla="*/ 0 h 562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71083" h="562796">
                <a:moveTo>
                  <a:pt x="184495" y="0"/>
                </a:moveTo>
                <a:lnTo>
                  <a:pt x="3381665" y="0"/>
                </a:lnTo>
                <a:cubicBezTo>
                  <a:pt x="3483559" y="0"/>
                  <a:pt x="3566160" y="82601"/>
                  <a:pt x="3566160" y="184495"/>
                </a:cubicBezTo>
                <a:lnTo>
                  <a:pt x="3566160" y="241377"/>
                </a:lnTo>
                <a:lnTo>
                  <a:pt x="3571083" y="241377"/>
                </a:lnTo>
                <a:lnTo>
                  <a:pt x="3571083" y="562796"/>
                </a:lnTo>
                <a:lnTo>
                  <a:pt x="4923" y="562796"/>
                </a:lnTo>
                <a:lnTo>
                  <a:pt x="4923" y="352489"/>
                </a:lnTo>
                <a:lnTo>
                  <a:pt x="0" y="328104"/>
                </a:lnTo>
                <a:lnTo>
                  <a:pt x="0" y="184495"/>
                </a:lnTo>
                <a:cubicBezTo>
                  <a:pt x="0" y="82601"/>
                  <a:pt x="82601" y="0"/>
                  <a:pt x="184495" y="0"/>
                </a:cubicBezTo>
                <a:close/>
              </a:path>
            </a:pathLst>
          </a:custGeom>
          <a:solidFill>
            <a:schemeClr val="tx2"/>
          </a:solidFill>
        </p:spPr>
        <p:txBody>
          <a:bodyPr wrap="square" lIns="182880" rIns="91440" bIns="0" anchor="ctr" anchorCtr="0">
            <a:noAutofit/>
          </a:bodyPr>
          <a:lstStyle>
            <a:lvl1pPr marL="0" indent="0">
              <a:buNone/>
              <a:defRPr sz="2400" b="1">
                <a:solidFill>
                  <a:schemeClr val="bg1"/>
                </a:solidFill>
              </a:defRPr>
            </a:lvl1pPr>
          </a:lstStyle>
          <a:p>
            <a:r>
              <a:rPr lang="en-US" dirty="0"/>
              <a:t>Title</a:t>
            </a:r>
            <a:endParaRPr lang="en-KE" dirty="0"/>
          </a:p>
        </p:txBody>
      </p:sp>
      <p:sp>
        <p:nvSpPr>
          <p:cNvPr id="30" name="Text Placeholder 29">
            <a:extLst>
              <a:ext uri="{FF2B5EF4-FFF2-40B4-BE49-F238E27FC236}">
                <a16:creationId xmlns:a16="http://schemas.microsoft.com/office/drawing/2014/main" id="{B11A4FA7-E0E8-C038-17FD-DCCBB8AFD5C0}"/>
              </a:ext>
            </a:extLst>
          </p:cNvPr>
          <p:cNvSpPr>
            <a:spLocks noGrp="1"/>
          </p:cNvSpPr>
          <p:nvPr>
            <p:ph type="body" sz="quarter" idx="24" hasCustomPrompt="1"/>
          </p:nvPr>
        </p:nvSpPr>
        <p:spPr>
          <a:xfrm>
            <a:off x="8187555" y="2020677"/>
            <a:ext cx="3576006" cy="562796"/>
          </a:xfrm>
          <a:custGeom>
            <a:avLst/>
            <a:gdLst>
              <a:gd name="connsiteX0" fmla="*/ 184495 w 3576006"/>
              <a:gd name="connsiteY0" fmla="*/ 0 h 562796"/>
              <a:gd name="connsiteX1" fmla="*/ 3381665 w 3576006"/>
              <a:gd name="connsiteY1" fmla="*/ 0 h 562796"/>
              <a:gd name="connsiteX2" fmla="*/ 3566160 w 3576006"/>
              <a:gd name="connsiteY2" fmla="*/ 184495 h 562796"/>
              <a:gd name="connsiteX3" fmla="*/ 3566160 w 3576006"/>
              <a:gd name="connsiteY3" fmla="*/ 241377 h 562796"/>
              <a:gd name="connsiteX4" fmla="*/ 3576006 w 3576006"/>
              <a:gd name="connsiteY4" fmla="*/ 241377 h 562796"/>
              <a:gd name="connsiteX5" fmla="*/ 3576006 w 3576006"/>
              <a:gd name="connsiteY5" fmla="*/ 562796 h 562796"/>
              <a:gd name="connsiteX6" fmla="*/ 9846 w 3576006"/>
              <a:gd name="connsiteY6" fmla="*/ 562796 h 562796"/>
              <a:gd name="connsiteX7" fmla="*/ 9846 w 3576006"/>
              <a:gd name="connsiteY7" fmla="*/ 376873 h 562796"/>
              <a:gd name="connsiteX8" fmla="*/ 0 w 3576006"/>
              <a:gd name="connsiteY8" fmla="*/ 328104 h 562796"/>
              <a:gd name="connsiteX9" fmla="*/ 0 w 3576006"/>
              <a:gd name="connsiteY9" fmla="*/ 184495 h 562796"/>
              <a:gd name="connsiteX10" fmla="*/ 184495 w 3576006"/>
              <a:gd name="connsiteY10" fmla="*/ 0 h 562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76006" h="562796">
                <a:moveTo>
                  <a:pt x="184495" y="0"/>
                </a:moveTo>
                <a:lnTo>
                  <a:pt x="3381665" y="0"/>
                </a:lnTo>
                <a:cubicBezTo>
                  <a:pt x="3483559" y="0"/>
                  <a:pt x="3566160" y="82601"/>
                  <a:pt x="3566160" y="184495"/>
                </a:cubicBezTo>
                <a:lnTo>
                  <a:pt x="3566160" y="241377"/>
                </a:lnTo>
                <a:lnTo>
                  <a:pt x="3576006" y="241377"/>
                </a:lnTo>
                <a:lnTo>
                  <a:pt x="3576006" y="562796"/>
                </a:lnTo>
                <a:lnTo>
                  <a:pt x="9846" y="562796"/>
                </a:lnTo>
                <a:lnTo>
                  <a:pt x="9846" y="376873"/>
                </a:lnTo>
                <a:lnTo>
                  <a:pt x="0" y="328104"/>
                </a:lnTo>
                <a:lnTo>
                  <a:pt x="0" y="184495"/>
                </a:lnTo>
                <a:cubicBezTo>
                  <a:pt x="0" y="82601"/>
                  <a:pt x="82601" y="0"/>
                  <a:pt x="184495" y="0"/>
                </a:cubicBezTo>
                <a:close/>
              </a:path>
            </a:pathLst>
          </a:custGeom>
          <a:solidFill>
            <a:schemeClr val="accent3"/>
          </a:solidFill>
        </p:spPr>
        <p:txBody>
          <a:bodyPr wrap="square" lIns="182880" rIns="91440" bIns="0" anchor="ctr" anchorCtr="0">
            <a:noAutofit/>
          </a:bodyPr>
          <a:lstStyle>
            <a:lvl1pPr marL="0" indent="0">
              <a:buNone/>
              <a:defRPr sz="2400" b="1">
                <a:solidFill>
                  <a:schemeClr val="bg1"/>
                </a:solidFill>
              </a:defRPr>
            </a:lvl1pPr>
          </a:lstStyle>
          <a:p>
            <a:r>
              <a:rPr lang="en-US" dirty="0"/>
              <a:t>Title</a:t>
            </a:r>
            <a:endParaRPr lang="en-KE" dirty="0"/>
          </a:p>
        </p:txBody>
      </p:sp>
    </p:spTree>
    <p:extLst>
      <p:ext uri="{BB962C8B-B14F-4D97-AF65-F5344CB8AC3E}">
        <p14:creationId xmlns:p14="http://schemas.microsoft.com/office/powerpoint/2010/main" val="2177161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anim calcmode="lin" valueType="num">
                                      <p:cBhvr>
                                        <p:cTn id="8" dur="500" fill="hold"/>
                                        <p:tgtEl>
                                          <p:spTgt spid="3">
                                            <p:bg/>
                                          </p:spTgt>
                                        </p:tgtEl>
                                        <p:attrNameLst>
                                          <p:attrName>ppt_x</p:attrName>
                                        </p:attrNameLst>
                                      </p:cBhvr>
                                      <p:tavLst>
                                        <p:tav tm="0">
                                          <p:val>
                                            <p:strVal val="#ppt_x"/>
                                          </p:val>
                                        </p:tav>
                                        <p:tav tm="100000">
                                          <p:val>
                                            <p:strVal val="#ppt_x"/>
                                          </p:val>
                                        </p:tav>
                                      </p:tavLst>
                                    </p:anim>
                                    <p:anim calcmode="lin" valueType="num">
                                      <p:cBhvr>
                                        <p:cTn id="9" dur="500" fill="hold"/>
                                        <p:tgtEl>
                                          <p:spTgt spid="3">
                                            <p:bg/>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anim calcmode="lin" valueType="num">
                                      <p:cBhvr>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500" fill="hold"/>
                                        <p:tgtEl>
                                          <p:spTgt spid="3">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anim calcmode="lin" valueType="num">
                                      <p:cBhvr>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500" fill="hold"/>
                                        <p:tgtEl>
                                          <p:spTgt spid="3">
                                            <p:txEl>
                                              <p:pRg st="1" end="1"/>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anim calcmode="lin" valueType="num">
                                      <p:cBhvr>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4"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0">
                                            <p:bg/>
                                          </p:spTgt>
                                        </p:tgtEl>
                                        <p:attrNameLst>
                                          <p:attrName>style.visibility</p:attrName>
                                        </p:attrNameLst>
                                      </p:cBhvr>
                                      <p:to>
                                        <p:strVal val="visible"/>
                                      </p:to>
                                    </p:set>
                                    <p:animEffect transition="in" filter="fade">
                                      <p:cBhvr>
                                        <p:cTn id="29" dur="500"/>
                                        <p:tgtEl>
                                          <p:spTgt spid="10">
                                            <p:bg/>
                                          </p:spTgt>
                                        </p:tgtEl>
                                      </p:cBhvr>
                                    </p:animEffect>
                                    <p:anim calcmode="lin" valueType="num">
                                      <p:cBhvr>
                                        <p:cTn id="30" dur="500" fill="hold"/>
                                        <p:tgtEl>
                                          <p:spTgt spid="10">
                                            <p:bg/>
                                          </p:spTgt>
                                        </p:tgtEl>
                                        <p:attrNameLst>
                                          <p:attrName>ppt_x</p:attrName>
                                        </p:attrNameLst>
                                      </p:cBhvr>
                                      <p:tavLst>
                                        <p:tav tm="0">
                                          <p:val>
                                            <p:strVal val="#ppt_x"/>
                                          </p:val>
                                        </p:tav>
                                        <p:tav tm="100000">
                                          <p:val>
                                            <p:strVal val="#ppt_x"/>
                                          </p:val>
                                        </p:tav>
                                      </p:tavLst>
                                    </p:anim>
                                    <p:anim calcmode="lin" valueType="num">
                                      <p:cBhvr>
                                        <p:cTn id="31" dur="500" fill="hold"/>
                                        <p:tgtEl>
                                          <p:spTgt spid="10">
                                            <p:bg/>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0">
                                            <p:txEl>
                                              <p:pRg st="0" end="0"/>
                                            </p:txEl>
                                          </p:spTgt>
                                        </p:tgtEl>
                                        <p:attrNameLst>
                                          <p:attrName>style.visibility</p:attrName>
                                        </p:attrNameLst>
                                      </p:cBhvr>
                                      <p:to>
                                        <p:strVal val="visible"/>
                                      </p:to>
                                    </p:set>
                                    <p:animEffect transition="in" filter="fade">
                                      <p:cBhvr>
                                        <p:cTn id="34" dur="500"/>
                                        <p:tgtEl>
                                          <p:spTgt spid="10">
                                            <p:txEl>
                                              <p:pRg st="0" end="0"/>
                                            </p:txEl>
                                          </p:spTgt>
                                        </p:tgtEl>
                                      </p:cBhvr>
                                    </p:animEffect>
                                    <p:anim calcmode="lin" valueType="num">
                                      <p:cBhvr>
                                        <p:cTn id="35"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6" dur="500" fill="hold"/>
                                        <p:tgtEl>
                                          <p:spTgt spid="10">
                                            <p:txEl>
                                              <p:pRg st="0" end="0"/>
                                            </p:txEl>
                                          </p:spTgt>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0">
                                            <p:txEl>
                                              <p:pRg st="1" end="1"/>
                                            </p:txEl>
                                          </p:spTgt>
                                        </p:tgtEl>
                                        <p:attrNameLst>
                                          <p:attrName>style.visibility</p:attrName>
                                        </p:attrNameLst>
                                      </p:cBhvr>
                                      <p:to>
                                        <p:strVal val="visible"/>
                                      </p:to>
                                    </p:set>
                                    <p:animEffect transition="in" filter="fade">
                                      <p:cBhvr>
                                        <p:cTn id="39" dur="500"/>
                                        <p:tgtEl>
                                          <p:spTgt spid="10">
                                            <p:txEl>
                                              <p:pRg st="1" end="1"/>
                                            </p:txEl>
                                          </p:spTgt>
                                        </p:tgtEl>
                                      </p:cBhvr>
                                    </p:animEffect>
                                    <p:anim calcmode="lin" valueType="num">
                                      <p:cBhvr>
                                        <p:cTn id="40"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41" dur="500" fill="hold"/>
                                        <p:tgtEl>
                                          <p:spTgt spid="10">
                                            <p:txEl>
                                              <p:pRg st="1" end="1"/>
                                            </p:txEl>
                                          </p:spTgt>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10">
                                            <p:txEl>
                                              <p:pRg st="2" end="2"/>
                                            </p:txEl>
                                          </p:spTgt>
                                        </p:tgtEl>
                                        <p:attrNameLst>
                                          <p:attrName>style.visibility</p:attrName>
                                        </p:attrNameLst>
                                      </p:cBhvr>
                                      <p:to>
                                        <p:strVal val="visible"/>
                                      </p:to>
                                    </p:set>
                                    <p:animEffect transition="in" filter="fade">
                                      <p:cBhvr>
                                        <p:cTn id="44" dur="500"/>
                                        <p:tgtEl>
                                          <p:spTgt spid="10">
                                            <p:txEl>
                                              <p:pRg st="2" end="2"/>
                                            </p:txEl>
                                          </p:spTgt>
                                        </p:tgtEl>
                                      </p:cBhvr>
                                    </p:animEffect>
                                    <p:anim calcmode="lin" valueType="num">
                                      <p:cBhvr>
                                        <p:cTn id="45" dur="5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46" dur="5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12">
                                            <p:bg/>
                                          </p:spTgt>
                                        </p:tgtEl>
                                        <p:attrNameLst>
                                          <p:attrName>style.visibility</p:attrName>
                                        </p:attrNameLst>
                                      </p:cBhvr>
                                      <p:to>
                                        <p:strVal val="visible"/>
                                      </p:to>
                                    </p:set>
                                    <p:animEffect transition="in" filter="fade">
                                      <p:cBhvr>
                                        <p:cTn id="51" dur="500"/>
                                        <p:tgtEl>
                                          <p:spTgt spid="12">
                                            <p:bg/>
                                          </p:spTgt>
                                        </p:tgtEl>
                                      </p:cBhvr>
                                    </p:animEffect>
                                    <p:anim calcmode="lin" valueType="num">
                                      <p:cBhvr>
                                        <p:cTn id="52" dur="500" fill="hold"/>
                                        <p:tgtEl>
                                          <p:spTgt spid="12">
                                            <p:bg/>
                                          </p:spTgt>
                                        </p:tgtEl>
                                        <p:attrNameLst>
                                          <p:attrName>ppt_x</p:attrName>
                                        </p:attrNameLst>
                                      </p:cBhvr>
                                      <p:tavLst>
                                        <p:tav tm="0">
                                          <p:val>
                                            <p:strVal val="#ppt_x"/>
                                          </p:val>
                                        </p:tav>
                                        <p:tav tm="100000">
                                          <p:val>
                                            <p:strVal val="#ppt_x"/>
                                          </p:val>
                                        </p:tav>
                                      </p:tavLst>
                                    </p:anim>
                                    <p:anim calcmode="lin" valueType="num">
                                      <p:cBhvr>
                                        <p:cTn id="53" dur="500" fill="hold"/>
                                        <p:tgtEl>
                                          <p:spTgt spid="12">
                                            <p:bg/>
                                          </p:spTgt>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12">
                                            <p:txEl>
                                              <p:pRg st="0" end="0"/>
                                            </p:txEl>
                                          </p:spTgt>
                                        </p:tgtEl>
                                        <p:attrNameLst>
                                          <p:attrName>style.visibility</p:attrName>
                                        </p:attrNameLst>
                                      </p:cBhvr>
                                      <p:to>
                                        <p:strVal val="visible"/>
                                      </p:to>
                                    </p:set>
                                    <p:animEffect transition="in" filter="fade">
                                      <p:cBhvr>
                                        <p:cTn id="56" dur="500"/>
                                        <p:tgtEl>
                                          <p:spTgt spid="12">
                                            <p:txEl>
                                              <p:pRg st="0" end="0"/>
                                            </p:txEl>
                                          </p:spTgt>
                                        </p:tgtEl>
                                      </p:cBhvr>
                                    </p:animEffect>
                                    <p:anim calcmode="lin" valueType="num">
                                      <p:cBhvr>
                                        <p:cTn id="5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58" dur="500" fill="hold"/>
                                        <p:tgtEl>
                                          <p:spTgt spid="12">
                                            <p:txEl>
                                              <p:pRg st="0" end="0"/>
                                            </p:txEl>
                                          </p:spTgt>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12">
                                            <p:txEl>
                                              <p:pRg st="1" end="1"/>
                                            </p:txEl>
                                          </p:spTgt>
                                        </p:tgtEl>
                                        <p:attrNameLst>
                                          <p:attrName>style.visibility</p:attrName>
                                        </p:attrNameLst>
                                      </p:cBhvr>
                                      <p:to>
                                        <p:strVal val="visible"/>
                                      </p:to>
                                    </p:set>
                                    <p:animEffect transition="in" filter="fade">
                                      <p:cBhvr>
                                        <p:cTn id="61" dur="500"/>
                                        <p:tgtEl>
                                          <p:spTgt spid="12">
                                            <p:txEl>
                                              <p:pRg st="1" end="1"/>
                                            </p:txEl>
                                          </p:spTgt>
                                        </p:tgtEl>
                                      </p:cBhvr>
                                    </p:animEffect>
                                    <p:anim calcmode="lin" valueType="num">
                                      <p:cBhvr>
                                        <p:cTn id="62"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63" dur="500" fill="hold"/>
                                        <p:tgtEl>
                                          <p:spTgt spid="12">
                                            <p:txEl>
                                              <p:pRg st="1" end="1"/>
                                            </p:txEl>
                                          </p:spTgt>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12">
                                            <p:txEl>
                                              <p:pRg st="2" end="2"/>
                                            </p:txEl>
                                          </p:spTgt>
                                        </p:tgtEl>
                                        <p:attrNameLst>
                                          <p:attrName>style.visibility</p:attrName>
                                        </p:attrNameLst>
                                      </p:cBhvr>
                                      <p:to>
                                        <p:strVal val="visible"/>
                                      </p:to>
                                    </p:set>
                                    <p:animEffect transition="in" filter="fade">
                                      <p:cBhvr>
                                        <p:cTn id="66" dur="500"/>
                                        <p:tgtEl>
                                          <p:spTgt spid="12">
                                            <p:txEl>
                                              <p:pRg st="2" end="2"/>
                                            </p:txEl>
                                          </p:spTgt>
                                        </p:tgtEl>
                                      </p:cBhvr>
                                    </p:animEffect>
                                    <p:anim calcmode="lin" valueType="num">
                                      <p:cBhvr>
                                        <p:cTn id="67" dur="5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68" dur="5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tmplLst>
          <p:tmpl>
            <p:tnLst>
              <p:par>
                <p:cTn presetID="42"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1"/>
                          </p:val>
                        </p:tav>
                        <p:tav tm="100000">
                          <p:val>
                            <p:strVal val="#ppt_y"/>
                          </p:val>
                        </p:tav>
                      </p:tavLst>
                    </p:anim>
                  </p:childTnLst>
                </p:cTn>
              </p:par>
            </p:tnLst>
          </p:tmpl>
          <p:tmpl lvl="1">
            <p:tnLst>
              <p:par>
                <p:cTn presetID="42"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1"/>
                          </p:val>
                        </p:tav>
                        <p:tav tm="100000">
                          <p:val>
                            <p:strVal val="#ppt_y"/>
                          </p:val>
                        </p:tav>
                      </p:tavLst>
                    </p:anim>
                  </p:childTnLst>
                </p:cTn>
              </p:par>
            </p:tnLst>
          </p:tmpl>
        </p:tmplLst>
      </p:bldP>
      <p:bldP spid="10" grpId="0" uiExpand="1" build="p" animBg="1">
        <p:tmplLst>
          <p:tmpl>
            <p:tnLst>
              <p:par>
                <p:cTn presetID="42" presetClass="entr" presetSubtype="0" fill="hold" nodeType="click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anim calcmode="lin" valueType="num">
                      <p:cBhvr>
                        <p:cTn dur="500" fill="hold"/>
                        <p:tgtEl>
                          <p:spTgt spid="10"/>
                        </p:tgtEl>
                        <p:attrNameLst>
                          <p:attrName>ppt_x</p:attrName>
                        </p:attrNameLst>
                      </p:cBhvr>
                      <p:tavLst>
                        <p:tav tm="0">
                          <p:val>
                            <p:strVal val="#ppt_x"/>
                          </p:val>
                        </p:tav>
                        <p:tav tm="100000">
                          <p:val>
                            <p:strVal val="#ppt_x"/>
                          </p:val>
                        </p:tav>
                      </p:tavLst>
                    </p:anim>
                    <p:anim calcmode="lin" valueType="num">
                      <p:cBhvr>
                        <p:cTn dur="500" fill="hold"/>
                        <p:tgtEl>
                          <p:spTgt spid="10"/>
                        </p:tgtEl>
                        <p:attrNameLst>
                          <p:attrName>ppt_y</p:attrName>
                        </p:attrNameLst>
                      </p:cBhvr>
                      <p:tavLst>
                        <p:tav tm="0">
                          <p:val>
                            <p:strVal val="#ppt_y+.1"/>
                          </p:val>
                        </p:tav>
                        <p:tav tm="100000">
                          <p:val>
                            <p:strVal val="#ppt_y"/>
                          </p:val>
                        </p:tav>
                      </p:tavLst>
                    </p:anim>
                  </p:childTnLst>
                </p:cTn>
              </p:par>
            </p:tnLst>
          </p:tmpl>
          <p:tmpl lvl="1">
            <p:tnLst>
              <p:par>
                <p:cTn presetID="42" presetClass="entr" presetSubtype="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anim calcmode="lin" valueType="num">
                      <p:cBhvr>
                        <p:cTn dur="500" fill="hold"/>
                        <p:tgtEl>
                          <p:spTgt spid="10"/>
                        </p:tgtEl>
                        <p:attrNameLst>
                          <p:attrName>ppt_x</p:attrName>
                        </p:attrNameLst>
                      </p:cBhvr>
                      <p:tavLst>
                        <p:tav tm="0">
                          <p:val>
                            <p:strVal val="#ppt_x"/>
                          </p:val>
                        </p:tav>
                        <p:tav tm="100000">
                          <p:val>
                            <p:strVal val="#ppt_x"/>
                          </p:val>
                        </p:tav>
                      </p:tavLst>
                    </p:anim>
                    <p:anim calcmode="lin" valueType="num">
                      <p:cBhvr>
                        <p:cTn dur="500" fill="hold"/>
                        <p:tgtEl>
                          <p:spTgt spid="10"/>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anim calcmode="lin" valueType="num">
                      <p:cBhvr>
                        <p:cTn dur="500" fill="hold"/>
                        <p:tgtEl>
                          <p:spTgt spid="10"/>
                        </p:tgtEl>
                        <p:attrNameLst>
                          <p:attrName>ppt_x</p:attrName>
                        </p:attrNameLst>
                      </p:cBhvr>
                      <p:tavLst>
                        <p:tav tm="0">
                          <p:val>
                            <p:strVal val="#ppt_x"/>
                          </p:val>
                        </p:tav>
                        <p:tav tm="100000">
                          <p:val>
                            <p:strVal val="#ppt_x"/>
                          </p:val>
                        </p:tav>
                      </p:tavLst>
                    </p:anim>
                    <p:anim calcmode="lin" valueType="num">
                      <p:cBhvr>
                        <p:cTn dur="500" fill="hold"/>
                        <p:tgtEl>
                          <p:spTgt spid="10"/>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anim calcmode="lin" valueType="num">
                      <p:cBhvr>
                        <p:cTn dur="500" fill="hold"/>
                        <p:tgtEl>
                          <p:spTgt spid="10"/>
                        </p:tgtEl>
                        <p:attrNameLst>
                          <p:attrName>ppt_x</p:attrName>
                        </p:attrNameLst>
                      </p:cBhvr>
                      <p:tavLst>
                        <p:tav tm="0">
                          <p:val>
                            <p:strVal val="#ppt_x"/>
                          </p:val>
                        </p:tav>
                        <p:tav tm="100000">
                          <p:val>
                            <p:strVal val="#ppt_x"/>
                          </p:val>
                        </p:tav>
                      </p:tavLst>
                    </p:anim>
                    <p:anim calcmode="lin" valueType="num">
                      <p:cBhvr>
                        <p:cTn dur="500" fill="hold"/>
                        <p:tgtEl>
                          <p:spTgt spid="10"/>
                        </p:tgtEl>
                        <p:attrNameLst>
                          <p:attrName>ppt_y</p:attrName>
                        </p:attrNameLst>
                      </p:cBhvr>
                      <p:tavLst>
                        <p:tav tm="0">
                          <p:val>
                            <p:strVal val="#ppt_y+.1"/>
                          </p:val>
                        </p:tav>
                        <p:tav tm="100000">
                          <p:val>
                            <p:strVal val="#ppt_y"/>
                          </p:val>
                        </p:tav>
                      </p:tavLst>
                    </p:anim>
                  </p:childTnLst>
                </p:cTn>
              </p:par>
            </p:tnLst>
          </p:tmpl>
        </p:tmplLst>
      </p:bldP>
      <p:bldP spid="12" grpId="0" uiExpand="1" build="p" animBg="1">
        <p:tmplLst>
          <p:tmpl>
            <p:tnLst>
              <p:par>
                <p:cTn presetID="42" presetClass="entr" presetSubtype="0" fill="hold" nodeType="click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anim calcmode="lin" valueType="num">
                      <p:cBhvr>
                        <p:cTn dur="500" fill="hold"/>
                        <p:tgtEl>
                          <p:spTgt spid="12"/>
                        </p:tgtEl>
                        <p:attrNameLst>
                          <p:attrName>ppt_x</p:attrName>
                        </p:attrNameLst>
                      </p:cBhvr>
                      <p:tavLst>
                        <p:tav tm="0">
                          <p:val>
                            <p:strVal val="#ppt_x"/>
                          </p:val>
                        </p:tav>
                        <p:tav tm="100000">
                          <p:val>
                            <p:strVal val="#ppt_x"/>
                          </p:val>
                        </p:tav>
                      </p:tavLst>
                    </p:anim>
                    <p:anim calcmode="lin" valueType="num">
                      <p:cBhvr>
                        <p:cTn dur="500" fill="hold"/>
                        <p:tgtEl>
                          <p:spTgt spid="12"/>
                        </p:tgtEl>
                        <p:attrNameLst>
                          <p:attrName>ppt_y</p:attrName>
                        </p:attrNameLst>
                      </p:cBhvr>
                      <p:tavLst>
                        <p:tav tm="0">
                          <p:val>
                            <p:strVal val="#ppt_y+.1"/>
                          </p:val>
                        </p:tav>
                        <p:tav tm="100000">
                          <p:val>
                            <p:strVal val="#ppt_y"/>
                          </p:val>
                        </p:tav>
                      </p:tavLst>
                    </p:anim>
                  </p:childTnLst>
                </p:cTn>
              </p:par>
            </p:tnLst>
          </p:tmpl>
          <p:tmpl lvl="1">
            <p:tnLst>
              <p:par>
                <p:cTn presetID="42"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anim calcmode="lin" valueType="num">
                      <p:cBhvr>
                        <p:cTn dur="500" fill="hold"/>
                        <p:tgtEl>
                          <p:spTgt spid="12"/>
                        </p:tgtEl>
                        <p:attrNameLst>
                          <p:attrName>ppt_x</p:attrName>
                        </p:attrNameLst>
                      </p:cBhvr>
                      <p:tavLst>
                        <p:tav tm="0">
                          <p:val>
                            <p:strVal val="#ppt_x"/>
                          </p:val>
                        </p:tav>
                        <p:tav tm="100000">
                          <p:val>
                            <p:strVal val="#ppt_x"/>
                          </p:val>
                        </p:tav>
                      </p:tavLst>
                    </p:anim>
                    <p:anim calcmode="lin" valueType="num">
                      <p:cBhvr>
                        <p:cTn dur="500" fill="hold"/>
                        <p:tgtEl>
                          <p:spTgt spid="12"/>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anim calcmode="lin" valueType="num">
                      <p:cBhvr>
                        <p:cTn dur="500" fill="hold"/>
                        <p:tgtEl>
                          <p:spTgt spid="12"/>
                        </p:tgtEl>
                        <p:attrNameLst>
                          <p:attrName>ppt_x</p:attrName>
                        </p:attrNameLst>
                      </p:cBhvr>
                      <p:tavLst>
                        <p:tav tm="0">
                          <p:val>
                            <p:strVal val="#ppt_x"/>
                          </p:val>
                        </p:tav>
                        <p:tav tm="100000">
                          <p:val>
                            <p:strVal val="#ppt_x"/>
                          </p:val>
                        </p:tav>
                      </p:tavLst>
                    </p:anim>
                    <p:anim calcmode="lin" valueType="num">
                      <p:cBhvr>
                        <p:cTn dur="500" fill="hold"/>
                        <p:tgtEl>
                          <p:spTgt spid="12"/>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anim calcmode="lin" valueType="num">
                      <p:cBhvr>
                        <p:cTn dur="500" fill="hold"/>
                        <p:tgtEl>
                          <p:spTgt spid="12"/>
                        </p:tgtEl>
                        <p:attrNameLst>
                          <p:attrName>ppt_x</p:attrName>
                        </p:attrNameLst>
                      </p:cBhvr>
                      <p:tavLst>
                        <p:tav tm="0">
                          <p:val>
                            <p:strVal val="#ppt_x"/>
                          </p:val>
                        </p:tav>
                        <p:tav tm="100000">
                          <p:val>
                            <p:strVal val="#ppt_x"/>
                          </p:val>
                        </p:tav>
                      </p:tavLst>
                    </p:anim>
                    <p:anim calcmode="lin" valueType="num">
                      <p:cBhvr>
                        <p:cTn dur="500" fill="hold"/>
                        <p:tgtEl>
                          <p:spTgt spid="12"/>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pos="186">
          <p15:clr>
            <a:srgbClr val="F26B43"/>
          </p15:clr>
        </p15:guide>
        <p15:guide id="2" pos="5569">
          <p15:clr>
            <a:srgbClr val="F26B43"/>
          </p15:clr>
        </p15:guide>
        <p15:guide id="3" orient="horz" pos="174">
          <p15:clr>
            <a:srgbClr val="F26B43"/>
          </p15:clr>
        </p15:guide>
        <p15:guide id="5" orient="horz" pos="853">
          <p15:clr>
            <a:srgbClr val="F26B43"/>
          </p15:clr>
        </p15:guide>
        <p15:guide id="6" orient="horz" pos="2690">
          <p15:clr>
            <a:srgbClr val="F26B43"/>
          </p15:clr>
        </p15:guide>
        <p15:guide id="7" orient="horz" pos="2932">
          <p15:clr>
            <a:srgbClr val="F26B43"/>
          </p15:clr>
        </p15:guide>
        <p15:guide id="8" orient="horz" pos="3120">
          <p15:clr>
            <a:srgbClr val="F26B43"/>
          </p15:clr>
        </p15:guide>
        <p15:guide id="9" pos="230">
          <p15:clr>
            <a:srgbClr val="A4A3A4"/>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1_Content">
    <p:bg>
      <p:bgPr>
        <a:solidFill>
          <a:schemeClr val="accent1"/>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04787" y="1808822"/>
            <a:ext cx="11382431" cy="3868079"/>
          </a:xfrm>
          <a:prstGeom prst="rect">
            <a:avLst/>
          </a:prstGeom>
        </p:spPr>
        <p:txBody>
          <a:bodyPr lIns="0" tIns="0" rIns="0" bIns="0">
            <a:noAutofit/>
          </a:bodyPr>
          <a:lstStyle>
            <a:lvl1pPr marL="224149" indent="-224149">
              <a:spcBef>
                <a:spcPts val="400"/>
              </a:spcBef>
              <a:spcAft>
                <a:spcPts val="400"/>
              </a:spcAft>
              <a:buSzPct val="100000"/>
              <a:buFont typeface="Arial" panose="020B0604020202020204" pitchFamily="34" charset="0"/>
              <a:buChar char="•"/>
              <a:defRPr sz="1599">
                <a:solidFill>
                  <a:schemeClr val="bg1"/>
                </a:solidFill>
              </a:defRPr>
            </a:lvl1pPr>
            <a:lvl2pPr marL="458871" indent="-234722">
              <a:spcBef>
                <a:spcPts val="400"/>
              </a:spcBef>
              <a:spcAft>
                <a:spcPts val="400"/>
              </a:spcAft>
              <a:defRPr sz="1599">
                <a:solidFill>
                  <a:schemeClr val="bg1"/>
                </a:solidFill>
              </a:defRPr>
            </a:lvl2pPr>
            <a:lvl3pPr marL="683018" indent="-224149">
              <a:spcBef>
                <a:spcPts val="400"/>
              </a:spcBef>
              <a:spcAft>
                <a:spcPts val="400"/>
              </a:spcAft>
              <a:defRPr sz="1399">
                <a:solidFill>
                  <a:schemeClr val="bg1"/>
                </a:solidFill>
              </a:defRPr>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
        <p:nvSpPr>
          <p:cNvPr id="6" name="Text Placeholder 5">
            <a:extLst>
              <a:ext uri="{FF2B5EF4-FFF2-40B4-BE49-F238E27FC236}">
                <a16:creationId xmlns:a16="http://schemas.microsoft.com/office/drawing/2014/main" id="{77735C07-2264-401E-9223-98C1CA429B7F}"/>
              </a:ext>
            </a:extLst>
          </p:cNvPr>
          <p:cNvSpPr>
            <a:spLocks noGrp="1"/>
          </p:cNvSpPr>
          <p:nvPr>
            <p:ph type="body" sz="quarter" idx="15" hasCustomPrompt="1"/>
          </p:nvPr>
        </p:nvSpPr>
        <p:spPr>
          <a:xfrm>
            <a:off x="404787" y="996435"/>
            <a:ext cx="11382428" cy="369333"/>
          </a:xfrm>
          <a:prstGeom prst="rect">
            <a:avLst/>
          </a:prstGeom>
          <a:noFill/>
        </p:spPr>
        <p:txBody>
          <a:bodyPr wrap="square" lIns="0" tIns="0" rIns="0" bIns="0">
            <a:noAutofit/>
          </a:bodyPr>
          <a:lstStyle>
            <a:lvl1pPr marL="0" indent="0">
              <a:buNone/>
              <a:defRPr sz="1999">
                <a:solidFill>
                  <a:schemeClr val="bg1"/>
                </a:solidFill>
              </a:defRPr>
            </a:lvl1pPr>
          </a:lstStyle>
          <a:p>
            <a:pPr lvl="0"/>
            <a:r>
              <a:rPr lang="en-GB" dirty="0"/>
              <a:t>Subtitle of the slide</a:t>
            </a:r>
          </a:p>
        </p:txBody>
      </p:sp>
      <p:sp>
        <p:nvSpPr>
          <p:cNvPr id="5" name="Title 4">
            <a:extLst>
              <a:ext uri="{FF2B5EF4-FFF2-40B4-BE49-F238E27FC236}">
                <a16:creationId xmlns:a16="http://schemas.microsoft.com/office/drawing/2014/main" id="{D917048C-68E5-4112-A0E4-FF04A0B1AD88}"/>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3" name="Text Placeholder 8">
            <a:extLst>
              <a:ext uri="{FF2B5EF4-FFF2-40B4-BE49-F238E27FC236}">
                <a16:creationId xmlns:a16="http://schemas.microsoft.com/office/drawing/2014/main" id="{3F41A590-863F-495F-9396-4531A93F9FAD}"/>
              </a:ext>
            </a:extLst>
          </p:cNvPr>
          <p:cNvSpPr>
            <a:spLocks noGrp="1"/>
          </p:cNvSpPr>
          <p:nvPr>
            <p:ph type="body" sz="quarter" idx="17" hasCustomPrompt="1"/>
          </p:nvPr>
        </p:nvSpPr>
        <p:spPr>
          <a:xfrm>
            <a:off x="404790" y="6006967"/>
            <a:ext cx="11463417" cy="123111"/>
          </a:xfrm>
          <a:prstGeom prst="rect">
            <a:avLst/>
          </a:prstGeom>
        </p:spPr>
        <p:txBody>
          <a:bodyPr wrap="square" lIns="72000" anchor="b">
            <a:spAutoFit/>
          </a:bodyPr>
          <a:lstStyle>
            <a:lvl1pPr marL="0" indent="0">
              <a:buNone/>
              <a:defRPr sz="799" b="0" i="1">
                <a:solidFill>
                  <a:schemeClr val="bg1"/>
                </a:solidFill>
              </a:defRPr>
            </a:lvl1pPr>
            <a:lvl2pPr marL="133219" indent="0">
              <a:buNone/>
              <a:defRPr/>
            </a:lvl2pPr>
            <a:lvl3pPr marL="542397" indent="0">
              <a:buNone/>
              <a:defRPr/>
            </a:lvl3pPr>
            <a:lvl4pPr marL="758086" indent="0">
              <a:buNone/>
              <a:defRPr/>
            </a:lvl4pPr>
            <a:lvl5pPr marL="1032456" indent="0">
              <a:buNone/>
              <a:defRPr/>
            </a:lvl5pPr>
          </a:lstStyle>
          <a:p>
            <a:pPr lvl="0"/>
            <a:r>
              <a:rPr lang="en-GB" dirty="0"/>
              <a:t>Sources:</a:t>
            </a:r>
          </a:p>
        </p:txBody>
      </p:sp>
      <p:sp>
        <p:nvSpPr>
          <p:cNvPr id="11" name="Espace réservé du numéro de diapositive 5">
            <a:extLst>
              <a:ext uri="{FF2B5EF4-FFF2-40B4-BE49-F238E27FC236}">
                <a16:creationId xmlns:a16="http://schemas.microsoft.com/office/drawing/2014/main" id="{DBFC2571-4EDA-4EE7-AAD1-D5419833895B}"/>
              </a:ext>
            </a:extLst>
          </p:cNvPr>
          <p:cNvSpPr txBox="1">
            <a:spLocks/>
          </p:cNvSpPr>
          <p:nvPr/>
        </p:nvSpPr>
        <p:spPr>
          <a:xfrm>
            <a:off x="382932" y="6219234"/>
            <a:ext cx="360037" cy="365125"/>
          </a:xfrm>
          <a:prstGeom prst="rect">
            <a:avLst/>
          </a:prstGeom>
        </p:spPr>
        <p:txBody>
          <a:bodyPr vert="horz" lIns="0" tIns="45720" rIns="0" bIns="45720" rtlCol="0" anchor="ctr"/>
          <a:lstStyle>
            <a:defPPr>
              <a:defRPr lang="fr-FR"/>
            </a:defPPr>
            <a:lvl1pPr marL="0" algn="r" defTabSz="914400" rtl="0" eaLnBrk="1" latinLnBrk="0" hangingPunct="1">
              <a:defRPr sz="900" b="1" kern="1200">
                <a:solidFill>
                  <a:schemeClr val="bg2">
                    <a:lumMod val="7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smtClean="0">
                <a:solidFill>
                  <a:schemeClr val="bg1"/>
                </a:solidFill>
              </a:rPr>
              <a:pPr/>
              <a:t>‹#›</a:t>
            </a:fld>
            <a:r>
              <a:rPr lang="en-GB" dirty="0">
                <a:solidFill>
                  <a:schemeClr val="bg1"/>
                </a:solidFill>
              </a:rPr>
              <a:t> ‒ </a:t>
            </a:r>
          </a:p>
        </p:txBody>
      </p:sp>
      <p:sp>
        <p:nvSpPr>
          <p:cNvPr id="14" name="Espace réservé du pied de page 4">
            <a:extLst>
              <a:ext uri="{FF2B5EF4-FFF2-40B4-BE49-F238E27FC236}">
                <a16:creationId xmlns:a16="http://schemas.microsoft.com/office/drawing/2014/main" id="{72E7C9A7-A43C-43F4-A3CD-B10C42EF5932}"/>
              </a:ext>
            </a:extLst>
          </p:cNvPr>
          <p:cNvSpPr txBox="1">
            <a:spLocks/>
          </p:cNvSpPr>
          <p:nvPr/>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©2021 Ipsos | Africa Audience Habits</a:t>
            </a:r>
          </a:p>
        </p:txBody>
      </p:sp>
    </p:spTree>
    <p:extLst>
      <p:ext uri="{BB962C8B-B14F-4D97-AF65-F5344CB8AC3E}">
        <p14:creationId xmlns:p14="http://schemas.microsoft.com/office/powerpoint/2010/main" val="2568624564"/>
      </p:ext>
    </p:extLst>
  </p:cSld>
  <p:clrMapOvr>
    <a:masterClrMapping/>
  </p:clrMapOvr>
  <p:extLst>
    <p:ext uri="{DCECCB84-F9BA-43D5-87BE-67443E8EF086}">
      <p15:sldGuideLst xmlns:p15="http://schemas.microsoft.com/office/powerpoint/2012/main">
        <p15:guide id="1" pos="186">
          <p15:clr>
            <a:srgbClr val="F26B43"/>
          </p15:clr>
        </p15:guide>
        <p15:guide id="2" pos="5569">
          <p15:clr>
            <a:srgbClr val="F26B43"/>
          </p15:clr>
        </p15:guide>
        <p15:guide id="3" orient="horz" pos="174">
          <p15:clr>
            <a:srgbClr val="F26B43"/>
          </p15:clr>
        </p15:guide>
        <p15:guide id="5" orient="horz" pos="853">
          <p15:clr>
            <a:srgbClr val="F26B43"/>
          </p15:clr>
        </p15:guide>
        <p15:guide id="6" orient="horz" pos="2690">
          <p15:clr>
            <a:srgbClr val="F26B43"/>
          </p15:clr>
        </p15:guide>
        <p15:guide id="7" orient="horz" pos="2932">
          <p15:clr>
            <a:srgbClr val="F26B43"/>
          </p15:clr>
        </p15:guide>
        <p15:guide id="8" orient="horz" pos="3120">
          <p15:clr>
            <a:srgbClr val="F26B43"/>
          </p15:clr>
        </p15:guide>
        <p15:guide id="9" pos="230">
          <p15:clr>
            <a:srgbClr val="A4A3A4"/>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Empty_Dark Blue Bg">
    <p:bg>
      <p:bgPr>
        <a:pattFill prst="ltUpDiag">
          <a:fgClr>
            <a:schemeClr val="accent1"/>
          </a:fgClr>
          <a:bgClr>
            <a:schemeClr val="bg2"/>
          </a:bgClr>
        </a:patt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5" name="Titre 4">
            <a:extLst>
              <a:ext uri="{FF2B5EF4-FFF2-40B4-BE49-F238E27FC236}">
                <a16:creationId xmlns:a16="http://schemas.microsoft.com/office/drawing/2014/main" id="{DC39ED46-ACD4-4140-8AE3-6EA8A681DA9A}"/>
              </a:ext>
            </a:extLst>
          </p:cNvPr>
          <p:cNvSpPr>
            <a:spLocks noGrp="1"/>
          </p:cNvSpPr>
          <p:nvPr>
            <p:ph type="title" hasCustomPrompt="1"/>
          </p:nvPr>
        </p:nvSpPr>
        <p:spPr/>
        <p:txBody>
          <a:bodyPr lIns="0" rIns="0"/>
          <a:lstStyle>
            <a:lvl1pPr>
              <a:defRPr>
                <a:solidFill>
                  <a:schemeClr val="bg1"/>
                </a:solidFill>
              </a:defRPr>
            </a:lvl1pPr>
          </a:lstStyle>
          <a:p>
            <a:r>
              <a:rPr lang="fr-FR" dirty="0" err="1"/>
              <a:t>Title</a:t>
            </a:r>
            <a:r>
              <a:rPr lang="fr-FR" dirty="0"/>
              <a:t> of the slide</a:t>
            </a:r>
          </a:p>
        </p:txBody>
      </p:sp>
      <p:sp>
        <p:nvSpPr>
          <p:cNvPr id="13" name="Text Placeholder 5">
            <a:extLst>
              <a:ext uri="{FF2B5EF4-FFF2-40B4-BE49-F238E27FC236}">
                <a16:creationId xmlns:a16="http://schemas.microsoft.com/office/drawing/2014/main" id="{CE811145-30D4-4346-98CA-B97A784975AD}"/>
              </a:ext>
            </a:extLst>
          </p:cNvPr>
          <p:cNvSpPr>
            <a:spLocks noGrp="1"/>
          </p:cNvSpPr>
          <p:nvPr>
            <p:ph type="body" sz="quarter" idx="15" hasCustomPrompt="1"/>
          </p:nvPr>
        </p:nvSpPr>
        <p:spPr>
          <a:xfrm>
            <a:off x="407373" y="1015881"/>
            <a:ext cx="11379843" cy="307456"/>
          </a:xfrm>
          <a:prstGeom prst="rect">
            <a:avLst/>
          </a:prstGeom>
          <a:noFill/>
        </p:spPr>
        <p:txBody>
          <a:bodyPr wrap="square" lIns="0" rIns="0" bIns="0">
            <a:spAutoFit/>
          </a:bodyPr>
          <a:lstStyle>
            <a:lvl1pPr marL="0" indent="0">
              <a:buNone/>
              <a:defRPr sz="1999">
                <a:solidFill>
                  <a:schemeClr val="bg1"/>
                </a:solidFill>
              </a:defRPr>
            </a:lvl1pPr>
          </a:lstStyle>
          <a:p>
            <a:pPr lvl="0"/>
            <a:r>
              <a:rPr lang="en-GB" dirty="0"/>
              <a:t>Subtitle of the slide</a:t>
            </a:r>
          </a:p>
        </p:txBody>
      </p:sp>
      <p:pic>
        <p:nvPicPr>
          <p:cNvPr id="14" name="Graphique 8">
            <a:extLst>
              <a:ext uri="{FF2B5EF4-FFF2-40B4-BE49-F238E27FC236}">
                <a16:creationId xmlns:a16="http://schemas.microsoft.com/office/drawing/2014/main" id="{CDD5D887-7F71-41A3-B421-E0F23301B12C}"/>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303005" y="6172201"/>
            <a:ext cx="501320" cy="459192"/>
          </a:xfrm>
          <a:prstGeom prst="rect">
            <a:avLst/>
          </a:prstGeom>
        </p:spPr>
      </p:pic>
      <p:sp>
        <p:nvSpPr>
          <p:cNvPr id="10" name="Espace réservé du numéro de diapositive 5">
            <a:extLst>
              <a:ext uri="{FF2B5EF4-FFF2-40B4-BE49-F238E27FC236}">
                <a16:creationId xmlns:a16="http://schemas.microsoft.com/office/drawing/2014/main" id="{50E4E78D-EAC8-4B3F-B222-12673ACF4AAE}"/>
              </a:ext>
            </a:extLst>
          </p:cNvPr>
          <p:cNvSpPr txBox="1">
            <a:spLocks/>
          </p:cNvSpPr>
          <p:nvPr/>
        </p:nvSpPr>
        <p:spPr>
          <a:xfrm>
            <a:off x="382932" y="6219234"/>
            <a:ext cx="360037" cy="365125"/>
          </a:xfrm>
          <a:prstGeom prst="rect">
            <a:avLst/>
          </a:prstGeom>
        </p:spPr>
        <p:txBody>
          <a:bodyPr vert="horz" lIns="0" tIns="45720" rIns="0" bIns="45720" rtlCol="0" anchor="ctr"/>
          <a:lstStyle>
            <a:defPPr>
              <a:defRPr lang="fr-FR"/>
            </a:defPPr>
            <a:lvl1pPr marL="0" algn="r" defTabSz="914400" rtl="0" eaLnBrk="1" latinLnBrk="0" hangingPunct="1">
              <a:defRPr sz="900" b="1" kern="1200">
                <a:solidFill>
                  <a:schemeClr val="bg2">
                    <a:lumMod val="7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smtClean="0">
                <a:solidFill>
                  <a:schemeClr val="bg1"/>
                </a:solidFill>
              </a:rPr>
              <a:pPr/>
              <a:t>‹#›</a:t>
            </a:fld>
            <a:r>
              <a:rPr lang="en-GB" dirty="0">
                <a:solidFill>
                  <a:schemeClr val="bg1"/>
                </a:solidFill>
              </a:rPr>
              <a:t> ‒ </a:t>
            </a:r>
          </a:p>
        </p:txBody>
      </p:sp>
      <p:sp>
        <p:nvSpPr>
          <p:cNvPr id="11" name="Espace réservé du pied de page 4">
            <a:extLst>
              <a:ext uri="{FF2B5EF4-FFF2-40B4-BE49-F238E27FC236}">
                <a16:creationId xmlns:a16="http://schemas.microsoft.com/office/drawing/2014/main" id="{1C5D4483-AFF0-4E01-BFE9-4CBF38C70390}"/>
              </a:ext>
            </a:extLst>
          </p:cNvPr>
          <p:cNvSpPr txBox="1">
            <a:spLocks/>
          </p:cNvSpPr>
          <p:nvPr/>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©2021 Ipsos | Africa Audience Habits</a:t>
            </a:r>
          </a:p>
        </p:txBody>
      </p:sp>
      <p:sp>
        <p:nvSpPr>
          <p:cNvPr id="9" name="Text Placeholder 8">
            <a:extLst>
              <a:ext uri="{FF2B5EF4-FFF2-40B4-BE49-F238E27FC236}">
                <a16:creationId xmlns:a16="http://schemas.microsoft.com/office/drawing/2014/main" id="{FCBDF0A1-B4F4-4369-AA4F-5A2E4D67A90A}"/>
              </a:ext>
            </a:extLst>
          </p:cNvPr>
          <p:cNvSpPr>
            <a:spLocks noGrp="1"/>
          </p:cNvSpPr>
          <p:nvPr>
            <p:ph type="body" sz="quarter" idx="17" hasCustomPrompt="1"/>
          </p:nvPr>
        </p:nvSpPr>
        <p:spPr>
          <a:xfrm>
            <a:off x="404790" y="6006967"/>
            <a:ext cx="11463417" cy="123111"/>
          </a:xfrm>
          <a:prstGeom prst="rect">
            <a:avLst/>
          </a:prstGeom>
        </p:spPr>
        <p:txBody>
          <a:bodyPr wrap="square" lIns="72000" anchor="b">
            <a:spAutoFit/>
          </a:bodyPr>
          <a:lstStyle>
            <a:lvl1pPr marL="0" indent="0">
              <a:buNone/>
              <a:defRPr sz="799" b="0" i="1">
                <a:solidFill>
                  <a:schemeClr val="bg1"/>
                </a:solidFill>
              </a:defRPr>
            </a:lvl1pPr>
            <a:lvl2pPr marL="133219" indent="0">
              <a:buNone/>
              <a:defRPr/>
            </a:lvl2pPr>
            <a:lvl3pPr marL="542397" indent="0">
              <a:buNone/>
              <a:defRPr/>
            </a:lvl3pPr>
            <a:lvl4pPr marL="758086" indent="0">
              <a:buNone/>
              <a:defRPr/>
            </a:lvl4pPr>
            <a:lvl5pPr marL="1032456" indent="0">
              <a:buNone/>
              <a:defRPr/>
            </a:lvl5pPr>
          </a:lstStyle>
          <a:p>
            <a:pPr lvl="0"/>
            <a:r>
              <a:rPr lang="en-GB" dirty="0"/>
              <a:t>Sources:</a:t>
            </a:r>
          </a:p>
        </p:txBody>
      </p:sp>
    </p:spTree>
    <p:extLst>
      <p:ext uri="{BB962C8B-B14F-4D97-AF65-F5344CB8AC3E}">
        <p14:creationId xmlns:p14="http://schemas.microsoft.com/office/powerpoint/2010/main" val="1984629809"/>
      </p:ext>
    </p:extLst>
  </p:cSld>
  <p:clrMapOvr>
    <a:masterClrMapping/>
  </p:clrMapOvr>
  <p:extLst>
    <p:ext uri="{DCECCB84-F9BA-43D5-87BE-67443E8EF086}">
      <p15:sldGuideLst xmlns:p15="http://schemas.microsoft.com/office/powerpoint/2012/main">
        <p15:guide id="1" pos="186">
          <p15:clr>
            <a:srgbClr val="F26B43"/>
          </p15:clr>
        </p15:guide>
        <p15:guide id="2" pos="5571">
          <p15:clr>
            <a:srgbClr val="F26B43"/>
          </p15:clr>
        </p15:guide>
        <p15:guide id="3" orient="horz" pos="174">
          <p15:clr>
            <a:srgbClr val="F26B43"/>
          </p15:clr>
        </p15:guide>
        <p15:guide id="5" orient="horz" pos="853">
          <p15:clr>
            <a:srgbClr val="F26B43"/>
          </p15:clr>
        </p15:guide>
        <p15:guide id="6" orient="horz" pos="2690">
          <p15:clr>
            <a:srgbClr val="F26B43"/>
          </p15:clr>
        </p15:guide>
        <p15:guide id="7" orient="horz" pos="2932">
          <p15:clr>
            <a:srgbClr val="F26B43"/>
          </p15:clr>
        </p15:guide>
        <p15:guide id="8" orient="horz" pos="3120">
          <p15:clr>
            <a:srgbClr val="F26B43"/>
          </p15:clr>
        </p15:guide>
        <p15:guide id="9" pos="230">
          <p15:clr>
            <a:srgbClr val="A4A3A4"/>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2_Empty_Dark Blue Bg">
    <p:bg>
      <p:bgPr>
        <a:solidFill>
          <a:schemeClr val="accent1"/>
        </a:solidFill>
        <a:effectLst/>
      </p:bgPr>
    </p:bg>
    <p:spTree>
      <p:nvGrpSpPr>
        <p:cNvPr id="1" name=""/>
        <p:cNvGrpSpPr/>
        <p:nvPr/>
      </p:nvGrpSpPr>
      <p:grpSpPr>
        <a:xfrm>
          <a:off x="0" y="0"/>
          <a:ext cx="0" cy="0"/>
          <a:chOff x="0" y="0"/>
          <a:chExt cx="0" cy="0"/>
        </a:xfrm>
      </p:grpSpPr>
      <p:pic>
        <p:nvPicPr>
          <p:cNvPr id="19" name="Graphic 18">
            <a:extLst>
              <a:ext uri="{FF2B5EF4-FFF2-40B4-BE49-F238E27FC236}">
                <a16:creationId xmlns:a16="http://schemas.microsoft.com/office/drawing/2014/main" id="{0E14E7DF-1491-B235-5FAB-61C423EF6A4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721591" y="727210"/>
            <a:ext cx="5318444" cy="5856437"/>
          </a:xfrm>
          <a:prstGeom prst="rect">
            <a:avLst/>
          </a:prstGeom>
        </p:spPr>
      </p:pic>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6" imgW="532" imgH="530" progId="TCLayout.ActiveDocument.1">
                  <p:embed/>
                </p:oleObj>
              </mc:Choice>
              <mc:Fallback>
                <p:oleObj name="Diapositive think-cell" r:id="rId6"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7"/>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5" name="Titre 4">
            <a:extLst>
              <a:ext uri="{FF2B5EF4-FFF2-40B4-BE49-F238E27FC236}">
                <a16:creationId xmlns:a16="http://schemas.microsoft.com/office/drawing/2014/main" id="{DC39ED46-ACD4-4140-8AE3-6EA8A681DA9A}"/>
              </a:ext>
            </a:extLst>
          </p:cNvPr>
          <p:cNvSpPr>
            <a:spLocks noGrp="1"/>
          </p:cNvSpPr>
          <p:nvPr>
            <p:ph type="title" hasCustomPrompt="1"/>
          </p:nvPr>
        </p:nvSpPr>
        <p:spPr/>
        <p:txBody>
          <a:bodyPr lIns="0" rIns="0"/>
          <a:lstStyle>
            <a:lvl1pPr>
              <a:defRPr>
                <a:solidFill>
                  <a:schemeClr val="bg1"/>
                </a:solidFill>
              </a:defRPr>
            </a:lvl1pPr>
          </a:lstStyle>
          <a:p>
            <a:r>
              <a:rPr lang="fr-FR" dirty="0" err="1"/>
              <a:t>Title</a:t>
            </a:r>
            <a:r>
              <a:rPr lang="fr-FR" dirty="0"/>
              <a:t> of the slide</a:t>
            </a:r>
          </a:p>
        </p:txBody>
      </p:sp>
      <p:sp>
        <p:nvSpPr>
          <p:cNvPr id="13" name="Text Placeholder 5">
            <a:extLst>
              <a:ext uri="{FF2B5EF4-FFF2-40B4-BE49-F238E27FC236}">
                <a16:creationId xmlns:a16="http://schemas.microsoft.com/office/drawing/2014/main" id="{CE811145-30D4-4346-98CA-B97A784975AD}"/>
              </a:ext>
            </a:extLst>
          </p:cNvPr>
          <p:cNvSpPr>
            <a:spLocks noGrp="1"/>
          </p:cNvSpPr>
          <p:nvPr>
            <p:ph type="body" sz="quarter" idx="15" hasCustomPrompt="1"/>
          </p:nvPr>
        </p:nvSpPr>
        <p:spPr>
          <a:xfrm>
            <a:off x="407373" y="917873"/>
            <a:ext cx="11379843" cy="307456"/>
          </a:xfrm>
          <a:prstGeom prst="rect">
            <a:avLst/>
          </a:prstGeom>
          <a:noFill/>
        </p:spPr>
        <p:txBody>
          <a:bodyPr wrap="square" lIns="0" rIns="0" bIns="0">
            <a:spAutoFit/>
          </a:bodyPr>
          <a:lstStyle>
            <a:lvl1pPr marL="0" indent="0">
              <a:buNone/>
              <a:defRPr sz="1999">
                <a:solidFill>
                  <a:schemeClr val="bg1"/>
                </a:solidFill>
              </a:defRPr>
            </a:lvl1pPr>
          </a:lstStyle>
          <a:p>
            <a:pPr lvl="0"/>
            <a:r>
              <a:rPr lang="en-GB" dirty="0"/>
              <a:t>Subtitle of the slide</a:t>
            </a:r>
          </a:p>
        </p:txBody>
      </p:sp>
      <p:pic>
        <p:nvPicPr>
          <p:cNvPr id="14" name="Graphique 8">
            <a:extLst>
              <a:ext uri="{FF2B5EF4-FFF2-40B4-BE49-F238E27FC236}">
                <a16:creationId xmlns:a16="http://schemas.microsoft.com/office/drawing/2014/main" id="{CDD5D887-7F71-41A3-B421-E0F23301B12C}"/>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1303005" y="6172201"/>
            <a:ext cx="501320" cy="459192"/>
          </a:xfrm>
          <a:prstGeom prst="rect">
            <a:avLst/>
          </a:prstGeom>
        </p:spPr>
      </p:pic>
      <p:sp>
        <p:nvSpPr>
          <p:cNvPr id="10" name="Espace réservé du numéro de diapositive 5">
            <a:extLst>
              <a:ext uri="{FF2B5EF4-FFF2-40B4-BE49-F238E27FC236}">
                <a16:creationId xmlns:a16="http://schemas.microsoft.com/office/drawing/2014/main" id="{50E4E78D-EAC8-4B3F-B222-12673ACF4AAE}"/>
              </a:ext>
            </a:extLst>
          </p:cNvPr>
          <p:cNvSpPr txBox="1">
            <a:spLocks/>
          </p:cNvSpPr>
          <p:nvPr/>
        </p:nvSpPr>
        <p:spPr>
          <a:xfrm>
            <a:off x="382932" y="6219234"/>
            <a:ext cx="360037" cy="365125"/>
          </a:xfrm>
          <a:prstGeom prst="rect">
            <a:avLst/>
          </a:prstGeom>
        </p:spPr>
        <p:txBody>
          <a:bodyPr vert="horz" lIns="0" tIns="45720" rIns="0" bIns="45720" rtlCol="0" anchor="ctr"/>
          <a:lstStyle>
            <a:defPPr>
              <a:defRPr lang="fr-FR"/>
            </a:defPPr>
            <a:lvl1pPr marL="0" algn="r" defTabSz="914400" rtl="0" eaLnBrk="1" latinLnBrk="0" hangingPunct="1">
              <a:defRPr sz="900" b="1" kern="1200">
                <a:solidFill>
                  <a:schemeClr val="bg2">
                    <a:lumMod val="7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smtClean="0">
                <a:solidFill>
                  <a:schemeClr val="bg1"/>
                </a:solidFill>
              </a:rPr>
              <a:pPr/>
              <a:t>‹#›</a:t>
            </a:fld>
            <a:r>
              <a:rPr lang="en-GB" dirty="0">
                <a:solidFill>
                  <a:schemeClr val="bg1"/>
                </a:solidFill>
              </a:rPr>
              <a:t> ‒ </a:t>
            </a:r>
          </a:p>
        </p:txBody>
      </p:sp>
      <p:sp>
        <p:nvSpPr>
          <p:cNvPr id="11" name="Espace réservé du pied de page 4">
            <a:extLst>
              <a:ext uri="{FF2B5EF4-FFF2-40B4-BE49-F238E27FC236}">
                <a16:creationId xmlns:a16="http://schemas.microsoft.com/office/drawing/2014/main" id="{1C5D4483-AFF0-4E01-BFE9-4CBF38C70390}"/>
              </a:ext>
            </a:extLst>
          </p:cNvPr>
          <p:cNvSpPr txBox="1">
            <a:spLocks/>
          </p:cNvSpPr>
          <p:nvPr/>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©2021 Ipsos | Africa Audience Habits</a:t>
            </a:r>
          </a:p>
        </p:txBody>
      </p:sp>
      <p:sp>
        <p:nvSpPr>
          <p:cNvPr id="9" name="Text Placeholder 8">
            <a:extLst>
              <a:ext uri="{FF2B5EF4-FFF2-40B4-BE49-F238E27FC236}">
                <a16:creationId xmlns:a16="http://schemas.microsoft.com/office/drawing/2014/main" id="{FCBDF0A1-B4F4-4369-AA4F-5A2E4D67A90A}"/>
              </a:ext>
            </a:extLst>
          </p:cNvPr>
          <p:cNvSpPr>
            <a:spLocks noGrp="1"/>
          </p:cNvSpPr>
          <p:nvPr>
            <p:ph type="body" sz="quarter" idx="17" hasCustomPrompt="1"/>
          </p:nvPr>
        </p:nvSpPr>
        <p:spPr>
          <a:xfrm>
            <a:off x="404790" y="6006967"/>
            <a:ext cx="11463417" cy="123111"/>
          </a:xfrm>
          <a:prstGeom prst="rect">
            <a:avLst/>
          </a:prstGeom>
        </p:spPr>
        <p:txBody>
          <a:bodyPr wrap="square" lIns="72000" anchor="b">
            <a:spAutoFit/>
          </a:bodyPr>
          <a:lstStyle>
            <a:lvl1pPr marL="0" indent="0">
              <a:buNone/>
              <a:defRPr sz="799" b="0" i="1">
                <a:solidFill>
                  <a:schemeClr val="bg1"/>
                </a:solidFill>
              </a:defRPr>
            </a:lvl1pPr>
            <a:lvl2pPr marL="133219" indent="0">
              <a:buNone/>
              <a:defRPr/>
            </a:lvl2pPr>
            <a:lvl3pPr marL="542397" indent="0">
              <a:buNone/>
              <a:defRPr/>
            </a:lvl3pPr>
            <a:lvl4pPr marL="758086" indent="0">
              <a:buNone/>
              <a:defRPr/>
            </a:lvl4pPr>
            <a:lvl5pPr marL="1032456" indent="0">
              <a:buNone/>
              <a:defRPr/>
            </a:lvl5pPr>
          </a:lstStyle>
          <a:p>
            <a:pPr lvl="0"/>
            <a:r>
              <a:rPr lang="en-GB" dirty="0"/>
              <a:t>Sources:</a:t>
            </a:r>
          </a:p>
        </p:txBody>
      </p:sp>
    </p:spTree>
    <p:extLst>
      <p:ext uri="{BB962C8B-B14F-4D97-AF65-F5344CB8AC3E}">
        <p14:creationId xmlns:p14="http://schemas.microsoft.com/office/powerpoint/2010/main" val="2041364622"/>
      </p:ext>
    </p:extLst>
  </p:cSld>
  <p:clrMapOvr>
    <a:masterClrMapping/>
  </p:clrMapOvr>
  <p:extLst>
    <p:ext uri="{DCECCB84-F9BA-43D5-87BE-67443E8EF086}">
      <p15:sldGuideLst xmlns:p15="http://schemas.microsoft.com/office/powerpoint/2012/main">
        <p15:guide id="1" pos="186">
          <p15:clr>
            <a:srgbClr val="F26B43"/>
          </p15:clr>
        </p15:guide>
        <p15:guide id="2" pos="5571">
          <p15:clr>
            <a:srgbClr val="F26B43"/>
          </p15:clr>
        </p15:guide>
        <p15:guide id="3" orient="horz" pos="174">
          <p15:clr>
            <a:srgbClr val="F26B43"/>
          </p15:clr>
        </p15:guide>
        <p15:guide id="5" orient="horz" pos="853">
          <p15:clr>
            <a:srgbClr val="F26B43"/>
          </p15:clr>
        </p15:guide>
        <p15:guide id="6" orient="horz" pos="2690">
          <p15:clr>
            <a:srgbClr val="F26B43"/>
          </p15:clr>
        </p15:guide>
        <p15:guide id="7" orient="horz" pos="2932">
          <p15:clr>
            <a:srgbClr val="F26B43"/>
          </p15:clr>
        </p15:guide>
        <p15:guide id="8" orient="horz" pos="3120">
          <p15:clr>
            <a:srgbClr val="F26B43"/>
          </p15:clr>
        </p15:guide>
        <p15:guide id="9" pos="230">
          <p15:clr>
            <a:srgbClr val="A4A3A4"/>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4 columns with colored box titles">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5" name="Espace réservé du texte 4">
            <a:extLst>
              <a:ext uri="{FF2B5EF4-FFF2-40B4-BE49-F238E27FC236}">
                <a16:creationId xmlns:a16="http://schemas.microsoft.com/office/drawing/2014/main" id="{F29F32CF-ADE9-4D3D-9458-4DBEF9BE018B}"/>
              </a:ext>
            </a:extLst>
          </p:cNvPr>
          <p:cNvSpPr>
            <a:spLocks noGrp="1"/>
          </p:cNvSpPr>
          <p:nvPr>
            <p:ph type="body" sz="quarter" idx="20" hasCustomPrompt="1"/>
          </p:nvPr>
        </p:nvSpPr>
        <p:spPr>
          <a:xfrm>
            <a:off x="486257" y="1993903"/>
            <a:ext cx="1950720" cy="462376"/>
          </a:xfrm>
          <a:prstGeom prst="rect">
            <a:avLst/>
          </a:prstGeom>
          <a:solidFill>
            <a:schemeClr val="bg2"/>
          </a:solidFill>
        </p:spPr>
        <p:txBody>
          <a:bodyPr lIns="0" rIns="0" anchor="ctr">
            <a:normAutofit/>
          </a:bodyPr>
          <a:lstStyle>
            <a:lvl1pPr marL="0" indent="0" algn="ctr">
              <a:buNone/>
              <a:defRPr b="1" cap="all" baseline="0">
                <a:solidFill>
                  <a:schemeClr val="bg1"/>
                </a:solidFill>
              </a:defRPr>
            </a:lvl1pPr>
          </a:lstStyle>
          <a:p>
            <a:pPr lvl="0"/>
            <a:r>
              <a:rPr lang="en-GB" dirty="0"/>
              <a:t>Title</a:t>
            </a:r>
          </a:p>
        </p:txBody>
      </p:sp>
      <p:sp>
        <p:nvSpPr>
          <p:cNvPr id="13" name="Espace réservé du texte 4">
            <a:extLst>
              <a:ext uri="{FF2B5EF4-FFF2-40B4-BE49-F238E27FC236}">
                <a16:creationId xmlns:a16="http://schemas.microsoft.com/office/drawing/2014/main" id="{8F949CB4-ADF1-411D-B5B0-474DDF2975F4}"/>
              </a:ext>
            </a:extLst>
          </p:cNvPr>
          <p:cNvSpPr>
            <a:spLocks noGrp="1"/>
          </p:cNvSpPr>
          <p:nvPr>
            <p:ph type="body" sz="quarter" idx="21" hasCustomPrompt="1"/>
          </p:nvPr>
        </p:nvSpPr>
        <p:spPr>
          <a:xfrm>
            <a:off x="2823816" y="1993903"/>
            <a:ext cx="1950720" cy="462376"/>
          </a:xfrm>
          <a:prstGeom prst="rect">
            <a:avLst/>
          </a:prstGeom>
          <a:solidFill>
            <a:schemeClr val="tx2"/>
          </a:solidFill>
        </p:spPr>
        <p:txBody>
          <a:bodyPr lIns="0" rIns="0" anchor="ctr">
            <a:normAutofit/>
          </a:bodyPr>
          <a:lstStyle>
            <a:lvl1pPr marL="0" indent="0" algn="ctr">
              <a:buNone/>
              <a:defRPr b="1" cap="all" baseline="0">
                <a:solidFill>
                  <a:schemeClr val="bg1"/>
                </a:solidFill>
              </a:defRPr>
            </a:lvl1pPr>
          </a:lstStyle>
          <a:p>
            <a:pPr lvl="0"/>
            <a:r>
              <a:rPr lang="en-GB" dirty="0"/>
              <a:t>Title</a:t>
            </a:r>
          </a:p>
        </p:txBody>
      </p:sp>
      <p:sp>
        <p:nvSpPr>
          <p:cNvPr id="14" name="Espace réservé du texte 4">
            <a:extLst>
              <a:ext uri="{FF2B5EF4-FFF2-40B4-BE49-F238E27FC236}">
                <a16:creationId xmlns:a16="http://schemas.microsoft.com/office/drawing/2014/main" id="{F575F9CB-6641-4AA5-BBBF-DCB5E35A79B3}"/>
              </a:ext>
            </a:extLst>
          </p:cNvPr>
          <p:cNvSpPr>
            <a:spLocks noGrp="1"/>
          </p:cNvSpPr>
          <p:nvPr>
            <p:ph type="body" sz="quarter" idx="22" hasCustomPrompt="1"/>
          </p:nvPr>
        </p:nvSpPr>
        <p:spPr>
          <a:xfrm>
            <a:off x="5161375" y="1993903"/>
            <a:ext cx="1950720" cy="462376"/>
          </a:xfrm>
          <a:prstGeom prst="rect">
            <a:avLst/>
          </a:prstGeom>
          <a:solidFill>
            <a:schemeClr val="accent4"/>
          </a:solidFill>
        </p:spPr>
        <p:txBody>
          <a:bodyPr lIns="0" rIns="0" anchor="ctr">
            <a:normAutofit/>
          </a:bodyPr>
          <a:lstStyle>
            <a:lvl1pPr marL="0" indent="0" algn="ctr">
              <a:buNone/>
              <a:defRPr b="1" cap="all" baseline="0">
                <a:solidFill>
                  <a:schemeClr val="bg1"/>
                </a:solidFill>
              </a:defRPr>
            </a:lvl1pPr>
          </a:lstStyle>
          <a:p>
            <a:pPr lvl="0"/>
            <a:r>
              <a:rPr lang="en-GB" dirty="0"/>
              <a:t>Title</a:t>
            </a:r>
          </a:p>
        </p:txBody>
      </p:sp>
      <p:sp>
        <p:nvSpPr>
          <p:cNvPr id="15" name="Espace réservé du texte 4">
            <a:extLst>
              <a:ext uri="{FF2B5EF4-FFF2-40B4-BE49-F238E27FC236}">
                <a16:creationId xmlns:a16="http://schemas.microsoft.com/office/drawing/2014/main" id="{673ECD5B-058F-460C-B800-3658FC97D202}"/>
              </a:ext>
            </a:extLst>
          </p:cNvPr>
          <p:cNvSpPr>
            <a:spLocks noGrp="1"/>
          </p:cNvSpPr>
          <p:nvPr>
            <p:ph type="body" sz="quarter" idx="23" hasCustomPrompt="1"/>
          </p:nvPr>
        </p:nvSpPr>
        <p:spPr>
          <a:xfrm>
            <a:off x="7498933" y="1993903"/>
            <a:ext cx="1950720" cy="462376"/>
          </a:xfrm>
          <a:prstGeom prst="rect">
            <a:avLst/>
          </a:prstGeom>
          <a:solidFill>
            <a:schemeClr val="accent1"/>
          </a:solidFill>
        </p:spPr>
        <p:txBody>
          <a:bodyPr lIns="0" rIns="0" anchor="ctr">
            <a:normAutofit/>
          </a:bodyPr>
          <a:lstStyle>
            <a:lvl1pPr marL="0" indent="0" algn="ctr">
              <a:buNone/>
              <a:defRPr b="1" cap="all" baseline="0">
                <a:solidFill>
                  <a:schemeClr val="bg1"/>
                </a:solidFill>
              </a:defRPr>
            </a:lvl1pPr>
          </a:lstStyle>
          <a:p>
            <a:pPr lvl="0"/>
            <a:r>
              <a:rPr lang="en-GB" dirty="0"/>
              <a:t>Title</a:t>
            </a:r>
          </a:p>
        </p:txBody>
      </p:sp>
      <p:sp>
        <p:nvSpPr>
          <p:cNvPr id="16" name="Espace réservé du texte 15">
            <a:extLst>
              <a:ext uri="{FF2B5EF4-FFF2-40B4-BE49-F238E27FC236}">
                <a16:creationId xmlns:a16="http://schemas.microsoft.com/office/drawing/2014/main" id="{2D19A821-9323-436D-9BBA-EF55905E3049}"/>
              </a:ext>
            </a:extLst>
          </p:cNvPr>
          <p:cNvSpPr>
            <a:spLocks noGrp="1"/>
          </p:cNvSpPr>
          <p:nvPr>
            <p:ph type="body" sz="quarter" idx="24" hasCustomPrompt="1"/>
          </p:nvPr>
        </p:nvSpPr>
        <p:spPr>
          <a:xfrm>
            <a:off x="485889" y="2570191"/>
            <a:ext cx="1950720" cy="3218168"/>
          </a:xfrm>
          <a:prstGeom prst="rect">
            <a:avLst/>
          </a:prstGeom>
        </p:spPr>
        <p:txBody>
          <a:bodyPr lIns="0" rIns="0">
            <a:normAutofit/>
          </a:bodyPr>
          <a:lstStyle>
            <a:lvl1pPr>
              <a:spcBef>
                <a:spcPts val="400"/>
              </a:spcBef>
              <a:spcAft>
                <a:spcPts val="400"/>
              </a:spcAft>
              <a:defRPr sz="1465"/>
            </a:lvl1pPr>
            <a:lvl2pPr marL="447238" indent="-314019">
              <a:spcBef>
                <a:spcPts val="400"/>
              </a:spcBef>
              <a:spcAft>
                <a:spcPts val="400"/>
              </a:spcAft>
              <a:buFontTx/>
              <a:buBlip>
                <a:blip r:embed="rId6"/>
              </a:buBlip>
              <a:defRPr sz="1465"/>
            </a:lvl2pPr>
            <a:lvl3pPr>
              <a:spcBef>
                <a:spcPts val="400"/>
              </a:spcBef>
              <a:spcAft>
                <a:spcPts val="400"/>
              </a:spcAft>
              <a:defRPr sz="1332"/>
            </a:lvl3pPr>
            <a:lvl4pPr>
              <a:defRPr sz="1599"/>
            </a:lvl4pPr>
            <a:lvl5pPr>
              <a:defRPr sz="1599"/>
            </a:lvl5pPr>
          </a:lstStyle>
          <a:p>
            <a:pPr lvl="0"/>
            <a:r>
              <a:rPr lang="en-GB" dirty="0"/>
              <a:t>Click to change the text styles on the slide master</a:t>
            </a:r>
          </a:p>
          <a:p>
            <a:pPr lvl="1"/>
            <a:r>
              <a:rPr lang="en-GB" dirty="0"/>
              <a:t>Second level</a:t>
            </a:r>
          </a:p>
          <a:p>
            <a:pPr lvl="2"/>
            <a:r>
              <a:rPr lang="en-GB" dirty="0"/>
              <a:t>Third level</a:t>
            </a:r>
          </a:p>
        </p:txBody>
      </p:sp>
      <p:sp>
        <p:nvSpPr>
          <p:cNvPr id="17" name="Espace réservé du texte 15">
            <a:extLst>
              <a:ext uri="{FF2B5EF4-FFF2-40B4-BE49-F238E27FC236}">
                <a16:creationId xmlns:a16="http://schemas.microsoft.com/office/drawing/2014/main" id="{8F509378-7F96-4CC3-B445-AFDF4E8F71BC}"/>
              </a:ext>
            </a:extLst>
          </p:cNvPr>
          <p:cNvSpPr>
            <a:spLocks noGrp="1"/>
          </p:cNvSpPr>
          <p:nvPr>
            <p:ph type="body" sz="quarter" idx="25" hasCustomPrompt="1"/>
          </p:nvPr>
        </p:nvSpPr>
        <p:spPr>
          <a:xfrm>
            <a:off x="2823540" y="2570191"/>
            <a:ext cx="1950720" cy="3218168"/>
          </a:xfrm>
          <a:prstGeom prst="rect">
            <a:avLst/>
          </a:prstGeom>
        </p:spPr>
        <p:txBody>
          <a:bodyPr lIns="0" rIns="0">
            <a:normAutofit/>
          </a:bodyPr>
          <a:lstStyle>
            <a:lvl1pPr>
              <a:spcBef>
                <a:spcPts val="400"/>
              </a:spcBef>
              <a:spcAft>
                <a:spcPts val="400"/>
              </a:spcAft>
              <a:defRPr sz="1465"/>
            </a:lvl1pPr>
            <a:lvl2pPr marL="447238" indent="-314019">
              <a:spcBef>
                <a:spcPts val="400"/>
              </a:spcBef>
              <a:spcAft>
                <a:spcPts val="400"/>
              </a:spcAft>
              <a:buFontTx/>
              <a:buBlip>
                <a:blip r:embed="rId7"/>
              </a:buBlip>
              <a:defRPr sz="1465"/>
            </a:lvl2pPr>
            <a:lvl3pPr>
              <a:spcBef>
                <a:spcPts val="400"/>
              </a:spcBef>
              <a:spcAft>
                <a:spcPts val="400"/>
              </a:spcAft>
              <a:defRPr sz="1332"/>
            </a:lvl3pPr>
            <a:lvl4pPr>
              <a:defRPr sz="1599"/>
            </a:lvl4pPr>
            <a:lvl5pPr>
              <a:defRPr sz="1599"/>
            </a:lvl5pPr>
          </a:lstStyle>
          <a:p>
            <a:pPr lvl="0"/>
            <a:r>
              <a:rPr lang="en-GB" dirty="0"/>
              <a:t>Click to change the text styles on the slide master</a:t>
            </a:r>
          </a:p>
          <a:p>
            <a:pPr lvl="1"/>
            <a:r>
              <a:rPr lang="en-GB" dirty="0"/>
              <a:t>Second level</a:t>
            </a:r>
          </a:p>
          <a:p>
            <a:pPr lvl="2"/>
            <a:r>
              <a:rPr lang="en-GB" dirty="0"/>
              <a:t>Third level</a:t>
            </a:r>
          </a:p>
        </p:txBody>
      </p:sp>
      <p:sp>
        <p:nvSpPr>
          <p:cNvPr id="18" name="Espace réservé du texte 15">
            <a:extLst>
              <a:ext uri="{FF2B5EF4-FFF2-40B4-BE49-F238E27FC236}">
                <a16:creationId xmlns:a16="http://schemas.microsoft.com/office/drawing/2014/main" id="{FE25E091-C850-4A35-8C6B-48D1A63C1D4F}"/>
              </a:ext>
            </a:extLst>
          </p:cNvPr>
          <p:cNvSpPr>
            <a:spLocks noGrp="1"/>
          </p:cNvSpPr>
          <p:nvPr>
            <p:ph type="body" sz="quarter" idx="26" hasCustomPrompt="1"/>
          </p:nvPr>
        </p:nvSpPr>
        <p:spPr>
          <a:xfrm>
            <a:off x="5161191" y="2570191"/>
            <a:ext cx="1950720" cy="3218168"/>
          </a:xfrm>
          <a:prstGeom prst="rect">
            <a:avLst/>
          </a:prstGeom>
        </p:spPr>
        <p:txBody>
          <a:bodyPr lIns="0" rIns="0">
            <a:normAutofit/>
          </a:bodyPr>
          <a:lstStyle>
            <a:lvl1pPr>
              <a:spcBef>
                <a:spcPts val="400"/>
              </a:spcBef>
              <a:spcAft>
                <a:spcPts val="400"/>
              </a:spcAft>
              <a:defRPr sz="1465"/>
            </a:lvl1pPr>
            <a:lvl2pPr marL="447238" indent="-314019">
              <a:spcBef>
                <a:spcPts val="400"/>
              </a:spcBef>
              <a:spcAft>
                <a:spcPts val="400"/>
              </a:spcAft>
              <a:buFontTx/>
              <a:buBlip>
                <a:blip r:embed="rId8"/>
              </a:buBlip>
              <a:defRPr sz="1465"/>
            </a:lvl2pPr>
            <a:lvl3pPr>
              <a:spcBef>
                <a:spcPts val="400"/>
              </a:spcBef>
              <a:spcAft>
                <a:spcPts val="400"/>
              </a:spcAft>
              <a:defRPr sz="1332"/>
            </a:lvl3pPr>
            <a:lvl4pPr>
              <a:defRPr sz="1599"/>
            </a:lvl4pPr>
            <a:lvl5pPr>
              <a:defRPr sz="1599"/>
            </a:lvl5pPr>
          </a:lstStyle>
          <a:p>
            <a:pPr lvl="0"/>
            <a:r>
              <a:rPr lang="en-GB" dirty="0"/>
              <a:t>Click to change the text styles on the slide master</a:t>
            </a:r>
          </a:p>
          <a:p>
            <a:pPr lvl="1"/>
            <a:r>
              <a:rPr lang="en-GB" dirty="0"/>
              <a:t>Second level</a:t>
            </a:r>
          </a:p>
          <a:p>
            <a:pPr lvl="2"/>
            <a:r>
              <a:rPr lang="en-GB" dirty="0"/>
              <a:t>Third level</a:t>
            </a:r>
          </a:p>
        </p:txBody>
      </p:sp>
      <p:sp>
        <p:nvSpPr>
          <p:cNvPr id="19" name="Espace réservé du texte 15">
            <a:extLst>
              <a:ext uri="{FF2B5EF4-FFF2-40B4-BE49-F238E27FC236}">
                <a16:creationId xmlns:a16="http://schemas.microsoft.com/office/drawing/2014/main" id="{BB3AB300-BC70-4E89-90E0-8D61F56FBB2D}"/>
              </a:ext>
            </a:extLst>
          </p:cNvPr>
          <p:cNvSpPr>
            <a:spLocks noGrp="1"/>
          </p:cNvSpPr>
          <p:nvPr>
            <p:ph type="body" sz="quarter" idx="27" hasCustomPrompt="1"/>
          </p:nvPr>
        </p:nvSpPr>
        <p:spPr>
          <a:xfrm>
            <a:off x="7498841" y="2570191"/>
            <a:ext cx="1950720" cy="3218168"/>
          </a:xfrm>
          <a:prstGeom prst="rect">
            <a:avLst/>
          </a:prstGeom>
        </p:spPr>
        <p:txBody>
          <a:bodyPr lIns="0" rIns="0">
            <a:normAutofit/>
          </a:bodyPr>
          <a:lstStyle>
            <a:lvl1pPr>
              <a:spcBef>
                <a:spcPts val="400"/>
              </a:spcBef>
              <a:spcAft>
                <a:spcPts val="400"/>
              </a:spcAft>
              <a:defRPr sz="1465"/>
            </a:lvl1pPr>
            <a:lvl2pPr marL="447238" indent="-314019">
              <a:spcBef>
                <a:spcPts val="400"/>
              </a:spcBef>
              <a:spcAft>
                <a:spcPts val="400"/>
              </a:spcAft>
              <a:buFontTx/>
              <a:buBlip>
                <a:blip r:embed="rId9"/>
              </a:buBlip>
              <a:defRPr sz="1465"/>
            </a:lvl2pPr>
            <a:lvl3pPr>
              <a:spcBef>
                <a:spcPts val="400"/>
              </a:spcBef>
              <a:spcAft>
                <a:spcPts val="400"/>
              </a:spcAft>
              <a:defRPr sz="1332"/>
            </a:lvl3pPr>
            <a:lvl4pPr>
              <a:defRPr sz="1599"/>
            </a:lvl4pPr>
            <a:lvl5pPr>
              <a:defRPr sz="1599"/>
            </a:lvl5pPr>
          </a:lstStyle>
          <a:p>
            <a:pPr lvl="0"/>
            <a:r>
              <a:rPr lang="en-GB" dirty="0"/>
              <a:t>Click to change the text styles on the slide master</a:t>
            </a:r>
          </a:p>
          <a:p>
            <a:pPr lvl="1"/>
            <a:r>
              <a:rPr lang="en-GB" dirty="0"/>
              <a:t>Second level</a:t>
            </a:r>
          </a:p>
          <a:p>
            <a:pPr lvl="2"/>
            <a:r>
              <a:rPr lang="en-GB" dirty="0"/>
              <a:t>Third level</a:t>
            </a:r>
          </a:p>
        </p:txBody>
      </p:sp>
      <p:sp>
        <p:nvSpPr>
          <p:cNvPr id="4" name="Titre 3">
            <a:extLst>
              <a:ext uri="{FF2B5EF4-FFF2-40B4-BE49-F238E27FC236}">
                <a16:creationId xmlns:a16="http://schemas.microsoft.com/office/drawing/2014/main" id="{0DC641C9-B54A-4E65-BAB2-93108534F4F0}"/>
              </a:ext>
            </a:extLst>
          </p:cNvPr>
          <p:cNvSpPr>
            <a:spLocks noGrp="1"/>
          </p:cNvSpPr>
          <p:nvPr>
            <p:ph type="title" hasCustomPrompt="1"/>
          </p:nvPr>
        </p:nvSpPr>
        <p:spPr/>
        <p:txBody>
          <a:bodyPr/>
          <a:lstStyle>
            <a:lvl1pPr>
              <a:defRPr/>
            </a:lvl1pPr>
          </a:lstStyle>
          <a:p>
            <a:r>
              <a:rPr lang="fr-FR" dirty="0" err="1"/>
              <a:t>Title</a:t>
            </a:r>
            <a:r>
              <a:rPr lang="fr-FR" dirty="0"/>
              <a:t> of the slide</a:t>
            </a:r>
          </a:p>
        </p:txBody>
      </p:sp>
      <p:sp>
        <p:nvSpPr>
          <p:cNvPr id="20" name="Text Placeholder 8">
            <a:extLst>
              <a:ext uri="{FF2B5EF4-FFF2-40B4-BE49-F238E27FC236}">
                <a16:creationId xmlns:a16="http://schemas.microsoft.com/office/drawing/2014/main" id="{3340DE3B-4ADD-48BE-BCE6-7FE7A7786336}"/>
              </a:ext>
            </a:extLst>
          </p:cNvPr>
          <p:cNvSpPr>
            <a:spLocks noGrp="1"/>
          </p:cNvSpPr>
          <p:nvPr>
            <p:ph type="body" sz="quarter" idx="18" hasCustomPrompt="1"/>
          </p:nvPr>
        </p:nvSpPr>
        <p:spPr>
          <a:xfrm>
            <a:off x="404790" y="6006967"/>
            <a:ext cx="11463417" cy="123111"/>
          </a:xfrm>
          <a:prstGeom prst="rect">
            <a:avLst/>
          </a:prstGeom>
        </p:spPr>
        <p:txBody>
          <a:bodyPr wrap="square" lIns="72000" anchor="b">
            <a:spAutoFit/>
          </a:bodyPr>
          <a:lstStyle>
            <a:lvl1pPr marL="0" indent="0">
              <a:buNone/>
              <a:defRPr sz="799" b="0" i="1">
                <a:solidFill>
                  <a:schemeClr val="bg1">
                    <a:lumMod val="50000"/>
                  </a:schemeClr>
                </a:solidFill>
              </a:defRPr>
            </a:lvl1pPr>
            <a:lvl2pPr marL="133219" indent="0">
              <a:buNone/>
              <a:defRPr/>
            </a:lvl2pPr>
            <a:lvl3pPr marL="542397" indent="0">
              <a:buNone/>
              <a:defRPr/>
            </a:lvl3pPr>
            <a:lvl4pPr marL="758086" indent="0">
              <a:buNone/>
              <a:defRPr/>
            </a:lvl4pPr>
            <a:lvl5pPr marL="1032456" indent="0">
              <a:buNone/>
              <a:defRPr/>
            </a:lvl5pPr>
          </a:lstStyle>
          <a:p>
            <a:pPr lvl="0"/>
            <a:r>
              <a:rPr lang="en-GB" dirty="0"/>
              <a:t>Sources:</a:t>
            </a:r>
          </a:p>
        </p:txBody>
      </p:sp>
      <p:sp>
        <p:nvSpPr>
          <p:cNvPr id="21" name="Text Placeholder 5">
            <a:extLst>
              <a:ext uri="{FF2B5EF4-FFF2-40B4-BE49-F238E27FC236}">
                <a16:creationId xmlns:a16="http://schemas.microsoft.com/office/drawing/2014/main" id="{F02206C2-89D7-4BB1-ACD3-6DD6F02F986E}"/>
              </a:ext>
            </a:extLst>
          </p:cNvPr>
          <p:cNvSpPr>
            <a:spLocks noGrp="1"/>
          </p:cNvSpPr>
          <p:nvPr>
            <p:ph type="body" sz="quarter" idx="15" hasCustomPrompt="1"/>
          </p:nvPr>
        </p:nvSpPr>
        <p:spPr>
          <a:xfrm>
            <a:off x="407371" y="1368599"/>
            <a:ext cx="11379844" cy="307491"/>
          </a:xfrm>
          <a:prstGeom prst="rect">
            <a:avLst/>
          </a:prstGeom>
          <a:noFill/>
        </p:spPr>
        <p:txBody>
          <a:bodyPr wrap="square" lIns="72000" rIns="72000" bIns="0">
            <a:spAutoFit/>
          </a:bodyPr>
          <a:lstStyle>
            <a:lvl1pPr marL="0" indent="0">
              <a:buNone/>
              <a:defRPr sz="1999">
                <a:solidFill>
                  <a:schemeClr val="tx2"/>
                </a:solidFill>
              </a:defRPr>
            </a:lvl1pPr>
          </a:lstStyle>
          <a:p>
            <a:pPr lvl="0"/>
            <a:r>
              <a:rPr lang="en-GB" dirty="0"/>
              <a:t>Subtitle of the slide</a:t>
            </a:r>
          </a:p>
        </p:txBody>
      </p:sp>
      <p:cxnSp>
        <p:nvCxnSpPr>
          <p:cNvPr id="23" name="Straight Connector 35">
            <a:extLst>
              <a:ext uri="{FF2B5EF4-FFF2-40B4-BE49-F238E27FC236}">
                <a16:creationId xmlns:a16="http://schemas.microsoft.com/office/drawing/2014/main" id="{8D30B3B2-12F1-4BE2-A7B5-3E3556874E61}"/>
              </a:ext>
            </a:extLst>
          </p:cNvPr>
          <p:cNvCxnSpPr>
            <a:cxnSpLocks/>
          </p:cNvCxnSpPr>
          <p:nvPr/>
        </p:nvCxnSpPr>
        <p:spPr>
          <a:xfrm flipV="1">
            <a:off x="2630397" y="1993903"/>
            <a:ext cx="0" cy="3868079"/>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24" name="Espace réservé du texte 4">
            <a:extLst>
              <a:ext uri="{FF2B5EF4-FFF2-40B4-BE49-F238E27FC236}">
                <a16:creationId xmlns:a16="http://schemas.microsoft.com/office/drawing/2014/main" id="{26D4A473-CE7A-486F-80F3-22D9FA504047}"/>
              </a:ext>
            </a:extLst>
          </p:cNvPr>
          <p:cNvSpPr>
            <a:spLocks noGrp="1"/>
          </p:cNvSpPr>
          <p:nvPr>
            <p:ph type="body" sz="quarter" idx="28" hasCustomPrompt="1"/>
          </p:nvPr>
        </p:nvSpPr>
        <p:spPr>
          <a:xfrm>
            <a:off x="9836495" y="1993903"/>
            <a:ext cx="1950720" cy="462376"/>
          </a:xfrm>
          <a:prstGeom prst="rect">
            <a:avLst/>
          </a:prstGeom>
          <a:solidFill>
            <a:schemeClr val="accent2"/>
          </a:solidFill>
        </p:spPr>
        <p:txBody>
          <a:bodyPr lIns="0" rIns="0" anchor="ctr">
            <a:normAutofit/>
          </a:bodyPr>
          <a:lstStyle>
            <a:lvl1pPr marL="0" indent="0" algn="ctr">
              <a:buNone/>
              <a:defRPr b="1" cap="all" baseline="0">
                <a:solidFill>
                  <a:schemeClr val="bg1"/>
                </a:solidFill>
              </a:defRPr>
            </a:lvl1pPr>
          </a:lstStyle>
          <a:p>
            <a:pPr lvl="0"/>
            <a:r>
              <a:rPr lang="en-GB" dirty="0"/>
              <a:t>Title</a:t>
            </a:r>
          </a:p>
        </p:txBody>
      </p:sp>
      <p:sp>
        <p:nvSpPr>
          <p:cNvPr id="25" name="Espace réservé du texte 15">
            <a:extLst>
              <a:ext uri="{FF2B5EF4-FFF2-40B4-BE49-F238E27FC236}">
                <a16:creationId xmlns:a16="http://schemas.microsoft.com/office/drawing/2014/main" id="{3269D782-45EB-4926-AACB-9B4E590A41F5}"/>
              </a:ext>
            </a:extLst>
          </p:cNvPr>
          <p:cNvSpPr>
            <a:spLocks noGrp="1"/>
          </p:cNvSpPr>
          <p:nvPr>
            <p:ph type="body" sz="quarter" idx="29" hasCustomPrompt="1"/>
          </p:nvPr>
        </p:nvSpPr>
        <p:spPr>
          <a:xfrm>
            <a:off x="9836495" y="2570191"/>
            <a:ext cx="1950720" cy="3218168"/>
          </a:xfrm>
          <a:prstGeom prst="rect">
            <a:avLst/>
          </a:prstGeom>
        </p:spPr>
        <p:txBody>
          <a:bodyPr lIns="0" rIns="0">
            <a:normAutofit/>
          </a:bodyPr>
          <a:lstStyle>
            <a:lvl1pPr>
              <a:spcBef>
                <a:spcPts val="400"/>
              </a:spcBef>
              <a:spcAft>
                <a:spcPts val="400"/>
              </a:spcAft>
              <a:defRPr sz="1465"/>
            </a:lvl1pPr>
            <a:lvl2pPr marL="447238" indent="-314019">
              <a:spcBef>
                <a:spcPts val="400"/>
              </a:spcBef>
              <a:spcAft>
                <a:spcPts val="400"/>
              </a:spcAft>
              <a:buFontTx/>
              <a:buBlip>
                <a:blip r:embed="rId9"/>
              </a:buBlip>
              <a:defRPr sz="1465"/>
            </a:lvl2pPr>
            <a:lvl3pPr>
              <a:spcBef>
                <a:spcPts val="400"/>
              </a:spcBef>
              <a:spcAft>
                <a:spcPts val="400"/>
              </a:spcAft>
              <a:defRPr sz="1332"/>
            </a:lvl3pPr>
            <a:lvl4pPr>
              <a:defRPr sz="1599"/>
            </a:lvl4pPr>
            <a:lvl5pPr>
              <a:defRPr sz="1599"/>
            </a:lvl5pPr>
          </a:lstStyle>
          <a:p>
            <a:pPr lvl="0"/>
            <a:r>
              <a:rPr lang="en-GB" dirty="0"/>
              <a:t>Click to change the text styles on the slide master</a:t>
            </a:r>
          </a:p>
          <a:p>
            <a:pPr lvl="1"/>
            <a:r>
              <a:rPr lang="en-GB" dirty="0"/>
              <a:t>Second level</a:t>
            </a:r>
          </a:p>
          <a:p>
            <a:pPr lvl="2"/>
            <a:r>
              <a:rPr lang="en-GB" dirty="0"/>
              <a:t>Third level</a:t>
            </a:r>
          </a:p>
        </p:txBody>
      </p:sp>
      <p:cxnSp>
        <p:nvCxnSpPr>
          <p:cNvPr id="26" name="Straight Connector 35">
            <a:extLst>
              <a:ext uri="{FF2B5EF4-FFF2-40B4-BE49-F238E27FC236}">
                <a16:creationId xmlns:a16="http://schemas.microsoft.com/office/drawing/2014/main" id="{AE2EB69D-C1C1-4D43-A765-6B759E1A1120}"/>
              </a:ext>
            </a:extLst>
          </p:cNvPr>
          <p:cNvCxnSpPr>
            <a:cxnSpLocks/>
          </p:cNvCxnSpPr>
          <p:nvPr/>
        </p:nvCxnSpPr>
        <p:spPr>
          <a:xfrm flipV="1">
            <a:off x="4967956" y="1993903"/>
            <a:ext cx="0" cy="3868079"/>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7" name="Straight Connector 35">
            <a:extLst>
              <a:ext uri="{FF2B5EF4-FFF2-40B4-BE49-F238E27FC236}">
                <a16:creationId xmlns:a16="http://schemas.microsoft.com/office/drawing/2014/main" id="{52422388-70EB-4B4F-B51A-CD1643161697}"/>
              </a:ext>
            </a:extLst>
          </p:cNvPr>
          <p:cNvCxnSpPr>
            <a:cxnSpLocks/>
          </p:cNvCxnSpPr>
          <p:nvPr/>
        </p:nvCxnSpPr>
        <p:spPr>
          <a:xfrm flipV="1">
            <a:off x="7305513" y="1993903"/>
            <a:ext cx="0" cy="3868079"/>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8" name="Straight Connector 35">
            <a:extLst>
              <a:ext uri="{FF2B5EF4-FFF2-40B4-BE49-F238E27FC236}">
                <a16:creationId xmlns:a16="http://schemas.microsoft.com/office/drawing/2014/main" id="{4374D7F9-27E0-4973-B75C-BF4DAB9F6031}"/>
              </a:ext>
            </a:extLst>
          </p:cNvPr>
          <p:cNvCxnSpPr>
            <a:cxnSpLocks/>
          </p:cNvCxnSpPr>
          <p:nvPr/>
        </p:nvCxnSpPr>
        <p:spPr>
          <a:xfrm flipV="1">
            <a:off x="9643073" y="1993903"/>
            <a:ext cx="0" cy="3868079"/>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9443086"/>
      </p:ext>
    </p:extLst>
  </p:cSld>
  <p:clrMapOvr>
    <a:masterClrMapping/>
  </p:clrMapOvr>
  <p:extLst>
    <p:ext uri="{DCECCB84-F9BA-43D5-87BE-67443E8EF086}">
      <p15:sldGuideLst xmlns:p15="http://schemas.microsoft.com/office/powerpoint/2012/main">
        <p15:guide id="1" pos="185">
          <p15:clr>
            <a:srgbClr val="F26B43"/>
          </p15:clr>
        </p15:guide>
        <p15:guide id="2" pos="5570">
          <p15:clr>
            <a:srgbClr val="F26B43"/>
          </p15:clr>
        </p15:guide>
        <p15:guide id="3" orient="horz" pos="174">
          <p15:clr>
            <a:srgbClr val="F26B43"/>
          </p15:clr>
        </p15:guide>
        <p15:guide id="4" orient="horz" pos="450">
          <p15:clr>
            <a:srgbClr val="F26B43"/>
          </p15:clr>
        </p15:guide>
        <p15:guide id="5" orient="horz" pos="2932">
          <p15:clr>
            <a:srgbClr val="F26B43"/>
          </p15:clr>
        </p15:guide>
        <p15:guide id="6" orient="horz" pos="3120">
          <p15:clr>
            <a:srgbClr val="F26B43"/>
          </p15:clr>
        </p15:guide>
        <p15:guide id="7" pos="230">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2_Text &amp; visual">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E37841B-4383-AFEB-48AE-94C2A7E50E27}"/>
              </a:ext>
            </a:extLst>
          </p:cNvPr>
          <p:cNvSpPr/>
          <p:nvPr userDrawn="1"/>
        </p:nvSpPr>
        <p:spPr>
          <a:xfrm>
            <a:off x="5264663" y="1767458"/>
            <a:ext cx="6927337" cy="37590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Objet 3" hidden="1">
            <a:extLst>
              <a:ext uri="{FF2B5EF4-FFF2-40B4-BE49-F238E27FC236}">
                <a16:creationId xmlns:a16="http://schemas.microsoft.com/office/drawing/2014/main" id="{330BB7DF-3BA7-4CD0-9C3B-239A7081E331}"/>
              </a:ext>
            </a:extLst>
          </p:cNvPr>
          <p:cNvGraphicFramePr>
            <a:graphicFrameLocks noChangeAspect="1"/>
          </p:cNvGraphicFramePr>
          <p:nvPr>
            <p:custDataLst>
              <p:tags r:id="rId1"/>
            </p:custDataLst>
          </p:nvPr>
        </p:nvGraphicFramePr>
        <p:xfrm>
          <a:off x="1589" y="1591"/>
          <a:ext cx="1587" cy="1587"/>
        </p:xfrm>
        <a:graphic>
          <a:graphicData uri="http://schemas.openxmlformats.org/presentationml/2006/ole">
            <mc:AlternateContent xmlns:mc="http://schemas.openxmlformats.org/markup-compatibility/2006">
              <mc:Choice xmlns:v="urn:schemas-microsoft-com:vml" Requires="v">
                <p:oleObj name="Diapositive think-cell" r:id="rId4" imgW="360" imgH="360" progId="TCLayout.ActiveDocument.1">
                  <p:embed/>
                </p:oleObj>
              </mc:Choice>
              <mc:Fallback>
                <p:oleObj name="Diapositive think-cell" r:id="rId4" imgW="360" imgH="360" progId="TCLayout.ActiveDocument.1">
                  <p:embed/>
                  <p:pic>
                    <p:nvPicPr>
                      <p:cNvPr id="7" name="Objet 3" hidden="1">
                        <a:extLst>
                          <a:ext uri="{FF2B5EF4-FFF2-40B4-BE49-F238E27FC236}">
                            <a16:creationId xmlns:a16="http://schemas.microsoft.com/office/drawing/2014/main" id="{330BB7DF-3BA7-4CD0-9C3B-239A7081E33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9" y="1591"/>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Rectangle 7" hidden="1">
            <a:extLst>
              <a:ext uri="{FF2B5EF4-FFF2-40B4-BE49-F238E27FC236}">
                <a16:creationId xmlns:a16="http://schemas.microsoft.com/office/drawing/2014/main" id="{A0794A3C-81AB-4B30-A506-A324940B73AB}"/>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panose="020B0604020202020204" pitchFamily="34" charset="0"/>
              <a:ea typeface="+mn-ea"/>
              <a:cs typeface="+mn-cs"/>
              <a:sym typeface="Arial Black" panose="020B0A04020102020204" pitchFamily="34" charset="0"/>
            </a:endParaRPr>
          </a:p>
        </p:txBody>
      </p:sp>
      <p:sp>
        <p:nvSpPr>
          <p:cNvPr id="10" name="Content Placeholder 2">
            <a:extLst>
              <a:ext uri="{FF2B5EF4-FFF2-40B4-BE49-F238E27FC236}">
                <a16:creationId xmlns:a16="http://schemas.microsoft.com/office/drawing/2014/main" id="{BC255F4D-0F63-429F-A210-8AB39E1597B6}"/>
              </a:ext>
            </a:extLst>
          </p:cNvPr>
          <p:cNvSpPr>
            <a:spLocks noGrp="1"/>
          </p:cNvSpPr>
          <p:nvPr>
            <p:ph idx="1"/>
          </p:nvPr>
        </p:nvSpPr>
        <p:spPr>
          <a:xfrm>
            <a:off x="5345723" y="1767458"/>
            <a:ext cx="6522483" cy="3759083"/>
          </a:xfrm>
          <a:prstGeom prst="rect">
            <a:avLst/>
          </a:prstGeom>
          <a:noFill/>
        </p:spPr>
        <p:txBody>
          <a:bodyPr lIns="182880" tIns="182880" rIns="182880" bIns="182880" anchor="ctr">
            <a:noAutofit/>
          </a:bodyPr>
          <a:lstStyle>
            <a:lvl1pPr marL="0" indent="0">
              <a:spcBef>
                <a:spcPts val="300"/>
              </a:spcBef>
              <a:spcAft>
                <a:spcPts val="300"/>
              </a:spcAft>
              <a:buNone/>
              <a:defRPr sz="1799">
                <a:solidFill>
                  <a:schemeClr val="tx1"/>
                </a:solidFill>
              </a:defRPr>
            </a:lvl1pPr>
            <a:lvl2pPr marL="456755" indent="0">
              <a:spcBef>
                <a:spcPts val="300"/>
              </a:spcBef>
              <a:spcAft>
                <a:spcPts val="300"/>
              </a:spcAft>
              <a:buNone/>
              <a:defRPr sz="1599">
                <a:solidFill>
                  <a:schemeClr val="tx1"/>
                </a:solidFill>
              </a:defRPr>
            </a:lvl2pPr>
            <a:lvl3pPr marL="913509" indent="0">
              <a:spcBef>
                <a:spcPts val="300"/>
              </a:spcBef>
              <a:spcAft>
                <a:spcPts val="300"/>
              </a:spcAft>
              <a:buNone/>
              <a:defRPr sz="1399">
                <a:solidFill>
                  <a:schemeClr val="tx1"/>
                </a:solidFill>
              </a:defRPr>
            </a:lvl3pPr>
            <a:lvl4pPr>
              <a:defRPr>
                <a:solidFill>
                  <a:schemeClr val="bg2"/>
                </a:solidFill>
              </a:defRPr>
            </a:lvl4pPr>
            <a:lvl5pPr>
              <a:defRPr>
                <a:solidFill>
                  <a:schemeClr val="bg2"/>
                </a:solidFill>
              </a:defRPr>
            </a:lvl5pPr>
          </a:lstStyle>
          <a:p>
            <a:pPr lvl="0"/>
            <a:r>
              <a:rPr lang="en-US" dirty="0"/>
              <a:t>Click to edit Master text styles</a:t>
            </a:r>
          </a:p>
          <a:p>
            <a:pPr lvl="1"/>
            <a:r>
              <a:rPr lang="en-US" dirty="0"/>
              <a:t>Second level</a:t>
            </a:r>
          </a:p>
          <a:p>
            <a:pPr lvl="2"/>
            <a:r>
              <a:rPr lang="en-US" dirty="0"/>
              <a:t>Third level</a:t>
            </a:r>
          </a:p>
        </p:txBody>
      </p:sp>
      <p:sp>
        <p:nvSpPr>
          <p:cNvPr id="4" name="Picture Placeholder 3">
            <a:extLst>
              <a:ext uri="{FF2B5EF4-FFF2-40B4-BE49-F238E27FC236}">
                <a16:creationId xmlns:a16="http://schemas.microsoft.com/office/drawing/2014/main" id="{5AC74618-357D-4E0A-BCBE-D0696A418CD5}"/>
              </a:ext>
            </a:extLst>
          </p:cNvPr>
          <p:cNvSpPr>
            <a:spLocks noGrp="1"/>
          </p:cNvSpPr>
          <p:nvPr>
            <p:ph type="pic" sz="quarter" idx="20"/>
          </p:nvPr>
        </p:nvSpPr>
        <p:spPr>
          <a:xfrm>
            <a:off x="0" y="1767458"/>
            <a:ext cx="5264663" cy="3759083"/>
          </a:xfrm>
        </p:spPr>
        <p:txBody>
          <a:bodyPr anchor="ctr"/>
          <a:lstStyle>
            <a:lvl1pPr marL="0" indent="0" algn="ctr">
              <a:buNone/>
              <a:defRPr/>
            </a:lvl1pPr>
          </a:lstStyle>
          <a:p>
            <a:r>
              <a:rPr lang="en-US"/>
              <a:t>Click icon to add picture</a:t>
            </a:r>
            <a:endParaRPr lang="en-GB"/>
          </a:p>
        </p:txBody>
      </p:sp>
      <p:sp>
        <p:nvSpPr>
          <p:cNvPr id="11" name="Text Placeholder 5">
            <a:extLst>
              <a:ext uri="{FF2B5EF4-FFF2-40B4-BE49-F238E27FC236}">
                <a16:creationId xmlns:a16="http://schemas.microsoft.com/office/drawing/2014/main" id="{846D4718-7884-42D8-9407-283135E35D01}"/>
              </a:ext>
            </a:extLst>
          </p:cNvPr>
          <p:cNvSpPr>
            <a:spLocks noGrp="1"/>
          </p:cNvSpPr>
          <p:nvPr>
            <p:ph type="body" sz="quarter" idx="15" hasCustomPrompt="1"/>
          </p:nvPr>
        </p:nvSpPr>
        <p:spPr>
          <a:xfrm>
            <a:off x="404787" y="1062635"/>
            <a:ext cx="11382428" cy="369333"/>
          </a:xfrm>
          <a:prstGeom prst="rect">
            <a:avLst/>
          </a:prstGeom>
          <a:noFill/>
        </p:spPr>
        <p:txBody>
          <a:bodyPr wrap="square" lIns="0" tIns="0" rIns="0" bIns="0">
            <a:noAutofit/>
          </a:bodyPr>
          <a:lstStyle>
            <a:lvl1pPr marL="0" indent="0">
              <a:buNone/>
              <a:defRPr sz="1999">
                <a:solidFill>
                  <a:schemeClr val="tx2"/>
                </a:solidFill>
              </a:defRPr>
            </a:lvl1pPr>
          </a:lstStyle>
          <a:p>
            <a:pPr lvl="0"/>
            <a:r>
              <a:rPr lang="en-GB" dirty="0"/>
              <a:t>Subtitle of the slide</a:t>
            </a:r>
          </a:p>
        </p:txBody>
      </p:sp>
      <p:sp>
        <p:nvSpPr>
          <p:cNvPr id="15" name="Titre 7">
            <a:extLst>
              <a:ext uri="{FF2B5EF4-FFF2-40B4-BE49-F238E27FC236}">
                <a16:creationId xmlns:a16="http://schemas.microsoft.com/office/drawing/2014/main" id="{AD93825C-B72A-457B-9291-3EFA67529E7D}"/>
              </a:ext>
            </a:extLst>
          </p:cNvPr>
          <p:cNvSpPr>
            <a:spLocks noGrp="1"/>
          </p:cNvSpPr>
          <p:nvPr>
            <p:ph type="title" hasCustomPrompt="1"/>
          </p:nvPr>
        </p:nvSpPr>
        <p:spPr>
          <a:xfrm>
            <a:off x="404787" y="382820"/>
            <a:ext cx="11382428" cy="344325"/>
          </a:xfrm>
        </p:spPr>
        <p:txBody>
          <a:bodyPr lIns="0" tIns="0" rIns="0" bIns="0"/>
          <a:lstStyle>
            <a:lvl1pPr>
              <a:defRPr/>
            </a:lvl1pPr>
          </a:lstStyle>
          <a:p>
            <a:r>
              <a:rPr lang="fr-FR" dirty="0"/>
              <a:t>TITLE OF THE SLIDE</a:t>
            </a:r>
          </a:p>
        </p:txBody>
      </p:sp>
      <p:sp>
        <p:nvSpPr>
          <p:cNvPr id="9" name="Text Placeholder 8">
            <a:extLst>
              <a:ext uri="{FF2B5EF4-FFF2-40B4-BE49-F238E27FC236}">
                <a16:creationId xmlns:a16="http://schemas.microsoft.com/office/drawing/2014/main" id="{8806C183-D9FB-4FD1-B447-4B214AFC2F14}"/>
              </a:ext>
            </a:extLst>
          </p:cNvPr>
          <p:cNvSpPr>
            <a:spLocks noGrp="1"/>
          </p:cNvSpPr>
          <p:nvPr>
            <p:ph type="body" sz="quarter" idx="18" hasCustomPrompt="1"/>
          </p:nvPr>
        </p:nvSpPr>
        <p:spPr>
          <a:xfrm>
            <a:off x="404790" y="6006967"/>
            <a:ext cx="11463417" cy="123111"/>
          </a:xfrm>
          <a:prstGeom prst="rect">
            <a:avLst/>
          </a:prstGeom>
        </p:spPr>
        <p:txBody>
          <a:bodyPr wrap="square" lIns="0" anchor="b">
            <a:noAutofit/>
          </a:bodyPr>
          <a:lstStyle>
            <a:lvl1pPr marL="0" indent="0">
              <a:buNone/>
              <a:defRPr sz="799" b="0" i="1">
                <a:solidFill>
                  <a:schemeClr val="bg1">
                    <a:lumMod val="50000"/>
                  </a:schemeClr>
                </a:solidFill>
              </a:defRPr>
            </a:lvl1pPr>
            <a:lvl2pPr marL="133219" indent="0">
              <a:buNone/>
              <a:defRPr/>
            </a:lvl2pPr>
            <a:lvl3pPr marL="542397" indent="0">
              <a:buNone/>
              <a:defRPr/>
            </a:lvl3pPr>
            <a:lvl4pPr marL="758086" indent="0">
              <a:buNone/>
              <a:defRPr/>
            </a:lvl4pPr>
            <a:lvl5pPr marL="1032456" indent="0">
              <a:buNone/>
              <a:defRPr/>
            </a:lvl5pPr>
          </a:lstStyle>
          <a:p>
            <a:pPr lvl="0"/>
            <a:r>
              <a:rPr lang="en-GB" dirty="0"/>
              <a:t>Sources:</a:t>
            </a:r>
          </a:p>
        </p:txBody>
      </p:sp>
    </p:spTree>
    <p:extLst>
      <p:ext uri="{BB962C8B-B14F-4D97-AF65-F5344CB8AC3E}">
        <p14:creationId xmlns:p14="http://schemas.microsoft.com/office/powerpoint/2010/main" val="307378524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1_3 Column Image Slide">
    <p:spTree>
      <p:nvGrpSpPr>
        <p:cNvPr id="1" name=""/>
        <p:cNvGrpSpPr/>
        <p:nvPr/>
      </p:nvGrpSpPr>
      <p:grpSpPr>
        <a:xfrm>
          <a:off x="0" y="0"/>
          <a:ext cx="0" cy="0"/>
          <a:chOff x="0" y="0"/>
          <a:chExt cx="0" cy="0"/>
        </a:xfrm>
      </p:grpSpPr>
      <p:sp>
        <p:nvSpPr>
          <p:cNvPr id="11" name="Text Placeholder 10"/>
          <p:cNvSpPr>
            <a:spLocks noGrp="1"/>
          </p:cNvSpPr>
          <p:nvPr>
            <p:ph type="body" sz="quarter" idx="14"/>
          </p:nvPr>
        </p:nvSpPr>
        <p:spPr>
          <a:xfrm>
            <a:off x="404787" y="3987939"/>
            <a:ext cx="3383280" cy="1892384"/>
          </a:xfrm>
          <a:noFill/>
        </p:spPr>
        <p:txBody>
          <a:bodyPr lIns="0" tIns="91440" rIns="0" bIns="91440"/>
          <a:lstStyle>
            <a:lvl1pPr marL="171450" indent="-171450">
              <a:spcBef>
                <a:spcPts val="300"/>
              </a:spcBef>
              <a:spcAft>
                <a:spcPts val="300"/>
              </a:spcAft>
              <a:buFont typeface="Arial" panose="020B0604020202020204" pitchFamily="34" charset="0"/>
              <a:buChar char="•"/>
              <a:defRPr lang="en-US" sz="1399" kern="1200" cap="none" baseline="0" dirty="0" smtClean="0">
                <a:solidFill>
                  <a:schemeClr val="tx1"/>
                </a:solidFill>
                <a:latin typeface="+mn-lt"/>
                <a:ea typeface="+mn-ea"/>
                <a:cs typeface="+mn-cs"/>
              </a:defRPr>
            </a:lvl1pPr>
            <a:lvl2pPr marL="365125" indent="-193675">
              <a:spcBef>
                <a:spcPts val="300"/>
              </a:spcBef>
              <a:spcAft>
                <a:spcPts val="300"/>
              </a:spcAft>
              <a:buFont typeface="Arial" panose="020B0604020202020204" pitchFamily="34" charset="0"/>
              <a:buChar char="−"/>
              <a:defRPr sz="1399">
                <a:solidFill>
                  <a:schemeClr val="tx1"/>
                </a:solidFill>
              </a:defRPr>
            </a:lvl2pPr>
          </a:lstStyle>
          <a:p>
            <a:pPr lvl="0"/>
            <a:r>
              <a:rPr lang="en-US"/>
              <a:t>Click to edit Master text styles</a:t>
            </a:r>
          </a:p>
          <a:p>
            <a:pPr lvl="1"/>
            <a:r>
              <a:rPr lang="en-US"/>
              <a:t>Second level</a:t>
            </a:r>
          </a:p>
        </p:txBody>
      </p:sp>
      <p:sp>
        <p:nvSpPr>
          <p:cNvPr id="9" name="Text Placeholder 10"/>
          <p:cNvSpPr>
            <a:spLocks noGrp="1"/>
          </p:cNvSpPr>
          <p:nvPr>
            <p:ph type="body" sz="quarter" idx="15"/>
          </p:nvPr>
        </p:nvSpPr>
        <p:spPr>
          <a:xfrm>
            <a:off x="4404360" y="3981607"/>
            <a:ext cx="3383280" cy="1892384"/>
          </a:xfrm>
          <a:noFill/>
        </p:spPr>
        <p:txBody>
          <a:bodyPr lIns="0" tIns="91440" rIns="0" bIns="91440"/>
          <a:lstStyle>
            <a:lvl1pPr marL="171450" indent="-171450">
              <a:spcBef>
                <a:spcPts val="300"/>
              </a:spcBef>
              <a:spcAft>
                <a:spcPts val="300"/>
              </a:spcAft>
              <a:buFont typeface="Arial" panose="020B0604020202020204" pitchFamily="34" charset="0"/>
              <a:buChar char="•"/>
              <a:defRPr lang="en-US" sz="1399" kern="1200" cap="none" baseline="0" dirty="0" smtClean="0">
                <a:solidFill>
                  <a:schemeClr val="tx1"/>
                </a:solidFill>
                <a:latin typeface="+mn-lt"/>
                <a:ea typeface="+mn-ea"/>
                <a:cs typeface="+mn-cs"/>
              </a:defRPr>
            </a:lvl1pPr>
            <a:lvl2pPr marL="365125" indent="-193675">
              <a:spcBef>
                <a:spcPts val="300"/>
              </a:spcBef>
              <a:spcAft>
                <a:spcPts val="300"/>
              </a:spcAft>
              <a:buFont typeface="Arial" panose="020B0604020202020204" pitchFamily="34" charset="0"/>
              <a:buChar char="−"/>
              <a:defRPr lang="en-US" sz="1399" b="0" kern="1200" cap="none" baseline="0" dirty="0">
                <a:solidFill>
                  <a:schemeClr val="tx1"/>
                </a:solidFill>
                <a:latin typeface="+mn-lt"/>
                <a:ea typeface="+mn-ea"/>
                <a:cs typeface="+mn-cs"/>
              </a:defRPr>
            </a:lvl2pPr>
          </a:lstStyle>
          <a:p>
            <a:pPr lvl="0"/>
            <a:r>
              <a:rPr lang="en-US"/>
              <a:t>Click to edit Master text styles</a:t>
            </a:r>
          </a:p>
          <a:p>
            <a:pPr lvl="1"/>
            <a:r>
              <a:rPr lang="en-US"/>
              <a:t>Second level</a:t>
            </a:r>
          </a:p>
        </p:txBody>
      </p:sp>
      <p:sp>
        <p:nvSpPr>
          <p:cNvPr id="7" name="Picture Placeholder 6"/>
          <p:cNvSpPr>
            <a:spLocks noGrp="1"/>
          </p:cNvSpPr>
          <p:nvPr>
            <p:ph type="pic" sz="quarter" idx="16"/>
          </p:nvPr>
        </p:nvSpPr>
        <p:spPr>
          <a:xfrm>
            <a:off x="404787" y="2385709"/>
            <a:ext cx="3383280" cy="1549459"/>
          </a:xfrm>
        </p:spPr>
        <p:txBody>
          <a:bodyPr anchor="ctr">
            <a:normAutofit/>
          </a:bodyPr>
          <a:lstStyle>
            <a:lvl1pPr marL="0" indent="0" algn="ctr">
              <a:buNone/>
              <a:defRPr sz="1465">
                <a:solidFill>
                  <a:schemeClr val="bg2"/>
                </a:solidFill>
              </a:defRPr>
            </a:lvl1pPr>
          </a:lstStyle>
          <a:p>
            <a:pPr lvl="0"/>
            <a:r>
              <a:rPr lang="en-US" noProof="0"/>
              <a:t>Click icon to add picture</a:t>
            </a:r>
            <a:endParaRPr lang="en-GB" noProof="0" dirty="0"/>
          </a:p>
        </p:txBody>
      </p:sp>
      <p:sp>
        <p:nvSpPr>
          <p:cNvPr id="12" name="Picture Placeholder 6"/>
          <p:cNvSpPr>
            <a:spLocks noGrp="1"/>
          </p:cNvSpPr>
          <p:nvPr>
            <p:ph type="pic" sz="quarter" idx="17"/>
          </p:nvPr>
        </p:nvSpPr>
        <p:spPr>
          <a:xfrm>
            <a:off x="4404360" y="2379377"/>
            <a:ext cx="3383280" cy="1549459"/>
          </a:xfrm>
        </p:spPr>
        <p:txBody>
          <a:bodyPr anchor="ctr">
            <a:normAutofit/>
          </a:bodyPr>
          <a:lstStyle>
            <a:lvl1pPr marL="0" indent="0" algn="ctr">
              <a:buNone/>
              <a:defRPr sz="1465">
                <a:solidFill>
                  <a:schemeClr val="bg2"/>
                </a:solidFill>
              </a:defRPr>
            </a:lvl1pPr>
          </a:lstStyle>
          <a:p>
            <a:pPr lvl="0"/>
            <a:r>
              <a:rPr lang="en-US" noProof="0"/>
              <a:t>Click icon to add picture</a:t>
            </a:r>
            <a:endParaRPr lang="en-GB" noProof="0" dirty="0"/>
          </a:p>
        </p:txBody>
      </p:sp>
      <p:sp>
        <p:nvSpPr>
          <p:cNvPr id="13" name="Text Placeholder 10"/>
          <p:cNvSpPr>
            <a:spLocks noGrp="1"/>
          </p:cNvSpPr>
          <p:nvPr>
            <p:ph type="body" sz="quarter" idx="18"/>
          </p:nvPr>
        </p:nvSpPr>
        <p:spPr>
          <a:xfrm>
            <a:off x="404787" y="1658713"/>
            <a:ext cx="3383280" cy="700049"/>
          </a:xfrm>
          <a:solidFill>
            <a:schemeClr val="bg2"/>
          </a:solidFill>
        </p:spPr>
        <p:txBody>
          <a:bodyPr lIns="73459" rIns="24486" anchor="ctr">
            <a:normAutofit/>
          </a:bodyPr>
          <a:lstStyle>
            <a:lvl1pPr marL="0" indent="0">
              <a:lnSpc>
                <a:spcPct val="90000"/>
              </a:lnSpc>
              <a:spcBef>
                <a:spcPts val="1087"/>
              </a:spcBef>
              <a:buNone/>
              <a:defRPr lang="en-US" sz="1599" kern="1200" cap="all" baseline="0" dirty="0" smtClean="0">
                <a:solidFill>
                  <a:schemeClr val="bg1"/>
                </a:solidFill>
                <a:latin typeface="+mn-lt"/>
                <a:ea typeface="+mn-ea"/>
                <a:cs typeface="+mn-cs"/>
              </a:defRPr>
            </a:lvl1pPr>
            <a:lvl2pPr marL="263201" indent="-182662">
              <a:buFont typeface="Arial" panose="020B0604020202020204" pitchFamily="34" charset="0"/>
              <a:buChar char="•"/>
              <a:defRPr>
                <a:solidFill>
                  <a:schemeClr val="bg1"/>
                </a:solidFill>
              </a:defRPr>
            </a:lvl2pPr>
          </a:lstStyle>
          <a:p>
            <a:pPr lvl="0"/>
            <a:r>
              <a:rPr lang="en-US"/>
              <a:t>Click to edit Master text styles</a:t>
            </a:r>
          </a:p>
        </p:txBody>
      </p:sp>
      <p:sp>
        <p:nvSpPr>
          <p:cNvPr id="14" name="Text Placeholder 10"/>
          <p:cNvSpPr>
            <a:spLocks noGrp="1"/>
          </p:cNvSpPr>
          <p:nvPr>
            <p:ph type="body" sz="quarter" idx="19"/>
          </p:nvPr>
        </p:nvSpPr>
        <p:spPr>
          <a:xfrm>
            <a:off x="4404360" y="1652379"/>
            <a:ext cx="3383280" cy="700049"/>
          </a:xfrm>
          <a:solidFill>
            <a:schemeClr val="tx2"/>
          </a:solidFill>
        </p:spPr>
        <p:txBody>
          <a:bodyPr lIns="73459" rIns="24486" anchor="ctr">
            <a:normAutofit/>
          </a:bodyPr>
          <a:lstStyle>
            <a:lvl1pPr marL="0" indent="0">
              <a:lnSpc>
                <a:spcPct val="90000"/>
              </a:lnSpc>
              <a:spcBef>
                <a:spcPts val="1087"/>
              </a:spcBef>
              <a:buNone/>
              <a:defRPr lang="en-US" sz="1599" kern="1200" cap="all" baseline="0" dirty="0" smtClean="0">
                <a:solidFill>
                  <a:schemeClr val="bg1"/>
                </a:solidFill>
                <a:latin typeface="+mn-lt"/>
                <a:ea typeface="+mn-ea"/>
                <a:cs typeface="+mn-cs"/>
              </a:defRPr>
            </a:lvl1pPr>
            <a:lvl2pPr marL="263201" indent="-182662">
              <a:buFont typeface="Arial" panose="020B0604020202020204" pitchFamily="34" charset="0"/>
              <a:buChar char="•"/>
              <a:defRPr>
                <a:solidFill>
                  <a:schemeClr val="bg1"/>
                </a:solidFill>
              </a:defRPr>
            </a:lvl2pPr>
          </a:lstStyle>
          <a:p>
            <a:pPr lvl="0"/>
            <a:r>
              <a:rPr lang="en-US"/>
              <a:t>Click to edit Master text styles</a:t>
            </a:r>
          </a:p>
        </p:txBody>
      </p:sp>
      <p:sp>
        <p:nvSpPr>
          <p:cNvPr id="15" name="Text Placeholder 10"/>
          <p:cNvSpPr>
            <a:spLocks noGrp="1"/>
          </p:cNvSpPr>
          <p:nvPr>
            <p:ph type="body" sz="quarter" idx="20"/>
          </p:nvPr>
        </p:nvSpPr>
        <p:spPr>
          <a:xfrm>
            <a:off x="8403933" y="3982437"/>
            <a:ext cx="3383280" cy="1940843"/>
          </a:xfrm>
          <a:noFill/>
        </p:spPr>
        <p:txBody>
          <a:bodyPr lIns="0" tIns="91440" rIns="0" bIns="91440"/>
          <a:lstStyle>
            <a:lvl1pPr marL="171450" indent="-171450">
              <a:spcBef>
                <a:spcPts val="300"/>
              </a:spcBef>
              <a:spcAft>
                <a:spcPts val="300"/>
              </a:spcAft>
              <a:buFont typeface="Arial" panose="020B0604020202020204" pitchFamily="34" charset="0"/>
              <a:buChar char="•"/>
              <a:defRPr lang="en-US" sz="1399" kern="1200" cap="none" baseline="0" dirty="0" smtClean="0">
                <a:solidFill>
                  <a:schemeClr val="tx1"/>
                </a:solidFill>
                <a:latin typeface="+mn-lt"/>
                <a:ea typeface="+mn-ea"/>
                <a:cs typeface="+mn-cs"/>
              </a:defRPr>
            </a:lvl1pPr>
            <a:lvl2pPr marL="342900" indent="-171450">
              <a:spcBef>
                <a:spcPts val="300"/>
              </a:spcBef>
              <a:spcAft>
                <a:spcPts val="300"/>
              </a:spcAft>
              <a:buFont typeface="Arial" panose="020B0604020202020204" pitchFamily="34" charset="0"/>
              <a:buChar char="−"/>
              <a:defRPr sz="1399">
                <a:solidFill>
                  <a:schemeClr val="tx1"/>
                </a:solidFill>
              </a:defRPr>
            </a:lvl2pPr>
          </a:lstStyle>
          <a:p>
            <a:pPr lvl="0"/>
            <a:r>
              <a:rPr lang="en-US"/>
              <a:t>Click to edit Master text styles</a:t>
            </a:r>
          </a:p>
          <a:p>
            <a:pPr lvl="1"/>
            <a:r>
              <a:rPr lang="en-US"/>
              <a:t>Second level</a:t>
            </a:r>
          </a:p>
        </p:txBody>
      </p:sp>
      <p:sp>
        <p:nvSpPr>
          <p:cNvPr id="16" name="Picture Placeholder 6"/>
          <p:cNvSpPr>
            <a:spLocks noGrp="1"/>
          </p:cNvSpPr>
          <p:nvPr>
            <p:ph type="pic" sz="quarter" idx="21"/>
          </p:nvPr>
        </p:nvSpPr>
        <p:spPr>
          <a:xfrm>
            <a:off x="8403933" y="2379377"/>
            <a:ext cx="3383280" cy="1549459"/>
          </a:xfrm>
        </p:spPr>
        <p:txBody>
          <a:bodyPr anchor="ctr">
            <a:normAutofit/>
          </a:bodyPr>
          <a:lstStyle>
            <a:lvl1pPr marL="0" indent="0" algn="ctr">
              <a:buNone/>
              <a:defRPr sz="1465">
                <a:solidFill>
                  <a:schemeClr val="bg2"/>
                </a:solidFill>
              </a:defRPr>
            </a:lvl1pPr>
          </a:lstStyle>
          <a:p>
            <a:pPr lvl="0"/>
            <a:r>
              <a:rPr lang="en-US" noProof="0"/>
              <a:t>Click icon to add picture</a:t>
            </a:r>
            <a:endParaRPr lang="en-GB" noProof="0" dirty="0"/>
          </a:p>
        </p:txBody>
      </p:sp>
      <p:sp>
        <p:nvSpPr>
          <p:cNvPr id="17" name="Text Placeholder 10"/>
          <p:cNvSpPr>
            <a:spLocks noGrp="1"/>
          </p:cNvSpPr>
          <p:nvPr>
            <p:ph type="body" sz="quarter" idx="22"/>
          </p:nvPr>
        </p:nvSpPr>
        <p:spPr>
          <a:xfrm>
            <a:off x="8403933" y="1652379"/>
            <a:ext cx="3383280" cy="700049"/>
          </a:xfrm>
          <a:solidFill>
            <a:schemeClr val="accent2"/>
          </a:solidFill>
        </p:spPr>
        <p:txBody>
          <a:bodyPr lIns="73459" rIns="24486" anchor="ctr">
            <a:normAutofit/>
          </a:bodyPr>
          <a:lstStyle>
            <a:lvl1pPr marL="0" indent="0">
              <a:lnSpc>
                <a:spcPct val="90000"/>
              </a:lnSpc>
              <a:spcBef>
                <a:spcPts val="1087"/>
              </a:spcBef>
              <a:buNone/>
              <a:defRPr lang="en-US" sz="1599" kern="1200" cap="all" baseline="0" dirty="0" smtClean="0">
                <a:solidFill>
                  <a:schemeClr val="bg1"/>
                </a:solidFill>
                <a:latin typeface="+mn-lt"/>
                <a:ea typeface="+mn-ea"/>
                <a:cs typeface="+mn-cs"/>
              </a:defRPr>
            </a:lvl1pPr>
            <a:lvl2pPr marL="263201" indent="-182662">
              <a:buFont typeface="Arial" panose="020B0604020202020204" pitchFamily="34" charset="0"/>
              <a:buChar char="•"/>
              <a:defRPr>
                <a:solidFill>
                  <a:schemeClr val="bg1"/>
                </a:solidFill>
              </a:defRPr>
            </a:lvl2pPr>
          </a:lstStyle>
          <a:p>
            <a:pPr lvl="0"/>
            <a:r>
              <a:rPr lang="en-US"/>
              <a:t>Click to edit Master text styles</a:t>
            </a:r>
          </a:p>
        </p:txBody>
      </p:sp>
      <p:sp>
        <p:nvSpPr>
          <p:cNvPr id="19" name="Text Placeholder 5">
            <a:extLst>
              <a:ext uri="{FF2B5EF4-FFF2-40B4-BE49-F238E27FC236}">
                <a16:creationId xmlns:a16="http://schemas.microsoft.com/office/drawing/2014/main" id="{8500C820-BA97-405D-9C19-4D2D43C53B0E}"/>
              </a:ext>
            </a:extLst>
          </p:cNvPr>
          <p:cNvSpPr>
            <a:spLocks noGrp="1"/>
          </p:cNvSpPr>
          <p:nvPr>
            <p:ph type="body" sz="quarter" idx="25" hasCustomPrompt="1"/>
          </p:nvPr>
        </p:nvSpPr>
        <p:spPr>
          <a:xfrm>
            <a:off x="404787" y="1128284"/>
            <a:ext cx="11382428" cy="369333"/>
          </a:xfrm>
          <a:prstGeom prst="rect">
            <a:avLst/>
          </a:prstGeom>
          <a:noFill/>
        </p:spPr>
        <p:txBody>
          <a:bodyPr wrap="square" lIns="0" tIns="0" rIns="0" bIns="0">
            <a:normAutofit/>
          </a:bodyPr>
          <a:lstStyle>
            <a:lvl1pPr marL="0" indent="0">
              <a:buNone/>
              <a:defRPr sz="1999">
                <a:solidFill>
                  <a:schemeClr val="tx2"/>
                </a:solidFill>
              </a:defRPr>
            </a:lvl1pPr>
          </a:lstStyle>
          <a:p>
            <a:pPr lvl="0"/>
            <a:r>
              <a:rPr lang="en-GB" dirty="0"/>
              <a:t>Subtitle of the slide</a:t>
            </a:r>
          </a:p>
        </p:txBody>
      </p:sp>
      <p:sp>
        <p:nvSpPr>
          <p:cNvPr id="21" name="Titre 7">
            <a:extLst>
              <a:ext uri="{FF2B5EF4-FFF2-40B4-BE49-F238E27FC236}">
                <a16:creationId xmlns:a16="http://schemas.microsoft.com/office/drawing/2014/main" id="{FC87715E-D230-4AC7-AA21-FBE279A62B28}"/>
              </a:ext>
            </a:extLst>
          </p:cNvPr>
          <p:cNvSpPr>
            <a:spLocks noGrp="1"/>
          </p:cNvSpPr>
          <p:nvPr>
            <p:ph type="title" hasCustomPrompt="1"/>
          </p:nvPr>
        </p:nvSpPr>
        <p:spPr>
          <a:xfrm>
            <a:off x="404787" y="382820"/>
            <a:ext cx="11382428" cy="344325"/>
          </a:xfrm>
        </p:spPr>
        <p:txBody>
          <a:bodyPr lIns="0" tIns="0" rIns="0" bIns="0"/>
          <a:lstStyle>
            <a:lvl1pPr>
              <a:defRPr/>
            </a:lvl1pPr>
          </a:lstStyle>
          <a:p>
            <a:r>
              <a:rPr lang="fr-FR" dirty="0"/>
              <a:t>TITLE OF THE SLIDE</a:t>
            </a:r>
          </a:p>
        </p:txBody>
      </p:sp>
      <p:cxnSp>
        <p:nvCxnSpPr>
          <p:cNvPr id="4" name="Straight Connector 3">
            <a:extLst>
              <a:ext uri="{FF2B5EF4-FFF2-40B4-BE49-F238E27FC236}">
                <a16:creationId xmlns:a16="http://schemas.microsoft.com/office/drawing/2014/main" id="{FF269695-3476-4593-9225-AF68E2346C6A}"/>
              </a:ext>
            </a:extLst>
          </p:cNvPr>
          <p:cNvCxnSpPr/>
          <p:nvPr/>
        </p:nvCxnSpPr>
        <p:spPr>
          <a:xfrm>
            <a:off x="4096213" y="1652381"/>
            <a:ext cx="0" cy="4207625"/>
          </a:xfrm>
          <a:prstGeom prst="line">
            <a:avLst/>
          </a:prstGeom>
          <a:ln w="15875">
            <a:gradFill>
              <a:gsLst>
                <a:gs pos="0">
                  <a:schemeClr val="bg1">
                    <a:alpha val="0"/>
                  </a:schemeClr>
                </a:gs>
                <a:gs pos="50000">
                  <a:schemeClr val="tx2"/>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E7E8776-F5B2-4032-8FCF-48977002EA2D}"/>
              </a:ext>
            </a:extLst>
          </p:cNvPr>
          <p:cNvCxnSpPr/>
          <p:nvPr/>
        </p:nvCxnSpPr>
        <p:spPr>
          <a:xfrm>
            <a:off x="8095787" y="1652381"/>
            <a:ext cx="0" cy="4207625"/>
          </a:xfrm>
          <a:prstGeom prst="line">
            <a:avLst/>
          </a:prstGeom>
          <a:ln w="15875">
            <a:gradFill>
              <a:gsLst>
                <a:gs pos="0">
                  <a:schemeClr val="bg1">
                    <a:alpha val="0"/>
                  </a:schemeClr>
                </a:gs>
                <a:gs pos="50000">
                  <a:schemeClr val="tx2"/>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732783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1_4 columns with colored box titles">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p:custDataLst>
              <p:tags r:id="rId2"/>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5" name="Espace réservé du texte 4">
            <a:extLst>
              <a:ext uri="{FF2B5EF4-FFF2-40B4-BE49-F238E27FC236}">
                <a16:creationId xmlns:a16="http://schemas.microsoft.com/office/drawing/2014/main" id="{F29F32CF-ADE9-4D3D-9458-4DBEF9BE018B}"/>
              </a:ext>
            </a:extLst>
          </p:cNvPr>
          <p:cNvSpPr>
            <a:spLocks noGrp="1"/>
          </p:cNvSpPr>
          <p:nvPr>
            <p:ph type="body" sz="quarter" idx="20" hasCustomPrompt="1"/>
          </p:nvPr>
        </p:nvSpPr>
        <p:spPr>
          <a:xfrm>
            <a:off x="404787" y="1993903"/>
            <a:ext cx="3568996" cy="462376"/>
          </a:xfrm>
          <a:prstGeom prst="rect">
            <a:avLst/>
          </a:prstGeom>
          <a:solidFill>
            <a:schemeClr val="bg2"/>
          </a:solidFill>
        </p:spPr>
        <p:txBody>
          <a:bodyPr lIns="0" rIns="0" anchor="ctr">
            <a:normAutofit/>
          </a:bodyPr>
          <a:lstStyle>
            <a:lvl1pPr marL="0" indent="0" algn="ctr">
              <a:buNone/>
              <a:defRPr b="1" cap="all" baseline="0">
                <a:solidFill>
                  <a:schemeClr val="bg1"/>
                </a:solidFill>
              </a:defRPr>
            </a:lvl1pPr>
          </a:lstStyle>
          <a:p>
            <a:pPr lvl="0"/>
            <a:r>
              <a:rPr lang="en-GB" dirty="0"/>
              <a:t>Title</a:t>
            </a:r>
          </a:p>
        </p:txBody>
      </p:sp>
      <p:sp>
        <p:nvSpPr>
          <p:cNvPr id="13" name="Espace réservé du texte 4">
            <a:extLst>
              <a:ext uri="{FF2B5EF4-FFF2-40B4-BE49-F238E27FC236}">
                <a16:creationId xmlns:a16="http://schemas.microsoft.com/office/drawing/2014/main" id="{8F949CB4-ADF1-411D-B5B0-474DDF2975F4}"/>
              </a:ext>
            </a:extLst>
          </p:cNvPr>
          <p:cNvSpPr>
            <a:spLocks noGrp="1"/>
          </p:cNvSpPr>
          <p:nvPr>
            <p:ph type="body" sz="quarter" idx="21" hasCustomPrompt="1"/>
          </p:nvPr>
        </p:nvSpPr>
        <p:spPr>
          <a:xfrm>
            <a:off x="4320571" y="1993903"/>
            <a:ext cx="3568996" cy="462376"/>
          </a:xfrm>
          <a:prstGeom prst="rect">
            <a:avLst/>
          </a:prstGeom>
          <a:solidFill>
            <a:schemeClr val="tx2"/>
          </a:solidFill>
        </p:spPr>
        <p:txBody>
          <a:bodyPr lIns="0" rIns="0" anchor="ctr">
            <a:normAutofit/>
          </a:bodyPr>
          <a:lstStyle>
            <a:lvl1pPr marL="0" indent="0" algn="ctr">
              <a:buNone/>
              <a:defRPr b="1" cap="all" baseline="0">
                <a:solidFill>
                  <a:schemeClr val="bg1"/>
                </a:solidFill>
              </a:defRPr>
            </a:lvl1pPr>
          </a:lstStyle>
          <a:p>
            <a:pPr lvl="0"/>
            <a:r>
              <a:rPr lang="en-GB" dirty="0"/>
              <a:t>Title</a:t>
            </a:r>
          </a:p>
        </p:txBody>
      </p:sp>
      <p:sp>
        <p:nvSpPr>
          <p:cNvPr id="14" name="Espace réservé du texte 4">
            <a:extLst>
              <a:ext uri="{FF2B5EF4-FFF2-40B4-BE49-F238E27FC236}">
                <a16:creationId xmlns:a16="http://schemas.microsoft.com/office/drawing/2014/main" id="{F575F9CB-6641-4AA5-BBBF-DCB5E35A79B3}"/>
              </a:ext>
            </a:extLst>
          </p:cNvPr>
          <p:cNvSpPr>
            <a:spLocks noGrp="1"/>
          </p:cNvSpPr>
          <p:nvPr>
            <p:ph type="body" sz="quarter" idx="22" hasCustomPrompt="1"/>
          </p:nvPr>
        </p:nvSpPr>
        <p:spPr>
          <a:xfrm>
            <a:off x="8236355" y="1993903"/>
            <a:ext cx="3568996" cy="462376"/>
          </a:xfrm>
          <a:prstGeom prst="rect">
            <a:avLst/>
          </a:prstGeom>
          <a:solidFill>
            <a:schemeClr val="accent4"/>
          </a:solidFill>
        </p:spPr>
        <p:txBody>
          <a:bodyPr lIns="0" rIns="0" anchor="ctr">
            <a:normAutofit/>
          </a:bodyPr>
          <a:lstStyle>
            <a:lvl1pPr marL="0" indent="0" algn="ctr">
              <a:buNone/>
              <a:defRPr b="1" cap="all" baseline="0">
                <a:solidFill>
                  <a:schemeClr val="bg1"/>
                </a:solidFill>
              </a:defRPr>
            </a:lvl1pPr>
          </a:lstStyle>
          <a:p>
            <a:pPr lvl="0"/>
            <a:r>
              <a:rPr lang="en-GB" dirty="0"/>
              <a:t>Title</a:t>
            </a:r>
          </a:p>
        </p:txBody>
      </p:sp>
      <p:sp>
        <p:nvSpPr>
          <p:cNvPr id="16" name="Espace réservé du texte 15">
            <a:extLst>
              <a:ext uri="{FF2B5EF4-FFF2-40B4-BE49-F238E27FC236}">
                <a16:creationId xmlns:a16="http://schemas.microsoft.com/office/drawing/2014/main" id="{2D19A821-9323-436D-9BBA-EF55905E3049}"/>
              </a:ext>
            </a:extLst>
          </p:cNvPr>
          <p:cNvSpPr>
            <a:spLocks noGrp="1"/>
          </p:cNvSpPr>
          <p:nvPr>
            <p:ph type="body" sz="quarter" idx="24" hasCustomPrompt="1"/>
          </p:nvPr>
        </p:nvSpPr>
        <p:spPr>
          <a:xfrm>
            <a:off x="404787" y="2570191"/>
            <a:ext cx="3568996" cy="3218168"/>
          </a:xfrm>
          <a:prstGeom prst="rect">
            <a:avLst/>
          </a:prstGeom>
        </p:spPr>
        <p:txBody>
          <a:bodyPr lIns="0" rIns="0">
            <a:normAutofit/>
          </a:bodyPr>
          <a:lstStyle>
            <a:lvl1pPr>
              <a:spcBef>
                <a:spcPts val="400"/>
              </a:spcBef>
              <a:spcAft>
                <a:spcPts val="400"/>
              </a:spcAft>
              <a:defRPr sz="1465"/>
            </a:lvl1pPr>
            <a:lvl2pPr marL="447238" indent="-314019">
              <a:spcBef>
                <a:spcPts val="400"/>
              </a:spcBef>
              <a:spcAft>
                <a:spcPts val="400"/>
              </a:spcAft>
              <a:buFontTx/>
              <a:buBlip>
                <a:blip r:embed="rId6"/>
              </a:buBlip>
              <a:defRPr sz="1465"/>
            </a:lvl2pPr>
            <a:lvl3pPr>
              <a:spcBef>
                <a:spcPts val="400"/>
              </a:spcBef>
              <a:spcAft>
                <a:spcPts val="400"/>
              </a:spcAft>
              <a:defRPr sz="1332"/>
            </a:lvl3pPr>
            <a:lvl4pPr>
              <a:defRPr sz="1599"/>
            </a:lvl4pPr>
            <a:lvl5pPr>
              <a:defRPr sz="1599"/>
            </a:lvl5pPr>
          </a:lstStyle>
          <a:p>
            <a:pPr lvl="0"/>
            <a:r>
              <a:rPr lang="en-GB" dirty="0"/>
              <a:t>Click to change the text styles on the slide master</a:t>
            </a:r>
          </a:p>
          <a:p>
            <a:pPr lvl="1"/>
            <a:r>
              <a:rPr lang="en-GB" dirty="0"/>
              <a:t>Second level</a:t>
            </a:r>
          </a:p>
          <a:p>
            <a:pPr lvl="2"/>
            <a:r>
              <a:rPr lang="en-GB" dirty="0"/>
              <a:t>Third level</a:t>
            </a:r>
          </a:p>
        </p:txBody>
      </p:sp>
      <p:sp>
        <p:nvSpPr>
          <p:cNvPr id="17" name="Espace réservé du texte 15">
            <a:extLst>
              <a:ext uri="{FF2B5EF4-FFF2-40B4-BE49-F238E27FC236}">
                <a16:creationId xmlns:a16="http://schemas.microsoft.com/office/drawing/2014/main" id="{8F509378-7F96-4CC3-B445-AFDF4E8F71BC}"/>
              </a:ext>
            </a:extLst>
          </p:cNvPr>
          <p:cNvSpPr>
            <a:spLocks noGrp="1"/>
          </p:cNvSpPr>
          <p:nvPr>
            <p:ph type="body" sz="quarter" idx="25" hasCustomPrompt="1"/>
          </p:nvPr>
        </p:nvSpPr>
        <p:spPr>
          <a:xfrm>
            <a:off x="4320479" y="2570191"/>
            <a:ext cx="3568996" cy="3218168"/>
          </a:xfrm>
          <a:prstGeom prst="rect">
            <a:avLst/>
          </a:prstGeom>
        </p:spPr>
        <p:txBody>
          <a:bodyPr lIns="0" rIns="0">
            <a:normAutofit/>
          </a:bodyPr>
          <a:lstStyle>
            <a:lvl1pPr>
              <a:spcBef>
                <a:spcPts val="400"/>
              </a:spcBef>
              <a:spcAft>
                <a:spcPts val="400"/>
              </a:spcAft>
              <a:defRPr sz="1465"/>
            </a:lvl1pPr>
            <a:lvl2pPr marL="447238" indent="-314019">
              <a:spcBef>
                <a:spcPts val="400"/>
              </a:spcBef>
              <a:spcAft>
                <a:spcPts val="400"/>
              </a:spcAft>
              <a:buFontTx/>
              <a:buBlip>
                <a:blip r:embed="rId7"/>
              </a:buBlip>
              <a:defRPr sz="1465"/>
            </a:lvl2pPr>
            <a:lvl3pPr>
              <a:spcBef>
                <a:spcPts val="400"/>
              </a:spcBef>
              <a:spcAft>
                <a:spcPts val="400"/>
              </a:spcAft>
              <a:defRPr sz="1332"/>
            </a:lvl3pPr>
            <a:lvl4pPr>
              <a:defRPr sz="1599"/>
            </a:lvl4pPr>
            <a:lvl5pPr>
              <a:defRPr sz="1599"/>
            </a:lvl5pPr>
          </a:lstStyle>
          <a:p>
            <a:pPr lvl="0"/>
            <a:r>
              <a:rPr lang="en-GB" dirty="0"/>
              <a:t>Click to change the text styles on the slide master</a:t>
            </a:r>
          </a:p>
          <a:p>
            <a:pPr lvl="1"/>
            <a:r>
              <a:rPr lang="en-GB" dirty="0"/>
              <a:t>Second level</a:t>
            </a:r>
          </a:p>
          <a:p>
            <a:pPr lvl="2"/>
            <a:r>
              <a:rPr lang="en-GB" dirty="0"/>
              <a:t>Third level</a:t>
            </a:r>
          </a:p>
        </p:txBody>
      </p:sp>
      <p:sp>
        <p:nvSpPr>
          <p:cNvPr id="18" name="Espace réservé du texte 15">
            <a:extLst>
              <a:ext uri="{FF2B5EF4-FFF2-40B4-BE49-F238E27FC236}">
                <a16:creationId xmlns:a16="http://schemas.microsoft.com/office/drawing/2014/main" id="{FE25E091-C850-4A35-8C6B-48D1A63C1D4F}"/>
              </a:ext>
            </a:extLst>
          </p:cNvPr>
          <p:cNvSpPr>
            <a:spLocks noGrp="1"/>
          </p:cNvSpPr>
          <p:nvPr>
            <p:ph type="body" sz="quarter" idx="26" hasCustomPrompt="1"/>
          </p:nvPr>
        </p:nvSpPr>
        <p:spPr>
          <a:xfrm>
            <a:off x="8236171" y="2570191"/>
            <a:ext cx="3568996" cy="3218168"/>
          </a:xfrm>
          <a:prstGeom prst="rect">
            <a:avLst/>
          </a:prstGeom>
        </p:spPr>
        <p:txBody>
          <a:bodyPr lIns="0" rIns="0">
            <a:normAutofit/>
          </a:bodyPr>
          <a:lstStyle>
            <a:lvl1pPr>
              <a:spcBef>
                <a:spcPts val="400"/>
              </a:spcBef>
              <a:spcAft>
                <a:spcPts val="400"/>
              </a:spcAft>
              <a:defRPr sz="1465"/>
            </a:lvl1pPr>
            <a:lvl2pPr marL="447238" indent="-314019">
              <a:spcBef>
                <a:spcPts val="400"/>
              </a:spcBef>
              <a:spcAft>
                <a:spcPts val="400"/>
              </a:spcAft>
              <a:buFontTx/>
              <a:buBlip>
                <a:blip r:embed="rId8"/>
              </a:buBlip>
              <a:defRPr sz="1465"/>
            </a:lvl2pPr>
            <a:lvl3pPr>
              <a:spcBef>
                <a:spcPts val="400"/>
              </a:spcBef>
              <a:spcAft>
                <a:spcPts val="400"/>
              </a:spcAft>
              <a:defRPr sz="1332"/>
            </a:lvl3pPr>
            <a:lvl4pPr>
              <a:defRPr sz="1599"/>
            </a:lvl4pPr>
            <a:lvl5pPr>
              <a:defRPr sz="1599"/>
            </a:lvl5pPr>
          </a:lstStyle>
          <a:p>
            <a:pPr lvl="0"/>
            <a:r>
              <a:rPr lang="en-GB" dirty="0"/>
              <a:t>Click to change the text styles on the slide master</a:t>
            </a:r>
          </a:p>
          <a:p>
            <a:pPr lvl="1"/>
            <a:r>
              <a:rPr lang="en-GB" dirty="0"/>
              <a:t>Second level</a:t>
            </a:r>
          </a:p>
          <a:p>
            <a:pPr lvl="2"/>
            <a:r>
              <a:rPr lang="en-GB" dirty="0"/>
              <a:t>Third level</a:t>
            </a:r>
          </a:p>
        </p:txBody>
      </p:sp>
      <p:sp>
        <p:nvSpPr>
          <p:cNvPr id="4" name="Titre 3">
            <a:extLst>
              <a:ext uri="{FF2B5EF4-FFF2-40B4-BE49-F238E27FC236}">
                <a16:creationId xmlns:a16="http://schemas.microsoft.com/office/drawing/2014/main" id="{0DC641C9-B54A-4E65-BAB2-93108534F4F0}"/>
              </a:ext>
            </a:extLst>
          </p:cNvPr>
          <p:cNvSpPr>
            <a:spLocks noGrp="1"/>
          </p:cNvSpPr>
          <p:nvPr>
            <p:ph type="title" hasCustomPrompt="1"/>
          </p:nvPr>
        </p:nvSpPr>
        <p:spPr/>
        <p:txBody>
          <a:bodyPr/>
          <a:lstStyle>
            <a:lvl1pPr>
              <a:defRPr/>
            </a:lvl1pPr>
          </a:lstStyle>
          <a:p>
            <a:r>
              <a:rPr lang="fr-FR" dirty="0" err="1"/>
              <a:t>Title</a:t>
            </a:r>
            <a:r>
              <a:rPr lang="fr-FR" dirty="0"/>
              <a:t> of the slide</a:t>
            </a:r>
          </a:p>
        </p:txBody>
      </p:sp>
      <p:sp>
        <p:nvSpPr>
          <p:cNvPr id="20" name="Text Placeholder 8">
            <a:extLst>
              <a:ext uri="{FF2B5EF4-FFF2-40B4-BE49-F238E27FC236}">
                <a16:creationId xmlns:a16="http://schemas.microsoft.com/office/drawing/2014/main" id="{3340DE3B-4ADD-48BE-BCE6-7FE7A7786336}"/>
              </a:ext>
            </a:extLst>
          </p:cNvPr>
          <p:cNvSpPr>
            <a:spLocks noGrp="1"/>
          </p:cNvSpPr>
          <p:nvPr>
            <p:ph type="body" sz="quarter" idx="18" hasCustomPrompt="1"/>
          </p:nvPr>
        </p:nvSpPr>
        <p:spPr>
          <a:xfrm>
            <a:off x="404790" y="6006967"/>
            <a:ext cx="11463417" cy="123111"/>
          </a:xfrm>
          <a:prstGeom prst="rect">
            <a:avLst/>
          </a:prstGeom>
        </p:spPr>
        <p:txBody>
          <a:bodyPr wrap="square" lIns="72000" anchor="b">
            <a:spAutoFit/>
          </a:bodyPr>
          <a:lstStyle>
            <a:lvl1pPr marL="0" indent="0">
              <a:buNone/>
              <a:defRPr sz="799" b="0" i="1">
                <a:solidFill>
                  <a:schemeClr val="bg1">
                    <a:lumMod val="50000"/>
                  </a:schemeClr>
                </a:solidFill>
              </a:defRPr>
            </a:lvl1pPr>
            <a:lvl2pPr marL="133219" indent="0">
              <a:buNone/>
              <a:defRPr/>
            </a:lvl2pPr>
            <a:lvl3pPr marL="542397" indent="0">
              <a:buNone/>
              <a:defRPr/>
            </a:lvl3pPr>
            <a:lvl4pPr marL="758086" indent="0">
              <a:buNone/>
              <a:defRPr/>
            </a:lvl4pPr>
            <a:lvl5pPr marL="1032456" indent="0">
              <a:buNone/>
              <a:defRPr/>
            </a:lvl5pPr>
          </a:lstStyle>
          <a:p>
            <a:pPr lvl="0"/>
            <a:r>
              <a:rPr lang="en-GB" dirty="0"/>
              <a:t>Sources:</a:t>
            </a:r>
          </a:p>
        </p:txBody>
      </p:sp>
      <p:sp>
        <p:nvSpPr>
          <p:cNvPr id="21" name="Text Placeholder 5">
            <a:extLst>
              <a:ext uri="{FF2B5EF4-FFF2-40B4-BE49-F238E27FC236}">
                <a16:creationId xmlns:a16="http://schemas.microsoft.com/office/drawing/2014/main" id="{F02206C2-89D7-4BB1-ACD3-6DD6F02F986E}"/>
              </a:ext>
            </a:extLst>
          </p:cNvPr>
          <p:cNvSpPr>
            <a:spLocks noGrp="1"/>
          </p:cNvSpPr>
          <p:nvPr>
            <p:ph type="body" sz="quarter" idx="15" hasCustomPrompt="1"/>
          </p:nvPr>
        </p:nvSpPr>
        <p:spPr>
          <a:xfrm>
            <a:off x="407371" y="1368599"/>
            <a:ext cx="11379844" cy="307491"/>
          </a:xfrm>
          <a:prstGeom prst="rect">
            <a:avLst/>
          </a:prstGeom>
          <a:noFill/>
        </p:spPr>
        <p:txBody>
          <a:bodyPr wrap="square" lIns="0" rIns="0" bIns="0">
            <a:spAutoFit/>
          </a:bodyPr>
          <a:lstStyle>
            <a:lvl1pPr marL="0" indent="0">
              <a:buNone/>
              <a:defRPr sz="1999">
                <a:solidFill>
                  <a:schemeClr val="tx2"/>
                </a:solidFill>
              </a:defRPr>
            </a:lvl1pPr>
          </a:lstStyle>
          <a:p>
            <a:pPr lvl="0"/>
            <a:r>
              <a:rPr lang="en-GB" dirty="0"/>
              <a:t>Subtitle of the slide</a:t>
            </a:r>
          </a:p>
        </p:txBody>
      </p:sp>
      <p:cxnSp>
        <p:nvCxnSpPr>
          <p:cNvPr id="23" name="Straight Connector 35">
            <a:extLst>
              <a:ext uri="{FF2B5EF4-FFF2-40B4-BE49-F238E27FC236}">
                <a16:creationId xmlns:a16="http://schemas.microsoft.com/office/drawing/2014/main" id="{8D30B3B2-12F1-4BE2-A7B5-3E3556874E61}"/>
              </a:ext>
            </a:extLst>
          </p:cNvPr>
          <p:cNvCxnSpPr>
            <a:cxnSpLocks/>
          </p:cNvCxnSpPr>
          <p:nvPr/>
        </p:nvCxnSpPr>
        <p:spPr>
          <a:xfrm flipV="1">
            <a:off x="4147177" y="1993903"/>
            <a:ext cx="0" cy="3868079"/>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6" name="Straight Connector 35">
            <a:extLst>
              <a:ext uri="{FF2B5EF4-FFF2-40B4-BE49-F238E27FC236}">
                <a16:creationId xmlns:a16="http://schemas.microsoft.com/office/drawing/2014/main" id="{AE2EB69D-C1C1-4D43-A765-6B759E1A1120}"/>
              </a:ext>
            </a:extLst>
          </p:cNvPr>
          <p:cNvCxnSpPr>
            <a:cxnSpLocks/>
          </p:cNvCxnSpPr>
          <p:nvPr/>
        </p:nvCxnSpPr>
        <p:spPr>
          <a:xfrm flipV="1">
            <a:off x="8062961" y="1993903"/>
            <a:ext cx="0" cy="3868079"/>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9415987"/>
      </p:ext>
    </p:extLst>
  </p:cSld>
  <p:clrMapOvr>
    <a:masterClrMapping/>
  </p:clrMapOvr>
  <p:extLst>
    <p:ext uri="{DCECCB84-F9BA-43D5-87BE-67443E8EF086}">
      <p15:sldGuideLst xmlns:p15="http://schemas.microsoft.com/office/powerpoint/2012/main">
        <p15:guide id="1" pos="185">
          <p15:clr>
            <a:srgbClr val="F26B43"/>
          </p15:clr>
        </p15:guide>
        <p15:guide id="2" pos="5570">
          <p15:clr>
            <a:srgbClr val="F26B43"/>
          </p15:clr>
        </p15:guide>
        <p15:guide id="3" orient="horz" pos="174">
          <p15:clr>
            <a:srgbClr val="F26B43"/>
          </p15:clr>
        </p15:guide>
        <p15:guide id="4" orient="horz" pos="450">
          <p15:clr>
            <a:srgbClr val="F26B43"/>
          </p15:clr>
        </p15:guide>
        <p15:guide id="5" orient="horz" pos="2932">
          <p15:clr>
            <a:srgbClr val="F26B43"/>
          </p15:clr>
        </p15:guide>
        <p15:guide id="6" orient="horz" pos="3120">
          <p15:clr>
            <a:srgbClr val="F26B43"/>
          </p15:clr>
        </p15:guide>
        <p15:guide id="7" pos="230">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tags" Target="../tags/tag2.xml"/><Relationship Id="rId7" Type="http://schemas.openxmlformats.org/officeDocument/2006/relationships/slideLayout" Target="../slideLayouts/slideLayout7.xml"/><Relationship Id="rId71"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theme" Target="../theme/theme1.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oleObject" Target="../embeddings/oleObject1.bin"/><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image" Target="../media/image3.emf"/><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tags" Target="../tags/tag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117.xml"/><Relationship Id="rId13" Type="http://schemas.openxmlformats.org/officeDocument/2006/relationships/image" Target="../media/image1.emf"/><Relationship Id="rId3" Type="http://schemas.openxmlformats.org/officeDocument/2006/relationships/slideLayout" Target="../slideLayouts/slideLayout68.xml"/><Relationship Id="rId7" Type="http://schemas.openxmlformats.org/officeDocument/2006/relationships/theme" Target="../theme/theme2.xml"/><Relationship Id="rId12" Type="http://schemas.openxmlformats.org/officeDocument/2006/relationships/oleObject" Target="../embeddings/oleObject12.bin"/><Relationship Id="rId17" Type="http://schemas.openxmlformats.org/officeDocument/2006/relationships/image" Target="../media/image3.emf"/><Relationship Id="rId2" Type="http://schemas.openxmlformats.org/officeDocument/2006/relationships/slideLayout" Target="../slideLayouts/slideLayout67.xml"/><Relationship Id="rId16" Type="http://schemas.openxmlformats.org/officeDocument/2006/relationships/image" Target="../media/image19.png"/><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tags" Target="../tags/tag120.xml"/><Relationship Id="rId5" Type="http://schemas.openxmlformats.org/officeDocument/2006/relationships/slideLayout" Target="../slideLayouts/slideLayout70.xml"/><Relationship Id="rId15" Type="http://schemas.openxmlformats.org/officeDocument/2006/relationships/oleObject" Target="../embeddings/oleObject13.bin"/><Relationship Id="rId10" Type="http://schemas.openxmlformats.org/officeDocument/2006/relationships/tags" Target="../tags/tag119.xml"/><Relationship Id="rId4" Type="http://schemas.openxmlformats.org/officeDocument/2006/relationships/slideLayout" Target="../slideLayouts/slideLayout69.xml"/><Relationship Id="rId9" Type="http://schemas.openxmlformats.org/officeDocument/2006/relationships/tags" Target="../tags/tag118.xml"/><Relationship Id="rId14" Type="http://schemas.openxmlformats.org/officeDocument/2006/relationships/image" Target="../media/image18.png"/></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84.xml"/><Relationship Id="rId18" Type="http://schemas.openxmlformats.org/officeDocument/2006/relationships/slideLayout" Target="../slideLayouts/slideLayout89.xml"/><Relationship Id="rId26" Type="http://schemas.openxmlformats.org/officeDocument/2006/relationships/slideLayout" Target="../slideLayouts/slideLayout97.xml"/><Relationship Id="rId39" Type="http://schemas.openxmlformats.org/officeDocument/2006/relationships/slideLayout" Target="../slideLayouts/slideLayout110.xml"/><Relationship Id="rId21" Type="http://schemas.openxmlformats.org/officeDocument/2006/relationships/slideLayout" Target="../slideLayouts/slideLayout92.xml"/><Relationship Id="rId34" Type="http://schemas.openxmlformats.org/officeDocument/2006/relationships/slideLayout" Target="../slideLayouts/slideLayout105.xml"/><Relationship Id="rId42" Type="http://schemas.openxmlformats.org/officeDocument/2006/relationships/slideLayout" Target="../slideLayouts/slideLayout113.xml"/><Relationship Id="rId47" Type="http://schemas.openxmlformats.org/officeDocument/2006/relationships/tags" Target="../tags/tag130.xml"/><Relationship Id="rId50" Type="http://schemas.openxmlformats.org/officeDocument/2006/relationships/oleObject" Target="../embeddings/oleObject18.bin"/><Relationship Id="rId55" Type="http://schemas.openxmlformats.org/officeDocument/2006/relationships/image" Target="../media/image3.emf"/><Relationship Id="rId7" Type="http://schemas.openxmlformats.org/officeDocument/2006/relationships/slideLayout" Target="../slideLayouts/slideLayout78.xml"/><Relationship Id="rId2" Type="http://schemas.openxmlformats.org/officeDocument/2006/relationships/slideLayout" Target="../slideLayouts/slideLayout73.xml"/><Relationship Id="rId16" Type="http://schemas.openxmlformats.org/officeDocument/2006/relationships/slideLayout" Target="../slideLayouts/slideLayout87.xml"/><Relationship Id="rId29" Type="http://schemas.openxmlformats.org/officeDocument/2006/relationships/slideLayout" Target="../slideLayouts/slideLayout100.xml"/><Relationship Id="rId11" Type="http://schemas.openxmlformats.org/officeDocument/2006/relationships/slideLayout" Target="../slideLayouts/slideLayout82.xml"/><Relationship Id="rId24" Type="http://schemas.openxmlformats.org/officeDocument/2006/relationships/slideLayout" Target="../slideLayouts/slideLayout95.xml"/><Relationship Id="rId32" Type="http://schemas.openxmlformats.org/officeDocument/2006/relationships/slideLayout" Target="../slideLayouts/slideLayout103.xml"/><Relationship Id="rId37" Type="http://schemas.openxmlformats.org/officeDocument/2006/relationships/slideLayout" Target="../slideLayouts/slideLayout108.xml"/><Relationship Id="rId40" Type="http://schemas.openxmlformats.org/officeDocument/2006/relationships/slideLayout" Target="../slideLayouts/slideLayout111.xml"/><Relationship Id="rId45" Type="http://schemas.openxmlformats.org/officeDocument/2006/relationships/theme" Target="../theme/theme3.xml"/><Relationship Id="rId53" Type="http://schemas.openxmlformats.org/officeDocument/2006/relationships/oleObject" Target="../embeddings/oleObject19.bin"/><Relationship Id="rId5" Type="http://schemas.openxmlformats.org/officeDocument/2006/relationships/slideLayout" Target="../slideLayouts/slideLayout76.xml"/><Relationship Id="rId10" Type="http://schemas.openxmlformats.org/officeDocument/2006/relationships/slideLayout" Target="../slideLayouts/slideLayout81.xml"/><Relationship Id="rId19" Type="http://schemas.openxmlformats.org/officeDocument/2006/relationships/slideLayout" Target="../slideLayouts/slideLayout90.xml"/><Relationship Id="rId31" Type="http://schemas.openxmlformats.org/officeDocument/2006/relationships/slideLayout" Target="../slideLayouts/slideLayout102.xml"/><Relationship Id="rId44" Type="http://schemas.openxmlformats.org/officeDocument/2006/relationships/slideLayout" Target="../slideLayouts/slideLayout115.xml"/><Relationship Id="rId52" Type="http://schemas.openxmlformats.org/officeDocument/2006/relationships/image" Target="../media/image18.png"/><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slideLayout" Target="../slideLayouts/slideLayout85.xml"/><Relationship Id="rId22" Type="http://schemas.openxmlformats.org/officeDocument/2006/relationships/slideLayout" Target="../slideLayouts/slideLayout93.xml"/><Relationship Id="rId27" Type="http://schemas.openxmlformats.org/officeDocument/2006/relationships/slideLayout" Target="../slideLayouts/slideLayout98.xml"/><Relationship Id="rId30" Type="http://schemas.openxmlformats.org/officeDocument/2006/relationships/slideLayout" Target="../slideLayouts/slideLayout101.xml"/><Relationship Id="rId35" Type="http://schemas.openxmlformats.org/officeDocument/2006/relationships/slideLayout" Target="../slideLayouts/slideLayout106.xml"/><Relationship Id="rId43" Type="http://schemas.openxmlformats.org/officeDocument/2006/relationships/slideLayout" Target="../slideLayouts/slideLayout114.xml"/><Relationship Id="rId48" Type="http://schemas.openxmlformats.org/officeDocument/2006/relationships/tags" Target="../tags/tag131.xml"/><Relationship Id="rId8" Type="http://schemas.openxmlformats.org/officeDocument/2006/relationships/slideLayout" Target="../slideLayouts/slideLayout79.xml"/><Relationship Id="rId51" Type="http://schemas.openxmlformats.org/officeDocument/2006/relationships/image" Target="../media/image1.emf"/><Relationship Id="rId3" Type="http://schemas.openxmlformats.org/officeDocument/2006/relationships/slideLayout" Target="../slideLayouts/slideLayout74.xml"/><Relationship Id="rId12" Type="http://schemas.openxmlformats.org/officeDocument/2006/relationships/slideLayout" Target="../slideLayouts/slideLayout83.xml"/><Relationship Id="rId17" Type="http://schemas.openxmlformats.org/officeDocument/2006/relationships/slideLayout" Target="../slideLayouts/slideLayout88.xml"/><Relationship Id="rId25" Type="http://schemas.openxmlformats.org/officeDocument/2006/relationships/slideLayout" Target="../slideLayouts/slideLayout96.xml"/><Relationship Id="rId33" Type="http://schemas.openxmlformats.org/officeDocument/2006/relationships/slideLayout" Target="../slideLayouts/slideLayout104.xml"/><Relationship Id="rId38" Type="http://schemas.openxmlformats.org/officeDocument/2006/relationships/slideLayout" Target="../slideLayouts/slideLayout109.xml"/><Relationship Id="rId46" Type="http://schemas.openxmlformats.org/officeDocument/2006/relationships/tags" Target="../tags/tag129.xml"/><Relationship Id="rId20" Type="http://schemas.openxmlformats.org/officeDocument/2006/relationships/slideLayout" Target="../slideLayouts/slideLayout91.xml"/><Relationship Id="rId41" Type="http://schemas.openxmlformats.org/officeDocument/2006/relationships/slideLayout" Target="../slideLayouts/slideLayout112.xml"/><Relationship Id="rId54" Type="http://schemas.openxmlformats.org/officeDocument/2006/relationships/image" Target="../media/image26.png"/><Relationship Id="rId1" Type="http://schemas.openxmlformats.org/officeDocument/2006/relationships/slideLayout" Target="../slideLayouts/slideLayout72.xml"/><Relationship Id="rId6" Type="http://schemas.openxmlformats.org/officeDocument/2006/relationships/slideLayout" Target="../slideLayouts/slideLayout77.xml"/><Relationship Id="rId15" Type="http://schemas.openxmlformats.org/officeDocument/2006/relationships/slideLayout" Target="../slideLayouts/slideLayout86.xml"/><Relationship Id="rId23" Type="http://schemas.openxmlformats.org/officeDocument/2006/relationships/slideLayout" Target="../slideLayouts/slideLayout94.xml"/><Relationship Id="rId28" Type="http://schemas.openxmlformats.org/officeDocument/2006/relationships/slideLayout" Target="../slideLayouts/slideLayout99.xml"/><Relationship Id="rId36" Type="http://schemas.openxmlformats.org/officeDocument/2006/relationships/slideLayout" Target="../slideLayouts/slideLayout107.xml"/><Relationship Id="rId49" Type="http://schemas.openxmlformats.org/officeDocument/2006/relationships/tags" Target="../tags/tag132.xml"/></Relationships>
</file>

<file path=ppt/slideMasters/_rels/slideMaster4.xml.rels><?xml version="1.0" encoding="UTF-8" standalone="yes"?>
<Relationships xmlns="http://schemas.openxmlformats.org/package/2006/relationships"><Relationship Id="rId26" Type="http://schemas.openxmlformats.org/officeDocument/2006/relationships/slideLayout" Target="../slideLayouts/slideLayout141.xml"/><Relationship Id="rId21" Type="http://schemas.openxmlformats.org/officeDocument/2006/relationships/slideLayout" Target="../slideLayouts/slideLayout136.xml"/><Relationship Id="rId42" Type="http://schemas.openxmlformats.org/officeDocument/2006/relationships/slideLayout" Target="../slideLayouts/slideLayout157.xml"/><Relationship Id="rId47" Type="http://schemas.openxmlformats.org/officeDocument/2006/relationships/slideLayout" Target="../slideLayouts/slideLayout162.xml"/><Relationship Id="rId63" Type="http://schemas.openxmlformats.org/officeDocument/2006/relationships/slideLayout" Target="../slideLayouts/slideLayout178.xml"/><Relationship Id="rId68" Type="http://schemas.openxmlformats.org/officeDocument/2006/relationships/slideLayout" Target="../slideLayouts/slideLayout183.xml"/><Relationship Id="rId84" Type="http://schemas.openxmlformats.org/officeDocument/2006/relationships/slideLayout" Target="../slideLayouts/slideLayout199.xml"/><Relationship Id="rId89" Type="http://schemas.openxmlformats.org/officeDocument/2006/relationships/tags" Target="../tags/tag211.xml"/><Relationship Id="rId16" Type="http://schemas.openxmlformats.org/officeDocument/2006/relationships/slideLayout" Target="../slideLayouts/slideLayout131.xml"/><Relationship Id="rId11" Type="http://schemas.openxmlformats.org/officeDocument/2006/relationships/slideLayout" Target="../slideLayouts/slideLayout126.xml"/><Relationship Id="rId32" Type="http://schemas.openxmlformats.org/officeDocument/2006/relationships/slideLayout" Target="../slideLayouts/slideLayout147.xml"/><Relationship Id="rId37" Type="http://schemas.openxmlformats.org/officeDocument/2006/relationships/slideLayout" Target="../slideLayouts/slideLayout152.xml"/><Relationship Id="rId53" Type="http://schemas.openxmlformats.org/officeDocument/2006/relationships/slideLayout" Target="../slideLayouts/slideLayout168.xml"/><Relationship Id="rId58" Type="http://schemas.openxmlformats.org/officeDocument/2006/relationships/slideLayout" Target="../slideLayouts/slideLayout173.xml"/><Relationship Id="rId74" Type="http://schemas.openxmlformats.org/officeDocument/2006/relationships/slideLayout" Target="../slideLayouts/slideLayout189.xml"/><Relationship Id="rId79" Type="http://schemas.openxmlformats.org/officeDocument/2006/relationships/slideLayout" Target="../slideLayouts/slideLayout194.xml"/><Relationship Id="rId5" Type="http://schemas.openxmlformats.org/officeDocument/2006/relationships/slideLayout" Target="../slideLayouts/slideLayout120.xml"/><Relationship Id="rId90" Type="http://schemas.openxmlformats.org/officeDocument/2006/relationships/tags" Target="../tags/tag212.xml"/><Relationship Id="rId22" Type="http://schemas.openxmlformats.org/officeDocument/2006/relationships/slideLayout" Target="../slideLayouts/slideLayout137.xml"/><Relationship Id="rId27" Type="http://schemas.openxmlformats.org/officeDocument/2006/relationships/slideLayout" Target="../slideLayouts/slideLayout142.xml"/><Relationship Id="rId43" Type="http://schemas.openxmlformats.org/officeDocument/2006/relationships/slideLayout" Target="../slideLayouts/slideLayout158.xml"/><Relationship Id="rId48" Type="http://schemas.openxmlformats.org/officeDocument/2006/relationships/slideLayout" Target="../slideLayouts/slideLayout163.xml"/><Relationship Id="rId64" Type="http://schemas.openxmlformats.org/officeDocument/2006/relationships/slideLayout" Target="../slideLayouts/slideLayout179.xml"/><Relationship Id="rId69" Type="http://schemas.openxmlformats.org/officeDocument/2006/relationships/slideLayout" Target="../slideLayouts/slideLayout184.xml"/><Relationship Id="rId8" Type="http://schemas.openxmlformats.org/officeDocument/2006/relationships/slideLayout" Target="../slideLayouts/slideLayout123.xml"/><Relationship Id="rId51" Type="http://schemas.openxmlformats.org/officeDocument/2006/relationships/slideLayout" Target="../slideLayouts/slideLayout166.xml"/><Relationship Id="rId72" Type="http://schemas.openxmlformats.org/officeDocument/2006/relationships/slideLayout" Target="../slideLayouts/slideLayout187.xml"/><Relationship Id="rId80" Type="http://schemas.openxmlformats.org/officeDocument/2006/relationships/slideLayout" Target="../slideLayouts/slideLayout195.xml"/><Relationship Id="rId85" Type="http://schemas.openxmlformats.org/officeDocument/2006/relationships/slideLayout" Target="../slideLayouts/slideLayout200.xml"/><Relationship Id="rId93" Type="http://schemas.openxmlformats.org/officeDocument/2006/relationships/image" Target="../media/image44.png"/><Relationship Id="rId3" Type="http://schemas.openxmlformats.org/officeDocument/2006/relationships/slideLayout" Target="../slideLayouts/slideLayout118.xml"/><Relationship Id="rId12" Type="http://schemas.openxmlformats.org/officeDocument/2006/relationships/slideLayout" Target="../slideLayouts/slideLayout127.xml"/><Relationship Id="rId17" Type="http://schemas.openxmlformats.org/officeDocument/2006/relationships/slideLayout" Target="../slideLayouts/slideLayout132.xml"/><Relationship Id="rId25" Type="http://schemas.openxmlformats.org/officeDocument/2006/relationships/slideLayout" Target="../slideLayouts/slideLayout140.xml"/><Relationship Id="rId33" Type="http://schemas.openxmlformats.org/officeDocument/2006/relationships/slideLayout" Target="../slideLayouts/slideLayout148.xml"/><Relationship Id="rId38" Type="http://schemas.openxmlformats.org/officeDocument/2006/relationships/slideLayout" Target="../slideLayouts/slideLayout153.xml"/><Relationship Id="rId46" Type="http://schemas.openxmlformats.org/officeDocument/2006/relationships/slideLayout" Target="../slideLayouts/slideLayout161.xml"/><Relationship Id="rId59" Type="http://schemas.openxmlformats.org/officeDocument/2006/relationships/slideLayout" Target="../slideLayouts/slideLayout174.xml"/><Relationship Id="rId67" Type="http://schemas.openxmlformats.org/officeDocument/2006/relationships/slideLayout" Target="../slideLayouts/slideLayout182.xml"/><Relationship Id="rId20" Type="http://schemas.openxmlformats.org/officeDocument/2006/relationships/slideLayout" Target="../slideLayouts/slideLayout135.xml"/><Relationship Id="rId41" Type="http://schemas.openxmlformats.org/officeDocument/2006/relationships/slideLayout" Target="../slideLayouts/slideLayout156.xml"/><Relationship Id="rId54" Type="http://schemas.openxmlformats.org/officeDocument/2006/relationships/slideLayout" Target="../slideLayouts/slideLayout169.xml"/><Relationship Id="rId62" Type="http://schemas.openxmlformats.org/officeDocument/2006/relationships/slideLayout" Target="../slideLayouts/slideLayout177.xml"/><Relationship Id="rId70" Type="http://schemas.openxmlformats.org/officeDocument/2006/relationships/slideLayout" Target="../slideLayouts/slideLayout185.xml"/><Relationship Id="rId75" Type="http://schemas.openxmlformats.org/officeDocument/2006/relationships/slideLayout" Target="../slideLayouts/slideLayout190.xml"/><Relationship Id="rId83" Type="http://schemas.openxmlformats.org/officeDocument/2006/relationships/slideLayout" Target="../slideLayouts/slideLayout198.xml"/><Relationship Id="rId88" Type="http://schemas.openxmlformats.org/officeDocument/2006/relationships/theme" Target="../theme/theme4.xml"/><Relationship Id="rId91" Type="http://schemas.openxmlformats.org/officeDocument/2006/relationships/oleObject" Target="../embeddings/oleObject39.bin"/><Relationship Id="rId1" Type="http://schemas.openxmlformats.org/officeDocument/2006/relationships/slideLayout" Target="../slideLayouts/slideLayout116.xml"/><Relationship Id="rId6" Type="http://schemas.openxmlformats.org/officeDocument/2006/relationships/slideLayout" Target="../slideLayouts/slideLayout121.xml"/><Relationship Id="rId15" Type="http://schemas.openxmlformats.org/officeDocument/2006/relationships/slideLayout" Target="../slideLayouts/slideLayout130.xml"/><Relationship Id="rId23" Type="http://schemas.openxmlformats.org/officeDocument/2006/relationships/slideLayout" Target="../slideLayouts/slideLayout138.xml"/><Relationship Id="rId28" Type="http://schemas.openxmlformats.org/officeDocument/2006/relationships/slideLayout" Target="../slideLayouts/slideLayout143.xml"/><Relationship Id="rId36" Type="http://schemas.openxmlformats.org/officeDocument/2006/relationships/slideLayout" Target="../slideLayouts/slideLayout151.xml"/><Relationship Id="rId49" Type="http://schemas.openxmlformats.org/officeDocument/2006/relationships/slideLayout" Target="../slideLayouts/slideLayout164.xml"/><Relationship Id="rId57" Type="http://schemas.openxmlformats.org/officeDocument/2006/relationships/slideLayout" Target="../slideLayouts/slideLayout172.xml"/><Relationship Id="rId10" Type="http://schemas.openxmlformats.org/officeDocument/2006/relationships/slideLayout" Target="../slideLayouts/slideLayout125.xml"/><Relationship Id="rId31" Type="http://schemas.openxmlformats.org/officeDocument/2006/relationships/slideLayout" Target="../slideLayouts/slideLayout146.xml"/><Relationship Id="rId44" Type="http://schemas.openxmlformats.org/officeDocument/2006/relationships/slideLayout" Target="../slideLayouts/slideLayout159.xml"/><Relationship Id="rId52" Type="http://schemas.openxmlformats.org/officeDocument/2006/relationships/slideLayout" Target="../slideLayouts/slideLayout167.xml"/><Relationship Id="rId60" Type="http://schemas.openxmlformats.org/officeDocument/2006/relationships/slideLayout" Target="../slideLayouts/slideLayout175.xml"/><Relationship Id="rId65" Type="http://schemas.openxmlformats.org/officeDocument/2006/relationships/slideLayout" Target="../slideLayouts/slideLayout180.xml"/><Relationship Id="rId73" Type="http://schemas.openxmlformats.org/officeDocument/2006/relationships/slideLayout" Target="../slideLayouts/slideLayout188.xml"/><Relationship Id="rId78" Type="http://schemas.openxmlformats.org/officeDocument/2006/relationships/slideLayout" Target="../slideLayouts/slideLayout193.xml"/><Relationship Id="rId81" Type="http://schemas.openxmlformats.org/officeDocument/2006/relationships/slideLayout" Target="../slideLayouts/slideLayout196.xml"/><Relationship Id="rId86" Type="http://schemas.openxmlformats.org/officeDocument/2006/relationships/slideLayout" Target="../slideLayouts/slideLayout201.xml"/><Relationship Id="rId94" Type="http://schemas.openxmlformats.org/officeDocument/2006/relationships/image" Target="../media/image3.emf"/><Relationship Id="rId4" Type="http://schemas.openxmlformats.org/officeDocument/2006/relationships/slideLayout" Target="../slideLayouts/slideLayout119.xml"/><Relationship Id="rId9" Type="http://schemas.openxmlformats.org/officeDocument/2006/relationships/slideLayout" Target="../slideLayouts/slideLayout124.xml"/><Relationship Id="rId13" Type="http://schemas.openxmlformats.org/officeDocument/2006/relationships/slideLayout" Target="../slideLayouts/slideLayout128.xml"/><Relationship Id="rId18" Type="http://schemas.openxmlformats.org/officeDocument/2006/relationships/slideLayout" Target="../slideLayouts/slideLayout133.xml"/><Relationship Id="rId39" Type="http://schemas.openxmlformats.org/officeDocument/2006/relationships/slideLayout" Target="../slideLayouts/slideLayout154.xml"/><Relationship Id="rId34" Type="http://schemas.openxmlformats.org/officeDocument/2006/relationships/slideLayout" Target="../slideLayouts/slideLayout149.xml"/><Relationship Id="rId50" Type="http://schemas.openxmlformats.org/officeDocument/2006/relationships/slideLayout" Target="../slideLayouts/slideLayout165.xml"/><Relationship Id="rId55" Type="http://schemas.openxmlformats.org/officeDocument/2006/relationships/slideLayout" Target="../slideLayouts/slideLayout170.xml"/><Relationship Id="rId76" Type="http://schemas.openxmlformats.org/officeDocument/2006/relationships/slideLayout" Target="../slideLayouts/slideLayout191.xml"/><Relationship Id="rId7" Type="http://schemas.openxmlformats.org/officeDocument/2006/relationships/slideLayout" Target="../slideLayouts/slideLayout122.xml"/><Relationship Id="rId71" Type="http://schemas.openxmlformats.org/officeDocument/2006/relationships/slideLayout" Target="../slideLayouts/slideLayout186.xml"/><Relationship Id="rId92" Type="http://schemas.openxmlformats.org/officeDocument/2006/relationships/image" Target="../media/image1.emf"/><Relationship Id="rId2" Type="http://schemas.openxmlformats.org/officeDocument/2006/relationships/slideLayout" Target="../slideLayouts/slideLayout117.xml"/><Relationship Id="rId29" Type="http://schemas.openxmlformats.org/officeDocument/2006/relationships/slideLayout" Target="../slideLayouts/slideLayout144.xml"/><Relationship Id="rId24" Type="http://schemas.openxmlformats.org/officeDocument/2006/relationships/slideLayout" Target="../slideLayouts/slideLayout139.xml"/><Relationship Id="rId40" Type="http://schemas.openxmlformats.org/officeDocument/2006/relationships/slideLayout" Target="../slideLayouts/slideLayout155.xml"/><Relationship Id="rId45" Type="http://schemas.openxmlformats.org/officeDocument/2006/relationships/slideLayout" Target="../slideLayouts/slideLayout160.xml"/><Relationship Id="rId66" Type="http://schemas.openxmlformats.org/officeDocument/2006/relationships/slideLayout" Target="../slideLayouts/slideLayout181.xml"/><Relationship Id="rId87" Type="http://schemas.openxmlformats.org/officeDocument/2006/relationships/slideLayout" Target="../slideLayouts/slideLayout202.xml"/><Relationship Id="rId61" Type="http://schemas.openxmlformats.org/officeDocument/2006/relationships/slideLayout" Target="../slideLayouts/slideLayout176.xml"/><Relationship Id="rId82" Type="http://schemas.openxmlformats.org/officeDocument/2006/relationships/slideLayout" Target="../slideLayouts/slideLayout197.xml"/><Relationship Id="rId19" Type="http://schemas.openxmlformats.org/officeDocument/2006/relationships/slideLayout" Target="../slideLayouts/slideLayout134.xml"/><Relationship Id="rId14" Type="http://schemas.openxmlformats.org/officeDocument/2006/relationships/slideLayout" Target="../slideLayouts/slideLayout129.xml"/><Relationship Id="rId30" Type="http://schemas.openxmlformats.org/officeDocument/2006/relationships/slideLayout" Target="../slideLayouts/slideLayout145.xml"/><Relationship Id="rId35" Type="http://schemas.openxmlformats.org/officeDocument/2006/relationships/slideLayout" Target="../slideLayouts/slideLayout150.xml"/><Relationship Id="rId56" Type="http://schemas.openxmlformats.org/officeDocument/2006/relationships/slideLayout" Target="../slideLayouts/slideLayout171.xml"/><Relationship Id="rId77" Type="http://schemas.openxmlformats.org/officeDocument/2006/relationships/slideLayout" Target="../slideLayouts/slideLayout192.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05.xml"/><Relationship Id="rId7" Type="http://schemas.openxmlformats.org/officeDocument/2006/relationships/image" Target="../media/image49.png"/><Relationship Id="rId2" Type="http://schemas.openxmlformats.org/officeDocument/2006/relationships/slideLayout" Target="../slideLayouts/slideLayout204.xml"/><Relationship Id="rId1" Type="http://schemas.openxmlformats.org/officeDocument/2006/relationships/slideLayout" Target="../slideLayouts/slideLayout203.xml"/><Relationship Id="rId6" Type="http://schemas.openxmlformats.org/officeDocument/2006/relationships/theme" Target="../theme/theme5.xml"/><Relationship Id="rId5" Type="http://schemas.openxmlformats.org/officeDocument/2006/relationships/slideLayout" Target="../slideLayouts/slideLayout207.xml"/><Relationship Id="rId4" Type="http://schemas.openxmlformats.org/officeDocument/2006/relationships/slideLayout" Target="../slideLayouts/slideLayout20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15.xml"/><Relationship Id="rId13" Type="http://schemas.openxmlformats.org/officeDocument/2006/relationships/slideLayout" Target="../slideLayouts/slideLayout220.xml"/><Relationship Id="rId18" Type="http://schemas.openxmlformats.org/officeDocument/2006/relationships/image" Target="../media/image61.png"/><Relationship Id="rId3" Type="http://schemas.openxmlformats.org/officeDocument/2006/relationships/slideLayout" Target="../slideLayouts/slideLayout210.xml"/><Relationship Id="rId21" Type="http://schemas.openxmlformats.org/officeDocument/2006/relationships/image" Target="../media/image64.svg"/><Relationship Id="rId7" Type="http://schemas.openxmlformats.org/officeDocument/2006/relationships/slideLayout" Target="../slideLayouts/slideLayout214.xml"/><Relationship Id="rId12" Type="http://schemas.openxmlformats.org/officeDocument/2006/relationships/slideLayout" Target="../slideLayouts/slideLayout219.xml"/><Relationship Id="rId17" Type="http://schemas.openxmlformats.org/officeDocument/2006/relationships/tags" Target="../tags/tag356.xml"/><Relationship Id="rId2" Type="http://schemas.openxmlformats.org/officeDocument/2006/relationships/slideLayout" Target="../slideLayouts/slideLayout209.xml"/><Relationship Id="rId16" Type="http://schemas.openxmlformats.org/officeDocument/2006/relationships/tags" Target="../tags/tag355.xml"/><Relationship Id="rId20" Type="http://schemas.openxmlformats.org/officeDocument/2006/relationships/image" Target="../media/image63.png"/><Relationship Id="rId1" Type="http://schemas.openxmlformats.org/officeDocument/2006/relationships/slideLayout" Target="../slideLayouts/slideLayout208.xml"/><Relationship Id="rId6" Type="http://schemas.openxmlformats.org/officeDocument/2006/relationships/slideLayout" Target="../slideLayouts/slideLayout213.xml"/><Relationship Id="rId11" Type="http://schemas.openxmlformats.org/officeDocument/2006/relationships/slideLayout" Target="../slideLayouts/slideLayout218.xml"/><Relationship Id="rId24" Type="http://schemas.openxmlformats.org/officeDocument/2006/relationships/image" Target="../media/image3.emf"/><Relationship Id="rId5" Type="http://schemas.openxmlformats.org/officeDocument/2006/relationships/slideLayout" Target="../slideLayouts/slideLayout212.xml"/><Relationship Id="rId15" Type="http://schemas.openxmlformats.org/officeDocument/2006/relationships/theme" Target="../theme/theme6.xml"/><Relationship Id="rId23" Type="http://schemas.openxmlformats.org/officeDocument/2006/relationships/image" Target="../media/image1.emf"/><Relationship Id="rId10" Type="http://schemas.openxmlformats.org/officeDocument/2006/relationships/slideLayout" Target="../slideLayouts/slideLayout217.xml"/><Relationship Id="rId19" Type="http://schemas.openxmlformats.org/officeDocument/2006/relationships/image" Target="../media/image62.svg"/><Relationship Id="rId4" Type="http://schemas.openxmlformats.org/officeDocument/2006/relationships/slideLayout" Target="../slideLayouts/slideLayout211.xml"/><Relationship Id="rId9" Type="http://schemas.openxmlformats.org/officeDocument/2006/relationships/slideLayout" Target="../slideLayouts/slideLayout216.xml"/><Relationship Id="rId14" Type="http://schemas.openxmlformats.org/officeDocument/2006/relationships/slideLayout" Target="../slideLayouts/slideLayout221.xml"/><Relationship Id="rId22" Type="http://schemas.openxmlformats.org/officeDocument/2006/relationships/oleObject" Target="../embeddings/oleObject113.bin"/></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229.xml"/><Relationship Id="rId13" Type="http://schemas.openxmlformats.org/officeDocument/2006/relationships/slideLayout" Target="../slideLayouts/slideLayout234.xml"/><Relationship Id="rId18" Type="http://schemas.openxmlformats.org/officeDocument/2006/relationships/image" Target="../media/image63.png"/><Relationship Id="rId3" Type="http://schemas.openxmlformats.org/officeDocument/2006/relationships/slideLayout" Target="../slideLayouts/slideLayout224.xml"/><Relationship Id="rId21" Type="http://schemas.openxmlformats.org/officeDocument/2006/relationships/image" Target="../media/image1.emf"/><Relationship Id="rId7" Type="http://schemas.openxmlformats.org/officeDocument/2006/relationships/slideLayout" Target="../slideLayouts/slideLayout228.xml"/><Relationship Id="rId12" Type="http://schemas.openxmlformats.org/officeDocument/2006/relationships/slideLayout" Target="../slideLayouts/slideLayout233.xml"/><Relationship Id="rId17" Type="http://schemas.openxmlformats.org/officeDocument/2006/relationships/tags" Target="../tags/tag380.xml"/><Relationship Id="rId2" Type="http://schemas.openxmlformats.org/officeDocument/2006/relationships/slideLayout" Target="../slideLayouts/slideLayout223.xml"/><Relationship Id="rId16" Type="http://schemas.openxmlformats.org/officeDocument/2006/relationships/tags" Target="../tags/tag379.xml"/><Relationship Id="rId20" Type="http://schemas.openxmlformats.org/officeDocument/2006/relationships/oleObject" Target="../embeddings/oleObject125.bin"/><Relationship Id="rId1" Type="http://schemas.openxmlformats.org/officeDocument/2006/relationships/slideLayout" Target="../slideLayouts/slideLayout222.xml"/><Relationship Id="rId6" Type="http://schemas.openxmlformats.org/officeDocument/2006/relationships/slideLayout" Target="../slideLayouts/slideLayout227.xml"/><Relationship Id="rId11" Type="http://schemas.openxmlformats.org/officeDocument/2006/relationships/slideLayout" Target="../slideLayouts/slideLayout232.xml"/><Relationship Id="rId5" Type="http://schemas.openxmlformats.org/officeDocument/2006/relationships/slideLayout" Target="../slideLayouts/slideLayout226.xml"/><Relationship Id="rId15" Type="http://schemas.openxmlformats.org/officeDocument/2006/relationships/theme" Target="../theme/theme7.xml"/><Relationship Id="rId10" Type="http://schemas.openxmlformats.org/officeDocument/2006/relationships/slideLayout" Target="../slideLayouts/slideLayout231.xml"/><Relationship Id="rId19" Type="http://schemas.openxmlformats.org/officeDocument/2006/relationships/image" Target="../media/image64.svg"/><Relationship Id="rId4" Type="http://schemas.openxmlformats.org/officeDocument/2006/relationships/slideLayout" Target="../slideLayouts/slideLayout225.xml"/><Relationship Id="rId9" Type="http://schemas.openxmlformats.org/officeDocument/2006/relationships/slideLayout" Target="../slideLayouts/slideLayout230.xml"/><Relationship Id="rId14" Type="http://schemas.openxmlformats.org/officeDocument/2006/relationships/slideLayout" Target="../slideLayouts/slideLayout235.xml"/><Relationship Id="rId22" Type="http://schemas.openxmlformats.org/officeDocument/2006/relationships/image" Target="../media/image3.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Espace réservé du numéro de diapositive 5">
            <a:extLst>
              <a:ext uri="{FF2B5EF4-FFF2-40B4-BE49-F238E27FC236}">
                <a16:creationId xmlns:a16="http://schemas.microsoft.com/office/drawing/2014/main" id="{64963AAA-10BB-4C8A-BF9E-1515C913C811}"/>
              </a:ext>
            </a:extLst>
          </p:cNvPr>
          <p:cNvSpPr txBox="1">
            <a:spLocks/>
          </p:cNvSpPr>
          <p:nvPr userDrawn="1"/>
        </p:nvSpPr>
        <p:spPr>
          <a:xfrm>
            <a:off x="391429" y="6219234"/>
            <a:ext cx="303972" cy="365125"/>
          </a:xfrm>
          <a:prstGeom prst="rect">
            <a:avLst/>
          </a:prstGeom>
        </p:spPr>
        <p:txBody>
          <a:bodyPr vert="horz" lIns="0" tIns="0" rIns="0" bIns="0" rtlCol="0" anchor="ctr"/>
          <a:lstStyle>
            <a:defPPr>
              <a:defRPr lang="fr-FR"/>
            </a:defPPr>
            <a:lvl1pPr marL="0" algn="r" defTabSz="914400" rtl="0" eaLnBrk="1" latinLnBrk="0" hangingPunct="1">
              <a:defRPr sz="900" b="1" kern="1200">
                <a:solidFill>
                  <a:schemeClr val="bg2">
                    <a:lumMod val="7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D61AABEC-672F-4B68-B914-690DA978312C}" type="slidenum">
              <a:rPr lang="en-GB" smtClean="0"/>
              <a:pPr algn="l"/>
              <a:t>‹#›</a:t>
            </a:fld>
            <a:r>
              <a:rPr lang="en-GB" dirty="0"/>
              <a:t> ‒ </a:t>
            </a:r>
          </a:p>
        </p:txBody>
      </p:sp>
      <p:graphicFrame>
        <p:nvGraphicFramePr>
          <p:cNvPr id="8" name="Objet 7" hidden="1">
            <a:extLst>
              <a:ext uri="{FF2B5EF4-FFF2-40B4-BE49-F238E27FC236}">
                <a16:creationId xmlns:a16="http://schemas.microsoft.com/office/drawing/2014/main" id="{53EA1CA7-6A4B-4525-B31A-79FD8A5011E4}"/>
              </a:ext>
            </a:extLst>
          </p:cNvPr>
          <p:cNvGraphicFramePr>
            <a:graphicFrameLocks noChangeAspect="1"/>
          </p:cNvGraphicFramePr>
          <p:nvPr userDrawn="1">
            <p:custDataLst>
              <p:tags r:id="rId67"/>
            </p:custDataLst>
            <p:extLst>
              <p:ext uri="{D42A27DB-BD31-4B8C-83A1-F6EECF244321}">
                <p14:modId xmlns:p14="http://schemas.microsoft.com/office/powerpoint/2010/main" val="35123389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69" imgW="532" imgH="530" progId="TCLayout.ActiveDocument.1">
                  <p:embed/>
                </p:oleObj>
              </mc:Choice>
              <mc:Fallback>
                <p:oleObj name="Diapositive think-cell" r:id="rId69" imgW="532" imgH="530" progId="TCLayout.ActiveDocument.1">
                  <p:embed/>
                  <p:pic>
                    <p:nvPicPr>
                      <p:cNvPr id="8" name="Objet 7" hidden="1">
                        <a:extLst>
                          <a:ext uri="{FF2B5EF4-FFF2-40B4-BE49-F238E27FC236}">
                            <a16:creationId xmlns:a16="http://schemas.microsoft.com/office/drawing/2014/main" id="{53EA1CA7-6A4B-4525-B31A-79FD8A5011E4}"/>
                          </a:ext>
                        </a:extLst>
                      </p:cNvPr>
                      <p:cNvPicPr/>
                      <p:nvPr/>
                    </p:nvPicPr>
                    <p:blipFill>
                      <a:blip r:embed="rId7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956D049D-4B41-45FE-A1DE-AB458A6C5C72}"/>
              </a:ext>
            </a:extLst>
          </p:cNvPr>
          <p:cNvSpPr/>
          <p:nvPr userDrawn="1">
            <p:custDataLst>
              <p:tags r:id="rId68"/>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sp>
        <p:nvSpPr>
          <p:cNvPr id="2" name="Espace réservé du titre 1">
            <a:extLst>
              <a:ext uri="{FF2B5EF4-FFF2-40B4-BE49-F238E27FC236}">
                <a16:creationId xmlns:a16="http://schemas.microsoft.com/office/drawing/2014/main" id="{451F5451-CC20-46A2-802F-F9D60C2A61E7}"/>
              </a:ext>
            </a:extLst>
          </p:cNvPr>
          <p:cNvSpPr>
            <a:spLocks noGrp="1"/>
          </p:cNvSpPr>
          <p:nvPr>
            <p:ph type="title"/>
          </p:nvPr>
        </p:nvSpPr>
        <p:spPr>
          <a:xfrm>
            <a:off x="404786" y="382816"/>
            <a:ext cx="11382428" cy="387798"/>
          </a:xfrm>
          <a:prstGeom prst="rect">
            <a:avLst/>
          </a:prstGeom>
        </p:spPr>
        <p:txBody>
          <a:bodyPr vert="horz" wrap="square" lIns="0" tIns="0" rIns="0" bIns="0" rtlCol="0" anchor="t">
            <a:spAutoFit/>
          </a:bodyPr>
          <a:lstStyle/>
          <a:p>
            <a:r>
              <a:rPr lang="en-GB" dirty="0"/>
              <a:t>Title of the slide</a:t>
            </a:r>
          </a:p>
        </p:txBody>
      </p:sp>
      <p:sp>
        <p:nvSpPr>
          <p:cNvPr id="3" name="Espace réservé du texte 2">
            <a:extLst>
              <a:ext uri="{FF2B5EF4-FFF2-40B4-BE49-F238E27FC236}">
                <a16:creationId xmlns:a16="http://schemas.microsoft.com/office/drawing/2014/main" id="{41F54BE0-878D-4EDE-9290-206FC15489D4}"/>
              </a:ext>
            </a:extLst>
          </p:cNvPr>
          <p:cNvSpPr>
            <a:spLocks noGrp="1"/>
          </p:cNvSpPr>
          <p:nvPr>
            <p:ph type="body" idx="1"/>
          </p:nvPr>
        </p:nvSpPr>
        <p:spPr>
          <a:xfrm>
            <a:off x="404785" y="1232756"/>
            <a:ext cx="11399539" cy="4444144"/>
          </a:xfrm>
          <a:prstGeom prst="rect">
            <a:avLst/>
          </a:prstGeom>
        </p:spPr>
        <p:txBody>
          <a:bodyPr vert="horz" lIns="0" tIns="0" rIns="0" bIns="0" rtlCol="0">
            <a:noAutofit/>
          </a:bodyPr>
          <a:lstStyle/>
          <a:p>
            <a:pPr lvl="0"/>
            <a:r>
              <a:rPr lang="en-GB" dirty="0"/>
              <a:t>Click to change the text styles on the slide master</a:t>
            </a:r>
          </a:p>
          <a:p>
            <a:pPr lvl="1"/>
            <a:r>
              <a:rPr lang="en-GB" dirty="0"/>
              <a:t>Text level 1</a:t>
            </a:r>
          </a:p>
          <a:p>
            <a:pPr lvl="2"/>
            <a:r>
              <a:rPr lang="en-GB" dirty="0"/>
              <a:t>Text level 2</a:t>
            </a:r>
          </a:p>
        </p:txBody>
      </p:sp>
      <p:sp>
        <p:nvSpPr>
          <p:cNvPr id="11" name="Espace réservé du pied de page 4">
            <a:extLst>
              <a:ext uri="{FF2B5EF4-FFF2-40B4-BE49-F238E27FC236}">
                <a16:creationId xmlns:a16="http://schemas.microsoft.com/office/drawing/2014/main" id="{14F23E25-9FFE-4257-90E6-350B5249631F}"/>
              </a:ext>
            </a:extLst>
          </p:cNvPr>
          <p:cNvSpPr txBox="1">
            <a:spLocks/>
          </p:cNvSpPr>
          <p:nvPr userDrawn="1"/>
        </p:nvSpPr>
        <p:spPr>
          <a:xfrm>
            <a:off x="695401" y="6219234"/>
            <a:ext cx="10447709" cy="365125"/>
          </a:xfrm>
          <a:prstGeom prst="rect">
            <a:avLst/>
          </a:prstGeom>
        </p:spPr>
        <p:txBody>
          <a:bodyPr vert="horz" lIns="0" tIns="0" rIns="0" bIns="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2"/>
                </a:solidFill>
              </a:rPr>
              <a:t>© Ipsos  - The Media Scene</a:t>
            </a:r>
          </a:p>
        </p:txBody>
      </p:sp>
      <p:pic>
        <p:nvPicPr>
          <p:cNvPr id="12" name="Graphique 8">
            <a:extLst>
              <a:ext uri="{FF2B5EF4-FFF2-40B4-BE49-F238E27FC236}">
                <a16:creationId xmlns:a16="http://schemas.microsoft.com/office/drawing/2014/main" id="{11C5A540-F007-4FEB-B81F-D7A7222E2502}"/>
              </a:ext>
            </a:extLst>
          </p:cNvPr>
          <p:cNvPicPr>
            <a:picLocks noChangeAspect="1"/>
          </p:cNvPicPr>
          <p:nvPr userDrawn="1"/>
        </p:nvPicPr>
        <p:blipFill>
          <a:blip r:embed="rId71" cstate="screen">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Tree>
    <p:extLst>
      <p:ext uri="{BB962C8B-B14F-4D97-AF65-F5344CB8AC3E}">
        <p14:creationId xmlns:p14="http://schemas.microsoft.com/office/powerpoint/2010/main" val="14882373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 id="2147483722" r:id="rId62"/>
    <p:sldLayoutId id="2147483723" r:id="rId63"/>
    <p:sldLayoutId id="2147483724" r:id="rId64"/>
    <p:sldLayoutId id="2147483725" r:id="rId65"/>
  </p:sldLayoutIdLst>
  <p:hf sldNum="0" hdr="0" ftr="0" dt="0"/>
  <p:txStyles>
    <p:titleStyle>
      <a:lvl1pPr algn="l" defTabSz="914400" rtl="0" eaLnBrk="1" latinLnBrk="0" hangingPunct="1">
        <a:lnSpc>
          <a:spcPct val="90000"/>
        </a:lnSpc>
        <a:spcBef>
          <a:spcPts val="600"/>
        </a:spcBef>
        <a:buNone/>
        <a:defRPr sz="2800" b="1" kern="1200" cap="none" spc="120" baseline="0">
          <a:solidFill>
            <a:schemeClr val="bg2"/>
          </a:solidFill>
          <a:latin typeface="+mn-lt"/>
          <a:ea typeface="+mj-ea"/>
          <a:cs typeface="+mj-cs"/>
        </a:defRPr>
      </a:lvl1pPr>
    </p:titleStyle>
    <p:bodyStyle>
      <a:lvl1pPr marL="176213" indent="-176213" algn="l" defTabSz="914400" rtl="0" eaLnBrk="1" latinLnBrk="0" hangingPunct="1">
        <a:lnSpc>
          <a:spcPct val="100000"/>
        </a:lnSpc>
        <a:spcBef>
          <a:spcPts val="600"/>
        </a:spcBef>
        <a:buSzPct val="100000"/>
        <a:buFont typeface="Arial" panose="020B0604020202020204" pitchFamily="34" charset="0"/>
        <a:buChar char="•"/>
        <a:defRPr sz="1600" b="0" kern="1200">
          <a:solidFill>
            <a:schemeClr val="tx1"/>
          </a:solidFill>
          <a:latin typeface="+mn-lt"/>
          <a:ea typeface="+mn-ea"/>
          <a:cs typeface="+mn-cs"/>
        </a:defRPr>
      </a:lvl1pPr>
      <a:lvl2pPr marL="447675" indent="-314325" algn="l" defTabSz="914400" rtl="0" eaLnBrk="1" latinLnBrk="0" hangingPunct="1">
        <a:lnSpc>
          <a:spcPct val="100000"/>
        </a:lnSpc>
        <a:spcBef>
          <a:spcPts val="600"/>
        </a:spcBef>
        <a:buSzPct val="80000"/>
        <a:buFontTx/>
        <a:buBlip>
          <a:blip r:embed="rId72"/>
        </a:buBlip>
        <a:defRPr sz="1600" kern="1200">
          <a:solidFill>
            <a:schemeClr val="tx1"/>
          </a:solidFill>
          <a:latin typeface="+mn-lt"/>
          <a:ea typeface="+mn-ea"/>
          <a:cs typeface="+mn-cs"/>
        </a:defRPr>
      </a:lvl2pPr>
      <a:lvl3pPr marL="714375" indent="-17145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100" kern="1200">
          <a:solidFill>
            <a:schemeClr val="bg2"/>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05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51F5451-CC20-46A2-802F-F9D60C2A61E7}"/>
              </a:ext>
            </a:extLst>
          </p:cNvPr>
          <p:cNvSpPr>
            <a:spLocks noGrp="1"/>
          </p:cNvSpPr>
          <p:nvPr>
            <p:ph type="title"/>
          </p:nvPr>
        </p:nvSpPr>
        <p:spPr>
          <a:xfrm>
            <a:off x="404787" y="490452"/>
            <a:ext cx="11382428" cy="369332"/>
          </a:xfrm>
          <a:prstGeom prst="rect">
            <a:avLst/>
          </a:prstGeom>
        </p:spPr>
        <p:txBody>
          <a:bodyPr vert="horz" wrap="square" lIns="0" tIns="0" rIns="0" bIns="0" rtlCol="0" anchor="t">
            <a:spAutoFit/>
          </a:bodyPr>
          <a:lstStyle/>
          <a:p>
            <a:r>
              <a:rPr lang="en-GB" dirty="0"/>
              <a:t>Title of the slide</a:t>
            </a:r>
          </a:p>
        </p:txBody>
      </p:sp>
      <p:sp>
        <p:nvSpPr>
          <p:cNvPr id="15" name="Espace réservé du numéro de diapositive 5">
            <a:extLst>
              <a:ext uri="{FF2B5EF4-FFF2-40B4-BE49-F238E27FC236}">
                <a16:creationId xmlns:a16="http://schemas.microsoft.com/office/drawing/2014/main" id="{88ECF2DB-A849-4C43-B7DF-577AB847586A}"/>
              </a:ext>
            </a:extLst>
          </p:cNvPr>
          <p:cNvSpPr txBox="1">
            <a:spLocks/>
          </p:cNvSpPr>
          <p:nvPr/>
        </p:nvSpPr>
        <p:spPr>
          <a:xfrm>
            <a:off x="382932" y="6219234"/>
            <a:ext cx="360037" cy="365125"/>
          </a:xfrm>
          <a:prstGeom prst="rect">
            <a:avLst/>
          </a:prstGeom>
        </p:spPr>
        <p:txBody>
          <a:bodyPr vert="horz" lIns="0" tIns="45720" rIns="0" bIns="45720" rtlCol="0" anchor="ctr"/>
          <a:lstStyle>
            <a:defPPr>
              <a:defRPr lang="fr-FR"/>
            </a:defPPr>
            <a:lvl1pPr marL="0" algn="r" defTabSz="914400" rtl="0" eaLnBrk="1" latinLnBrk="0" hangingPunct="1">
              <a:defRPr sz="900" b="1" kern="1200">
                <a:solidFill>
                  <a:schemeClr val="bg2">
                    <a:lumMod val="7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smtClean="0"/>
              <a:pPr/>
              <a:t>‹#›</a:t>
            </a:fld>
            <a:r>
              <a:rPr lang="en-GB" dirty="0"/>
              <a:t> ‒ </a:t>
            </a:r>
          </a:p>
        </p:txBody>
      </p:sp>
      <p:graphicFrame>
        <p:nvGraphicFramePr>
          <p:cNvPr id="8" name="Objet 7" hidden="1">
            <a:extLst>
              <a:ext uri="{FF2B5EF4-FFF2-40B4-BE49-F238E27FC236}">
                <a16:creationId xmlns:a16="http://schemas.microsoft.com/office/drawing/2014/main" id="{53EA1CA7-6A4B-4525-B31A-79FD8A5011E4}"/>
              </a:ext>
            </a:extLst>
          </p:cNvPr>
          <p:cNvGraphicFramePr>
            <a:graphicFrameLocks noChangeAspect="1"/>
          </p:cNvGraphicFramePr>
          <p:nvPr>
            <p:custDataLst>
              <p:tags r:id="rId8"/>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12" imgW="532" imgH="530" progId="TCLayout.ActiveDocument.1">
                  <p:embed/>
                </p:oleObj>
              </mc:Choice>
              <mc:Fallback>
                <p:oleObj name="Diapositive think-cell" r:id="rId12" imgW="532" imgH="530" progId="TCLayout.ActiveDocument.1">
                  <p:embed/>
                  <p:pic>
                    <p:nvPicPr>
                      <p:cNvPr id="8" name="Objet 7" hidden="1">
                        <a:extLst>
                          <a:ext uri="{FF2B5EF4-FFF2-40B4-BE49-F238E27FC236}">
                            <a16:creationId xmlns:a16="http://schemas.microsoft.com/office/drawing/2014/main" id="{53EA1CA7-6A4B-4525-B31A-79FD8A5011E4}"/>
                          </a:ext>
                        </a:extLst>
                      </p:cNvPr>
                      <p:cNvPicPr/>
                      <p:nvPr/>
                    </p:nvPicPr>
                    <p:blipFill>
                      <a:blip r:embed="rId13"/>
                      <a:stretch>
                        <a:fillRect/>
                      </a:stretch>
                    </p:blipFill>
                    <p:spPr>
                      <a:xfrm>
                        <a:off x="1591" y="1590"/>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956D049D-4B41-45FE-A1DE-AB458A6C5C72}"/>
              </a:ext>
            </a:extLst>
          </p:cNvPr>
          <p:cNvSpPr/>
          <p:nvPr>
            <p:custDataLst>
              <p:tags r:id="rId9"/>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3" name="Espace réservé du texte 2">
            <a:extLst>
              <a:ext uri="{FF2B5EF4-FFF2-40B4-BE49-F238E27FC236}">
                <a16:creationId xmlns:a16="http://schemas.microsoft.com/office/drawing/2014/main" id="{41F54BE0-878D-4EDE-9290-206FC15489D4}"/>
              </a:ext>
            </a:extLst>
          </p:cNvPr>
          <p:cNvSpPr>
            <a:spLocks noGrp="1"/>
          </p:cNvSpPr>
          <p:nvPr>
            <p:ph type="body" idx="1"/>
          </p:nvPr>
        </p:nvSpPr>
        <p:spPr>
          <a:xfrm>
            <a:off x="404787" y="1162050"/>
            <a:ext cx="11399540" cy="4895850"/>
          </a:xfrm>
          <a:prstGeom prst="rect">
            <a:avLst/>
          </a:prstGeom>
        </p:spPr>
        <p:txBody>
          <a:bodyPr vert="horz" lIns="0" tIns="0" rIns="0" bIns="0" rtlCol="0">
            <a:noAutofit/>
          </a:bodyPr>
          <a:lstStyle/>
          <a:p>
            <a:pPr lvl="0"/>
            <a:r>
              <a:rPr lang="en-GB" dirty="0"/>
              <a:t>Click to change the text styles on the slide master</a:t>
            </a:r>
          </a:p>
          <a:p>
            <a:pPr lvl="1"/>
            <a:r>
              <a:rPr lang="en-GB" dirty="0"/>
              <a:t>Text level 1</a:t>
            </a:r>
          </a:p>
          <a:p>
            <a:pPr lvl="2"/>
            <a:r>
              <a:rPr lang="en-GB" dirty="0"/>
              <a:t>Text level 2</a:t>
            </a:r>
          </a:p>
        </p:txBody>
      </p:sp>
      <p:pic>
        <p:nvPicPr>
          <p:cNvPr id="12" name="Graphique 8">
            <a:extLst>
              <a:ext uri="{FF2B5EF4-FFF2-40B4-BE49-F238E27FC236}">
                <a16:creationId xmlns:a16="http://schemas.microsoft.com/office/drawing/2014/main" id="{11C5A540-F007-4FEB-B81F-D7A7222E2502}"/>
              </a:ext>
            </a:extLst>
          </p:cNvPr>
          <p:cNvPicPr>
            <a:picLocks noChangeAspect="1"/>
          </p:cNvPicPr>
          <p:nvPr/>
        </p:nvPicPr>
        <p:blipFill>
          <a:blip r:embed="rId14" cstate="screen">
            <a:extLst>
              <a:ext uri="{28A0092B-C50C-407E-A947-70E740481C1C}">
                <a14:useLocalDpi xmlns:a14="http://schemas.microsoft.com/office/drawing/2010/main"/>
              </a:ext>
            </a:extLst>
          </a:blip>
          <a:srcRect/>
          <a:stretch/>
        </p:blipFill>
        <p:spPr>
          <a:xfrm>
            <a:off x="11303005" y="6172201"/>
            <a:ext cx="501320" cy="459192"/>
          </a:xfrm>
          <a:prstGeom prst="rect">
            <a:avLst/>
          </a:prstGeom>
        </p:spPr>
      </p:pic>
      <p:sp>
        <p:nvSpPr>
          <p:cNvPr id="14" name="Espace réservé du pied de page 4">
            <a:extLst>
              <a:ext uri="{FF2B5EF4-FFF2-40B4-BE49-F238E27FC236}">
                <a16:creationId xmlns:a16="http://schemas.microsoft.com/office/drawing/2014/main" id="{7DAD6DB8-E1C9-4299-8419-A7FB0509782C}"/>
              </a:ext>
            </a:extLst>
          </p:cNvPr>
          <p:cNvSpPr txBox="1">
            <a:spLocks/>
          </p:cNvSpPr>
          <p:nvPr/>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t>© Ipsos | Doc Name</a:t>
            </a:r>
          </a:p>
        </p:txBody>
      </p:sp>
      <p:graphicFrame>
        <p:nvGraphicFramePr>
          <p:cNvPr id="9" name="Objet 7" hidden="1">
            <a:extLst>
              <a:ext uri="{FF2B5EF4-FFF2-40B4-BE49-F238E27FC236}">
                <a16:creationId xmlns:a16="http://schemas.microsoft.com/office/drawing/2014/main" id="{B12B9A6F-31E4-F65D-D10F-D150D947D33B}"/>
              </a:ext>
            </a:extLst>
          </p:cNvPr>
          <p:cNvGraphicFramePr>
            <a:graphicFrameLocks noChangeAspect="1"/>
          </p:cNvGraphicFramePr>
          <p:nvPr userDrawn="1">
            <p:custDataLst>
              <p:tags r:id="rId10"/>
            </p:custDataLst>
            <p:extLst>
              <p:ext uri="{D42A27DB-BD31-4B8C-83A1-F6EECF244321}">
                <p14:modId xmlns:p14="http://schemas.microsoft.com/office/powerpoint/2010/main" val="35123389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15" imgW="532" imgH="530" progId="TCLayout.ActiveDocument.1">
                  <p:embed/>
                </p:oleObj>
              </mc:Choice>
              <mc:Fallback>
                <p:oleObj name="Diapositive think-cell" r:id="rId15" imgW="532" imgH="530" progId="TCLayout.ActiveDocument.1">
                  <p:embed/>
                  <p:pic>
                    <p:nvPicPr>
                      <p:cNvPr id="9" name="Objet 7" hidden="1">
                        <a:extLst>
                          <a:ext uri="{FF2B5EF4-FFF2-40B4-BE49-F238E27FC236}">
                            <a16:creationId xmlns:a16="http://schemas.microsoft.com/office/drawing/2014/main" id="{B12B9A6F-31E4-F65D-D10F-D150D947D33B}"/>
                          </a:ext>
                        </a:extLst>
                      </p:cNvPr>
                      <p:cNvPicPr/>
                      <p:nvPr/>
                    </p:nvPicPr>
                    <p:blipFill>
                      <a:blip r:embed="rId13"/>
                      <a:stretch>
                        <a:fillRect/>
                      </a:stretch>
                    </p:blipFill>
                    <p:spPr>
                      <a:xfrm>
                        <a:off x="1588" y="1588"/>
                        <a:ext cx="1588" cy="1588"/>
                      </a:xfrm>
                      <a:prstGeom prst="rect">
                        <a:avLst/>
                      </a:prstGeom>
                    </p:spPr>
                  </p:pic>
                </p:oleObj>
              </mc:Fallback>
            </mc:AlternateContent>
          </a:graphicData>
        </a:graphic>
      </p:graphicFrame>
      <p:sp>
        <p:nvSpPr>
          <p:cNvPr id="10" name="Rectangle 9" hidden="1">
            <a:extLst>
              <a:ext uri="{FF2B5EF4-FFF2-40B4-BE49-F238E27FC236}">
                <a16:creationId xmlns:a16="http://schemas.microsoft.com/office/drawing/2014/main" id="{30E25997-9675-2B5B-2393-901FB702FD63}"/>
              </a:ext>
            </a:extLst>
          </p:cNvPr>
          <p:cNvSpPr/>
          <p:nvPr userDrawn="1">
            <p:custDataLst>
              <p:tags r:id="rId11"/>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pic>
        <p:nvPicPr>
          <p:cNvPr id="11" name="Graphique 8">
            <a:extLst>
              <a:ext uri="{FF2B5EF4-FFF2-40B4-BE49-F238E27FC236}">
                <a16:creationId xmlns:a16="http://schemas.microsoft.com/office/drawing/2014/main" id="{FABAF027-A9E7-4F97-7B96-4015714A6912}"/>
              </a:ext>
            </a:extLst>
          </p:cNvPr>
          <p:cNvPicPr>
            <a:picLocks noChangeAspect="1"/>
          </p:cNvPicPr>
          <p:nvPr userDrawn="1"/>
        </p:nvPicPr>
        <p:blipFill>
          <a:blip r:embed="rId16" cstate="email">
            <a:extLst>
              <a:ext uri="{28A0092B-C50C-407E-A947-70E740481C1C}">
                <a14:useLocalDpi xmlns:a14="http://schemas.microsoft.com/office/drawing/2010/main"/>
              </a:ext>
            </a:extLst>
          </a:blip>
          <a:srcRect/>
          <a:stretch/>
        </p:blipFill>
        <p:spPr>
          <a:xfrm>
            <a:off x="11303005" y="6172200"/>
            <a:ext cx="501320" cy="459192"/>
          </a:xfrm>
          <a:prstGeom prst="rect">
            <a:avLst/>
          </a:prstGeom>
        </p:spPr>
      </p:pic>
    </p:spTree>
    <p:extLst>
      <p:ext uri="{BB962C8B-B14F-4D97-AF65-F5344CB8AC3E}">
        <p14:creationId xmlns:p14="http://schemas.microsoft.com/office/powerpoint/2010/main" val="1611457674"/>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Lst>
  <p:hf sldNum="0" hdr="0" ftr="0" dt="0"/>
  <p:txStyles>
    <p:titleStyle>
      <a:lvl1pPr algn="l" defTabSz="913509" rtl="0" eaLnBrk="1" latinLnBrk="0" hangingPunct="1">
        <a:lnSpc>
          <a:spcPct val="80000"/>
        </a:lnSpc>
        <a:spcBef>
          <a:spcPts val="799"/>
        </a:spcBef>
        <a:spcAft>
          <a:spcPts val="799"/>
        </a:spcAft>
        <a:buNone/>
        <a:defRPr sz="3000" b="1" kern="1200" cap="none" spc="0" baseline="0">
          <a:solidFill>
            <a:schemeClr val="bg2"/>
          </a:solidFill>
          <a:latin typeface="+mn-lt"/>
          <a:ea typeface="+mj-ea"/>
          <a:cs typeface="+mj-cs"/>
        </a:defRPr>
      </a:lvl1pPr>
    </p:titleStyle>
    <p:bodyStyle>
      <a:lvl1pPr marL="171446" indent="-171446" algn="l" defTabSz="913509" rtl="0" eaLnBrk="1" latinLnBrk="0" hangingPunct="1">
        <a:lnSpc>
          <a:spcPct val="100000"/>
        </a:lnSpc>
        <a:spcBef>
          <a:spcPts val="300"/>
        </a:spcBef>
        <a:spcAft>
          <a:spcPts val="300"/>
        </a:spcAft>
        <a:buSzPct val="100000"/>
        <a:buFont typeface="Arial" panose="020B0604020202020204" pitchFamily="34" charset="0"/>
        <a:buChar char="•"/>
        <a:defRPr sz="1599" b="0" kern="1200">
          <a:solidFill>
            <a:schemeClr val="tx1"/>
          </a:solidFill>
          <a:latin typeface="+mn-lt"/>
          <a:ea typeface="+mn-ea"/>
          <a:cs typeface="+mn-cs"/>
        </a:defRPr>
      </a:lvl1pPr>
      <a:lvl2pPr marL="458871" indent="-234722" algn="l" defTabSz="913509" rtl="0" eaLnBrk="1" latinLnBrk="0" hangingPunct="1">
        <a:lnSpc>
          <a:spcPct val="100000"/>
        </a:lnSpc>
        <a:spcBef>
          <a:spcPts val="300"/>
        </a:spcBef>
        <a:spcAft>
          <a:spcPts val="300"/>
        </a:spcAft>
        <a:buSzPct val="80000"/>
        <a:buFontTx/>
        <a:buBlip>
          <a:blip r:embed="rId17"/>
        </a:buBlip>
        <a:defRPr sz="1599" kern="1200">
          <a:solidFill>
            <a:schemeClr val="tx1"/>
          </a:solidFill>
          <a:latin typeface="+mn-lt"/>
          <a:ea typeface="+mn-ea"/>
          <a:cs typeface="+mn-cs"/>
        </a:defRPr>
      </a:lvl2pPr>
      <a:lvl3pPr marL="713679" indent="-171284" algn="l" defTabSz="913509" rtl="0" eaLnBrk="1" latinLnBrk="0" hangingPunct="1">
        <a:lnSpc>
          <a:spcPct val="100000"/>
        </a:lnSpc>
        <a:spcBef>
          <a:spcPts val="300"/>
        </a:spcBef>
        <a:spcAft>
          <a:spcPts val="300"/>
        </a:spcAft>
        <a:buFont typeface="Arial" panose="020B0604020202020204" pitchFamily="34" charset="0"/>
        <a:buChar char="‒"/>
        <a:defRPr sz="1399" kern="1200">
          <a:solidFill>
            <a:schemeClr val="tx1"/>
          </a:solidFill>
          <a:latin typeface="+mn-lt"/>
          <a:ea typeface="+mn-ea"/>
          <a:cs typeface="+mn-cs"/>
        </a:defRPr>
      </a:lvl3pPr>
      <a:lvl4pPr marL="986463" indent="-228377" algn="l" defTabSz="913509" rtl="0" eaLnBrk="1" latinLnBrk="0" hangingPunct="1">
        <a:lnSpc>
          <a:spcPct val="90000"/>
        </a:lnSpc>
        <a:spcBef>
          <a:spcPts val="500"/>
        </a:spcBef>
        <a:buFont typeface="Arial" panose="020B0604020202020204" pitchFamily="34" charset="0"/>
        <a:buChar char="•"/>
        <a:defRPr sz="1099" kern="1200">
          <a:solidFill>
            <a:schemeClr val="bg2"/>
          </a:solidFill>
          <a:latin typeface="+mn-lt"/>
          <a:ea typeface="+mn-ea"/>
          <a:cs typeface="+mn-cs"/>
        </a:defRPr>
      </a:lvl4pPr>
      <a:lvl5pPr marL="1260831" indent="-228377" algn="l" defTabSz="913509" rtl="0" eaLnBrk="1" latinLnBrk="0" hangingPunct="1">
        <a:lnSpc>
          <a:spcPct val="90000"/>
        </a:lnSpc>
        <a:spcBef>
          <a:spcPts val="500"/>
        </a:spcBef>
        <a:buFont typeface="HelveticaNeueLT Std Lt Cn" panose="020B0406020202030204" pitchFamily="34" charset="0"/>
        <a:buChar char="−"/>
        <a:defRPr sz="1051" kern="1200">
          <a:solidFill>
            <a:schemeClr val="bg2"/>
          </a:solidFill>
          <a:latin typeface="+mn-lt"/>
          <a:ea typeface="+mn-ea"/>
          <a:cs typeface="+mn-cs"/>
        </a:defRPr>
      </a:lvl5pPr>
      <a:lvl6pPr marL="2512148" indent="-228377" algn="l" defTabSz="913509"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68904" indent="-228377" algn="l" defTabSz="913509"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5657" indent="-228377" algn="l" defTabSz="913509"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2411" indent="-228377" algn="l" defTabSz="913509"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fr-FR"/>
      </a:defPPr>
      <a:lvl1pPr marL="0" algn="l" defTabSz="913509" rtl="0" eaLnBrk="1" latinLnBrk="0" hangingPunct="1">
        <a:defRPr sz="1799" kern="1200">
          <a:solidFill>
            <a:schemeClr val="tx1"/>
          </a:solidFill>
          <a:latin typeface="+mn-lt"/>
          <a:ea typeface="+mn-ea"/>
          <a:cs typeface="+mn-cs"/>
        </a:defRPr>
      </a:lvl1pPr>
      <a:lvl2pPr marL="456755" algn="l" defTabSz="913509" rtl="0" eaLnBrk="1" latinLnBrk="0" hangingPunct="1">
        <a:defRPr sz="1799" kern="1200">
          <a:solidFill>
            <a:schemeClr val="tx1"/>
          </a:solidFill>
          <a:latin typeface="+mn-lt"/>
          <a:ea typeface="+mn-ea"/>
          <a:cs typeface="+mn-cs"/>
        </a:defRPr>
      </a:lvl2pPr>
      <a:lvl3pPr marL="913509" algn="l" defTabSz="913509" rtl="0" eaLnBrk="1" latinLnBrk="0" hangingPunct="1">
        <a:defRPr sz="1799" kern="1200">
          <a:solidFill>
            <a:schemeClr val="tx1"/>
          </a:solidFill>
          <a:latin typeface="+mn-lt"/>
          <a:ea typeface="+mn-ea"/>
          <a:cs typeface="+mn-cs"/>
        </a:defRPr>
      </a:lvl3pPr>
      <a:lvl4pPr marL="1370264" algn="l" defTabSz="913509" rtl="0" eaLnBrk="1" latinLnBrk="0" hangingPunct="1">
        <a:defRPr sz="1799" kern="1200">
          <a:solidFill>
            <a:schemeClr val="tx1"/>
          </a:solidFill>
          <a:latin typeface="+mn-lt"/>
          <a:ea typeface="+mn-ea"/>
          <a:cs typeface="+mn-cs"/>
        </a:defRPr>
      </a:lvl4pPr>
      <a:lvl5pPr marL="1827017" algn="l" defTabSz="913509" rtl="0" eaLnBrk="1" latinLnBrk="0" hangingPunct="1">
        <a:defRPr sz="1799" kern="1200">
          <a:solidFill>
            <a:schemeClr val="tx1"/>
          </a:solidFill>
          <a:latin typeface="+mn-lt"/>
          <a:ea typeface="+mn-ea"/>
          <a:cs typeface="+mn-cs"/>
        </a:defRPr>
      </a:lvl5pPr>
      <a:lvl6pPr marL="2283771" algn="l" defTabSz="913509" rtl="0" eaLnBrk="1" latinLnBrk="0" hangingPunct="1">
        <a:defRPr sz="1799" kern="1200">
          <a:solidFill>
            <a:schemeClr val="tx1"/>
          </a:solidFill>
          <a:latin typeface="+mn-lt"/>
          <a:ea typeface="+mn-ea"/>
          <a:cs typeface="+mn-cs"/>
        </a:defRPr>
      </a:lvl6pPr>
      <a:lvl7pPr marL="2740525" algn="l" defTabSz="913509" rtl="0" eaLnBrk="1" latinLnBrk="0" hangingPunct="1">
        <a:defRPr sz="1799" kern="1200">
          <a:solidFill>
            <a:schemeClr val="tx1"/>
          </a:solidFill>
          <a:latin typeface="+mn-lt"/>
          <a:ea typeface="+mn-ea"/>
          <a:cs typeface="+mn-cs"/>
        </a:defRPr>
      </a:lvl7pPr>
      <a:lvl8pPr marL="3197280" algn="l" defTabSz="913509" rtl="0" eaLnBrk="1" latinLnBrk="0" hangingPunct="1">
        <a:defRPr sz="1799" kern="1200">
          <a:solidFill>
            <a:schemeClr val="tx1"/>
          </a:solidFill>
          <a:latin typeface="+mn-lt"/>
          <a:ea typeface="+mn-ea"/>
          <a:cs typeface="+mn-cs"/>
        </a:defRPr>
      </a:lvl8pPr>
      <a:lvl9pPr marL="3654035" algn="l" defTabSz="913509"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2">
          <p15:clr>
            <a:srgbClr val="F26B43"/>
          </p15:clr>
        </p15:guide>
        <p15:guide id="2" pos="288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Espace réservé du numéro de diapositive 5">
            <a:extLst>
              <a:ext uri="{FF2B5EF4-FFF2-40B4-BE49-F238E27FC236}">
                <a16:creationId xmlns:a16="http://schemas.microsoft.com/office/drawing/2014/main" id="{88ECF2DB-A849-4C43-B7DF-577AB847586A}"/>
              </a:ext>
            </a:extLst>
          </p:cNvPr>
          <p:cNvSpPr txBox="1">
            <a:spLocks/>
          </p:cNvSpPr>
          <p:nvPr/>
        </p:nvSpPr>
        <p:spPr>
          <a:xfrm>
            <a:off x="382932" y="6219234"/>
            <a:ext cx="360037" cy="365125"/>
          </a:xfrm>
          <a:prstGeom prst="rect">
            <a:avLst/>
          </a:prstGeom>
        </p:spPr>
        <p:txBody>
          <a:bodyPr vert="horz" lIns="0" tIns="45720" rIns="0" bIns="45720" rtlCol="0" anchor="ctr"/>
          <a:lstStyle>
            <a:defPPr>
              <a:defRPr lang="fr-FR"/>
            </a:defPPr>
            <a:lvl1pPr marL="0" algn="r" defTabSz="914400" rtl="0" eaLnBrk="1" latinLnBrk="0" hangingPunct="1">
              <a:defRPr sz="900" b="1" kern="1200">
                <a:solidFill>
                  <a:schemeClr val="bg2">
                    <a:lumMod val="7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smtClean="0"/>
              <a:pPr/>
              <a:t>‹#›</a:t>
            </a:fld>
            <a:r>
              <a:rPr lang="en-GB" dirty="0"/>
              <a:t> ‒ </a:t>
            </a:r>
          </a:p>
        </p:txBody>
      </p:sp>
      <p:graphicFrame>
        <p:nvGraphicFramePr>
          <p:cNvPr id="8" name="Objet 7" hidden="1">
            <a:extLst>
              <a:ext uri="{FF2B5EF4-FFF2-40B4-BE49-F238E27FC236}">
                <a16:creationId xmlns:a16="http://schemas.microsoft.com/office/drawing/2014/main" id="{53EA1CA7-6A4B-4525-B31A-79FD8A5011E4}"/>
              </a:ext>
            </a:extLst>
          </p:cNvPr>
          <p:cNvGraphicFramePr>
            <a:graphicFrameLocks noChangeAspect="1"/>
          </p:cNvGraphicFramePr>
          <p:nvPr>
            <p:custDataLst>
              <p:tags r:id="rId46"/>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50" imgW="532" imgH="530" progId="TCLayout.ActiveDocument.1">
                  <p:embed/>
                </p:oleObj>
              </mc:Choice>
              <mc:Fallback>
                <p:oleObj name="Diapositive think-cell" r:id="rId50" imgW="532" imgH="530" progId="TCLayout.ActiveDocument.1">
                  <p:embed/>
                  <p:pic>
                    <p:nvPicPr>
                      <p:cNvPr id="8" name="Objet 7" hidden="1">
                        <a:extLst>
                          <a:ext uri="{FF2B5EF4-FFF2-40B4-BE49-F238E27FC236}">
                            <a16:creationId xmlns:a16="http://schemas.microsoft.com/office/drawing/2014/main" id="{53EA1CA7-6A4B-4525-B31A-79FD8A5011E4}"/>
                          </a:ext>
                        </a:extLst>
                      </p:cNvPr>
                      <p:cNvPicPr/>
                      <p:nvPr/>
                    </p:nvPicPr>
                    <p:blipFill>
                      <a:blip r:embed="rId51"/>
                      <a:stretch>
                        <a:fillRect/>
                      </a:stretch>
                    </p:blipFill>
                    <p:spPr>
                      <a:xfrm>
                        <a:off x="1591" y="1590"/>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956D049D-4B41-45FE-A1DE-AB458A6C5C72}"/>
              </a:ext>
            </a:extLst>
          </p:cNvPr>
          <p:cNvSpPr/>
          <p:nvPr>
            <p:custDataLst>
              <p:tags r:id="rId47"/>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2" name="Espace réservé du titre 1">
            <a:extLst>
              <a:ext uri="{FF2B5EF4-FFF2-40B4-BE49-F238E27FC236}">
                <a16:creationId xmlns:a16="http://schemas.microsoft.com/office/drawing/2014/main" id="{451F5451-CC20-46A2-802F-F9D60C2A61E7}"/>
              </a:ext>
            </a:extLst>
          </p:cNvPr>
          <p:cNvSpPr>
            <a:spLocks noGrp="1"/>
          </p:cNvSpPr>
          <p:nvPr>
            <p:ph type="title"/>
          </p:nvPr>
        </p:nvSpPr>
        <p:spPr>
          <a:xfrm>
            <a:off x="404787" y="382819"/>
            <a:ext cx="11382428" cy="344391"/>
          </a:xfrm>
          <a:prstGeom prst="rect">
            <a:avLst/>
          </a:prstGeom>
        </p:spPr>
        <p:txBody>
          <a:bodyPr vert="horz" wrap="square" lIns="0" tIns="0" rIns="0" bIns="0" rtlCol="0" anchor="t">
            <a:spAutoFit/>
          </a:bodyPr>
          <a:lstStyle/>
          <a:p>
            <a:r>
              <a:rPr lang="en-GB" dirty="0"/>
              <a:t>Title of the slide</a:t>
            </a:r>
          </a:p>
        </p:txBody>
      </p:sp>
      <p:sp>
        <p:nvSpPr>
          <p:cNvPr id="3" name="Espace réservé du texte 2">
            <a:extLst>
              <a:ext uri="{FF2B5EF4-FFF2-40B4-BE49-F238E27FC236}">
                <a16:creationId xmlns:a16="http://schemas.microsoft.com/office/drawing/2014/main" id="{41F54BE0-878D-4EDE-9290-206FC15489D4}"/>
              </a:ext>
            </a:extLst>
          </p:cNvPr>
          <p:cNvSpPr>
            <a:spLocks noGrp="1"/>
          </p:cNvSpPr>
          <p:nvPr>
            <p:ph type="body" idx="1"/>
          </p:nvPr>
        </p:nvSpPr>
        <p:spPr>
          <a:xfrm>
            <a:off x="404787" y="1162050"/>
            <a:ext cx="11399540" cy="4895850"/>
          </a:xfrm>
          <a:prstGeom prst="rect">
            <a:avLst/>
          </a:prstGeom>
        </p:spPr>
        <p:txBody>
          <a:bodyPr vert="horz" lIns="0" tIns="0" rIns="0" bIns="0" rtlCol="0">
            <a:noAutofit/>
          </a:bodyPr>
          <a:lstStyle/>
          <a:p>
            <a:pPr lvl="0"/>
            <a:r>
              <a:rPr lang="en-GB" dirty="0"/>
              <a:t>Click to change the text styles on the slide master</a:t>
            </a:r>
          </a:p>
          <a:p>
            <a:pPr lvl="1"/>
            <a:r>
              <a:rPr lang="en-GB" dirty="0"/>
              <a:t>Text level 1</a:t>
            </a:r>
          </a:p>
          <a:p>
            <a:pPr lvl="2"/>
            <a:r>
              <a:rPr lang="en-GB" dirty="0"/>
              <a:t>Text level 2</a:t>
            </a:r>
          </a:p>
        </p:txBody>
      </p:sp>
      <p:pic>
        <p:nvPicPr>
          <p:cNvPr id="12" name="Graphique 8">
            <a:extLst>
              <a:ext uri="{FF2B5EF4-FFF2-40B4-BE49-F238E27FC236}">
                <a16:creationId xmlns:a16="http://schemas.microsoft.com/office/drawing/2014/main" id="{11C5A540-F007-4FEB-B81F-D7A7222E2502}"/>
              </a:ext>
            </a:extLst>
          </p:cNvPr>
          <p:cNvPicPr>
            <a:picLocks noChangeAspect="1"/>
          </p:cNvPicPr>
          <p:nvPr/>
        </p:nvPicPr>
        <p:blipFill>
          <a:blip r:embed="rId52" cstate="screen">
            <a:extLst>
              <a:ext uri="{28A0092B-C50C-407E-A947-70E740481C1C}">
                <a14:useLocalDpi xmlns:a14="http://schemas.microsoft.com/office/drawing/2010/main"/>
              </a:ext>
            </a:extLst>
          </a:blip>
          <a:srcRect/>
          <a:stretch/>
        </p:blipFill>
        <p:spPr>
          <a:xfrm>
            <a:off x="11303005" y="6172201"/>
            <a:ext cx="501320" cy="459192"/>
          </a:xfrm>
          <a:prstGeom prst="rect">
            <a:avLst/>
          </a:prstGeom>
        </p:spPr>
      </p:pic>
      <p:sp>
        <p:nvSpPr>
          <p:cNvPr id="14" name="Espace réservé du pied de page 4">
            <a:extLst>
              <a:ext uri="{FF2B5EF4-FFF2-40B4-BE49-F238E27FC236}">
                <a16:creationId xmlns:a16="http://schemas.microsoft.com/office/drawing/2014/main" id="{7DAD6DB8-E1C9-4299-8419-A7FB0509782C}"/>
              </a:ext>
            </a:extLst>
          </p:cNvPr>
          <p:cNvSpPr txBox="1">
            <a:spLocks/>
          </p:cNvSpPr>
          <p:nvPr/>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t>©2022 Ipsos | Media Scene Review and Outlook </a:t>
            </a:r>
          </a:p>
        </p:txBody>
      </p:sp>
      <p:graphicFrame>
        <p:nvGraphicFramePr>
          <p:cNvPr id="9" name="Objet 7" hidden="1">
            <a:extLst>
              <a:ext uri="{FF2B5EF4-FFF2-40B4-BE49-F238E27FC236}">
                <a16:creationId xmlns:a16="http://schemas.microsoft.com/office/drawing/2014/main" id="{49805FEE-D660-4BA7-9504-86AB3C4CBF7E}"/>
              </a:ext>
            </a:extLst>
          </p:cNvPr>
          <p:cNvGraphicFramePr>
            <a:graphicFrameLocks noChangeAspect="1"/>
          </p:cNvGraphicFramePr>
          <p:nvPr userDrawn="1">
            <p:custDataLst>
              <p:tags r:id="rId48"/>
            </p:custDataLst>
            <p:extLst>
              <p:ext uri="{D42A27DB-BD31-4B8C-83A1-F6EECF244321}">
                <p14:modId xmlns:p14="http://schemas.microsoft.com/office/powerpoint/2010/main" val="35123389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53" imgW="532" imgH="530" progId="TCLayout.ActiveDocument.1">
                  <p:embed/>
                </p:oleObj>
              </mc:Choice>
              <mc:Fallback>
                <p:oleObj name="Diapositive think-cell" r:id="rId53" imgW="532" imgH="530" progId="TCLayout.ActiveDocument.1">
                  <p:embed/>
                  <p:pic>
                    <p:nvPicPr>
                      <p:cNvPr id="9" name="Objet 7" hidden="1">
                        <a:extLst>
                          <a:ext uri="{FF2B5EF4-FFF2-40B4-BE49-F238E27FC236}">
                            <a16:creationId xmlns:a16="http://schemas.microsoft.com/office/drawing/2014/main" id="{49805FEE-D660-4BA7-9504-86AB3C4CBF7E}"/>
                          </a:ext>
                        </a:extLst>
                      </p:cNvPr>
                      <p:cNvPicPr/>
                      <p:nvPr/>
                    </p:nvPicPr>
                    <p:blipFill>
                      <a:blip r:embed="rId51"/>
                      <a:stretch>
                        <a:fillRect/>
                      </a:stretch>
                    </p:blipFill>
                    <p:spPr>
                      <a:xfrm>
                        <a:off x="1588" y="1588"/>
                        <a:ext cx="1588" cy="1588"/>
                      </a:xfrm>
                      <a:prstGeom prst="rect">
                        <a:avLst/>
                      </a:prstGeom>
                    </p:spPr>
                  </p:pic>
                </p:oleObj>
              </mc:Fallback>
            </mc:AlternateContent>
          </a:graphicData>
        </a:graphic>
      </p:graphicFrame>
      <p:sp>
        <p:nvSpPr>
          <p:cNvPr id="10" name="Rectangle 9" hidden="1">
            <a:extLst>
              <a:ext uri="{FF2B5EF4-FFF2-40B4-BE49-F238E27FC236}">
                <a16:creationId xmlns:a16="http://schemas.microsoft.com/office/drawing/2014/main" id="{DE9B92D6-D31D-4231-A01C-9CF2EF4F8D05}"/>
              </a:ext>
            </a:extLst>
          </p:cNvPr>
          <p:cNvSpPr/>
          <p:nvPr userDrawn="1">
            <p:custDataLst>
              <p:tags r:id="rId49"/>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dirty="0">
              <a:latin typeface="Arial Black" panose="020B0A04020102020204" pitchFamily="34" charset="0"/>
              <a:ea typeface="+mj-ea"/>
              <a:cs typeface="+mj-cs"/>
              <a:sym typeface="Arial Black" panose="020B0A04020102020204" pitchFamily="34" charset="0"/>
            </a:endParaRPr>
          </a:p>
        </p:txBody>
      </p:sp>
      <p:pic>
        <p:nvPicPr>
          <p:cNvPr id="13" name="Graphique 8">
            <a:extLst>
              <a:ext uri="{FF2B5EF4-FFF2-40B4-BE49-F238E27FC236}">
                <a16:creationId xmlns:a16="http://schemas.microsoft.com/office/drawing/2014/main" id="{CEF3E4CA-0608-4D4D-8B9D-8D235140FB8D}"/>
              </a:ext>
            </a:extLst>
          </p:cNvPr>
          <p:cNvPicPr>
            <a:picLocks noChangeAspect="1"/>
          </p:cNvPicPr>
          <p:nvPr userDrawn="1"/>
        </p:nvPicPr>
        <p:blipFill>
          <a:blip r:embed="rId54" cstate="screen">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Tree>
    <p:extLst>
      <p:ext uri="{BB962C8B-B14F-4D97-AF65-F5344CB8AC3E}">
        <p14:creationId xmlns:p14="http://schemas.microsoft.com/office/powerpoint/2010/main" val="1878889789"/>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5" r:id="rId13"/>
    <p:sldLayoutId id="2147483836" r:id="rId14"/>
    <p:sldLayoutId id="2147483837" r:id="rId15"/>
    <p:sldLayoutId id="2147483838" r:id="rId16"/>
    <p:sldLayoutId id="2147483839" r:id="rId17"/>
    <p:sldLayoutId id="2147483840" r:id="rId18"/>
    <p:sldLayoutId id="2147483841" r:id="rId19"/>
    <p:sldLayoutId id="2147483842" r:id="rId20"/>
    <p:sldLayoutId id="2147483843" r:id="rId21"/>
    <p:sldLayoutId id="2147483844" r:id="rId22"/>
    <p:sldLayoutId id="2147483845" r:id="rId23"/>
    <p:sldLayoutId id="2147483846" r:id="rId24"/>
    <p:sldLayoutId id="2147483847" r:id="rId25"/>
    <p:sldLayoutId id="2147483848" r:id="rId26"/>
    <p:sldLayoutId id="2147483849" r:id="rId27"/>
    <p:sldLayoutId id="2147483850" r:id="rId28"/>
    <p:sldLayoutId id="2147483851" r:id="rId29"/>
    <p:sldLayoutId id="2147483852" r:id="rId30"/>
    <p:sldLayoutId id="2147483853" r:id="rId31"/>
    <p:sldLayoutId id="2147483854" r:id="rId32"/>
    <p:sldLayoutId id="2147483855" r:id="rId33"/>
    <p:sldLayoutId id="2147483856" r:id="rId34"/>
    <p:sldLayoutId id="2147483857" r:id="rId35"/>
    <p:sldLayoutId id="2147483858" r:id="rId36"/>
    <p:sldLayoutId id="2147483859" r:id="rId37"/>
    <p:sldLayoutId id="2147483860" r:id="rId38"/>
    <p:sldLayoutId id="2147483861" r:id="rId39"/>
    <p:sldLayoutId id="2147483862" r:id="rId40"/>
    <p:sldLayoutId id="2147483863" r:id="rId41"/>
    <p:sldLayoutId id="2147483864" r:id="rId42"/>
    <p:sldLayoutId id="2147483865" r:id="rId43"/>
    <p:sldLayoutId id="2147483866" r:id="rId44"/>
  </p:sldLayoutIdLst>
  <p:hf sldNum="0" hdr="0" ftr="0" dt="0"/>
  <p:txStyles>
    <p:titleStyle>
      <a:lvl1pPr algn="l" defTabSz="913509" rtl="0" eaLnBrk="1" latinLnBrk="0" hangingPunct="1">
        <a:lnSpc>
          <a:spcPct val="80000"/>
        </a:lnSpc>
        <a:spcBef>
          <a:spcPts val="799"/>
        </a:spcBef>
        <a:spcAft>
          <a:spcPts val="799"/>
        </a:spcAft>
        <a:buNone/>
        <a:defRPr sz="2797" b="1" kern="1200" cap="none" spc="0" baseline="0">
          <a:solidFill>
            <a:schemeClr val="bg2"/>
          </a:solidFill>
          <a:latin typeface="+mn-lt"/>
          <a:ea typeface="+mj-ea"/>
          <a:cs typeface="+mj-cs"/>
        </a:defRPr>
      </a:lvl1pPr>
    </p:titleStyle>
    <p:bodyStyle>
      <a:lvl1pPr marL="171446" indent="-171446" algn="l" defTabSz="913509" rtl="0" eaLnBrk="1" latinLnBrk="0" hangingPunct="1">
        <a:lnSpc>
          <a:spcPct val="100000"/>
        </a:lnSpc>
        <a:spcBef>
          <a:spcPts val="300"/>
        </a:spcBef>
        <a:spcAft>
          <a:spcPts val="300"/>
        </a:spcAft>
        <a:buSzPct val="100000"/>
        <a:buFont typeface="Arial" panose="020B0604020202020204" pitchFamily="34" charset="0"/>
        <a:buChar char="•"/>
        <a:defRPr sz="1599" b="0" kern="1200">
          <a:solidFill>
            <a:schemeClr val="tx1"/>
          </a:solidFill>
          <a:latin typeface="+mn-lt"/>
          <a:ea typeface="+mn-ea"/>
          <a:cs typeface="+mn-cs"/>
        </a:defRPr>
      </a:lvl1pPr>
      <a:lvl2pPr marL="458871" indent="-234722" algn="l" defTabSz="913509" rtl="0" eaLnBrk="1" latinLnBrk="0" hangingPunct="1">
        <a:lnSpc>
          <a:spcPct val="100000"/>
        </a:lnSpc>
        <a:spcBef>
          <a:spcPts val="300"/>
        </a:spcBef>
        <a:spcAft>
          <a:spcPts val="300"/>
        </a:spcAft>
        <a:buSzPct val="80000"/>
        <a:buFontTx/>
        <a:buBlip>
          <a:blip r:embed="rId55"/>
        </a:buBlip>
        <a:defRPr sz="1599" kern="1200">
          <a:solidFill>
            <a:schemeClr val="tx1"/>
          </a:solidFill>
          <a:latin typeface="+mn-lt"/>
          <a:ea typeface="+mn-ea"/>
          <a:cs typeface="+mn-cs"/>
        </a:defRPr>
      </a:lvl2pPr>
      <a:lvl3pPr marL="713679" indent="-171284" algn="l" defTabSz="913509" rtl="0" eaLnBrk="1" latinLnBrk="0" hangingPunct="1">
        <a:lnSpc>
          <a:spcPct val="100000"/>
        </a:lnSpc>
        <a:spcBef>
          <a:spcPts val="300"/>
        </a:spcBef>
        <a:spcAft>
          <a:spcPts val="300"/>
        </a:spcAft>
        <a:buFont typeface="Arial" panose="020B0604020202020204" pitchFamily="34" charset="0"/>
        <a:buChar char="‒"/>
        <a:defRPr sz="1399" kern="1200">
          <a:solidFill>
            <a:schemeClr val="tx1"/>
          </a:solidFill>
          <a:latin typeface="+mn-lt"/>
          <a:ea typeface="+mn-ea"/>
          <a:cs typeface="+mn-cs"/>
        </a:defRPr>
      </a:lvl3pPr>
      <a:lvl4pPr marL="986463" indent="-228377" algn="l" defTabSz="913509" rtl="0" eaLnBrk="1" latinLnBrk="0" hangingPunct="1">
        <a:lnSpc>
          <a:spcPct val="90000"/>
        </a:lnSpc>
        <a:spcBef>
          <a:spcPts val="500"/>
        </a:spcBef>
        <a:buFont typeface="Arial" panose="020B0604020202020204" pitchFamily="34" charset="0"/>
        <a:buChar char="•"/>
        <a:defRPr sz="1099" kern="1200">
          <a:solidFill>
            <a:schemeClr val="bg2"/>
          </a:solidFill>
          <a:latin typeface="+mn-lt"/>
          <a:ea typeface="+mn-ea"/>
          <a:cs typeface="+mn-cs"/>
        </a:defRPr>
      </a:lvl4pPr>
      <a:lvl5pPr marL="1260831" indent="-228377" algn="l" defTabSz="913509" rtl="0" eaLnBrk="1" latinLnBrk="0" hangingPunct="1">
        <a:lnSpc>
          <a:spcPct val="90000"/>
        </a:lnSpc>
        <a:spcBef>
          <a:spcPts val="500"/>
        </a:spcBef>
        <a:buFont typeface="HelveticaNeueLT Std Lt Cn" panose="020B0406020202030204" pitchFamily="34" charset="0"/>
        <a:buChar char="−"/>
        <a:defRPr sz="1051" kern="1200">
          <a:solidFill>
            <a:schemeClr val="bg2"/>
          </a:solidFill>
          <a:latin typeface="+mn-lt"/>
          <a:ea typeface="+mn-ea"/>
          <a:cs typeface="+mn-cs"/>
        </a:defRPr>
      </a:lvl5pPr>
      <a:lvl6pPr marL="2512148" indent="-228377" algn="l" defTabSz="913509"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68904" indent="-228377" algn="l" defTabSz="913509"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5657" indent="-228377" algn="l" defTabSz="913509"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2411" indent="-228377" algn="l" defTabSz="913509"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fr-FR"/>
      </a:defPPr>
      <a:lvl1pPr marL="0" algn="l" defTabSz="913509" rtl="0" eaLnBrk="1" latinLnBrk="0" hangingPunct="1">
        <a:defRPr sz="1799" kern="1200">
          <a:solidFill>
            <a:schemeClr val="tx1"/>
          </a:solidFill>
          <a:latin typeface="+mn-lt"/>
          <a:ea typeface="+mn-ea"/>
          <a:cs typeface="+mn-cs"/>
        </a:defRPr>
      </a:lvl1pPr>
      <a:lvl2pPr marL="456755" algn="l" defTabSz="913509" rtl="0" eaLnBrk="1" latinLnBrk="0" hangingPunct="1">
        <a:defRPr sz="1799" kern="1200">
          <a:solidFill>
            <a:schemeClr val="tx1"/>
          </a:solidFill>
          <a:latin typeface="+mn-lt"/>
          <a:ea typeface="+mn-ea"/>
          <a:cs typeface="+mn-cs"/>
        </a:defRPr>
      </a:lvl2pPr>
      <a:lvl3pPr marL="913509" algn="l" defTabSz="913509" rtl="0" eaLnBrk="1" latinLnBrk="0" hangingPunct="1">
        <a:defRPr sz="1799" kern="1200">
          <a:solidFill>
            <a:schemeClr val="tx1"/>
          </a:solidFill>
          <a:latin typeface="+mn-lt"/>
          <a:ea typeface="+mn-ea"/>
          <a:cs typeface="+mn-cs"/>
        </a:defRPr>
      </a:lvl3pPr>
      <a:lvl4pPr marL="1370264" algn="l" defTabSz="913509" rtl="0" eaLnBrk="1" latinLnBrk="0" hangingPunct="1">
        <a:defRPr sz="1799" kern="1200">
          <a:solidFill>
            <a:schemeClr val="tx1"/>
          </a:solidFill>
          <a:latin typeface="+mn-lt"/>
          <a:ea typeface="+mn-ea"/>
          <a:cs typeface="+mn-cs"/>
        </a:defRPr>
      </a:lvl4pPr>
      <a:lvl5pPr marL="1827017" algn="l" defTabSz="913509" rtl="0" eaLnBrk="1" latinLnBrk="0" hangingPunct="1">
        <a:defRPr sz="1799" kern="1200">
          <a:solidFill>
            <a:schemeClr val="tx1"/>
          </a:solidFill>
          <a:latin typeface="+mn-lt"/>
          <a:ea typeface="+mn-ea"/>
          <a:cs typeface="+mn-cs"/>
        </a:defRPr>
      </a:lvl5pPr>
      <a:lvl6pPr marL="2283771" algn="l" defTabSz="913509" rtl="0" eaLnBrk="1" latinLnBrk="0" hangingPunct="1">
        <a:defRPr sz="1799" kern="1200">
          <a:solidFill>
            <a:schemeClr val="tx1"/>
          </a:solidFill>
          <a:latin typeface="+mn-lt"/>
          <a:ea typeface="+mn-ea"/>
          <a:cs typeface="+mn-cs"/>
        </a:defRPr>
      </a:lvl6pPr>
      <a:lvl7pPr marL="2740525" algn="l" defTabSz="913509" rtl="0" eaLnBrk="1" latinLnBrk="0" hangingPunct="1">
        <a:defRPr sz="1799" kern="1200">
          <a:solidFill>
            <a:schemeClr val="tx1"/>
          </a:solidFill>
          <a:latin typeface="+mn-lt"/>
          <a:ea typeface="+mn-ea"/>
          <a:cs typeface="+mn-cs"/>
        </a:defRPr>
      </a:lvl7pPr>
      <a:lvl8pPr marL="3197280" algn="l" defTabSz="913509" rtl="0" eaLnBrk="1" latinLnBrk="0" hangingPunct="1">
        <a:defRPr sz="1799" kern="1200">
          <a:solidFill>
            <a:schemeClr val="tx1"/>
          </a:solidFill>
          <a:latin typeface="+mn-lt"/>
          <a:ea typeface="+mn-ea"/>
          <a:cs typeface="+mn-cs"/>
        </a:defRPr>
      </a:lvl8pPr>
      <a:lvl9pPr marL="3654035" algn="l" defTabSz="913509"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2">
          <p15:clr>
            <a:srgbClr val="F26B43"/>
          </p15:clr>
        </p15:guide>
        <p15:guide id="2" pos="2880">
          <p15:clr>
            <a:srgbClr val="F26B43"/>
          </p15:clr>
        </p15:guide>
        <p15:guide id="3" orient="horz" pos="2160">
          <p15:clr>
            <a:srgbClr val="F26B43"/>
          </p15:clr>
        </p15:guide>
        <p15:guide id="4"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t 7" hidden="1">
            <a:extLst>
              <a:ext uri="{FF2B5EF4-FFF2-40B4-BE49-F238E27FC236}">
                <a16:creationId xmlns:a16="http://schemas.microsoft.com/office/drawing/2014/main" id="{53EA1CA7-6A4B-4525-B31A-79FD8A5011E4}"/>
              </a:ext>
            </a:extLst>
          </p:cNvPr>
          <p:cNvGraphicFramePr>
            <a:graphicFrameLocks noChangeAspect="1"/>
          </p:cNvGraphicFramePr>
          <p:nvPr userDrawn="1">
            <p:custDataLst>
              <p:tags r:id="rId89"/>
            </p:custDataLst>
            <p:extLst>
              <p:ext uri="{D42A27DB-BD31-4B8C-83A1-F6EECF244321}">
                <p14:modId xmlns:p14="http://schemas.microsoft.com/office/powerpoint/2010/main" val="35123389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91" imgW="532" imgH="530" progId="TCLayout.ActiveDocument.1">
                  <p:embed/>
                </p:oleObj>
              </mc:Choice>
              <mc:Fallback>
                <p:oleObj name="Diapositive think-cell" r:id="rId91" imgW="532" imgH="530" progId="TCLayout.ActiveDocument.1">
                  <p:embed/>
                  <p:pic>
                    <p:nvPicPr>
                      <p:cNvPr id="8" name="Objet 7" hidden="1">
                        <a:extLst>
                          <a:ext uri="{FF2B5EF4-FFF2-40B4-BE49-F238E27FC236}">
                            <a16:creationId xmlns:a16="http://schemas.microsoft.com/office/drawing/2014/main" id="{53EA1CA7-6A4B-4525-B31A-79FD8A5011E4}"/>
                          </a:ext>
                        </a:extLst>
                      </p:cNvPr>
                      <p:cNvPicPr/>
                      <p:nvPr/>
                    </p:nvPicPr>
                    <p:blipFill>
                      <a:blip r:embed="rId9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956D049D-4B41-45FE-A1DE-AB458A6C5C72}"/>
              </a:ext>
            </a:extLst>
          </p:cNvPr>
          <p:cNvSpPr/>
          <p:nvPr userDrawn="1">
            <p:custDataLst>
              <p:tags r:id="rId90"/>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2" name="Espace réservé du titre 1">
            <a:extLst>
              <a:ext uri="{FF2B5EF4-FFF2-40B4-BE49-F238E27FC236}">
                <a16:creationId xmlns:a16="http://schemas.microsoft.com/office/drawing/2014/main" id="{451F5451-CC20-46A2-802F-F9D60C2A61E7}"/>
              </a:ext>
            </a:extLst>
          </p:cNvPr>
          <p:cNvSpPr>
            <a:spLocks noGrp="1"/>
          </p:cNvSpPr>
          <p:nvPr>
            <p:ph type="title"/>
          </p:nvPr>
        </p:nvSpPr>
        <p:spPr>
          <a:xfrm>
            <a:off x="404786" y="382816"/>
            <a:ext cx="11382428" cy="480131"/>
          </a:xfrm>
          <a:prstGeom prst="rect">
            <a:avLst/>
          </a:prstGeom>
        </p:spPr>
        <p:txBody>
          <a:bodyPr vert="horz" wrap="square" lIns="72000" tIns="45720" rIns="72000" bIns="45720" rtlCol="0" anchor="t">
            <a:spAutoFit/>
          </a:bodyPr>
          <a:lstStyle/>
          <a:p>
            <a:r>
              <a:rPr lang="en-GB"/>
              <a:t>TITLE OF THE SLIDE</a:t>
            </a:r>
          </a:p>
        </p:txBody>
      </p:sp>
      <p:sp>
        <p:nvSpPr>
          <p:cNvPr id="3" name="Espace réservé du texte 2">
            <a:extLst>
              <a:ext uri="{FF2B5EF4-FFF2-40B4-BE49-F238E27FC236}">
                <a16:creationId xmlns:a16="http://schemas.microsoft.com/office/drawing/2014/main" id="{41F54BE0-878D-4EDE-9290-206FC15489D4}"/>
              </a:ext>
            </a:extLst>
          </p:cNvPr>
          <p:cNvSpPr>
            <a:spLocks noGrp="1"/>
          </p:cNvSpPr>
          <p:nvPr>
            <p:ph type="body" idx="1"/>
          </p:nvPr>
        </p:nvSpPr>
        <p:spPr>
          <a:xfrm>
            <a:off x="404786" y="1808820"/>
            <a:ext cx="8319506" cy="3868080"/>
          </a:xfrm>
          <a:prstGeom prst="rect">
            <a:avLst/>
          </a:prstGeom>
        </p:spPr>
        <p:txBody>
          <a:bodyPr vert="horz" lIns="0" tIns="45720" rIns="0" bIns="45720" rtlCol="0">
            <a:noAutofit/>
          </a:bodyPr>
          <a:lstStyle/>
          <a:p>
            <a:pPr lvl="0"/>
            <a:r>
              <a:rPr lang="en-GB"/>
              <a:t>Click to change the text styles on the slide master</a:t>
            </a:r>
          </a:p>
          <a:p>
            <a:pPr lvl="1"/>
            <a:r>
              <a:rPr lang="en-GB"/>
              <a:t>Second level</a:t>
            </a:r>
          </a:p>
          <a:p>
            <a:pPr lvl="2"/>
            <a:r>
              <a:rPr lang="en-GB"/>
              <a:t>Third level</a:t>
            </a:r>
          </a:p>
        </p:txBody>
      </p:sp>
      <p:sp>
        <p:nvSpPr>
          <p:cNvPr id="6" name="Espace réservé du numéro de diapositive 5">
            <a:extLst>
              <a:ext uri="{FF2B5EF4-FFF2-40B4-BE49-F238E27FC236}">
                <a16:creationId xmlns:a16="http://schemas.microsoft.com/office/drawing/2014/main" id="{82FC3E58-D3FF-4715-9A44-E12BDE0AE046}"/>
              </a:ext>
            </a:extLst>
          </p:cNvPr>
          <p:cNvSpPr>
            <a:spLocks noGrp="1"/>
          </p:cNvSpPr>
          <p:nvPr>
            <p:ph type="sldNum" sz="quarter" idx="4"/>
          </p:nvPr>
        </p:nvSpPr>
        <p:spPr>
          <a:xfrm>
            <a:off x="382932" y="6219234"/>
            <a:ext cx="360037" cy="365125"/>
          </a:xfrm>
          <a:prstGeom prst="rect">
            <a:avLst/>
          </a:prstGeom>
        </p:spPr>
        <p:txBody>
          <a:bodyPr vert="horz" lIns="0" tIns="45720" rIns="0" bIns="45720" rtlCol="0" anchor="ctr"/>
          <a:lstStyle>
            <a:lvl1pPr algn="r">
              <a:defRPr sz="900" b="1">
                <a:solidFill>
                  <a:schemeClr val="bg2">
                    <a:lumMod val="75000"/>
                  </a:schemeClr>
                </a:solidFill>
                <a:latin typeface="+mj-lt"/>
              </a:defRPr>
            </a:lvl1pPr>
          </a:lstStyle>
          <a:p>
            <a:fld id="{D61AABEC-672F-4B68-B914-690DA978312C}" type="slidenum">
              <a:rPr lang="en-GB" smtClean="0"/>
              <a:t>‹#›</a:t>
            </a:fld>
            <a:r>
              <a:rPr lang="en-GB"/>
              <a:t> ‒ </a:t>
            </a:r>
          </a:p>
        </p:txBody>
      </p:sp>
      <p:sp>
        <p:nvSpPr>
          <p:cNvPr id="11" name="Espace réservé du pied de page 4">
            <a:extLst>
              <a:ext uri="{FF2B5EF4-FFF2-40B4-BE49-F238E27FC236}">
                <a16:creationId xmlns:a16="http://schemas.microsoft.com/office/drawing/2014/main" id="{14F23E25-9FFE-4257-90E6-350B5249631F}"/>
              </a:ext>
            </a:extLst>
          </p:cNvPr>
          <p:cNvSpPr txBox="1"/>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t>© Ipsos | What Worries the World</a:t>
            </a:r>
          </a:p>
        </p:txBody>
      </p:sp>
      <p:pic>
        <p:nvPicPr>
          <p:cNvPr id="12" name="Graphique 8">
            <a:extLst>
              <a:ext uri="{FF2B5EF4-FFF2-40B4-BE49-F238E27FC236}">
                <a16:creationId xmlns:a16="http://schemas.microsoft.com/office/drawing/2014/main" id="{11C5A540-F007-4FEB-B81F-D7A7222E2502}"/>
              </a:ext>
            </a:extLst>
          </p:cNvPr>
          <p:cNvPicPr>
            <a:picLocks noChangeAspect="1"/>
          </p:cNvPicPr>
          <p:nvPr userDrawn="1"/>
        </p:nvPicPr>
        <p:blipFill>
          <a:blip r:embed="rId93">
            <a:extLst>
              <a:ext uri="{28A0092B-C50C-407E-A947-70E740481C1C}">
                <a14:useLocalDpi xmlns:a14="http://schemas.microsoft.com/office/drawing/2010/main" val="0"/>
              </a:ext>
            </a:extLst>
          </a:blip>
          <a:stretch>
            <a:fillRect/>
          </a:stretch>
        </p:blipFill>
        <p:spPr>
          <a:xfrm>
            <a:off x="11303005" y="6172200"/>
            <a:ext cx="501320" cy="459192"/>
          </a:xfrm>
          <a:prstGeom prst="rect">
            <a:avLst/>
          </a:prstGeom>
        </p:spPr>
      </p:pic>
    </p:spTree>
    <p:extLst>
      <p:ext uri="{BB962C8B-B14F-4D97-AF65-F5344CB8AC3E}">
        <p14:creationId xmlns:p14="http://schemas.microsoft.com/office/powerpoint/2010/main" val="884026832"/>
      </p:ext>
    </p:extLst>
  </p:cSld>
  <p:clrMap bg1="lt1" tx1="dk1" bg2="lt2" tx2="dk2" accent1="accent1" accent2="accent2" accent3="accent3" accent4="accent4" accent5="accent5" accent6="accent6" hlink="hlink" folHlink="folHlink"/>
  <p:sldLayoutIdLst>
    <p:sldLayoutId id="2147483868" r:id="rId1"/>
    <p:sldLayoutId id="2147483869" r:id="rId2"/>
    <p:sldLayoutId id="2147483870" r:id="rId3"/>
    <p:sldLayoutId id="2147483871" r:id="rId4"/>
    <p:sldLayoutId id="2147483872" r:id="rId5"/>
    <p:sldLayoutId id="2147483873" r:id="rId6"/>
    <p:sldLayoutId id="2147483874" r:id="rId7"/>
    <p:sldLayoutId id="2147483875" r:id="rId8"/>
    <p:sldLayoutId id="2147483876" r:id="rId9"/>
    <p:sldLayoutId id="2147483877" r:id="rId10"/>
    <p:sldLayoutId id="2147483878" r:id="rId11"/>
    <p:sldLayoutId id="2147483880" r:id="rId12"/>
    <p:sldLayoutId id="2147483881" r:id="rId13"/>
    <p:sldLayoutId id="2147483882" r:id="rId14"/>
    <p:sldLayoutId id="2147483883" r:id="rId15"/>
    <p:sldLayoutId id="2147483884" r:id="rId16"/>
    <p:sldLayoutId id="2147483885" r:id="rId17"/>
    <p:sldLayoutId id="2147483886" r:id="rId18"/>
    <p:sldLayoutId id="2147483887" r:id="rId19"/>
    <p:sldLayoutId id="2147483888" r:id="rId20"/>
    <p:sldLayoutId id="2147483889" r:id="rId21"/>
    <p:sldLayoutId id="2147483890" r:id="rId22"/>
    <p:sldLayoutId id="2147483891" r:id="rId23"/>
    <p:sldLayoutId id="2147483892" r:id="rId24"/>
    <p:sldLayoutId id="2147483893" r:id="rId25"/>
    <p:sldLayoutId id="2147483894" r:id="rId26"/>
    <p:sldLayoutId id="2147483895" r:id="rId27"/>
    <p:sldLayoutId id="2147483896" r:id="rId28"/>
    <p:sldLayoutId id="2147483897" r:id="rId29"/>
    <p:sldLayoutId id="2147483898" r:id="rId30"/>
    <p:sldLayoutId id="2147483899" r:id="rId31"/>
    <p:sldLayoutId id="2147483900" r:id="rId32"/>
    <p:sldLayoutId id="2147483901" r:id="rId33"/>
    <p:sldLayoutId id="2147483902" r:id="rId34"/>
    <p:sldLayoutId id="2147483903" r:id="rId35"/>
    <p:sldLayoutId id="2147483904" r:id="rId36"/>
    <p:sldLayoutId id="2147483905" r:id="rId37"/>
    <p:sldLayoutId id="2147483906" r:id="rId38"/>
    <p:sldLayoutId id="2147483907" r:id="rId39"/>
    <p:sldLayoutId id="2147483908" r:id="rId40"/>
    <p:sldLayoutId id="2147483909" r:id="rId41"/>
    <p:sldLayoutId id="2147483910" r:id="rId42"/>
    <p:sldLayoutId id="2147483911" r:id="rId43"/>
    <p:sldLayoutId id="2147483913" r:id="rId44"/>
    <p:sldLayoutId id="2147483914" r:id="rId45"/>
    <p:sldLayoutId id="2147483915" r:id="rId46"/>
    <p:sldLayoutId id="2147483916" r:id="rId47"/>
    <p:sldLayoutId id="2147483917" r:id="rId48"/>
    <p:sldLayoutId id="2147483918" r:id="rId49"/>
    <p:sldLayoutId id="2147483919" r:id="rId50"/>
    <p:sldLayoutId id="2147483920" r:id="rId51"/>
    <p:sldLayoutId id="2147483921" r:id="rId52"/>
    <p:sldLayoutId id="2147483922" r:id="rId53"/>
    <p:sldLayoutId id="2147483923" r:id="rId54"/>
    <p:sldLayoutId id="2147483924" r:id="rId55"/>
    <p:sldLayoutId id="2147483925" r:id="rId56"/>
    <p:sldLayoutId id="2147483926" r:id="rId57"/>
    <p:sldLayoutId id="2147483927" r:id="rId58"/>
    <p:sldLayoutId id="2147483928" r:id="rId59"/>
    <p:sldLayoutId id="2147483929" r:id="rId60"/>
    <p:sldLayoutId id="2147483930" r:id="rId61"/>
    <p:sldLayoutId id="2147483931" r:id="rId62"/>
    <p:sldLayoutId id="2147483932" r:id="rId63"/>
    <p:sldLayoutId id="2147483933" r:id="rId64"/>
    <p:sldLayoutId id="2147483934" r:id="rId65"/>
    <p:sldLayoutId id="2147483935" r:id="rId66"/>
    <p:sldLayoutId id="2147483936" r:id="rId67"/>
    <p:sldLayoutId id="2147483937" r:id="rId68"/>
    <p:sldLayoutId id="2147483938" r:id="rId69"/>
    <p:sldLayoutId id="2147483939" r:id="rId70"/>
    <p:sldLayoutId id="2147483940" r:id="rId71"/>
    <p:sldLayoutId id="2147483941" r:id="rId72"/>
    <p:sldLayoutId id="2147483942" r:id="rId73"/>
    <p:sldLayoutId id="2147483943" r:id="rId74"/>
    <p:sldLayoutId id="2147483944" r:id="rId75"/>
    <p:sldLayoutId id="2147483945" r:id="rId76"/>
    <p:sldLayoutId id="2147483946" r:id="rId77"/>
    <p:sldLayoutId id="2147483947" r:id="rId78"/>
    <p:sldLayoutId id="2147483948" r:id="rId79"/>
    <p:sldLayoutId id="2147483949" r:id="rId80"/>
    <p:sldLayoutId id="2147483950" r:id="rId81"/>
    <p:sldLayoutId id="2147483951" r:id="rId82"/>
    <p:sldLayoutId id="2147483952" r:id="rId83"/>
    <p:sldLayoutId id="2147483953" r:id="rId84"/>
    <p:sldLayoutId id="2147483954" r:id="rId85"/>
    <p:sldLayoutId id="2147483955" r:id="rId86"/>
    <p:sldLayoutId id="2147483956" r:id="rId87"/>
  </p:sldLayoutIdLst>
  <p:transition/>
  <p:hf hdr="0" ftr="0"/>
  <p:txStyles>
    <p:titleStyle>
      <a:lvl1pPr algn="l" defTabSz="914400" rtl="0" eaLnBrk="1" latinLnBrk="0" hangingPunct="1">
        <a:lnSpc>
          <a:spcPct val="90000"/>
        </a:lnSpc>
        <a:spcBef>
          <a:spcPct val="0"/>
        </a:spcBef>
        <a:buNone/>
        <a:defRPr sz="2800" b="0" kern="1200" cap="all" spc="120" baseline="0">
          <a:solidFill>
            <a:schemeClr val="bg2"/>
          </a:solidFill>
          <a:latin typeface="+mn-lt"/>
          <a:ea typeface="+mj-ea"/>
          <a:cs typeface="+mj-cs"/>
        </a:defRPr>
      </a:lvl1pPr>
    </p:titleStyle>
    <p:bodyStyle>
      <a:lvl1pPr marL="85725" indent="-85725" algn="l" defTabSz="914400" rtl="0" eaLnBrk="1" latinLnBrk="0" hangingPunct="1">
        <a:lnSpc>
          <a:spcPct val="100000"/>
        </a:lnSpc>
        <a:spcBef>
          <a:spcPts val="1800"/>
        </a:spcBef>
        <a:buSzPct val="50000"/>
        <a:buFont typeface="HelveticaNeueLT Std Lt Cn" panose="020B0406020202030204" pitchFamily="34" charset="0"/>
        <a:buChar char=" "/>
        <a:defRPr sz="1600" b="0" kern="1200">
          <a:solidFill>
            <a:schemeClr val="tx1"/>
          </a:solidFill>
          <a:latin typeface="+mn-lt"/>
          <a:ea typeface="+mn-ea"/>
          <a:cs typeface="+mn-cs"/>
        </a:defRPr>
      </a:lvl1pPr>
      <a:lvl2pPr marL="447675" indent="-314325" algn="l" defTabSz="914400" rtl="0" eaLnBrk="1" latinLnBrk="0" hangingPunct="1">
        <a:lnSpc>
          <a:spcPct val="100000"/>
        </a:lnSpc>
        <a:spcBef>
          <a:spcPts val="600"/>
        </a:spcBef>
        <a:buSzPct val="80000"/>
        <a:buFontTx/>
        <a:buBlip>
          <a:blip r:embed="rId94"/>
        </a:buBlip>
        <a:defRPr sz="1600" kern="1200">
          <a:solidFill>
            <a:schemeClr val="tx1"/>
          </a:solidFill>
          <a:latin typeface="+mn-lt"/>
          <a:ea typeface="+mn-ea"/>
          <a:cs typeface="+mn-cs"/>
        </a:defRPr>
      </a:lvl2pPr>
      <a:lvl3pPr marL="714375" indent="-17145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100" kern="1200">
          <a:solidFill>
            <a:schemeClr val="bg2"/>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05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1303507" y="6172200"/>
            <a:ext cx="501396" cy="458724"/>
          </a:xfrm>
          <a:prstGeom prst="rect">
            <a:avLst/>
          </a:prstGeom>
          <a:blipFill>
            <a:blip r:embed="rId7" cstate="print"/>
            <a:stretch>
              <a:fillRect/>
            </a:stretch>
          </a:blipFill>
        </p:spPr>
        <p:txBody>
          <a:bodyPr wrap="square" lIns="0" tIns="0" rIns="0" bIns="0" rtlCol="0"/>
          <a:lstStyle/>
          <a:p>
            <a:endParaRPr/>
          </a:p>
        </p:txBody>
      </p:sp>
      <p:sp>
        <p:nvSpPr>
          <p:cNvPr id="2" name="Holder 2"/>
          <p:cNvSpPr>
            <a:spLocks noGrp="1"/>
          </p:cNvSpPr>
          <p:nvPr>
            <p:ph type="title"/>
          </p:nvPr>
        </p:nvSpPr>
        <p:spPr>
          <a:xfrm>
            <a:off x="615187" y="305816"/>
            <a:ext cx="7233284" cy="863600"/>
          </a:xfrm>
          <a:prstGeom prst="rect">
            <a:avLst/>
          </a:prstGeom>
        </p:spPr>
        <p:txBody>
          <a:bodyPr wrap="square" lIns="0" tIns="0" rIns="0" bIns="0">
            <a:spAutoFit/>
          </a:bodyPr>
          <a:lstStyle>
            <a:lvl1pPr>
              <a:defRPr sz="5500" b="0" i="0">
                <a:solidFill>
                  <a:srgbClr val="575757"/>
                </a:solidFill>
                <a:latin typeface="URW Gothic"/>
                <a:cs typeface="URW Gothic"/>
              </a:defRPr>
            </a:lvl1pPr>
          </a:lstStyle>
          <a:p>
            <a:endParaRPr/>
          </a:p>
        </p:txBody>
      </p:sp>
      <p:sp>
        <p:nvSpPr>
          <p:cNvPr id="3" name="Holder 3"/>
          <p:cNvSpPr>
            <a:spLocks noGrp="1"/>
          </p:cNvSpPr>
          <p:nvPr>
            <p:ph type="body" idx="1"/>
          </p:nvPr>
        </p:nvSpPr>
        <p:spPr>
          <a:xfrm>
            <a:off x="1201318" y="1228819"/>
            <a:ext cx="9789363" cy="1548764"/>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2/28/2024</a:t>
            </a:fld>
            <a:endParaRPr lang="en-US"/>
          </a:p>
        </p:txBody>
      </p:sp>
      <p:sp>
        <p:nvSpPr>
          <p:cNvPr id="6" name="Holder 6"/>
          <p:cNvSpPr>
            <a:spLocks noGrp="1"/>
          </p:cNvSpPr>
          <p:nvPr>
            <p:ph type="sldNum" sz="quarter" idx="7"/>
          </p:nvPr>
        </p:nvSpPr>
        <p:spPr>
          <a:xfrm>
            <a:off x="448665" y="6304365"/>
            <a:ext cx="305434" cy="186689"/>
          </a:xfrm>
          <a:prstGeom prst="rect">
            <a:avLst/>
          </a:prstGeom>
        </p:spPr>
        <p:txBody>
          <a:bodyPr wrap="square" lIns="0" tIns="0" rIns="0" bIns="0">
            <a:spAutoFit/>
          </a:bodyPr>
          <a:lstStyle>
            <a:lvl1pPr>
              <a:defRPr sz="900" b="0" i="0">
                <a:solidFill>
                  <a:srgbClr val="223475"/>
                </a:solidFill>
                <a:latin typeface="Arial Black"/>
                <a:cs typeface="Arial Black"/>
              </a:defRPr>
            </a:lvl1pPr>
          </a:lstStyle>
          <a:p>
            <a:pPr marL="114300">
              <a:lnSpc>
                <a:spcPct val="100000"/>
              </a:lnSpc>
              <a:spcBef>
                <a:spcPts val="190"/>
              </a:spcBef>
            </a:pPr>
            <a:fld id="{81D60167-4931-47E6-BA6A-407CBD079E47}" type="slidenum">
              <a:rPr dirty="0"/>
              <a:t>‹#›</a:t>
            </a:fld>
            <a:r>
              <a:rPr spc="-90" dirty="0"/>
              <a:t> </a:t>
            </a:r>
            <a:r>
              <a:rPr b="1" spc="-350" dirty="0">
                <a:latin typeface="Arial"/>
                <a:cs typeface="Arial"/>
              </a:rPr>
              <a:t>‒</a:t>
            </a:r>
          </a:p>
        </p:txBody>
      </p:sp>
    </p:spTree>
    <p:extLst>
      <p:ext uri="{BB962C8B-B14F-4D97-AF65-F5344CB8AC3E}">
        <p14:creationId xmlns:p14="http://schemas.microsoft.com/office/powerpoint/2010/main" val="2471814054"/>
      </p:ext>
    </p:extLst>
  </p:cSld>
  <p:clrMap bg1="lt1" tx1="dk1" bg2="lt2" tx2="dk2" accent1="accent1" accent2="accent2" accent3="accent3" accent4="accent4" accent5="accent5" accent6="accent6" hlink="hlink" folHlink="folHlink"/>
  <p:sldLayoutIdLst>
    <p:sldLayoutId id="2147483958" r:id="rId1"/>
    <p:sldLayoutId id="2147483959" r:id="rId2"/>
    <p:sldLayoutId id="2147483960" r:id="rId3"/>
    <p:sldLayoutId id="2147483961" r:id="rId4"/>
    <p:sldLayoutId id="2147483962"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81993282-911D-C921-F06E-27743BA63B90}"/>
              </a:ext>
            </a:extLst>
          </p:cNvPr>
          <p:cNvPicPr>
            <a:picLocks noChangeAspect="1"/>
          </p:cNvPicPr>
          <p:nvPr userDrawn="1"/>
        </p:nvPicPr>
        <p:blipFill>
          <a:blip r:embed="rId18">
            <a:extLst>
              <a:ext uri="{96DAC541-7B7A-43D3-8B79-37D633B846F1}">
                <asvg:svgBlip xmlns:asvg="http://schemas.microsoft.com/office/drawing/2016/SVG/main" r:embed="rId19"/>
              </a:ext>
            </a:extLst>
          </a:blip>
          <a:stretch>
            <a:fillRect/>
          </a:stretch>
        </p:blipFill>
        <p:spPr>
          <a:xfrm>
            <a:off x="10324904" y="190263"/>
            <a:ext cx="1527048" cy="706040"/>
          </a:xfrm>
          <a:prstGeom prst="rect">
            <a:avLst/>
          </a:prstGeom>
        </p:spPr>
      </p:pic>
      <p:pic>
        <p:nvPicPr>
          <p:cNvPr id="27" name="Graphic 26">
            <a:extLst>
              <a:ext uri="{FF2B5EF4-FFF2-40B4-BE49-F238E27FC236}">
                <a16:creationId xmlns:a16="http://schemas.microsoft.com/office/drawing/2014/main" id="{2D80A122-F0DD-481A-B73F-86FABC779DE1}"/>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11363115" y="6176662"/>
            <a:ext cx="488837" cy="454732"/>
          </a:xfrm>
          <a:prstGeom prst="rect">
            <a:avLst/>
          </a:prstGeom>
        </p:spPr>
      </p:pic>
      <p:sp>
        <p:nvSpPr>
          <p:cNvPr id="15" name="Espace réservé du numéro de diapositive 5">
            <a:extLst>
              <a:ext uri="{FF2B5EF4-FFF2-40B4-BE49-F238E27FC236}">
                <a16:creationId xmlns:a16="http://schemas.microsoft.com/office/drawing/2014/main" id="{88ECF2DB-A849-4C43-B7DF-577AB847586A}"/>
              </a:ext>
            </a:extLst>
          </p:cNvPr>
          <p:cNvSpPr txBox="1">
            <a:spLocks/>
          </p:cNvSpPr>
          <p:nvPr/>
        </p:nvSpPr>
        <p:spPr>
          <a:xfrm>
            <a:off x="354357" y="6219234"/>
            <a:ext cx="360037" cy="365125"/>
          </a:xfrm>
          <a:prstGeom prst="rect">
            <a:avLst/>
          </a:prstGeom>
        </p:spPr>
        <p:txBody>
          <a:bodyPr vert="horz" lIns="0" tIns="45720" rIns="0" bIns="45720" rtlCol="0" anchor="ctr"/>
          <a:lstStyle>
            <a:defPPr>
              <a:defRPr lang="fr-FR"/>
            </a:defPPr>
            <a:lvl1pPr marL="0" algn="r" defTabSz="914400" rtl="0" eaLnBrk="1" latinLnBrk="0" hangingPunct="1">
              <a:defRPr sz="900" b="1" kern="1200">
                <a:solidFill>
                  <a:schemeClr val="bg2">
                    <a:lumMod val="7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smtClean="0">
                <a:solidFill>
                  <a:schemeClr val="accent2">
                    <a:lumMod val="75000"/>
                  </a:schemeClr>
                </a:solidFill>
              </a:rPr>
              <a:pPr/>
              <a:t>‹#›</a:t>
            </a:fld>
            <a:r>
              <a:rPr lang="en-GB" dirty="0">
                <a:solidFill>
                  <a:schemeClr val="accent2">
                    <a:lumMod val="75000"/>
                  </a:schemeClr>
                </a:solidFill>
              </a:rPr>
              <a:t> ‒ </a:t>
            </a:r>
          </a:p>
        </p:txBody>
      </p:sp>
      <p:graphicFrame>
        <p:nvGraphicFramePr>
          <p:cNvPr id="8" name="Objet 7" hidden="1">
            <a:extLst>
              <a:ext uri="{FF2B5EF4-FFF2-40B4-BE49-F238E27FC236}">
                <a16:creationId xmlns:a16="http://schemas.microsoft.com/office/drawing/2014/main" id="{53EA1CA7-6A4B-4525-B31A-79FD8A5011E4}"/>
              </a:ext>
            </a:extLst>
          </p:cNvPr>
          <p:cNvGraphicFramePr>
            <a:graphicFrameLocks noChangeAspect="1"/>
          </p:cNvGraphicFramePr>
          <p:nvPr>
            <p:custDataLst>
              <p:tags r:id="rId16"/>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22" imgW="532" imgH="530" progId="TCLayout.ActiveDocument.1">
                  <p:embed/>
                </p:oleObj>
              </mc:Choice>
              <mc:Fallback>
                <p:oleObj name="Diapositive think-cell" r:id="rId22" imgW="532" imgH="530" progId="TCLayout.ActiveDocument.1">
                  <p:embed/>
                  <p:pic>
                    <p:nvPicPr>
                      <p:cNvPr id="8" name="Objet 7" hidden="1">
                        <a:extLst>
                          <a:ext uri="{FF2B5EF4-FFF2-40B4-BE49-F238E27FC236}">
                            <a16:creationId xmlns:a16="http://schemas.microsoft.com/office/drawing/2014/main" id="{53EA1CA7-6A4B-4525-B31A-79FD8A5011E4}"/>
                          </a:ext>
                        </a:extLst>
                      </p:cNvPr>
                      <p:cNvPicPr/>
                      <p:nvPr/>
                    </p:nvPicPr>
                    <p:blipFill>
                      <a:blip r:embed="rId23"/>
                      <a:stretch>
                        <a:fillRect/>
                      </a:stretch>
                    </p:blipFill>
                    <p:spPr>
                      <a:xfrm>
                        <a:off x="1591" y="1590"/>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956D049D-4B41-45FE-A1DE-AB458A6C5C72}"/>
              </a:ext>
            </a:extLst>
          </p:cNvPr>
          <p:cNvSpPr/>
          <p:nvPr>
            <p:custDataLst>
              <p:tags r:id="rId17"/>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14" name="Espace réservé du pied de page 4">
            <a:extLst>
              <a:ext uri="{FF2B5EF4-FFF2-40B4-BE49-F238E27FC236}">
                <a16:creationId xmlns:a16="http://schemas.microsoft.com/office/drawing/2014/main" id="{7DAD6DB8-E1C9-4299-8419-A7FB0509782C}"/>
              </a:ext>
            </a:extLst>
          </p:cNvPr>
          <p:cNvSpPr txBox="1">
            <a:spLocks/>
          </p:cNvSpPr>
          <p:nvPr/>
        </p:nvSpPr>
        <p:spPr>
          <a:xfrm>
            <a:off x="786742" y="6219234"/>
            <a:ext cx="5185433"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accent2">
                    <a:lumMod val="75000"/>
                  </a:schemeClr>
                </a:solidFill>
              </a:rPr>
              <a:t>©2024 IpsosKE | </a:t>
            </a:r>
            <a:r>
              <a:rPr lang="en-US" b="1" dirty="0">
                <a:solidFill>
                  <a:schemeClr val="accent1"/>
                </a:solidFill>
              </a:rPr>
              <a:t>1.5x BETTER </a:t>
            </a:r>
            <a:r>
              <a:rPr lang="en-US" dirty="0">
                <a:solidFill>
                  <a:schemeClr val="accent2">
                    <a:lumMod val="75000"/>
                  </a:schemeClr>
                </a:solidFill>
              </a:rPr>
              <a:t>| PRIVATE &amp; CONFIDENTIAL</a:t>
            </a:r>
            <a:endParaRPr lang="en-GB" dirty="0">
              <a:solidFill>
                <a:schemeClr val="accent2">
                  <a:lumMod val="75000"/>
                </a:schemeClr>
              </a:solidFill>
            </a:endParaRPr>
          </a:p>
        </p:txBody>
      </p:sp>
    </p:spTree>
    <p:extLst>
      <p:ext uri="{BB962C8B-B14F-4D97-AF65-F5344CB8AC3E}">
        <p14:creationId xmlns:p14="http://schemas.microsoft.com/office/powerpoint/2010/main" val="1383817043"/>
      </p:ext>
    </p:extLst>
  </p:cSld>
  <p:clrMap bg1="lt1" tx1="dk1" bg2="lt2" tx2="dk2" accent1="accent1" accent2="accent2" accent3="accent3" accent4="accent4" accent5="accent5" accent6="accent6" hlink="hlink" folHlink="folHlink"/>
  <p:sldLayoutIdLst>
    <p:sldLayoutId id="2147483964" r:id="rId1"/>
    <p:sldLayoutId id="2147483965" r:id="rId2"/>
    <p:sldLayoutId id="2147483966" r:id="rId3"/>
    <p:sldLayoutId id="2147483967" r:id="rId4"/>
    <p:sldLayoutId id="2147483968" r:id="rId5"/>
    <p:sldLayoutId id="2147483969" r:id="rId6"/>
    <p:sldLayoutId id="2147483970" r:id="rId7"/>
    <p:sldLayoutId id="2147483971" r:id="rId8"/>
    <p:sldLayoutId id="2147483972" r:id="rId9"/>
    <p:sldLayoutId id="2147483973" r:id="rId10"/>
    <p:sldLayoutId id="2147483974" r:id="rId11"/>
    <p:sldLayoutId id="2147483975" r:id="rId12"/>
    <p:sldLayoutId id="2147483976" r:id="rId13"/>
    <p:sldLayoutId id="2147483977" r:id="rId14"/>
  </p:sldLayoutIdLst>
  <p:txStyles>
    <p:titleStyle>
      <a:lvl1pPr algn="l" defTabSz="913509" rtl="0" eaLnBrk="1" latinLnBrk="0" hangingPunct="1">
        <a:lnSpc>
          <a:spcPct val="80000"/>
        </a:lnSpc>
        <a:spcBef>
          <a:spcPts val="799"/>
        </a:spcBef>
        <a:spcAft>
          <a:spcPts val="799"/>
        </a:spcAft>
        <a:buNone/>
        <a:defRPr sz="2800" b="1" kern="1200" cap="none" spc="0" baseline="0">
          <a:solidFill>
            <a:schemeClr val="bg2"/>
          </a:solidFill>
          <a:latin typeface="+mn-lt"/>
          <a:ea typeface="+mj-ea"/>
          <a:cs typeface="+mj-cs"/>
        </a:defRPr>
      </a:lvl1pPr>
    </p:titleStyle>
    <p:bodyStyle>
      <a:lvl1pPr marL="171446" indent="-171446" algn="l" defTabSz="913509" rtl="0" eaLnBrk="1" latinLnBrk="0" hangingPunct="1">
        <a:lnSpc>
          <a:spcPct val="100000"/>
        </a:lnSpc>
        <a:spcBef>
          <a:spcPts val="0"/>
        </a:spcBef>
        <a:spcAft>
          <a:spcPts val="300"/>
        </a:spcAft>
        <a:buSzPct val="100000"/>
        <a:buFont typeface="Arial" panose="020B0604020202020204" pitchFamily="34" charset="0"/>
        <a:buChar char="•"/>
        <a:defRPr sz="1599" b="0" kern="1200">
          <a:solidFill>
            <a:schemeClr val="tx1"/>
          </a:solidFill>
          <a:latin typeface="+mn-lt"/>
          <a:ea typeface="+mn-ea"/>
          <a:cs typeface="+mn-cs"/>
        </a:defRPr>
      </a:lvl1pPr>
      <a:lvl2pPr marL="458871" indent="-234722" algn="l" defTabSz="913509" rtl="0" eaLnBrk="1" latinLnBrk="0" hangingPunct="1">
        <a:lnSpc>
          <a:spcPct val="100000"/>
        </a:lnSpc>
        <a:spcBef>
          <a:spcPts val="0"/>
        </a:spcBef>
        <a:spcAft>
          <a:spcPts val="300"/>
        </a:spcAft>
        <a:buSzPct val="80000"/>
        <a:buFontTx/>
        <a:buBlip>
          <a:blip r:embed="rId24"/>
        </a:buBlip>
        <a:defRPr sz="1599" kern="1200">
          <a:solidFill>
            <a:schemeClr val="tx1"/>
          </a:solidFill>
          <a:latin typeface="+mn-lt"/>
          <a:ea typeface="+mn-ea"/>
          <a:cs typeface="+mn-cs"/>
        </a:defRPr>
      </a:lvl2pPr>
      <a:lvl3pPr marL="713679" indent="-171284" algn="l" defTabSz="913509" rtl="0" eaLnBrk="1" latinLnBrk="0" hangingPunct="1">
        <a:lnSpc>
          <a:spcPct val="100000"/>
        </a:lnSpc>
        <a:spcBef>
          <a:spcPts val="0"/>
        </a:spcBef>
        <a:spcAft>
          <a:spcPts val="300"/>
        </a:spcAft>
        <a:buFont typeface="Arial" panose="020B0604020202020204" pitchFamily="34" charset="0"/>
        <a:buChar char="‒"/>
        <a:defRPr sz="1399" kern="1200">
          <a:solidFill>
            <a:schemeClr val="tx1"/>
          </a:solidFill>
          <a:latin typeface="+mn-lt"/>
          <a:ea typeface="+mn-ea"/>
          <a:cs typeface="+mn-cs"/>
        </a:defRPr>
      </a:lvl3pPr>
      <a:lvl4pPr marL="986463" indent="-228377" algn="l" defTabSz="913509" rtl="0" eaLnBrk="1" latinLnBrk="0" hangingPunct="1">
        <a:lnSpc>
          <a:spcPct val="90000"/>
        </a:lnSpc>
        <a:spcBef>
          <a:spcPts val="500"/>
        </a:spcBef>
        <a:buFont typeface="Arial" panose="020B0604020202020204" pitchFamily="34" charset="0"/>
        <a:buChar char="•"/>
        <a:defRPr sz="1099" kern="1200">
          <a:solidFill>
            <a:schemeClr val="bg2"/>
          </a:solidFill>
          <a:latin typeface="+mn-lt"/>
          <a:ea typeface="+mn-ea"/>
          <a:cs typeface="+mn-cs"/>
        </a:defRPr>
      </a:lvl4pPr>
      <a:lvl5pPr marL="1260831" indent="-228377" algn="l" defTabSz="913509" rtl="0" eaLnBrk="1" latinLnBrk="0" hangingPunct="1">
        <a:lnSpc>
          <a:spcPct val="90000"/>
        </a:lnSpc>
        <a:spcBef>
          <a:spcPts val="500"/>
        </a:spcBef>
        <a:buFont typeface="HelveticaNeueLT Std Lt Cn" panose="020B0406020202030204" pitchFamily="34" charset="0"/>
        <a:buChar char="−"/>
        <a:defRPr sz="1051" kern="1200">
          <a:solidFill>
            <a:schemeClr val="bg2"/>
          </a:solidFill>
          <a:latin typeface="+mn-lt"/>
          <a:ea typeface="+mn-ea"/>
          <a:cs typeface="+mn-cs"/>
        </a:defRPr>
      </a:lvl5pPr>
      <a:lvl6pPr marL="2512148" indent="-228377" algn="l" defTabSz="913509"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68904" indent="-228377" algn="l" defTabSz="913509"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5657" indent="-228377" algn="l" defTabSz="913509"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2411" indent="-228377" algn="l" defTabSz="913509"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fr-FR"/>
      </a:defPPr>
      <a:lvl1pPr marL="0" algn="l" defTabSz="913509" rtl="0" eaLnBrk="1" latinLnBrk="0" hangingPunct="1">
        <a:defRPr sz="1799" kern="1200">
          <a:solidFill>
            <a:schemeClr val="tx1"/>
          </a:solidFill>
          <a:latin typeface="+mn-lt"/>
          <a:ea typeface="+mn-ea"/>
          <a:cs typeface="+mn-cs"/>
        </a:defRPr>
      </a:lvl1pPr>
      <a:lvl2pPr marL="456755" algn="l" defTabSz="913509" rtl="0" eaLnBrk="1" latinLnBrk="0" hangingPunct="1">
        <a:defRPr sz="1799" kern="1200">
          <a:solidFill>
            <a:schemeClr val="tx1"/>
          </a:solidFill>
          <a:latin typeface="+mn-lt"/>
          <a:ea typeface="+mn-ea"/>
          <a:cs typeface="+mn-cs"/>
        </a:defRPr>
      </a:lvl2pPr>
      <a:lvl3pPr marL="913509" algn="l" defTabSz="913509" rtl="0" eaLnBrk="1" latinLnBrk="0" hangingPunct="1">
        <a:defRPr sz="1799" kern="1200">
          <a:solidFill>
            <a:schemeClr val="tx1"/>
          </a:solidFill>
          <a:latin typeface="+mn-lt"/>
          <a:ea typeface="+mn-ea"/>
          <a:cs typeface="+mn-cs"/>
        </a:defRPr>
      </a:lvl3pPr>
      <a:lvl4pPr marL="1370264" algn="l" defTabSz="913509" rtl="0" eaLnBrk="1" latinLnBrk="0" hangingPunct="1">
        <a:defRPr sz="1799" kern="1200">
          <a:solidFill>
            <a:schemeClr val="tx1"/>
          </a:solidFill>
          <a:latin typeface="+mn-lt"/>
          <a:ea typeface="+mn-ea"/>
          <a:cs typeface="+mn-cs"/>
        </a:defRPr>
      </a:lvl4pPr>
      <a:lvl5pPr marL="1827017" algn="l" defTabSz="913509" rtl="0" eaLnBrk="1" latinLnBrk="0" hangingPunct="1">
        <a:defRPr sz="1799" kern="1200">
          <a:solidFill>
            <a:schemeClr val="tx1"/>
          </a:solidFill>
          <a:latin typeface="+mn-lt"/>
          <a:ea typeface="+mn-ea"/>
          <a:cs typeface="+mn-cs"/>
        </a:defRPr>
      </a:lvl5pPr>
      <a:lvl6pPr marL="2283771" algn="l" defTabSz="913509" rtl="0" eaLnBrk="1" latinLnBrk="0" hangingPunct="1">
        <a:defRPr sz="1799" kern="1200">
          <a:solidFill>
            <a:schemeClr val="tx1"/>
          </a:solidFill>
          <a:latin typeface="+mn-lt"/>
          <a:ea typeface="+mn-ea"/>
          <a:cs typeface="+mn-cs"/>
        </a:defRPr>
      </a:lvl6pPr>
      <a:lvl7pPr marL="2740525" algn="l" defTabSz="913509" rtl="0" eaLnBrk="1" latinLnBrk="0" hangingPunct="1">
        <a:defRPr sz="1799" kern="1200">
          <a:solidFill>
            <a:schemeClr val="tx1"/>
          </a:solidFill>
          <a:latin typeface="+mn-lt"/>
          <a:ea typeface="+mn-ea"/>
          <a:cs typeface="+mn-cs"/>
        </a:defRPr>
      </a:lvl7pPr>
      <a:lvl8pPr marL="3197280" algn="l" defTabSz="913509" rtl="0" eaLnBrk="1" latinLnBrk="0" hangingPunct="1">
        <a:defRPr sz="1799" kern="1200">
          <a:solidFill>
            <a:schemeClr val="tx1"/>
          </a:solidFill>
          <a:latin typeface="+mn-lt"/>
          <a:ea typeface="+mn-ea"/>
          <a:cs typeface="+mn-cs"/>
        </a:defRPr>
      </a:lvl8pPr>
      <a:lvl9pPr marL="3654035" algn="l" defTabSz="913509"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16">
          <p15:clr>
            <a:srgbClr val="F26B43"/>
          </p15:clr>
        </p15:guide>
        <p15:guide id="3" pos="7464">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7" name="Graphic 26">
            <a:extLst>
              <a:ext uri="{FF2B5EF4-FFF2-40B4-BE49-F238E27FC236}">
                <a16:creationId xmlns:a16="http://schemas.microsoft.com/office/drawing/2014/main" id="{2D80A122-F0DD-481A-B73F-86FABC779DE1}"/>
              </a:ext>
            </a:extLst>
          </p:cNvPr>
          <p:cNvPicPr>
            <a:picLocks noChangeAspect="1"/>
          </p:cNvPicPr>
          <p:nvPr userDrawn="1"/>
        </p:nvPicPr>
        <p:blipFill>
          <a:blip r:embed="rId18">
            <a:extLst>
              <a:ext uri="{96DAC541-7B7A-43D3-8B79-37D633B846F1}">
                <asvg:svgBlip xmlns:asvg="http://schemas.microsoft.com/office/drawing/2016/SVG/main" r:embed="rId19"/>
              </a:ext>
            </a:extLst>
          </a:blip>
          <a:stretch>
            <a:fillRect/>
          </a:stretch>
        </p:blipFill>
        <p:spPr>
          <a:xfrm>
            <a:off x="11363115" y="6176662"/>
            <a:ext cx="488837" cy="454732"/>
          </a:xfrm>
          <a:prstGeom prst="rect">
            <a:avLst/>
          </a:prstGeom>
        </p:spPr>
      </p:pic>
      <p:sp>
        <p:nvSpPr>
          <p:cNvPr id="15" name="Espace réservé du numéro de diapositive 5">
            <a:extLst>
              <a:ext uri="{FF2B5EF4-FFF2-40B4-BE49-F238E27FC236}">
                <a16:creationId xmlns:a16="http://schemas.microsoft.com/office/drawing/2014/main" id="{88ECF2DB-A849-4C43-B7DF-577AB847586A}"/>
              </a:ext>
            </a:extLst>
          </p:cNvPr>
          <p:cNvSpPr txBox="1">
            <a:spLocks/>
          </p:cNvSpPr>
          <p:nvPr/>
        </p:nvSpPr>
        <p:spPr>
          <a:xfrm>
            <a:off x="354357" y="6219234"/>
            <a:ext cx="360037" cy="365125"/>
          </a:xfrm>
          <a:prstGeom prst="rect">
            <a:avLst/>
          </a:prstGeom>
        </p:spPr>
        <p:txBody>
          <a:bodyPr vert="horz" lIns="0" tIns="45720" rIns="0" bIns="45720" rtlCol="0" anchor="ctr"/>
          <a:lstStyle>
            <a:defPPr>
              <a:defRPr lang="fr-FR"/>
            </a:defPPr>
            <a:lvl1pPr marL="0" algn="r" defTabSz="914400" rtl="0" eaLnBrk="1" latinLnBrk="0" hangingPunct="1">
              <a:defRPr sz="900" b="1" kern="1200">
                <a:solidFill>
                  <a:schemeClr val="bg2">
                    <a:lumMod val="7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smtClean="0">
                <a:solidFill>
                  <a:schemeClr val="accent2">
                    <a:lumMod val="75000"/>
                  </a:schemeClr>
                </a:solidFill>
              </a:rPr>
              <a:pPr/>
              <a:t>‹#›</a:t>
            </a:fld>
            <a:r>
              <a:rPr lang="en-GB" dirty="0">
                <a:solidFill>
                  <a:schemeClr val="accent2">
                    <a:lumMod val="75000"/>
                  </a:schemeClr>
                </a:solidFill>
              </a:rPr>
              <a:t> ‒ </a:t>
            </a:r>
          </a:p>
        </p:txBody>
      </p:sp>
      <p:graphicFrame>
        <p:nvGraphicFramePr>
          <p:cNvPr id="8" name="Objet 7" hidden="1">
            <a:extLst>
              <a:ext uri="{FF2B5EF4-FFF2-40B4-BE49-F238E27FC236}">
                <a16:creationId xmlns:a16="http://schemas.microsoft.com/office/drawing/2014/main" id="{53EA1CA7-6A4B-4525-B31A-79FD8A5011E4}"/>
              </a:ext>
            </a:extLst>
          </p:cNvPr>
          <p:cNvGraphicFramePr>
            <a:graphicFrameLocks noChangeAspect="1"/>
          </p:cNvGraphicFramePr>
          <p:nvPr>
            <p:custDataLst>
              <p:tags r:id="rId16"/>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Diapositive think-cell" r:id="rId20" imgW="532" imgH="530" progId="TCLayout.ActiveDocument.1">
                  <p:embed/>
                </p:oleObj>
              </mc:Choice>
              <mc:Fallback>
                <p:oleObj name="Diapositive think-cell" r:id="rId20" imgW="532" imgH="530" progId="TCLayout.ActiveDocument.1">
                  <p:embed/>
                  <p:pic>
                    <p:nvPicPr>
                      <p:cNvPr id="8" name="Objet 7" hidden="1">
                        <a:extLst>
                          <a:ext uri="{FF2B5EF4-FFF2-40B4-BE49-F238E27FC236}">
                            <a16:creationId xmlns:a16="http://schemas.microsoft.com/office/drawing/2014/main" id="{53EA1CA7-6A4B-4525-B31A-79FD8A5011E4}"/>
                          </a:ext>
                        </a:extLst>
                      </p:cNvPr>
                      <p:cNvPicPr/>
                      <p:nvPr/>
                    </p:nvPicPr>
                    <p:blipFill>
                      <a:blip r:embed="rId21"/>
                      <a:stretch>
                        <a:fillRect/>
                      </a:stretch>
                    </p:blipFill>
                    <p:spPr>
                      <a:xfrm>
                        <a:off x="1591" y="1590"/>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956D049D-4B41-45FE-A1DE-AB458A6C5C72}"/>
              </a:ext>
            </a:extLst>
          </p:cNvPr>
          <p:cNvSpPr/>
          <p:nvPr>
            <p:custDataLst>
              <p:tags r:id="rId17"/>
            </p:custDataLst>
          </p:nvPr>
        </p:nvSpPr>
        <p:spPr>
          <a:xfrm>
            <a:off x="3" y="1"/>
            <a:ext cx="158751" cy="15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3776" rtl="0" eaLnBrk="1" fontAlgn="auto" latinLnBrk="0" hangingPunct="1">
              <a:lnSpc>
                <a:spcPct val="100000"/>
              </a:lnSpc>
              <a:spcBef>
                <a:spcPts val="0"/>
              </a:spcBef>
              <a:spcAft>
                <a:spcPts val="0"/>
              </a:spcAft>
              <a:buClrTx/>
              <a:buSzTx/>
              <a:buFontTx/>
              <a:buNone/>
              <a:tabLst/>
              <a:defRPr/>
            </a:pPr>
            <a:endParaRPr kumimoji="0" lang="en-GB" sz="2797"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sp>
        <p:nvSpPr>
          <p:cNvPr id="14" name="Espace réservé du pied de page 4">
            <a:extLst>
              <a:ext uri="{FF2B5EF4-FFF2-40B4-BE49-F238E27FC236}">
                <a16:creationId xmlns:a16="http://schemas.microsoft.com/office/drawing/2014/main" id="{7DAD6DB8-E1C9-4299-8419-A7FB0509782C}"/>
              </a:ext>
            </a:extLst>
          </p:cNvPr>
          <p:cNvSpPr txBox="1">
            <a:spLocks/>
          </p:cNvSpPr>
          <p:nvPr/>
        </p:nvSpPr>
        <p:spPr>
          <a:xfrm>
            <a:off x="786742" y="6219234"/>
            <a:ext cx="5185433"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accent2">
                    <a:lumMod val="75000"/>
                  </a:schemeClr>
                </a:solidFill>
              </a:rPr>
              <a:t>©2024 </a:t>
            </a:r>
            <a:r>
              <a:rPr lang="en-GB" dirty="0" err="1">
                <a:solidFill>
                  <a:schemeClr val="accent2">
                    <a:lumMod val="75000"/>
                  </a:schemeClr>
                </a:solidFill>
              </a:rPr>
              <a:t>IpsosKE</a:t>
            </a:r>
            <a:r>
              <a:rPr lang="en-GB" dirty="0">
                <a:solidFill>
                  <a:schemeClr val="accent2">
                    <a:lumMod val="75000"/>
                  </a:schemeClr>
                </a:solidFill>
              </a:rPr>
              <a:t> |</a:t>
            </a:r>
          </a:p>
        </p:txBody>
      </p:sp>
    </p:spTree>
    <p:extLst>
      <p:ext uri="{BB962C8B-B14F-4D97-AF65-F5344CB8AC3E}">
        <p14:creationId xmlns:p14="http://schemas.microsoft.com/office/powerpoint/2010/main" val="2480416757"/>
      </p:ext>
    </p:extLst>
  </p:cSld>
  <p:clrMap bg1="lt1" tx1="dk1" bg2="lt2" tx2="dk2" accent1="accent1" accent2="accent2" accent3="accent3" accent4="accent4" accent5="accent5" accent6="accent6" hlink="hlink" folHlink="folHlink"/>
  <p:sldLayoutIdLst>
    <p:sldLayoutId id="2147483979" r:id="rId1"/>
    <p:sldLayoutId id="2147483980" r:id="rId2"/>
    <p:sldLayoutId id="2147483981" r:id="rId3"/>
    <p:sldLayoutId id="2147483982" r:id="rId4"/>
    <p:sldLayoutId id="2147483983" r:id="rId5"/>
    <p:sldLayoutId id="2147483984" r:id="rId6"/>
    <p:sldLayoutId id="2147483985" r:id="rId7"/>
    <p:sldLayoutId id="2147483986" r:id="rId8"/>
    <p:sldLayoutId id="2147483987" r:id="rId9"/>
    <p:sldLayoutId id="2147483988" r:id="rId10"/>
    <p:sldLayoutId id="2147483989" r:id="rId11"/>
    <p:sldLayoutId id="2147483990" r:id="rId12"/>
    <p:sldLayoutId id="2147483991" r:id="rId13"/>
    <p:sldLayoutId id="2147483992" r:id="rId14"/>
  </p:sldLayoutIdLst>
  <p:txStyles>
    <p:titleStyle>
      <a:lvl1pPr algn="l" defTabSz="913509" rtl="0" eaLnBrk="1" latinLnBrk="0" hangingPunct="1">
        <a:lnSpc>
          <a:spcPct val="80000"/>
        </a:lnSpc>
        <a:spcBef>
          <a:spcPts val="799"/>
        </a:spcBef>
        <a:spcAft>
          <a:spcPts val="799"/>
        </a:spcAft>
        <a:buNone/>
        <a:defRPr sz="2800" b="1" kern="1200" cap="none" spc="0" baseline="0">
          <a:solidFill>
            <a:schemeClr val="bg2"/>
          </a:solidFill>
          <a:latin typeface="+mn-lt"/>
          <a:ea typeface="+mj-ea"/>
          <a:cs typeface="+mj-cs"/>
        </a:defRPr>
      </a:lvl1pPr>
    </p:titleStyle>
    <p:bodyStyle>
      <a:lvl1pPr marL="171446" indent="-171446" algn="l" defTabSz="913509" rtl="0" eaLnBrk="1" latinLnBrk="0" hangingPunct="1">
        <a:lnSpc>
          <a:spcPct val="100000"/>
        </a:lnSpc>
        <a:spcBef>
          <a:spcPts val="0"/>
        </a:spcBef>
        <a:spcAft>
          <a:spcPts val="300"/>
        </a:spcAft>
        <a:buSzPct val="100000"/>
        <a:buFont typeface="Arial" panose="020B0604020202020204" pitchFamily="34" charset="0"/>
        <a:buChar char="•"/>
        <a:defRPr sz="1599" b="0" kern="1200">
          <a:solidFill>
            <a:schemeClr val="tx1"/>
          </a:solidFill>
          <a:latin typeface="+mn-lt"/>
          <a:ea typeface="+mn-ea"/>
          <a:cs typeface="+mn-cs"/>
        </a:defRPr>
      </a:lvl1pPr>
      <a:lvl2pPr marL="458871" indent="-234722" algn="l" defTabSz="913509" rtl="0" eaLnBrk="1" latinLnBrk="0" hangingPunct="1">
        <a:lnSpc>
          <a:spcPct val="100000"/>
        </a:lnSpc>
        <a:spcBef>
          <a:spcPts val="0"/>
        </a:spcBef>
        <a:spcAft>
          <a:spcPts val="300"/>
        </a:spcAft>
        <a:buSzPct val="80000"/>
        <a:buFontTx/>
        <a:buBlip>
          <a:blip r:embed="rId22"/>
        </a:buBlip>
        <a:defRPr sz="1599" kern="1200">
          <a:solidFill>
            <a:schemeClr val="tx1"/>
          </a:solidFill>
          <a:latin typeface="+mn-lt"/>
          <a:ea typeface="+mn-ea"/>
          <a:cs typeface="+mn-cs"/>
        </a:defRPr>
      </a:lvl2pPr>
      <a:lvl3pPr marL="713679" indent="-171284" algn="l" defTabSz="913509" rtl="0" eaLnBrk="1" latinLnBrk="0" hangingPunct="1">
        <a:lnSpc>
          <a:spcPct val="100000"/>
        </a:lnSpc>
        <a:spcBef>
          <a:spcPts val="0"/>
        </a:spcBef>
        <a:spcAft>
          <a:spcPts val="300"/>
        </a:spcAft>
        <a:buFont typeface="Arial" panose="020B0604020202020204" pitchFamily="34" charset="0"/>
        <a:buChar char="‒"/>
        <a:defRPr sz="1399" kern="1200">
          <a:solidFill>
            <a:schemeClr val="tx1"/>
          </a:solidFill>
          <a:latin typeface="+mn-lt"/>
          <a:ea typeface="+mn-ea"/>
          <a:cs typeface="+mn-cs"/>
        </a:defRPr>
      </a:lvl3pPr>
      <a:lvl4pPr marL="986463" indent="-228377" algn="l" defTabSz="913509" rtl="0" eaLnBrk="1" latinLnBrk="0" hangingPunct="1">
        <a:lnSpc>
          <a:spcPct val="90000"/>
        </a:lnSpc>
        <a:spcBef>
          <a:spcPts val="500"/>
        </a:spcBef>
        <a:buFont typeface="Arial" panose="020B0604020202020204" pitchFamily="34" charset="0"/>
        <a:buChar char="•"/>
        <a:defRPr sz="1099" kern="1200">
          <a:solidFill>
            <a:schemeClr val="bg2"/>
          </a:solidFill>
          <a:latin typeface="+mn-lt"/>
          <a:ea typeface="+mn-ea"/>
          <a:cs typeface="+mn-cs"/>
        </a:defRPr>
      </a:lvl4pPr>
      <a:lvl5pPr marL="1260831" indent="-228377" algn="l" defTabSz="913509" rtl="0" eaLnBrk="1" latinLnBrk="0" hangingPunct="1">
        <a:lnSpc>
          <a:spcPct val="90000"/>
        </a:lnSpc>
        <a:spcBef>
          <a:spcPts val="500"/>
        </a:spcBef>
        <a:buFont typeface="HelveticaNeueLT Std Lt Cn" panose="020B0406020202030204" pitchFamily="34" charset="0"/>
        <a:buChar char="−"/>
        <a:defRPr sz="1051" kern="1200">
          <a:solidFill>
            <a:schemeClr val="bg2"/>
          </a:solidFill>
          <a:latin typeface="+mn-lt"/>
          <a:ea typeface="+mn-ea"/>
          <a:cs typeface="+mn-cs"/>
        </a:defRPr>
      </a:lvl5pPr>
      <a:lvl6pPr marL="2512148" indent="-228377" algn="l" defTabSz="913509"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68904" indent="-228377" algn="l" defTabSz="913509"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5657" indent="-228377" algn="l" defTabSz="913509"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2411" indent="-228377" algn="l" defTabSz="913509"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fr-FR"/>
      </a:defPPr>
      <a:lvl1pPr marL="0" algn="l" defTabSz="913509" rtl="0" eaLnBrk="1" latinLnBrk="0" hangingPunct="1">
        <a:defRPr sz="1799" kern="1200">
          <a:solidFill>
            <a:schemeClr val="tx1"/>
          </a:solidFill>
          <a:latin typeface="+mn-lt"/>
          <a:ea typeface="+mn-ea"/>
          <a:cs typeface="+mn-cs"/>
        </a:defRPr>
      </a:lvl1pPr>
      <a:lvl2pPr marL="456755" algn="l" defTabSz="913509" rtl="0" eaLnBrk="1" latinLnBrk="0" hangingPunct="1">
        <a:defRPr sz="1799" kern="1200">
          <a:solidFill>
            <a:schemeClr val="tx1"/>
          </a:solidFill>
          <a:latin typeface="+mn-lt"/>
          <a:ea typeface="+mn-ea"/>
          <a:cs typeface="+mn-cs"/>
        </a:defRPr>
      </a:lvl2pPr>
      <a:lvl3pPr marL="913509" algn="l" defTabSz="913509" rtl="0" eaLnBrk="1" latinLnBrk="0" hangingPunct="1">
        <a:defRPr sz="1799" kern="1200">
          <a:solidFill>
            <a:schemeClr val="tx1"/>
          </a:solidFill>
          <a:latin typeface="+mn-lt"/>
          <a:ea typeface="+mn-ea"/>
          <a:cs typeface="+mn-cs"/>
        </a:defRPr>
      </a:lvl3pPr>
      <a:lvl4pPr marL="1370264" algn="l" defTabSz="913509" rtl="0" eaLnBrk="1" latinLnBrk="0" hangingPunct="1">
        <a:defRPr sz="1799" kern="1200">
          <a:solidFill>
            <a:schemeClr val="tx1"/>
          </a:solidFill>
          <a:latin typeface="+mn-lt"/>
          <a:ea typeface="+mn-ea"/>
          <a:cs typeface="+mn-cs"/>
        </a:defRPr>
      </a:lvl4pPr>
      <a:lvl5pPr marL="1827017" algn="l" defTabSz="913509" rtl="0" eaLnBrk="1" latinLnBrk="0" hangingPunct="1">
        <a:defRPr sz="1799" kern="1200">
          <a:solidFill>
            <a:schemeClr val="tx1"/>
          </a:solidFill>
          <a:latin typeface="+mn-lt"/>
          <a:ea typeface="+mn-ea"/>
          <a:cs typeface="+mn-cs"/>
        </a:defRPr>
      </a:lvl5pPr>
      <a:lvl6pPr marL="2283771" algn="l" defTabSz="913509" rtl="0" eaLnBrk="1" latinLnBrk="0" hangingPunct="1">
        <a:defRPr sz="1799" kern="1200">
          <a:solidFill>
            <a:schemeClr val="tx1"/>
          </a:solidFill>
          <a:latin typeface="+mn-lt"/>
          <a:ea typeface="+mn-ea"/>
          <a:cs typeface="+mn-cs"/>
        </a:defRPr>
      </a:lvl6pPr>
      <a:lvl7pPr marL="2740525" algn="l" defTabSz="913509" rtl="0" eaLnBrk="1" latinLnBrk="0" hangingPunct="1">
        <a:defRPr sz="1799" kern="1200">
          <a:solidFill>
            <a:schemeClr val="tx1"/>
          </a:solidFill>
          <a:latin typeface="+mn-lt"/>
          <a:ea typeface="+mn-ea"/>
          <a:cs typeface="+mn-cs"/>
        </a:defRPr>
      </a:lvl7pPr>
      <a:lvl8pPr marL="3197280" algn="l" defTabSz="913509" rtl="0" eaLnBrk="1" latinLnBrk="0" hangingPunct="1">
        <a:defRPr sz="1799" kern="1200">
          <a:solidFill>
            <a:schemeClr val="tx1"/>
          </a:solidFill>
          <a:latin typeface="+mn-lt"/>
          <a:ea typeface="+mn-ea"/>
          <a:cs typeface="+mn-cs"/>
        </a:defRPr>
      </a:lvl8pPr>
      <a:lvl9pPr marL="3654035" algn="l" defTabSz="913509"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16">
          <p15:clr>
            <a:srgbClr val="F26B43"/>
          </p15:clr>
        </p15:guide>
        <p15:guide id="3" pos="74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chart" Target="../charts/char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chart" Target="../charts/chart17.xml"/><Relationship Id="rId7" Type="http://schemas.openxmlformats.org/officeDocument/2006/relationships/image" Target="../media/image92.sv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91.png"/><Relationship Id="rId5" Type="http://schemas.openxmlformats.org/officeDocument/2006/relationships/image" Target="../media/image90.svg"/><Relationship Id="rId4" Type="http://schemas.openxmlformats.org/officeDocument/2006/relationships/image" Target="../media/image89.png"/><Relationship Id="rId9" Type="http://schemas.openxmlformats.org/officeDocument/2006/relationships/image" Target="../media/image94.svg"/></Relationships>
</file>

<file path=ppt/slides/_rels/slide15.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chart" Target="../charts/chart21.xml"/><Relationship Id="rId5" Type="http://schemas.openxmlformats.org/officeDocument/2006/relationships/chart" Target="../charts/chart20.xml"/><Relationship Id="rId4" Type="http://schemas.openxmlformats.org/officeDocument/2006/relationships/chart" Target="../charts/chart19.xml"/></Relationships>
</file>

<file path=ppt/slides/_rels/slide1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online.statexmonitoring.com/" TargetMode="External"/><Relationship Id="rId7" Type="http://schemas.openxmlformats.org/officeDocument/2006/relationships/image" Target="../media/image99.png"/><Relationship Id="rId2" Type="http://schemas.openxmlformats.org/officeDocument/2006/relationships/image" Target="../media/image95.png"/><Relationship Id="rId1" Type="http://schemas.openxmlformats.org/officeDocument/2006/relationships/slideLayout" Target="../slideLayouts/slideLayout204.xml"/><Relationship Id="rId6" Type="http://schemas.openxmlformats.org/officeDocument/2006/relationships/image" Target="../media/image98.jpeg"/><Relationship Id="rId5" Type="http://schemas.openxmlformats.org/officeDocument/2006/relationships/image" Target="../media/image97.jpeg"/><Relationship Id="rId4" Type="http://schemas.openxmlformats.org/officeDocument/2006/relationships/image" Target="../media/image96.jpeg"/></Relationships>
</file>

<file path=ppt/slides/_rels/slide19.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7.xml"/><Relationship Id="rId1" Type="http://schemas.openxmlformats.org/officeDocument/2006/relationships/slideLayout" Target="../slideLayouts/slideLayout6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0.xml"/></Relationships>
</file>

<file path=ppt/slides/_rels/slide20.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jpeg"/><Relationship Id="rId1" Type="http://schemas.openxmlformats.org/officeDocument/2006/relationships/slideLayout" Target="../slideLayouts/slideLayout67.xml"/><Relationship Id="rId5" Type="http://schemas.openxmlformats.org/officeDocument/2006/relationships/image" Target="../media/image104.jpeg"/><Relationship Id="rId4" Type="http://schemas.openxmlformats.org/officeDocument/2006/relationships/image" Target="../media/image103.jpeg"/></Relationships>
</file>

<file path=ppt/slides/_rels/slide21.xml.rels><?xml version="1.0" encoding="UTF-8" standalone="yes"?>
<Relationships xmlns="http://schemas.openxmlformats.org/package/2006/relationships"><Relationship Id="rId3" Type="http://schemas.openxmlformats.org/officeDocument/2006/relationships/hyperlink" Target="http://www.sgs.com/standard" TargetMode="External"/><Relationship Id="rId2" Type="http://schemas.openxmlformats.org/officeDocument/2006/relationships/image" Target="../media/image105.jpeg"/><Relationship Id="rId1" Type="http://schemas.openxmlformats.org/officeDocument/2006/relationships/slideLayout" Target="../slideLayouts/slideLayout69.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37.bin"/><Relationship Id="rId2" Type="http://schemas.openxmlformats.org/officeDocument/2006/relationships/slideLayout" Target="../slideLayouts/slideLayout70.xml"/><Relationship Id="rId1" Type="http://schemas.openxmlformats.org/officeDocument/2006/relationships/tags" Target="../tags/tag403.xml"/><Relationship Id="rId4" Type="http://schemas.openxmlformats.org/officeDocument/2006/relationships/image" Target="../media/image1.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chart" Target="../charts/chart5.xml"/><Relationship Id="rId13" Type="http://schemas.openxmlformats.org/officeDocument/2006/relationships/image" Target="../media/image85.png"/><Relationship Id="rId3" Type="http://schemas.openxmlformats.org/officeDocument/2006/relationships/chart" Target="../charts/chart1.xml"/><Relationship Id="rId7" Type="http://schemas.openxmlformats.org/officeDocument/2006/relationships/chart" Target="../charts/chart4.xml"/><Relationship Id="rId12" Type="http://schemas.openxmlformats.org/officeDocument/2006/relationships/image" Target="../media/image84.png"/><Relationship Id="rId2" Type="http://schemas.openxmlformats.org/officeDocument/2006/relationships/notesSlide" Target="../notesSlides/notesSlide1.xml"/><Relationship Id="rId1" Type="http://schemas.openxmlformats.org/officeDocument/2006/relationships/slideLayout" Target="../slideLayouts/slideLayout117.xml"/><Relationship Id="rId6" Type="http://schemas.openxmlformats.org/officeDocument/2006/relationships/chart" Target="../charts/chart3.xml"/><Relationship Id="rId11" Type="http://schemas.openxmlformats.org/officeDocument/2006/relationships/image" Target="../media/image83.png"/><Relationship Id="rId5" Type="http://schemas.openxmlformats.org/officeDocument/2006/relationships/chart" Target="../charts/chart2.xml"/><Relationship Id="rId15" Type="http://schemas.openxmlformats.org/officeDocument/2006/relationships/image" Target="../media/image87.png"/><Relationship Id="rId10" Type="http://schemas.openxmlformats.org/officeDocument/2006/relationships/chart" Target="../charts/chart7.xml"/><Relationship Id="rId4" Type="http://schemas.openxmlformats.org/officeDocument/2006/relationships/image" Target="../media/image3.emf"/><Relationship Id="rId9" Type="http://schemas.openxmlformats.org/officeDocument/2006/relationships/chart" Target="../charts/chart6.xml"/><Relationship Id="rId14" Type="http://schemas.openxmlformats.org/officeDocument/2006/relationships/image" Target="../media/image86.png"/></Relationships>
</file>

<file path=ppt/slides/_rels/slide5.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1.xml"/></Relationships>
</file>

<file path=ppt/slides/_rels/slide7.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chart" Target="../charts/chart11.xml"/><Relationship Id="rId1" Type="http://schemas.openxmlformats.org/officeDocument/2006/relationships/slideLayout" Target="../slideLayouts/slideLayout1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7A993C-9C0E-4D71-9EE6-F3CBD6951FF3}"/>
              </a:ext>
            </a:extLst>
          </p:cNvPr>
          <p:cNvSpPr>
            <a:spLocks noGrp="1"/>
          </p:cNvSpPr>
          <p:nvPr>
            <p:ph type="ctrTitle"/>
          </p:nvPr>
        </p:nvSpPr>
        <p:spPr/>
        <p:txBody>
          <a:bodyPr>
            <a:normAutofit fontScale="90000"/>
          </a:bodyPr>
          <a:lstStyle/>
          <a:p>
            <a:r>
              <a:rPr lang="en-US" dirty="0"/>
              <a:t>Media Scene PROSPECTS - 2024</a:t>
            </a:r>
            <a:br>
              <a:rPr lang="en-KE" dirty="0"/>
            </a:br>
            <a:endParaRPr lang="en-KE" dirty="0"/>
          </a:p>
        </p:txBody>
      </p:sp>
      <p:sp>
        <p:nvSpPr>
          <p:cNvPr id="4" name="Subtitle 3">
            <a:extLst>
              <a:ext uri="{FF2B5EF4-FFF2-40B4-BE49-F238E27FC236}">
                <a16:creationId xmlns:a16="http://schemas.microsoft.com/office/drawing/2014/main" id="{E874838B-62BA-41E7-ABF3-540BE7435A68}"/>
              </a:ext>
            </a:extLst>
          </p:cNvPr>
          <p:cNvSpPr>
            <a:spLocks noGrp="1"/>
          </p:cNvSpPr>
          <p:nvPr>
            <p:ph type="subTitle" idx="1"/>
          </p:nvPr>
        </p:nvSpPr>
        <p:spPr>
          <a:xfrm>
            <a:off x="459131" y="3001503"/>
            <a:ext cx="7551997" cy="369332"/>
          </a:xfrm>
        </p:spPr>
        <p:txBody>
          <a:bodyPr/>
          <a:lstStyle/>
          <a:p>
            <a:r>
              <a:rPr lang="en-US" dirty="0"/>
              <a:t>Prepared for ISA – FEB 2024</a:t>
            </a:r>
            <a:endParaRPr lang="en-KE" dirty="0"/>
          </a:p>
        </p:txBody>
      </p:sp>
      <p:sp>
        <p:nvSpPr>
          <p:cNvPr id="5" name="Text Placeholder 4">
            <a:extLst>
              <a:ext uri="{FF2B5EF4-FFF2-40B4-BE49-F238E27FC236}">
                <a16:creationId xmlns:a16="http://schemas.microsoft.com/office/drawing/2014/main" id="{E00B11ED-9188-4A64-98A2-F0353EAA4ACC}"/>
              </a:ext>
            </a:extLst>
          </p:cNvPr>
          <p:cNvSpPr>
            <a:spLocks noGrp="1"/>
          </p:cNvSpPr>
          <p:nvPr>
            <p:ph type="body" sz="quarter" idx="12"/>
          </p:nvPr>
        </p:nvSpPr>
        <p:spPr>
          <a:xfrm>
            <a:off x="459132" y="4014515"/>
            <a:ext cx="1134977" cy="307777"/>
          </a:xfrm>
        </p:spPr>
        <p:txBody>
          <a:bodyPr/>
          <a:lstStyle/>
          <a:p>
            <a:r>
              <a:rPr lang="en-US" dirty="0"/>
              <a:t>Ipsos KE</a:t>
            </a:r>
            <a:endParaRPr lang="en-KE" dirty="0"/>
          </a:p>
        </p:txBody>
      </p:sp>
    </p:spTree>
    <p:extLst>
      <p:ext uri="{BB962C8B-B14F-4D97-AF65-F5344CB8AC3E}">
        <p14:creationId xmlns:p14="http://schemas.microsoft.com/office/powerpoint/2010/main" val="54696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69816C69-72DE-1B0D-3472-669F7B224932}"/>
              </a:ext>
            </a:extLst>
          </p:cNvPr>
          <p:cNvSpPr>
            <a:spLocks noGrp="1"/>
          </p:cNvSpPr>
          <p:nvPr>
            <p:ph type="body" sz="quarter" idx="16"/>
          </p:nvPr>
        </p:nvSpPr>
        <p:spPr>
          <a:xfrm>
            <a:off x="399865" y="1346865"/>
            <a:ext cx="6979191" cy="307777"/>
          </a:xfrm>
        </p:spPr>
        <p:txBody>
          <a:bodyPr/>
          <a:lstStyle/>
          <a:p>
            <a:r>
              <a:rPr lang="en-US" dirty="0"/>
              <a:t>Traditional media performance trends: By Total and by Type</a:t>
            </a:r>
            <a:endParaRPr lang="en-KE" dirty="0"/>
          </a:p>
        </p:txBody>
      </p:sp>
      <p:graphicFrame>
        <p:nvGraphicFramePr>
          <p:cNvPr id="13" name="Content Placeholder 12">
            <a:extLst>
              <a:ext uri="{FF2B5EF4-FFF2-40B4-BE49-F238E27FC236}">
                <a16:creationId xmlns:a16="http://schemas.microsoft.com/office/drawing/2014/main" id="{C742206C-AC98-40AC-1F51-17920DDBCA79}"/>
              </a:ext>
            </a:extLst>
          </p:cNvPr>
          <p:cNvGraphicFramePr>
            <a:graphicFrameLocks noGrp="1"/>
          </p:cNvGraphicFramePr>
          <p:nvPr>
            <p:ph idx="1"/>
            <p:extLst>
              <p:ext uri="{D42A27DB-BD31-4B8C-83A1-F6EECF244321}">
                <p14:modId xmlns:p14="http://schemas.microsoft.com/office/powerpoint/2010/main" val="1577674674"/>
              </p:ext>
            </p:extLst>
          </p:nvPr>
        </p:nvGraphicFramePr>
        <p:xfrm>
          <a:off x="404813" y="1808163"/>
          <a:ext cx="5511800" cy="3868737"/>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5">
            <a:extLst>
              <a:ext uri="{FF2B5EF4-FFF2-40B4-BE49-F238E27FC236}">
                <a16:creationId xmlns:a16="http://schemas.microsoft.com/office/drawing/2014/main" id="{D4A7EA26-741E-3ECE-A7B4-9FD4606A5CCE}"/>
              </a:ext>
            </a:extLst>
          </p:cNvPr>
          <p:cNvSpPr>
            <a:spLocks noGrp="1"/>
          </p:cNvSpPr>
          <p:nvPr>
            <p:ph type="title"/>
          </p:nvPr>
        </p:nvSpPr>
        <p:spPr>
          <a:xfrm>
            <a:off x="404786" y="382816"/>
            <a:ext cx="11382428" cy="664797"/>
          </a:xfrm>
        </p:spPr>
        <p:txBody>
          <a:bodyPr/>
          <a:lstStyle/>
          <a:p>
            <a:r>
              <a:rPr lang="en-US" sz="2400" b="0" spc="0" dirty="0">
                <a:cs typeface="Calibri Light" panose="020F0302020204030204" pitchFamily="34" charset="0"/>
              </a:rPr>
              <a:t>Expenditure on traditional platforms  on a free fall; Radio drops by 36% in three years </a:t>
            </a:r>
            <a:endParaRPr lang="en-KE" sz="2400" b="0" spc="0" dirty="0">
              <a:cs typeface="Calibri Light" panose="020F0302020204030204" pitchFamily="34" charset="0"/>
            </a:endParaRPr>
          </a:p>
        </p:txBody>
      </p:sp>
      <p:sp>
        <p:nvSpPr>
          <p:cNvPr id="10" name="Text Placeholder 9">
            <a:extLst>
              <a:ext uri="{FF2B5EF4-FFF2-40B4-BE49-F238E27FC236}">
                <a16:creationId xmlns:a16="http://schemas.microsoft.com/office/drawing/2014/main" id="{C4D28D7E-ED8A-3C7C-6A1A-254B16363598}"/>
              </a:ext>
            </a:extLst>
          </p:cNvPr>
          <p:cNvSpPr>
            <a:spLocks noGrp="1"/>
          </p:cNvSpPr>
          <p:nvPr>
            <p:ph type="body" sz="quarter" idx="18"/>
          </p:nvPr>
        </p:nvSpPr>
        <p:spPr>
          <a:xfrm>
            <a:off x="404786" y="6006965"/>
            <a:ext cx="11463417" cy="123111"/>
          </a:xfrm>
        </p:spPr>
        <p:txBody>
          <a:bodyPr/>
          <a:lstStyle/>
          <a:p>
            <a:r>
              <a:rPr lang="en-US" dirty="0"/>
              <a:t>Ipsos</a:t>
            </a:r>
            <a:endParaRPr lang="en-KE" dirty="0"/>
          </a:p>
        </p:txBody>
      </p:sp>
      <p:graphicFrame>
        <p:nvGraphicFramePr>
          <p:cNvPr id="14" name="Content Placeholder 12">
            <a:extLst>
              <a:ext uri="{FF2B5EF4-FFF2-40B4-BE49-F238E27FC236}">
                <a16:creationId xmlns:a16="http://schemas.microsoft.com/office/drawing/2014/main" id="{DE8242D2-5640-2A2B-86C0-CFD5EDB9DC1E}"/>
              </a:ext>
            </a:extLst>
          </p:cNvPr>
          <p:cNvGraphicFramePr>
            <a:graphicFrameLocks noGrp="1"/>
          </p:cNvGraphicFramePr>
          <p:nvPr>
            <p:ph idx="15"/>
            <p:extLst>
              <p:ext uri="{D42A27DB-BD31-4B8C-83A1-F6EECF244321}">
                <p14:modId xmlns:p14="http://schemas.microsoft.com/office/powerpoint/2010/main" val="2409624903"/>
              </p:ext>
            </p:extLst>
          </p:nvPr>
        </p:nvGraphicFramePr>
        <p:xfrm>
          <a:off x="6281738" y="1808163"/>
          <a:ext cx="5510212" cy="38687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660430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4A7EA26-741E-3ECE-A7B4-9FD4606A5CCE}"/>
              </a:ext>
            </a:extLst>
          </p:cNvPr>
          <p:cNvSpPr>
            <a:spLocks noGrp="1"/>
          </p:cNvSpPr>
          <p:nvPr>
            <p:ph type="title"/>
          </p:nvPr>
        </p:nvSpPr>
        <p:spPr>
          <a:xfrm>
            <a:off x="404786" y="382816"/>
            <a:ext cx="11382402" cy="664797"/>
          </a:xfrm>
        </p:spPr>
        <p:txBody>
          <a:bodyPr/>
          <a:lstStyle/>
          <a:p>
            <a:r>
              <a:rPr lang="en-US" sz="2400" b="0" spc="0" dirty="0">
                <a:cs typeface="Calibri Light" panose="020F0302020204030204" pitchFamily="34" charset="0"/>
              </a:rPr>
              <a:t>Financial sector was the most advertised sector in 2023 (outside media) as Telecoms sector dropped by 59%</a:t>
            </a:r>
            <a:endParaRPr lang="en-KE" sz="2400" b="0" spc="0" dirty="0">
              <a:cs typeface="Calibri Light" panose="020F0302020204030204" pitchFamily="34" charset="0"/>
            </a:endParaRPr>
          </a:p>
        </p:txBody>
      </p:sp>
      <p:sp>
        <p:nvSpPr>
          <p:cNvPr id="9" name="Text Placeholder 8">
            <a:extLst>
              <a:ext uri="{FF2B5EF4-FFF2-40B4-BE49-F238E27FC236}">
                <a16:creationId xmlns:a16="http://schemas.microsoft.com/office/drawing/2014/main" id="{69816C69-72DE-1B0D-3472-669F7B224932}"/>
              </a:ext>
            </a:extLst>
          </p:cNvPr>
          <p:cNvSpPr>
            <a:spLocks noGrp="1"/>
          </p:cNvSpPr>
          <p:nvPr>
            <p:ph type="body" sz="quarter" idx="18"/>
          </p:nvPr>
        </p:nvSpPr>
        <p:spPr/>
        <p:txBody>
          <a:bodyPr/>
          <a:lstStyle/>
          <a:p>
            <a:r>
              <a:rPr lang="en-US" dirty="0"/>
              <a:t>Ipsos</a:t>
            </a:r>
            <a:endParaRPr lang="en-KE" dirty="0"/>
          </a:p>
        </p:txBody>
      </p:sp>
      <p:sp>
        <p:nvSpPr>
          <p:cNvPr id="10" name="Text Placeholder 9">
            <a:extLst>
              <a:ext uri="{FF2B5EF4-FFF2-40B4-BE49-F238E27FC236}">
                <a16:creationId xmlns:a16="http://schemas.microsoft.com/office/drawing/2014/main" id="{C4D28D7E-ED8A-3C7C-6A1A-254B16363598}"/>
              </a:ext>
            </a:extLst>
          </p:cNvPr>
          <p:cNvSpPr>
            <a:spLocks noGrp="1"/>
          </p:cNvSpPr>
          <p:nvPr>
            <p:ph type="body" sz="quarter" idx="19"/>
          </p:nvPr>
        </p:nvSpPr>
        <p:spPr>
          <a:xfrm>
            <a:off x="399865" y="1195443"/>
            <a:ext cx="11463416" cy="307777"/>
          </a:xfrm>
        </p:spPr>
        <p:txBody>
          <a:bodyPr/>
          <a:lstStyle/>
          <a:p>
            <a:r>
              <a:rPr lang="en-US" dirty="0"/>
              <a:t>Traditional media performance trends: By Category</a:t>
            </a:r>
            <a:endParaRPr lang="en-KE" dirty="0"/>
          </a:p>
        </p:txBody>
      </p:sp>
      <p:sp>
        <p:nvSpPr>
          <p:cNvPr id="3" name="Content Placeholder 2">
            <a:extLst>
              <a:ext uri="{FF2B5EF4-FFF2-40B4-BE49-F238E27FC236}">
                <a16:creationId xmlns:a16="http://schemas.microsoft.com/office/drawing/2014/main" id="{1B113F37-56EB-AC9E-37B2-C57DC5B14176}"/>
              </a:ext>
            </a:extLst>
          </p:cNvPr>
          <p:cNvSpPr>
            <a:spLocks noGrp="1"/>
          </p:cNvSpPr>
          <p:nvPr>
            <p:ph idx="16"/>
          </p:nvPr>
        </p:nvSpPr>
        <p:spPr/>
        <p:txBody>
          <a:bodyPr/>
          <a:lstStyle/>
          <a:p>
            <a:r>
              <a:rPr lang="en-US" dirty="0"/>
              <a:t>For the Comms sector, it is unlikely that they will continue shrinking in 2024</a:t>
            </a:r>
          </a:p>
          <a:p>
            <a:r>
              <a:rPr lang="en-US" dirty="0"/>
              <a:t>Sectors that have had some marked improvement in exposure value in the past 2 years include;-</a:t>
            </a:r>
          </a:p>
          <a:p>
            <a:pPr lvl="1"/>
            <a:r>
              <a:rPr lang="en-US" dirty="0"/>
              <a:t>Personal care</a:t>
            </a:r>
          </a:p>
          <a:p>
            <a:pPr lvl="1"/>
            <a:r>
              <a:rPr lang="en-US" dirty="0"/>
              <a:t>Publishing &amp; education</a:t>
            </a:r>
          </a:p>
          <a:p>
            <a:pPr lvl="1"/>
            <a:r>
              <a:rPr lang="en-US" dirty="0"/>
              <a:t>Retail</a:t>
            </a:r>
          </a:p>
          <a:p>
            <a:pPr lvl="1"/>
            <a:r>
              <a:rPr lang="en-US" dirty="0"/>
              <a:t>Transport</a:t>
            </a:r>
            <a:endParaRPr lang="en-KE" dirty="0"/>
          </a:p>
        </p:txBody>
      </p:sp>
      <p:graphicFrame>
        <p:nvGraphicFramePr>
          <p:cNvPr id="7" name="Content Placeholder 6">
            <a:extLst>
              <a:ext uri="{FF2B5EF4-FFF2-40B4-BE49-F238E27FC236}">
                <a16:creationId xmlns:a16="http://schemas.microsoft.com/office/drawing/2014/main" id="{3FA215D9-1B12-3E43-800A-E70F8C5E4564}"/>
              </a:ext>
            </a:extLst>
          </p:cNvPr>
          <p:cNvGraphicFramePr>
            <a:graphicFrameLocks noGrp="1"/>
          </p:cNvGraphicFramePr>
          <p:nvPr>
            <p:ph idx="1"/>
            <p:extLst>
              <p:ext uri="{D42A27DB-BD31-4B8C-83A1-F6EECF244321}">
                <p14:modId xmlns:p14="http://schemas.microsoft.com/office/powerpoint/2010/main" val="1410234428"/>
              </p:ext>
            </p:extLst>
          </p:nvPr>
        </p:nvGraphicFramePr>
        <p:xfrm>
          <a:off x="404813" y="1808163"/>
          <a:ext cx="7508875" cy="38687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76210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4A7EA26-741E-3ECE-A7B4-9FD4606A5CCE}"/>
              </a:ext>
            </a:extLst>
          </p:cNvPr>
          <p:cNvSpPr>
            <a:spLocks noGrp="1"/>
          </p:cNvSpPr>
          <p:nvPr>
            <p:ph type="title"/>
          </p:nvPr>
        </p:nvSpPr>
        <p:spPr>
          <a:xfrm>
            <a:off x="404786" y="382816"/>
            <a:ext cx="11382402" cy="830997"/>
          </a:xfrm>
        </p:spPr>
        <p:txBody>
          <a:bodyPr/>
          <a:lstStyle/>
          <a:p>
            <a:r>
              <a:rPr lang="en-US" sz="2000" b="0" spc="0" dirty="0">
                <a:cs typeface="Calibri Light" panose="020F0302020204030204" pitchFamily="34" charset="0"/>
              </a:rPr>
              <a:t>Digital exposure keeps on exploding. Financial sector performed equally well in the digital space…, as the Telecoms touched the 1bn exposure mark with a 14% share of digital exposure within the period under survey. This is the space to keep watching.</a:t>
            </a:r>
            <a:endParaRPr lang="en-KE" sz="2000" b="0" spc="0" dirty="0">
              <a:cs typeface="Calibri Light" panose="020F0302020204030204" pitchFamily="34" charset="0"/>
            </a:endParaRPr>
          </a:p>
        </p:txBody>
      </p:sp>
      <p:sp>
        <p:nvSpPr>
          <p:cNvPr id="9" name="Text Placeholder 8">
            <a:extLst>
              <a:ext uri="{FF2B5EF4-FFF2-40B4-BE49-F238E27FC236}">
                <a16:creationId xmlns:a16="http://schemas.microsoft.com/office/drawing/2014/main" id="{69816C69-72DE-1B0D-3472-669F7B224932}"/>
              </a:ext>
            </a:extLst>
          </p:cNvPr>
          <p:cNvSpPr>
            <a:spLocks noGrp="1"/>
          </p:cNvSpPr>
          <p:nvPr>
            <p:ph type="body" sz="quarter" idx="18"/>
          </p:nvPr>
        </p:nvSpPr>
        <p:spPr/>
        <p:txBody>
          <a:bodyPr/>
          <a:lstStyle/>
          <a:p>
            <a:r>
              <a:rPr lang="en-US" dirty="0"/>
              <a:t>Ipsos</a:t>
            </a:r>
            <a:endParaRPr lang="en-KE" dirty="0"/>
          </a:p>
        </p:txBody>
      </p:sp>
      <p:sp>
        <p:nvSpPr>
          <p:cNvPr id="10" name="Text Placeholder 9">
            <a:extLst>
              <a:ext uri="{FF2B5EF4-FFF2-40B4-BE49-F238E27FC236}">
                <a16:creationId xmlns:a16="http://schemas.microsoft.com/office/drawing/2014/main" id="{C4D28D7E-ED8A-3C7C-6A1A-254B16363598}"/>
              </a:ext>
            </a:extLst>
          </p:cNvPr>
          <p:cNvSpPr>
            <a:spLocks noGrp="1"/>
          </p:cNvSpPr>
          <p:nvPr>
            <p:ph type="body" sz="quarter" idx="19"/>
          </p:nvPr>
        </p:nvSpPr>
        <p:spPr>
          <a:xfrm>
            <a:off x="399865" y="1195443"/>
            <a:ext cx="11463416" cy="692497"/>
          </a:xfrm>
        </p:spPr>
        <p:txBody>
          <a:bodyPr/>
          <a:lstStyle/>
          <a:p>
            <a:r>
              <a:rPr lang="en-US" dirty="0"/>
              <a:t>Digital media performance trends: May-Nov 2023</a:t>
            </a:r>
            <a:endParaRPr lang="en-KE" dirty="0"/>
          </a:p>
          <a:p>
            <a:endParaRPr lang="en-KE" dirty="0"/>
          </a:p>
        </p:txBody>
      </p:sp>
      <p:graphicFrame>
        <p:nvGraphicFramePr>
          <p:cNvPr id="19" name="Content Placeholder 18">
            <a:extLst>
              <a:ext uri="{FF2B5EF4-FFF2-40B4-BE49-F238E27FC236}">
                <a16:creationId xmlns:a16="http://schemas.microsoft.com/office/drawing/2014/main" id="{48624579-3846-EEA6-018C-EE1D66CF336A}"/>
              </a:ext>
            </a:extLst>
          </p:cNvPr>
          <p:cNvGraphicFramePr>
            <a:graphicFrameLocks noGrp="1"/>
          </p:cNvGraphicFramePr>
          <p:nvPr>
            <p:ph idx="16"/>
            <p:extLst>
              <p:ext uri="{D42A27DB-BD31-4B8C-83A1-F6EECF244321}">
                <p14:modId xmlns:p14="http://schemas.microsoft.com/office/powerpoint/2010/main" val="1031639362"/>
              </p:ext>
            </p:extLst>
          </p:nvPr>
        </p:nvGraphicFramePr>
        <p:xfrm>
          <a:off x="8153400" y="1808163"/>
          <a:ext cx="3633788" cy="386873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6" name="Content Placeholder 15">
            <a:extLst>
              <a:ext uri="{FF2B5EF4-FFF2-40B4-BE49-F238E27FC236}">
                <a16:creationId xmlns:a16="http://schemas.microsoft.com/office/drawing/2014/main" id="{CFD4C66D-A182-6614-6A68-3A982278CDC9}"/>
              </a:ext>
            </a:extLst>
          </p:cNvPr>
          <p:cNvGraphicFramePr>
            <a:graphicFrameLocks noGrp="1"/>
          </p:cNvGraphicFramePr>
          <p:nvPr>
            <p:ph idx="1"/>
            <p:extLst>
              <p:ext uri="{D42A27DB-BD31-4B8C-83A1-F6EECF244321}">
                <p14:modId xmlns:p14="http://schemas.microsoft.com/office/powerpoint/2010/main" val="2866555113"/>
              </p:ext>
            </p:extLst>
          </p:nvPr>
        </p:nvGraphicFramePr>
        <p:xfrm>
          <a:off x="404813" y="1808163"/>
          <a:ext cx="7508875" cy="3868737"/>
        </p:xfrm>
        <a:graphic>
          <a:graphicData uri="http://schemas.openxmlformats.org/drawingml/2006/chart">
            <c:chart xmlns:c="http://schemas.openxmlformats.org/drawingml/2006/chart" xmlns:r="http://schemas.openxmlformats.org/officeDocument/2006/relationships" r:id="rId4"/>
          </a:graphicData>
        </a:graphic>
      </p:graphicFrame>
      <p:sp>
        <p:nvSpPr>
          <p:cNvPr id="20" name="Arrow: Right 19">
            <a:extLst>
              <a:ext uri="{FF2B5EF4-FFF2-40B4-BE49-F238E27FC236}">
                <a16:creationId xmlns:a16="http://schemas.microsoft.com/office/drawing/2014/main" id="{FE48A3F2-494E-1533-E7E0-26C74684C569}"/>
              </a:ext>
            </a:extLst>
          </p:cNvPr>
          <p:cNvSpPr/>
          <p:nvPr/>
        </p:nvSpPr>
        <p:spPr>
          <a:xfrm>
            <a:off x="6876585" y="3031009"/>
            <a:ext cx="978408" cy="484632"/>
          </a:xfrm>
          <a:prstGeom prst="right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KE"/>
          </a:p>
        </p:txBody>
      </p:sp>
    </p:spTree>
    <p:extLst>
      <p:ext uri="{BB962C8B-B14F-4D97-AF65-F5344CB8AC3E}">
        <p14:creationId xmlns:p14="http://schemas.microsoft.com/office/powerpoint/2010/main" val="37771063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F195789-C9DD-52D0-72EB-493BF840BF89}"/>
              </a:ext>
            </a:extLst>
          </p:cNvPr>
          <p:cNvSpPr>
            <a:spLocks noGrp="1"/>
          </p:cNvSpPr>
          <p:nvPr>
            <p:ph type="body" sz="quarter" idx="13"/>
          </p:nvPr>
        </p:nvSpPr>
        <p:spPr>
          <a:xfrm>
            <a:off x="10144965" y="91422"/>
            <a:ext cx="2047035" cy="4416594"/>
          </a:xfrm>
        </p:spPr>
        <p:txBody>
          <a:bodyPr/>
          <a:lstStyle/>
          <a:p>
            <a:r>
              <a:rPr lang="en-US" dirty="0"/>
              <a:t>4</a:t>
            </a:r>
            <a:endParaRPr lang="en-KE" dirty="0"/>
          </a:p>
        </p:txBody>
      </p:sp>
      <p:sp>
        <p:nvSpPr>
          <p:cNvPr id="4" name="Title 3">
            <a:extLst>
              <a:ext uri="{FF2B5EF4-FFF2-40B4-BE49-F238E27FC236}">
                <a16:creationId xmlns:a16="http://schemas.microsoft.com/office/drawing/2014/main" id="{1F0A3994-A182-49D0-ACF7-F130DACDA49D}"/>
              </a:ext>
            </a:extLst>
          </p:cNvPr>
          <p:cNvSpPr>
            <a:spLocks noGrp="1"/>
          </p:cNvSpPr>
          <p:nvPr>
            <p:ph type="title"/>
          </p:nvPr>
        </p:nvSpPr>
        <p:spPr>
          <a:xfrm>
            <a:off x="459207" y="546021"/>
            <a:ext cx="7551996" cy="1495346"/>
          </a:xfrm>
        </p:spPr>
        <p:txBody>
          <a:bodyPr/>
          <a:lstStyle/>
          <a:p>
            <a:pPr>
              <a:spcBef>
                <a:spcPct val="0"/>
              </a:spcBef>
            </a:pPr>
            <a:r>
              <a:rPr lang="en-US" b="0" i="1" cap="all" dirty="0">
                <a:effectLst>
                  <a:outerShdw blurRad="38100" dist="38100" dir="2700000" algn="tl">
                    <a:srgbClr val="000000">
                      <a:alpha val="43137"/>
                    </a:srgbClr>
                  </a:outerShdw>
                </a:effectLst>
              </a:rPr>
              <a:t>Macro-economics</a:t>
            </a:r>
            <a:endParaRPr lang="en-KE" b="0" i="1" cap="all" dirty="0">
              <a:effectLst>
                <a:outerShdw blurRad="38100" dist="38100" dir="2700000" algn="tl">
                  <a:srgbClr val="000000">
                    <a:alpha val="43137"/>
                  </a:srgbClr>
                </a:outerShdw>
              </a:effectLst>
            </a:endParaRPr>
          </a:p>
        </p:txBody>
      </p:sp>
      <p:sp>
        <p:nvSpPr>
          <p:cNvPr id="3" name="Text Placeholder 2">
            <a:extLst>
              <a:ext uri="{FF2B5EF4-FFF2-40B4-BE49-F238E27FC236}">
                <a16:creationId xmlns:a16="http://schemas.microsoft.com/office/drawing/2014/main" id="{B86927AF-A909-3F22-13DF-109F8AC7A292}"/>
              </a:ext>
            </a:extLst>
          </p:cNvPr>
          <p:cNvSpPr>
            <a:spLocks noGrp="1"/>
          </p:cNvSpPr>
          <p:nvPr>
            <p:ph type="body" idx="1"/>
          </p:nvPr>
        </p:nvSpPr>
        <p:spPr>
          <a:xfrm>
            <a:off x="459207" y="3013765"/>
            <a:ext cx="7551996" cy="615553"/>
          </a:xfrm>
        </p:spPr>
        <p:txBody>
          <a:bodyPr/>
          <a:lstStyle/>
          <a:p>
            <a:r>
              <a:rPr lang="en-US" sz="4000" i="1" dirty="0">
                <a:effectLst>
                  <a:outerShdw blurRad="38100" dist="38100" dir="2700000" algn="tl">
                    <a:srgbClr val="000000">
                      <a:alpha val="43137"/>
                    </a:srgbClr>
                  </a:outerShdw>
                </a:effectLst>
              </a:rPr>
              <a:t>Economy and Media</a:t>
            </a:r>
            <a:endParaRPr lang="en-KE" sz="4000" dirty="0"/>
          </a:p>
        </p:txBody>
      </p:sp>
      <p:sp>
        <p:nvSpPr>
          <p:cNvPr id="2" name="Text Placeholder 7">
            <a:extLst>
              <a:ext uri="{FF2B5EF4-FFF2-40B4-BE49-F238E27FC236}">
                <a16:creationId xmlns:a16="http://schemas.microsoft.com/office/drawing/2014/main" id="{71E4E91E-56FE-AC1B-1197-B0A888AA1F8F}"/>
              </a:ext>
            </a:extLst>
          </p:cNvPr>
          <p:cNvSpPr txBox="1">
            <a:spLocks/>
          </p:cNvSpPr>
          <p:nvPr/>
        </p:nvSpPr>
        <p:spPr>
          <a:xfrm>
            <a:off x="272531" y="3893304"/>
            <a:ext cx="7551996" cy="369332"/>
          </a:xfrm>
          <a:prstGeom prst="rect">
            <a:avLst/>
          </a:prstGeom>
        </p:spPr>
        <p:txBody>
          <a:bodyPr vert="horz" lIns="108000" tIns="0" rIns="180000" bIns="0" rtlCol="0">
            <a:spAutoFit/>
          </a:bodyPr>
          <a:lstStyle>
            <a:lvl1pPr marL="0" indent="0" algn="l" defTabSz="914400" rtl="0" eaLnBrk="1" latinLnBrk="0" hangingPunct="1">
              <a:lnSpc>
                <a:spcPct val="100000"/>
              </a:lnSpc>
              <a:spcBef>
                <a:spcPts val="600"/>
              </a:spcBef>
              <a:buSzPct val="100000"/>
              <a:buFont typeface="Arial" panose="020B0604020202020204" pitchFamily="34" charset="0"/>
              <a:buNone/>
              <a:defRPr sz="2400" b="1" kern="1200">
                <a:solidFill>
                  <a:schemeClr val="bg1"/>
                </a:solidFill>
                <a:latin typeface="+mn-lt"/>
                <a:ea typeface="+mn-ea"/>
                <a:cs typeface="+mn-cs"/>
              </a:defRPr>
            </a:lvl1pPr>
            <a:lvl2pPr marL="457200" indent="0" algn="l" defTabSz="914400" rtl="0" eaLnBrk="1" latinLnBrk="0" hangingPunct="1">
              <a:lnSpc>
                <a:spcPct val="100000"/>
              </a:lnSpc>
              <a:spcBef>
                <a:spcPts val="600"/>
              </a:spcBef>
              <a:buSzPct val="80000"/>
              <a:buFontTx/>
              <a:buNone/>
              <a:defRPr sz="2000" kern="1200">
                <a:solidFill>
                  <a:schemeClr val="tx1">
                    <a:tint val="75000"/>
                  </a:schemeClr>
                </a:solidFill>
                <a:latin typeface="+mn-lt"/>
                <a:ea typeface="+mn-ea"/>
                <a:cs typeface="+mn-cs"/>
              </a:defRPr>
            </a:lvl2pPr>
            <a:lvl3pPr marL="914400" indent="0" algn="l" defTabSz="914400" rtl="0" eaLnBrk="1" latinLnBrk="0" hangingPunct="1">
              <a:lnSpc>
                <a:spcPct val="100000"/>
              </a:lnSpc>
              <a:spcBef>
                <a:spcPts val="6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HelveticaNeueLT Std Lt Cn" panose="020B040602020203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Pct val="100000"/>
              <a:buFont typeface="Arial" panose="020B0604020202020204" pitchFamily="34" charset="0"/>
              <a:buNone/>
              <a:tabLst/>
              <a:defRPr/>
            </a:pPr>
            <a:r>
              <a:rPr kumimoji="0" lang="en-US" sz="2400" b="1" i="0" u="none" strike="noStrike" kern="1200" cap="none" spc="0" normalizeH="0" baseline="0" noProof="0" dirty="0">
                <a:ln>
                  <a:noFill/>
                </a:ln>
                <a:solidFill>
                  <a:prstClr val="white"/>
                </a:solidFill>
                <a:effectLst/>
                <a:uLnTx/>
                <a:uFillTx/>
                <a:latin typeface="Arial"/>
                <a:ea typeface="+mn-ea"/>
                <a:cs typeface="+mn-cs"/>
              </a:rPr>
              <a:t>SSA Scene</a:t>
            </a:r>
            <a:endParaRPr kumimoji="0" lang="en-KE" sz="24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9707155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4A7EA26-741E-3ECE-A7B4-9FD4606A5CCE}"/>
              </a:ext>
            </a:extLst>
          </p:cNvPr>
          <p:cNvSpPr>
            <a:spLocks noGrp="1"/>
          </p:cNvSpPr>
          <p:nvPr>
            <p:ph type="title"/>
          </p:nvPr>
        </p:nvSpPr>
        <p:spPr>
          <a:xfrm>
            <a:off x="404786" y="382816"/>
            <a:ext cx="11382402" cy="276999"/>
          </a:xfrm>
        </p:spPr>
        <p:txBody>
          <a:bodyPr/>
          <a:lstStyle/>
          <a:p>
            <a:r>
              <a:rPr lang="en-US" sz="2000" b="0" spc="0" dirty="0">
                <a:cs typeface="Calibri Light" panose="020F0302020204030204" pitchFamily="34" charset="0"/>
              </a:rPr>
              <a:t>Regional Macro Outlook</a:t>
            </a:r>
            <a:endParaRPr lang="en-KE" sz="2000" b="0" spc="0" dirty="0">
              <a:cs typeface="Calibri Light" panose="020F0302020204030204" pitchFamily="34" charset="0"/>
            </a:endParaRPr>
          </a:p>
        </p:txBody>
      </p:sp>
      <p:sp>
        <p:nvSpPr>
          <p:cNvPr id="9" name="Text Placeholder 8">
            <a:extLst>
              <a:ext uri="{FF2B5EF4-FFF2-40B4-BE49-F238E27FC236}">
                <a16:creationId xmlns:a16="http://schemas.microsoft.com/office/drawing/2014/main" id="{69816C69-72DE-1B0D-3472-669F7B224932}"/>
              </a:ext>
            </a:extLst>
          </p:cNvPr>
          <p:cNvSpPr>
            <a:spLocks noGrp="1"/>
          </p:cNvSpPr>
          <p:nvPr>
            <p:ph type="body" sz="quarter" idx="18"/>
          </p:nvPr>
        </p:nvSpPr>
        <p:spPr/>
        <p:txBody>
          <a:bodyPr/>
          <a:lstStyle/>
          <a:p>
            <a:r>
              <a:rPr lang="en-US" dirty="0"/>
              <a:t>Ipsos</a:t>
            </a:r>
            <a:endParaRPr lang="en-KE" dirty="0"/>
          </a:p>
        </p:txBody>
      </p:sp>
      <p:sp>
        <p:nvSpPr>
          <p:cNvPr id="10" name="Text Placeholder 9">
            <a:extLst>
              <a:ext uri="{FF2B5EF4-FFF2-40B4-BE49-F238E27FC236}">
                <a16:creationId xmlns:a16="http://schemas.microsoft.com/office/drawing/2014/main" id="{C4D28D7E-ED8A-3C7C-6A1A-254B16363598}"/>
              </a:ext>
            </a:extLst>
          </p:cNvPr>
          <p:cNvSpPr>
            <a:spLocks noGrp="1"/>
          </p:cNvSpPr>
          <p:nvPr>
            <p:ph type="body" sz="quarter" idx="19"/>
          </p:nvPr>
        </p:nvSpPr>
        <p:spPr>
          <a:xfrm>
            <a:off x="399865" y="870585"/>
            <a:ext cx="11463416" cy="307777"/>
          </a:xfrm>
        </p:spPr>
        <p:txBody>
          <a:bodyPr/>
          <a:lstStyle/>
          <a:p>
            <a:r>
              <a:rPr lang="en-US" dirty="0"/>
              <a:t>Currency Crossroads: Unpacking Sub-Sahara Africa's Economic Landscape in 2023</a:t>
            </a:r>
          </a:p>
        </p:txBody>
      </p:sp>
      <p:grpSp>
        <p:nvGrpSpPr>
          <p:cNvPr id="4" name="Group 3">
            <a:extLst>
              <a:ext uri="{FF2B5EF4-FFF2-40B4-BE49-F238E27FC236}">
                <a16:creationId xmlns:a16="http://schemas.microsoft.com/office/drawing/2014/main" id="{A8FD9E9F-3E20-C1CA-6982-F705DE04244F}"/>
              </a:ext>
            </a:extLst>
          </p:cNvPr>
          <p:cNvGrpSpPr/>
          <p:nvPr/>
        </p:nvGrpSpPr>
        <p:grpSpPr>
          <a:xfrm>
            <a:off x="450974" y="1680756"/>
            <a:ext cx="5576991" cy="4066901"/>
            <a:chOff x="54755" y="1680756"/>
            <a:chExt cx="6696076" cy="4066901"/>
          </a:xfrm>
        </p:grpSpPr>
        <p:graphicFrame>
          <p:nvGraphicFramePr>
            <p:cNvPr id="5" name="Chart 4">
              <a:extLst>
                <a:ext uri="{FF2B5EF4-FFF2-40B4-BE49-F238E27FC236}">
                  <a16:creationId xmlns:a16="http://schemas.microsoft.com/office/drawing/2014/main" id="{48BFDDD5-8D20-4B2D-42EF-A6031D49EAD1}"/>
                </a:ext>
              </a:extLst>
            </p:cNvPr>
            <p:cNvGraphicFramePr>
              <a:graphicFrameLocks/>
            </p:cNvGraphicFramePr>
            <p:nvPr/>
          </p:nvGraphicFramePr>
          <p:xfrm>
            <a:off x="54755" y="2147207"/>
            <a:ext cx="6696076" cy="360045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A5F78607-870B-9E62-C450-A28F1BBC9881}"/>
                </a:ext>
              </a:extLst>
            </p:cNvPr>
            <p:cNvSpPr txBox="1"/>
            <p:nvPr/>
          </p:nvSpPr>
          <p:spPr>
            <a:xfrm>
              <a:off x="1334507" y="1680756"/>
              <a:ext cx="4136571"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646464"/>
                  </a:solidFill>
                  <a:effectLst/>
                  <a:uLnTx/>
                  <a:uFillTx/>
                  <a:latin typeface="Arial"/>
                  <a:ea typeface="+mn-ea"/>
                  <a:cs typeface="+mn-cs"/>
                </a:rPr>
                <a:t>Select African Exchange Rate Performance vs US Dollar</a:t>
              </a:r>
              <a:endParaRPr kumimoji="0" lang="en-KE" sz="1100" b="1" i="0" u="none" strike="noStrike" kern="1200" cap="none" spc="0" normalizeH="0" baseline="0" noProof="0" dirty="0">
                <a:ln>
                  <a:noFill/>
                </a:ln>
                <a:solidFill>
                  <a:srgbClr val="646464"/>
                </a:solidFill>
                <a:effectLst/>
                <a:uLnTx/>
                <a:uFillTx/>
                <a:latin typeface="Arial"/>
                <a:ea typeface="+mn-ea"/>
                <a:cs typeface="+mn-cs"/>
              </a:endParaRPr>
            </a:p>
          </p:txBody>
        </p:sp>
      </p:grpSp>
      <p:grpSp>
        <p:nvGrpSpPr>
          <p:cNvPr id="12" name="Group 11">
            <a:extLst>
              <a:ext uri="{FF2B5EF4-FFF2-40B4-BE49-F238E27FC236}">
                <a16:creationId xmlns:a16="http://schemas.microsoft.com/office/drawing/2014/main" id="{148C6AA8-F161-462C-30FE-A5B89A9B66E1}"/>
              </a:ext>
            </a:extLst>
          </p:cNvPr>
          <p:cNvGrpSpPr/>
          <p:nvPr/>
        </p:nvGrpSpPr>
        <p:grpSpPr>
          <a:xfrm>
            <a:off x="6648318" y="1309427"/>
            <a:ext cx="5214963" cy="923330"/>
            <a:chOff x="6629400" y="1492307"/>
            <a:chExt cx="5214963" cy="923330"/>
          </a:xfrm>
        </p:grpSpPr>
        <p:sp>
          <p:nvSpPr>
            <p:cNvPr id="13" name="TextBox 12">
              <a:extLst>
                <a:ext uri="{FF2B5EF4-FFF2-40B4-BE49-F238E27FC236}">
                  <a16:creationId xmlns:a16="http://schemas.microsoft.com/office/drawing/2014/main" id="{4876971A-B41D-DED8-0882-84FCBA6846A2}"/>
                </a:ext>
              </a:extLst>
            </p:cNvPr>
            <p:cNvSpPr txBox="1"/>
            <p:nvPr/>
          </p:nvSpPr>
          <p:spPr>
            <a:xfrm>
              <a:off x="7694355" y="1588488"/>
              <a:ext cx="4150008" cy="730969"/>
            </a:xfrm>
            <a:prstGeom prst="rect">
              <a:avLst/>
            </a:prstGeom>
            <a:noFill/>
          </p:spPr>
          <p:txBody>
            <a:bodyPr wrap="square" lIns="0" tIns="0" rIns="0" bIns="0" rtlCol="0">
              <a:spAutoFit/>
            </a:bodyPr>
            <a:lstStyle/>
            <a:p>
              <a:pPr marL="0" marR="0" lvl="0" indent="0" algn="l" defTabSz="914400" rtl="0" eaLnBrk="1" fontAlgn="auto" latinLnBrk="0" hangingPunct="1">
                <a:lnSpc>
                  <a:spcPts val="1500"/>
                </a:lnSpc>
                <a:spcBef>
                  <a:spcPts val="0"/>
                </a:spcBef>
                <a:spcAft>
                  <a:spcPts val="300"/>
                </a:spcAft>
                <a:buClrTx/>
                <a:buSzTx/>
                <a:buFontTx/>
                <a:buNone/>
                <a:tabLst/>
                <a:defRPr/>
              </a:pPr>
              <a:r>
                <a:rPr kumimoji="0" lang="en-US" sz="1200" b="1" i="0" u="none" strike="noStrike" kern="1200" cap="none" spc="0" normalizeH="0" baseline="0" noProof="0" dirty="0">
                  <a:ln>
                    <a:noFill/>
                  </a:ln>
                  <a:solidFill>
                    <a:srgbClr val="001F4E"/>
                  </a:solidFill>
                  <a:effectLst/>
                  <a:uLnTx/>
                  <a:uFillTx/>
                  <a:latin typeface="Arial"/>
                  <a:ea typeface="+mn-ea"/>
                  <a:cs typeface="+mn-cs"/>
                </a:rPr>
                <a:t>Economic Growth Challenges in Sub-Sahara Africa</a:t>
              </a:r>
              <a:endParaRPr kumimoji="0" lang="en-US" sz="1200" b="0" i="0" u="none" strike="noStrike" kern="1200" cap="none" spc="0" normalizeH="0" baseline="0" noProof="0" dirty="0">
                <a:ln>
                  <a:noFill/>
                </a:ln>
                <a:solidFill>
                  <a:srgbClr val="001F4E"/>
                </a:solidFill>
                <a:effectLst/>
                <a:uLnTx/>
                <a:uFillTx/>
                <a:latin typeface="Arial"/>
                <a:ea typeface="+mn-ea"/>
                <a:cs typeface="+mn-cs"/>
              </a:endParaRPr>
            </a:p>
            <a:p>
              <a:pPr marL="0" marR="0" lvl="0" indent="0" algn="l" defTabSz="914400" rtl="0" eaLnBrk="1" fontAlgn="auto" latinLnBrk="0" hangingPunct="1">
                <a:lnSpc>
                  <a:spcPts val="13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646464"/>
                  </a:solidFill>
                  <a:effectLst/>
                  <a:uLnTx/>
                  <a:uFillTx/>
                  <a:latin typeface="Arial"/>
                  <a:ea typeface="+mn-ea"/>
                  <a:cs typeface="+mn-cs"/>
                </a:rPr>
                <a:t>Factors such as unstable consumer demand, weak external demand, tight financial conditions, and regional political instability shaped the continent's economic growth.</a:t>
              </a:r>
            </a:p>
          </p:txBody>
        </p:sp>
        <p:sp>
          <p:nvSpPr>
            <p:cNvPr id="14" name="Oval 13">
              <a:extLst>
                <a:ext uri="{FF2B5EF4-FFF2-40B4-BE49-F238E27FC236}">
                  <a16:creationId xmlns:a16="http://schemas.microsoft.com/office/drawing/2014/main" id="{3B6A66BC-0142-C9BD-F7FE-8E9DD10097D5}"/>
                </a:ext>
              </a:extLst>
            </p:cNvPr>
            <p:cNvSpPr/>
            <p:nvPr/>
          </p:nvSpPr>
          <p:spPr>
            <a:xfrm>
              <a:off x="6629400" y="1492307"/>
              <a:ext cx="923330" cy="92333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grpSp>
      <p:grpSp>
        <p:nvGrpSpPr>
          <p:cNvPr id="15" name="Group 14">
            <a:extLst>
              <a:ext uri="{FF2B5EF4-FFF2-40B4-BE49-F238E27FC236}">
                <a16:creationId xmlns:a16="http://schemas.microsoft.com/office/drawing/2014/main" id="{11249EC8-C0BB-F5D6-6B63-91318F74DF74}"/>
              </a:ext>
            </a:extLst>
          </p:cNvPr>
          <p:cNvGrpSpPr/>
          <p:nvPr/>
        </p:nvGrpSpPr>
        <p:grpSpPr>
          <a:xfrm>
            <a:off x="6648318" y="2879351"/>
            <a:ext cx="5214963" cy="1102866"/>
            <a:chOff x="6629400" y="3062231"/>
            <a:chExt cx="5214963" cy="1102866"/>
          </a:xfrm>
        </p:grpSpPr>
        <p:sp>
          <p:nvSpPr>
            <p:cNvPr id="17" name="TextBox 16">
              <a:extLst>
                <a:ext uri="{FF2B5EF4-FFF2-40B4-BE49-F238E27FC236}">
                  <a16:creationId xmlns:a16="http://schemas.microsoft.com/office/drawing/2014/main" id="{8ED90B15-8BF9-F1B4-0825-930A96347324}"/>
                </a:ext>
              </a:extLst>
            </p:cNvPr>
            <p:cNvSpPr txBox="1"/>
            <p:nvPr/>
          </p:nvSpPr>
          <p:spPr>
            <a:xfrm>
              <a:off x="7694355" y="3062231"/>
              <a:ext cx="4150008" cy="1102866"/>
            </a:xfrm>
            <a:prstGeom prst="rect">
              <a:avLst/>
            </a:prstGeom>
            <a:noFill/>
          </p:spPr>
          <p:txBody>
            <a:bodyPr wrap="square" lIns="0" tIns="0" rIns="0" bIns="0" rtlCol="0">
              <a:spAutoFit/>
            </a:bodyPr>
            <a:lstStyle/>
            <a:p>
              <a:pPr marL="0" marR="0" lvl="0" indent="0" algn="l" defTabSz="914400" rtl="0" eaLnBrk="1" fontAlgn="auto" latinLnBrk="0" hangingPunct="1">
                <a:lnSpc>
                  <a:spcPts val="1500"/>
                </a:lnSpc>
                <a:spcBef>
                  <a:spcPts val="0"/>
                </a:spcBef>
                <a:spcAft>
                  <a:spcPts val="300"/>
                </a:spcAft>
                <a:buClrTx/>
                <a:buSzTx/>
                <a:buFontTx/>
                <a:buNone/>
                <a:tabLst/>
                <a:defRPr/>
              </a:pPr>
              <a:r>
                <a:rPr kumimoji="0" lang="en-US" sz="1200" b="1" i="0" u="none" strike="noStrike" kern="1200" cap="none" spc="0" normalizeH="0" baseline="0" noProof="0" dirty="0">
                  <a:ln>
                    <a:noFill/>
                  </a:ln>
                  <a:solidFill>
                    <a:srgbClr val="001F4E"/>
                  </a:solidFill>
                  <a:effectLst/>
                  <a:uLnTx/>
                  <a:uFillTx/>
                  <a:latin typeface="Arial"/>
                  <a:ea typeface="+mn-ea"/>
                  <a:cs typeface="+mn-cs"/>
                </a:rPr>
                <a:t>Inflation Dynamics and Monetary Policy in SSA</a:t>
              </a:r>
            </a:p>
            <a:p>
              <a:pPr marL="285750" marR="0" lvl="1" indent="-285750" algn="l" defTabSz="914400" rtl="0" eaLnBrk="1" fontAlgn="auto" latinLnBrk="0" hangingPunct="1">
                <a:lnSpc>
                  <a:spcPts val="1300"/>
                </a:lnSpc>
                <a:spcBef>
                  <a:spcPts val="0"/>
                </a:spcBef>
                <a:spcAft>
                  <a:spcPts val="300"/>
                </a:spcAft>
                <a:buClr>
                  <a:srgbClr val="001F4E"/>
                </a:buClr>
                <a:buSzTx/>
                <a:buFont typeface="Arial" panose="020B0604020202020204" pitchFamily="34" charset="0"/>
                <a:buChar char="●"/>
                <a:tabLst/>
                <a:defRPr/>
              </a:pPr>
              <a:r>
                <a:rPr kumimoji="0" lang="en-US" sz="1100" b="0" i="0" u="none" strike="noStrike" kern="1200" cap="none" spc="0" normalizeH="0" baseline="0" noProof="0" dirty="0">
                  <a:ln>
                    <a:noFill/>
                  </a:ln>
                  <a:solidFill>
                    <a:srgbClr val="646464"/>
                  </a:solidFill>
                  <a:effectLst/>
                  <a:uLnTx/>
                  <a:uFillTx/>
                  <a:latin typeface="Arial"/>
                  <a:ea typeface="+mn-ea"/>
                  <a:cs typeface="+mn-cs"/>
                </a:rPr>
                <a:t>Inflationary pressures decelerated significantly in SSA during 2023, attributed in part to proactive monetary policy tightening.</a:t>
              </a:r>
            </a:p>
            <a:p>
              <a:pPr marL="285750" marR="0" lvl="1" indent="-285750" algn="l" defTabSz="914400" rtl="0" eaLnBrk="1" fontAlgn="auto" latinLnBrk="0" hangingPunct="1">
                <a:lnSpc>
                  <a:spcPts val="1300"/>
                </a:lnSpc>
                <a:spcBef>
                  <a:spcPts val="0"/>
                </a:spcBef>
                <a:spcAft>
                  <a:spcPts val="300"/>
                </a:spcAft>
                <a:buClr>
                  <a:srgbClr val="001F4E"/>
                </a:buClr>
                <a:buSzTx/>
                <a:buFont typeface="Arial" panose="020B0604020202020204" pitchFamily="34" charset="0"/>
                <a:buChar char="●"/>
                <a:tabLst/>
                <a:defRPr/>
              </a:pPr>
              <a:r>
                <a:rPr kumimoji="0" lang="en-US" sz="1100" b="0" i="0" u="none" strike="noStrike" kern="1200" cap="none" spc="0" normalizeH="0" baseline="0" noProof="0" dirty="0">
                  <a:ln>
                    <a:noFill/>
                  </a:ln>
                  <a:solidFill>
                    <a:srgbClr val="646464"/>
                  </a:solidFill>
                  <a:effectLst/>
                  <a:uLnTx/>
                  <a:uFillTx/>
                  <a:latin typeface="Arial"/>
                  <a:ea typeface="+mn-ea"/>
                  <a:cs typeface="+mn-cs"/>
                </a:rPr>
                <a:t>Nations that implemented earlier policy rate tightening, like Uganda, saw faster inflation easing compared to those slower in tightening.</a:t>
              </a:r>
            </a:p>
          </p:txBody>
        </p:sp>
        <p:sp>
          <p:nvSpPr>
            <p:cNvPr id="18" name="Oval 17">
              <a:extLst>
                <a:ext uri="{FF2B5EF4-FFF2-40B4-BE49-F238E27FC236}">
                  <a16:creationId xmlns:a16="http://schemas.microsoft.com/office/drawing/2014/main" id="{CDC29DCE-AC9D-F9E1-8814-00416543085E}"/>
                </a:ext>
              </a:extLst>
            </p:cNvPr>
            <p:cNvSpPr/>
            <p:nvPr/>
          </p:nvSpPr>
          <p:spPr>
            <a:xfrm>
              <a:off x="6629400" y="3151999"/>
              <a:ext cx="923330" cy="92333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grpSp>
        <p:nvGrpSpPr>
          <p:cNvPr id="21" name="Group 20">
            <a:extLst>
              <a:ext uri="{FF2B5EF4-FFF2-40B4-BE49-F238E27FC236}">
                <a16:creationId xmlns:a16="http://schemas.microsoft.com/office/drawing/2014/main" id="{EC7C5A1F-9881-08D5-6A89-4391CA5265C9}"/>
              </a:ext>
            </a:extLst>
          </p:cNvPr>
          <p:cNvGrpSpPr/>
          <p:nvPr/>
        </p:nvGrpSpPr>
        <p:grpSpPr>
          <a:xfrm>
            <a:off x="6648318" y="4288975"/>
            <a:ext cx="5214963" cy="1603003"/>
            <a:chOff x="6629400" y="4471855"/>
            <a:chExt cx="5214963" cy="1603003"/>
          </a:xfrm>
        </p:grpSpPr>
        <p:sp>
          <p:nvSpPr>
            <p:cNvPr id="22" name="TextBox 21">
              <a:extLst>
                <a:ext uri="{FF2B5EF4-FFF2-40B4-BE49-F238E27FC236}">
                  <a16:creationId xmlns:a16="http://schemas.microsoft.com/office/drawing/2014/main" id="{1F3524C0-F229-892F-EDD4-C7C811757A3E}"/>
                </a:ext>
              </a:extLst>
            </p:cNvPr>
            <p:cNvSpPr txBox="1"/>
            <p:nvPr/>
          </p:nvSpPr>
          <p:spPr>
            <a:xfrm>
              <a:off x="7694355" y="4471855"/>
              <a:ext cx="4150008" cy="1603003"/>
            </a:xfrm>
            <a:prstGeom prst="rect">
              <a:avLst/>
            </a:prstGeom>
            <a:noFill/>
          </p:spPr>
          <p:txBody>
            <a:bodyPr wrap="square" lIns="0" tIns="0" rIns="0" bIns="0" rtlCol="0">
              <a:spAutoFit/>
            </a:bodyPr>
            <a:lstStyle/>
            <a:p>
              <a:pPr marL="0" marR="0" lvl="0" indent="0" algn="l" defTabSz="914400" rtl="0" eaLnBrk="1" fontAlgn="auto" latinLnBrk="0" hangingPunct="1">
                <a:lnSpc>
                  <a:spcPts val="1500"/>
                </a:lnSpc>
                <a:spcBef>
                  <a:spcPts val="0"/>
                </a:spcBef>
                <a:spcAft>
                  <a:spcPts val="300"/>
                </a:spcAft>
                <a:buClrTx/>
                <a:buSzTx/>
                <a:buFontTx/>
                <a:buNone/>
                <a:tabLst/>
                <a:defRPr/>
              </a:pPr>
              <a:r>
                <a:rPr kumimoji="0" lang="en-US" sz="1200" b="1" i="0" u="none" strike="noStrike" kern="1200" cap="none" spc="0" normalizeH="0" baseline="0" noProof="0" dirty="0">
                  <a:ln>
                    <a:noFill/>
                  </a:ln>
                  <a:solidFill>
                    <a:srgbClr val="001F4E"/>
                  </a:solidFill>
                  <a:effectLst/>
                  <a:uLnTx/>
                  <a:uFillTx/>
                  <a:latin typeface="Arial"/>
                  <a:ea typeface="+mn-ea"/>
                  <a:cs typeface="+mn-cs"/>
                </a:rPr>
                <a:t>Currency Challenges and Exchange Rate Trends</a:t>
              </a:r>
            </a:p>
            <a:p>
              <a:pPr marL="285750" marR="0" lvl="1" indent="-285750" algn="l" defTabSz="914400" rtl="0" eaLnBrk="1" fontAlgn="auto" latinLnBrk="0" hangingPunct="1">
                <a:lnSpc>
                  <a:spcPts val="1300"/>
                </a:lnSpc>
                <a:spcBef>
                  <a:spcPts val="0"/>
                </a:spcBef>
                <a:spcAft>
                  <a:spcPts val="300"/>
                </a:spcAft>
                <a:buClr>
                  <a:srgbClr val="001F4E"/>
                </a:buClr>
                <a:buSzTx/>
                <a:buFont typeface="Arial" panose="020B0604020202020204" pitchFamily="34" charset="0"/>
                <a:buChar char="●"/>
                <a:tabLst/>
                <a:defRPr/>
              </a:pPr>
              <a:r>
                <a:rPr kumimoji="0" lang="en-US" sz="1100" b="0" i="0" u="none" strike="noStrike" kern="1200" cap="none" spc="0" normalizeH="0" baseline="0" noProof="0" dirty="0">
                  <a:ln>
                    <a:noFill/>
                  </a:ln>
                  <a:solidFill>
                    <a:srgbClr val="646464"/>
                  </a:solidFill>
                  <a:effectLst/>
                  <a:uLnTx/>
                  <a:uFillTx/>
                  <a:latin typeface="Arial"/>
                  <a:ea typeface="+mn-ea"/>
                  <a:cs typeface="+mn-cs"/>
                </a:rPr>
                <a:t>Most SSA national currencies faced exchange rate losses relative to hard currencies, reflecting the persistent impact of monetary policy tightening and deteriorated macroeconomic indicators.</a:t>
              </a:r>
            </a:p>
            <a:p>
              <a:pPr marL="285750" marR="0" lvl="1" indent="-285750" algn="l" defTabSz="914400" rtl="0" eaLnBrk="1" fontAlgn="auto" latinLnBrk="0" hangingPunct="1">
                <a:lnSpc>
                  <a:spcPts val="1300"/>
                </a:lnSpc>
                <a:spcBef>
                  <a:spcPts val="0"/>
                </a:spcBef>
                <a:spcAft>
                  <a:spcPts val="300"/>
                </a:spcAft>
                <a:buClr>
                  <a:srgbClr val="001F4E"/>
                </a:buClr>
                <a:buSzTx/>
                <a:buFont typeface="Arial" panose="020B0604020202020204" pitchFamily="34" charset="0"/>
                <a:buChar char="●"/>
                <a:tabLst/>
                <a:defRPr/>
              </a:pPr>
              <a:r>
                <a:rPr kumimoji="0" lang="en-US" sz="1100" b="0" i="0" u="none" strike="noStrike" kern="1200" cap="none" spc="0" normalizeH="0" baseline="0" noProof="0" dirty="0">
                  <a:ln>
                    <a:noFill/>
                  </a:ln>
                  <a:solidFill>
                    <a:srgbClr val="646464"/>
                  </a:solidFill>
                  <a:effectLst/>
                  <a:uLnTx/>
                  <a:uFillTx/>
                  <a:latin typeface="Arial"/>
                  <a:ea typeface="+mn-ea"/>
                  <a:cs typeface="+mn-cs"/>
                </a:rPr>
                <a:t>The Nigerian Naira experienced the largest depreciation, losing up to 41.0% against the US Dollar, while the Kenyan Shilling depreciated by 21.3%. In contrast, the West African CFA Franc gained an average of 2.5% against the US dollar.</a:t>
              </a:r>
            </a:p>
          </p:txBody>
        </p:sp>
        <p:sp>
          <p:nvSpPr>
            <p:cNvPr id="23" name="Oval 22">
              <a:extLst>
                <a:ext uri="{FF2B5EF4-FFF2-40B4-BE49-F238E27FC236}">
                  <a16:creationId xmlns:a16="http://schemas.microsoft.com/office/drawing/2014/main" id="{47A3AB45-0F96-FF5A-ACF0-A64662B7131D}"/>
                </a:ext>
              </a:extLst>
            </p:cNvPr>
            <p:cNvSpPr/>
            <p:nvPr/>
          </p:nvSpPr>
          <p:spPr>
            <a:xfrm>
              <a:off x="6629400" y="4811691"/>
              <a:ext cx="923330" cy="92333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24" name="Graphic 23">
            <a:extLst>
              <a:ext uri="{FF2B5EF4-FFF2-40B4-BE49-F238E27FC236}">
                <a16:creationId xmlns:a16="http://schemas.microsoft.com/office/drawing/2014/main" id="{06242F9F-E9F2-38AB-16D7-AF4B6FFDE122}"/>
              </a:ext>
            </a:extLst>
          </p:cNvPr>
          <p:cNvPicPr>
            <a:picLocks noChangeAspect="1"/>
          </p:cNvPicPr>
          <p:nvPr/>
        </p:nvPicPr>
        <p:blipFill>
          <a:blip r:embed="rId4" cstate="screen">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835662" y="3156464"/>
            <a:ext cx="548640" cy="548640"/>
          </a:xfrm>
          <a:prstGeom prst="rect">
            <a:avLst/>
          </a:prstGeom>
        </p:spPr>
      </p:pic>
      <p:pic>
        <p:nvPicPr>
          <p:cNvPr id="25" name="Graphic 24">
            <a:extLst>
              <a:ext uri="{FF2B5EF4-FFF2-40B4-BE49-F238E27FC236}">
                <a16:creationId xmlns:a16="http://schemas.microsoft.com/office/drawing/2014/main" id="{7CC935A9-7274-A533-6450-B87AFCC9CD4E}"/>
              </a:ext>
            </a:extLst>
          </p:cNvPr>
          <p:cNvPicPr>
            <a:picLocks noChangeAspect="1"/>
          </p:cNvPicPr>
          <p:nvPr/>
        </p:nvPicPr>
        <p:blipFill>
          <a:blip r:embed="rId6" cstate="screen">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835662" y="4816156"/>
            <a:ext cx="548640" cy="548640"/>
          </a:xfrm>
          <a:prstGeom prst="rect">
            <a:avLst/>
          </a:prstGeom>
        </p:spPr>
      </p:pic>
      <p:pic>
        <p:nvPicPr>
          <p:cNvPr id="26" name="Graphic 25">
            <a:extLst>
              <a:ext uri="{FF2B5EF4-FFF2-40B4-BE49-F238E27FC236}">
                <a16:creationId xmlns:a16="http://schemas.microsoft.com/office/drawing/2014/main" id="{E6D328FB-788A-A743-416E-545A8E55298B}"/>
              </a:ext>
            </a:extLst>
          </p:cNvPr>
          <p:cNvPicPr>
            <a:picLocks noChangeAspect="1"/>
          </p:cNvPicPr>
          <p:nvPr/>
        </p:nvPicPr>
        <p:blipFill>
          <a:blip r:embed="rId8" cstate="screen">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835663" y="1496772"/>
            <a:ext cx="548640" cy="548640"/>
          </a:xfrm>
          <a:prstGeom prst="rect">
            <a:avLst/>
          </a:prstGeom>
        </p:spPr>
      </p:pic>
      <p:cxnSp>
        <p:nvCxnSpPr>
          <p:cNvPr id="27" name="Straight Connector 26">
            <a:extLst>
              <a:ext uri="{FF2B5EF4-FFF2-40B4-BE49-F238E27FC236}">
                <a16:creationId xmlns:a16="http://schemas.microsoft.com/office/drawing/2014/main" id="{99A974D1-1C6A-1DC5-4332-ED6107B70A77}"/>
              </a:ext>
            </a:extLst>
          </p:cNvPr>
          <p:cNvCxnSpPr/>
          <p:nvPr/>
        </p:nvCxnSpPr>
        <p:spPr>
          <a:xfrm>
            <a:off x="7705676" y="2600938"/>
            <a:ext cx="416234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737E908-75CE-B790-3E57-20961111870D}"/>
              </a:ext>
            </a:extLst>
          </p:cNvPr>
          <p:cNvCxnSpPr/>
          <p:nvPr/>
        </p:nvCxnSpPr>
        <p:spPr>
          <a:xfrm>
            <a:off x="7705677" y="4140889"/>
            <a:ext cx="416234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5037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500" fill="hold"/>
                                        <p:tgtEl>
                                          <p:spTgt spid="21"/>
                                        </p:tgtEl>
                                        <p:attrNameLst>
                                          <p:attrName>ppt_x</p:attrName>
                                        </p:attrNameLst>
                                      </p:cBhvr>
                                      <p:tavLst>
                                        <p:tav tm="0">
                                          <p:val>
                                            <p:strVal val="#ppt_x"/>
                                          </p:val>
                                        </p:tav>
                                        <p:tav tm="100000">
                                          <p:val>
                                            <p:strVal val="#ppt_x"/>
                                          </p:val>
                                        </p:tav>
                                      </p:tavLst>
                                    </p:anim>
                                    <p:anim calcmode="lin" valueType="num">
                                      <p:cBhvr additive="base">
                                        <p:cTn id="2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4A7EA26-741E-3ECE-A7B4-9FD4606A5CCE}"/>
              </a:ext>
            </a:extLst>
          </p:cNvPr>
          <p:cNvSpPr>
            <a:spLocks noGrp="1"/>
          </p:cNvSpPr>
          <p:nvPr>
            <p:ph type="title"/>
          </p:nvPr>
        </p:nvSpPr>
        <p:spPr>
          <a:xfrm>
            <a:off x="404786" y="382816"/>
            <a:ext cx="11382402" cy="276999"/>
          </a:xfrm>
        </p:spPr>
        <p:txBody>
          <a:bodyPr/>
          <a:lstStyle/>
          <a:p>
            <a:r>
              <a:rPr lang="en-US" sz="2000" b="0" spc="0" dirty="0">
                <a:cs typeface="Calibri Light" panose="020F0302020204030204" pitchFamily="34" charset="0"/>
              </a:rPr>
              <a:t>Regional Macro Outlook</a:t>
            </a:r>
            <a:endParaRPr lang="en-KE" sz="2000" b="0" spc="0" dirty="0">
              <a:cs typeface="Calibri Light" panose="020F0302020204030204" pitchFamily="34" charset="0"/>
            </a:endParaRPr>
          </a:p>
        </p:txBody>
      </p:sp>
      <p:sp>
        <p:nvSpPr>
          <p:cNvPr id="9" name="Text Placeholder 8">
            <a:extLst>
              <a:ext uri="{FF2B5EF4-FFF2-40B4-BE49-F238E27FC236}">
                <a16:creationId xmlns:a16="http://schemas.microsoft.com/office/drawing/2014/main" id="{69816C69-72DE-1B0D-3472-669F7B224932}"/>
              </a:ext>
            </a:extLst>
          </p:cNvPr>
          <p:cNvSpPr>
            <a:spLocks noGrp="1"/>
          </p:cNvSpPr>
          <p:nvPr>
            <p:ph type="body" sz="quarter" idx="18"/>
          </p:nvPr>
        </p:nvSpPr>
        <p:spPr/>
        <p:txBody>
          <a:bodyPr/>
          <a:lstStyle/>
          <a:p>
            <a:r>
              <a:rPr lang="en-US" dirty="0"/>
              <a:t>Ipsos</a:t>
            </a:r>
            <a:endParaRPr lang="en-KE" dirty="0"/>
          </a:p>
        </p:txBody>
      </p:sp>
      <p:sp>
        <p:nvSpPr>
          <p:cNvPr id="10" name="Text Placeholder 9">
            <a:extLst>
              <a:ext uri="{FF2B5EF4-FFF2-40B4-BE49-F238E27FC236}">
                <a16:creationId xmlns:a16="http://schemas.microsoft.com/office/drawing/2014/main" id="{C4D28D7E-ED8A-3C7C-6A1A-254B16363598}"/>
              </a:ext>
            </a:extLst>
          </p:cNvPr>
          <p:cNvSpPr>
            <a:spLocks noGrp="1"/>
          </p:cNvSpPr>
          <p:nvPr>
            <p:ph type="body" sz="quarter" idx="19"/>
          </p:nvPr>
        </p:nvSpPr>
        <p:spPr>
          <a:xfrm>
            <a:off x="399865" y="870585"/>
            <a:ext cx="11463416" cy="307777"/>
          </a:xfrm>
        </p:spPr>
        <p:txBody>
          <a:bodyPr/>
          <a:lstStyle/>
          <a:p>
            <a:r>
              <a:rPr lang="en-US" dirty="0"/>
              <a:t>48.8 Kenya PMI December - Inflationary pressures continue to hit demand </a:t>
            </a:r>
          </a:p>
        </p:txBody>
      </p:sp>
      <p:sp>
        <p:nvSpPr>
          <p:cNvPr id="2" name="Rectangle 1">
            <a:extLst>
              <a:ext uri="{FF2B5EF4-FFF2-40B4-BE49-F238E27FC236}">
                <a16:creationId xmlns:a16="http://schemas.microsoft.com/office/drawing/2014/main" id="{E258B270-F740-5C7D-7CA2-DB7AA7101C21}"/>
              </a:ext>
            </a:extLst>
          </p:cNvPr>
          <p:cNvSpPr/>
          <p:nvPr/>
        </p:nvSpPr>
        <p:spPr>
          <a:xfrm>
            <a:off x="10969767" y="3686540"/>
            <a:ext cx="1206442" cy="1878976"/>
          </a:xfrm>
          <a:prstGeom prst="rect">
            <a:avLst/>
          </a:prstGeom>
          <a:ln w="12700">
            <a:solidFill>
              <a:schemeClr val="bg1">
                <a:lumMod val="75000"/>
              </a:schemeClr>
            </a:solidFill>
          </a:ln>
        </p:spPr>
        <p:style>
          <a:lnRef idx="2">
            <a:schemeClr val="accent2"/>
          </a:lnRef>
          <a:fillRef idx="1">
            <a:schemeClr val="lt1"/>
          </a:fillRef>
          <a:effectRef idx="0">
            <a:schemeClr val="accent2"/>
          </a:effectRef>
          <a:fontRef idx="minor">
            <a:schemeClr val="dk1"/>
          </a:fontRef>
        </p:style>
        <p:txBody>
          <a:bodyPr rtlCol="0" anchor="ctr">
            <a:spAutoFit/>
          </a:bodyPr>
          <a:lstStyle/>
          <a:p>
            <a:pPr marL="0" marR="0" lvl="0" indent="0" algn="l" defTabSz="914400" rtl="0" eaLnBrk="1" fontAlgn="auto" latinLnBrk="0" hangingPunct="1">
              <a:lnSpc>
                <a:spcPts val="1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646464"/>
                </a:solidFill>
                <a:effectLst/>
                <a:uLnTx/>
                <a:uFillTx/>
                <a:latin typeface="Helvetica Neue"/>
                <a:ea typeface="+mn-ea"/>
                <a:cs typeface="+mn-cs"/>
              </a:rPr>
              <a:t>Based on five individual indexes with the following weights: New Orders, Output , Employment, Suppliers’ Delivery Times and Stock of Items Purchased. A reading above 50 indicates an expansion of; &lt;50 represents a contraction</a:t>
            </a:r>
            <a:endParaRPr kumimoji="0" lang="en-KE" sz="2400" b="1" i="0" u="none" strike="noStrike" kern="1200" cap="none" spc="0" normalizeH="0" baseline="0" noProof="0" dirty="0">
              <a:ln>
                <a:noFill/>
              </a:ln>
              <a:solidFill>
                <a:srgbClr val="646464"/>
              </a:solidFill>
              <a:effectLst/>
              <a:uLnTx/>
              <a:uFillTx/>
              <a:latin typeface="Arial"/>
              <a:ea typeface="+mn-ea"/>
              <a:cs typeface="+mn-cs"/>
            </a:endParaRPr>
          </a:p>
        </p:txBody>
      </p:sp>
      <p:graphicFrame>
        <p:nvGraphicFramePr>
          <p:cNvPr id="8" name="Chart 7">
            <a:extLst>
              <a:ext uri="{FF2B5EF4-FFF2-40B4-BE49-F238E27FC236}">
                <a16:creationId xmlns:a16="http://schemas.microsoft.com/office/drawing/2014/main" id="{86692DD0-9E8C-18D8-9A0F-11A3A0E7DAC4}"/>
              </a:ext>
            </a:extLst>
          </p:cNvPr>
          <p:cNvGraphicFramePr>
            <a:graphicFrameLocks/>
          </p:cNvGraphicFramePr>
          <p:nvPr>
            <p:extLst>
              <p:ext uri="{D42A27DB-BD31-4B8C-83A1-F6EECF244321}">
                <p14:modId xmlns:p14="http://schemas.microsoft.com/office/powerpoint/2010/main" val="3684810092"/>
              </p:ext>
            </p:extLst>
          </p:nvPr>
        </p:nvGraphicFramePr>
        <p:xfrm>
          <a:off x="609379" y="1387830"/>
          <a:ext cx="4733408" cy="241519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4A02332A-C740-23CE-0C5C-F3970B5C1628}"/>
              </a:ext>
            </a:extLst>
          </p:cNvPr>
          <p:cNvGraphicFramePr>
            <a:graphicFrameLocks/>
          </p:cNvGraphicFramePr>
          <p:nvPr>
            <p:extLst>
              <p:ext uri="{D42A27DB-BD31-4B8C-83A1-F6EECF244321}">
                <p14:modId xmlns:p14="http://schemas.microsoft.com/office/powerpoint/2010/main" val="3751981454"/>
              </p:ext>
            </p:extLst>
          </p:nvPr>
        </p:nvGraphicFramePr>
        <p:xfrm>
          <a:off x="5601329" y="3817164"/>
          <a:ext cx="5338093" cy="255957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 name="Chart 15">
            <a:extLst>
              <a:ext uri="{FF2B5EF4-FFF2-40B4-BE49-F238E27FC236}">
                <a16:creationId xmlns:a16="http://schemas.microsoft.com/office/drawing/2014/main" id="{F046C458-3614-E364-D2D2-BF1A196A6853}"/>
              </a:ext>
            </a:extLst>
          </p:cNvPr>
          <p:cNvGraphicFramePr>
            <a:graphicFrameLocks/>
          </p:cNvGraphicFramePr>
          <p:nvPr>
            <p:extLst>
              <p:ext uri="{D42A27DB-BD31-4B8C-83A1-F6EECF244321}">
                <p14:modId xmlns:p14="http://schemas.microsoft.com/office/powerpoint/2010/main" val="1051313583"/>
              </p:ext>
            </p:extLst>
          </p:nvPr>
        </p:nvGraphicFramePr>
        <p:xfrm>
          <a:off x="596550" y="3817164"/>
          <a:ext cx="4733414" cy="241519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 name="Chart 18">
            <a:extLst>
              <a:ext uri="{FF2B5EF4-FFF2-40B4-BE49-F238E27FC236}">
                <a16:creationId xmlns:a16="http://schemas.microsoft.com/office/drawing/2014/main" id="{882DBEBA-A2B2-A011-78EE-8538DB37621E}"/>
              </a:ext>
            </a:extLst>
          </p:cNvPr>
          <p:cNvGraphicFramePr>
            <a:graphicFrameLocks/>
          </p:cNvGraphicFramePr>
          <p:nvPr>
            <p:extLst>
              <p:ext uri="{D42A27DB-BD31-4B8C-83A1-F6EECF244321}">
                <p14:modId xmlns:p14="http://schemas.microsoft.com/office/powerpoint/2010/main" val="3778813761"/>
              </p:ext>
            </p:extLst>
          </p:nvPr>
        </p:nvGraphicFramePr>
        <p:xfrm>
          <a:off x="5719614" y="1402676"/>
          <a:ext cx="5338065" cy="2415190"/>
        </p:xfrm>
        <a:graphic>
          <a:graphicData uri="http://schemas.openxmlformats.org/drawingml/2006/chart">
            <c:chart xmlns:c="http://schemas.openxmlformats.org/drawingml/2006/chart" xmlns:r="http://schemas.openxmlformats.org/officeDocument/2006/relationships" r:id="rId6"/>
          </a:graphicData>
        </a:graphic>
      </p:graphicFrame>
      <p:cxnSp>
        <p:nvCxnSpPr>
          <p:cNvPr id="20" name="Straight Connector 19">
            <a:extLst>
              <a:ext uri="{FF2B5EF4-FFF2-40B4-BE49-F238E27FC236}">
                <a16:creationId xmlns:a16="http://schemas.microsoft.com/office/drawing/2014/main" id="{329AB209-E161-9976-638A-B72FBAC836C8}"/>
              </a:ext>
            </a:extLst>
          </p:cNvPr>
          <p:cNvCxnSpPr>
            <a:cxnSpLocks/>
          </p:cNvCxnSpPr>
          <p:nvPr/>
        </p:nvCxnSpPr>
        <p:spPr>
          <a:xfrm>
            <a:off x="10532250" y="4626028"/>
            <a:ext cx="437517" cy="0"/>
          </a:xfrm>
          <a:prstGeom prst="line">
            <a:avLst/>
          </a:prstGeom>
          <a:ln w="12700">
            <a:solidFill>
              <a:schemeClr val="bg1">
                <a:lumMod val="75000"/>
              </a:schemeClr>
            </a:solidFill>
            <a:headEnd type="ova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2729850-26BB-10F8-4317-84DE7C1E5705}"/>
              </a:ext>
            </a:extLst>
          </p:cNvPr>
          <p:cNvCxnSpPr>
            <a:cxnSpLocks/>
          </p:cNvCxnSpPr>
          <p:nvPr/>
        </p:nvCxnSpPr>
        <p:spPr>
          <a:xfrm>
            <a:off x="5527815" y="1503405"/>
            <a:ext cx="0" cy="4971779"/>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ACD36B1-6D64-4ACA-E6C5-319ADE556930}"/>
              </a:ext>
            </a:extLst>
          </p:cNvPr>
          <p:cNvCxnSpPr>
            <a:cxnSpLocks/>
          </p:cNvCxnSpPr>
          <p:nvPr/>
        </p:nvCxnSpPr>
        <p:spPr>
          <a:xfrm>
            <a:off x="521134" y="3788882"/>
            <a:ext cx="10499789"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C49C6970-78E8-38B9-70B5-FEB1821CDB0F}"/>
              </a:ext>
            </a:extLst>
          </p:cNvPr>
          <p:cNvCxnSpPr>
            <a:cxnSpLocks/>
          </p:cNvCxnSpPr>
          <p:nvPr/>
        </p:nvCxnSpPr>
        <p:spPr>
          <a:xfrm>
            <a:off x="5044561" y="4527691"/>
            <a:ext cx="0" cy="1479274"/>
          </a:xfrm>
          <a:prstGeom prst="straightConnector1">
            <a:avLst/>
          </a:prstGeom>
          <a:ln>
            <a:solidFill>
              <a:srgbClr val="FF0000"/>
            </a:solidFill>
            <a:prstDash val="sysDot"/>
            <a:headEnd type="triangle"/>
            <a:tailEnd type="triangle"/>
          </a:ln>
        </p:spPr>
        <p:style>
          <a:lnRef idx="2">
            <a:schemeClr val="accent5"/>
          </a:lnRef>
          <a:fillRef idx="0">
            <a:schemeClr val="accent5"/>
          </a:fillRef>
          <a:effectRef idx="1">
            <a:schemeClr val="accent5"/>
          </a:effectRef>
          <a:fontRef idx="minor">
            <a:schemeClr val="tx1"/>
          </a:fontRef>
        </p:style>
      </p:cxnSp>
      <p:sp>
        <p:nvSpPr>
          <p:cNvPr id="34" name="TextBox 33">
            <a:extLst>
              <a:ext uri="{FF2B5EF4-FFF2-40B4-BE49-F238E27FC236}">
                <a16:creationId xmlns:a16="http://schemas.microsoft.com/office/drawing/2014/main" id="{0668CD1A-A874-4D1A-7571-F85F96948442}"/>
              </a:ext>
            </a:extLst>
          </p:cNvPr>
          <p:cNvSpPr txBox="1"/>
          <p:nvPr/>
        </p:nvSpPr>
        <p:spPr>
          <a:xfrm>
            <a:off x="4388178" y="4939401"/>
            <a:ext cx="528991" cy="184666"/>
          </a:xfrm>
          <a:prstGeom prst="rect">
            <a:avLst/>
          </a:prstGeom>
          <a:noFill/>
        </p:spPr>
        <p:txBody>
          <a:bodyPr wrap="none" lIns="0" tIns="0" rIns="0" bIns="0" rtlCol="0">
            <a:spAutoFit/>
          </a:bodyPr>
          <a:lstStyle/>
          <a:p>
            <a:pPr marL="0" marR="0" lvl="0" indent="0" algn="ctr" defTabSz="914400" rtl="0" eaLnBrk="1" fontAlgn="auto" latinLnBrk="0" hangingPunct="1">
              <a:lnSpc>
                <a:spcPts val="14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0000"/>
                </a:solidFill>
                <a:effectLst/>
                <a:uLnTx/>
                <a:uFillTx/>
                <a:latin typeface="Arial"/>
                <a:ea typeface="+mn-ea"/>
                <a:cs typeface="+mn-cs"/>
              </a:rPr>
              <a:t>- 21.3%</a:t>
            </a:r>
            <a:endParaRPr kumimoji="0" lang="en-KE" sz="1200" b="1" i="0" u="none" strike="noStrike" kern="1200" cap="none" spc="0" normalizeH="0" baseline="0" noProof="0" dirty="0">
              <a:ln>
                <a:noFill/>
              </a:ln>
              <a:solidFill>
                <a:srgbClr val="FF0000"/>
              </a:solidFill>
              <a:effectLst/>
              <a:uLnTx/>
              <a:uFillTx/>
              <a:latin typeface="Arial"/>
              <a:ea typeface="+mn-ea"/>
              <a:cs typeface="+mn-cs"/>
            </a:endParaRPr>
          </a:p>
        </p:txBody>
      </p:sp>
      <p:sp>
        <p:nvSpPr>
          <p:cNvPr id="3" name="TextBox 2">
            <a:extLst>
              <a:ext uri="{FF2B5EF4-FFF2-40B4-BE49-F238E27FC236}">
                <a16:creationId xmlns:a16="http://schemas.microsoft.com/office/drawing/2014/main" id="{981E57A5-B906-EA7F-6298-D7708DBDE6BD}"/>
              </a:ext>
            </a:extLst>
          </p:cNvPr>
          <p:cNvSpPr txBox="1"/>
          <p:nvPr/>
        </p:nvSpPr>
        <p:spPr>
          <a:xfrm>
            <a:off x="10720749" y="2512122"/>
            <a:ext cx="1225015" cy="261610"/>
          </a:xfrm>
          <a:prstGeom prst="rect">
            <a:avLst/>
          </a:prstGeom>
          <a:noFill/>
        </p:spPr>
        <p:txBody>
          <a:bodyPr wrap="none" rtlCol="0">
            <a:spAutoFit/>
          </a:bodyPr>
          <a:lstStyle/>
          <a:p>
            <a:r>
              <a:rPr lang="en-US" sz="1100" dirty="0">
                <a:solidFill>
                  <a:srgbClr val="FF0000"/>
                </a:solidFill>
              </a:rPr>
              <a:t>Jan-2024 (7.5%)</a:t>
            </a:r>
            <a:endParaRPr lang="en-KE" sz="1100" dirty="0">
              <a:solidFill>
                <a:srgbClr val="FF0000"/>
              </a:solidFill>
            </a:endParaRPr>
          </a:p>
        </p:txBody>
      </p:sp>
      <p:sp>
        <p:nvSpPr>
          <p:cNvPr id="4" name="TextBox 3">
            <a:extLst>
              <a:ext uri="{FF2B5EF4-FFF2-40B4-BE49-F238E27FC236}">
                <a16:creationId xmlns:a16="http://schemas.microsoft.com/office/drawing/2014/main" id="{FD0D7095-0E04-E413-7AEC-B2CA1A2E3C34}"/>
              </a:ext>
            </a:extLst>
          </p:cNvPr>
          <p:cNvSpPr txBox="1"/>
          <p:nvPr/>
        </p:nvSpPr>
        <p:spPr>
          <a:xfrm>
            <a:off x="4461273" y="6206099"/>
            <a:ext cx="1140056" cy="261610"/>
          </a:xfrm>
          <a:prstGeom prst="rect">
            <a:avLst/>
          </a:prstGeom>
          <a:noFill/>
        </p:spPr>
        <p:txBody>
          <a:bodyPr wrap="none" rtlCol="0">
            <a:spAutoFit/>
          </a:bodyPr>
          <a:lstStyle/>
          <a:p>
            <a:r>
              <a:rPr lang="en-US" sz="1100" dirty="0">
                <a:solidFill>
                  <a:srgbClr val="FF0000"/>
                </a:solidFill>
              </a:rPr>
              <a:t>Jan-2024 (146)</a:t>
            </a:r>
            <a:endParaRPr lang="en-KE" sz="1100" dirty="0">
              <a:solidFill>
                <a:srgbClr val="FF0000"/>
              </a:solidFill>
            </a:endParaRPr>
          </a:p>
        </p:txBody>
      </p:sp>
      <p:sp>
        <p:nvSpPr>
          <p:cNvPr id="5" name="TextBox 4">
            <a:extLst>
              <a:ext uri="{FF2B5EF4-FFF2-40B4-BE49-F238E27FC236}">
                <a16:creationId xmlns:a16="http://schemas.microsoft.com/office/drawing/2014/main" id="{792440BE-E8C3-74CA-CAAA-3E8BF6CDD348}"/>
              </a:ext>
            </a:extLst>
          </p:cNvPr>
          <p:cNvSpPr txBox="1"/>
          <p:nvPr/>
        </p:nvSpPr>
        <p:spPr>
          <a:xfrm>
            <a:off x="4067719" y="3053776"/>
            <a:ext cx="1505540" cy="261610"/>
          </a:xfrm>
          <a:prstGeom prst="rect">
            <a:avLst/>
          </a:prstGeom>
          <a:noFill/>
        </p:spPr>
        <p:txBody>
          <a:bodyPr wrap="none" rtlCol="0">
            <a:spAutoFit/>
          </a:bodyPr>
          <a:lstStyle/>
          <a:p>
            <a:r>
              <a:rPr lang="en-US" sz="1100" dirty="0">
                <a:solidFill>
                  <a:srgbClr val="FF0000"/>
                </a:solidFill>
              </a:rPr>
              <a:t>Forecast - 2024 (6%)</a:t>
            </a:r>
            <a:endParaRPr lang="en-KE" sz="1100" dirty="0">
              <a:solidFill>
                <a:srgbClr val="FF0000"/>
              </a:solidFill>
            </a:endParaRPr>
          </a:p>
        </p:txBody>
      </p:sp>
    </p:spTree>
    <p:extLst>
      <p:ext uri="{BB962C8B-B14F-4D97-AF65-F5344CB8AC3E}">
        <p14:creationId xmlns:p14="http://schemas.microsoft.com/office/powerpoint/2010/main" val="4596426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4A7EA26-741E-3ECE-A7B4-9FD4606A5CCE}"/>
              </a:ext>
            </a:extLst>
          </p:cNvPr>
          <p:cNvSpPr>
            <a:spLocks noGrp="1"/>
          </p:cNvSpPr>
          <p:nvPr>
            <p:ph type="title"/>
          </p:nvPr>
        </p:nvSpPr>
        <p:spPr>
          <a:xfrm>
            <a:off x="404786" y="382816"/>
            <a:ext cx="11382402" cy="276999"/>
          </a:xfrm>
        </p:spPr>
        <p:txBody>
          <a:bodyPr/>
          <a:lstStyle/>
          <a:p>
            <a:r>
              <a:rPr lang="en-US" sz="2000" b="0" spc="0" dirty="0">
                <a:cs typeface="Calibri Light" panose="020F0302020204030204" pitchFamily="34" charset="0"/>
              </a:rPr>
              <a:t>Economy &amp; Media</a:t>
            </a:r>
            <a:endParaRPr lang="en-KE" sz="2000" b="0" spc="0" dirty="0">
              <a:cs typeface="Calibri Light" panose="020F0302020204030204" pitchFamily="34" charset="0"/>
            </a:endParaRPr>
          </a:p>
        </p:txBody>
      </p:sp>
      <p:sp>
        <p:nvSpPr>
          <p:cNvPr id="10" name="Text Placeholder 9">
            <a:extLst>
              <a:ext uri="{FF2B5EF4-FFF2-40B4-BE49-F238E27FC236}">
                <a16:creationId xmlns:a16="http://schemas.microsoft.com/office/drawing/2014/main" id="{C4D28D7E-ED8A-3C7C-6A1A-254B16363598}"/>
              </a:ext>
            </a:extLst>
          </p:cNvPr>
          <p:cNvSpPr>
            <a:spLocks noGrp="1"/>
          </p:cNvSpPr>
          <p:nvPr>
            <p:ph type="body" sz="quarter" idx="19"/>
          </p:nvPr>
        </p:nvSpPr>
        <p:spPr>
          <a:xfrm>
            <a:off x="399865" y="870585"/>
            <a:ext cx="11463416" cy="307777"/>
          </a:xfrm>
        </p:spPr>
        <p:txBody>
          <a:bodyPr/>
          <a:lstStyle/>
          <a:p>
            <a:r>
              <a:rPr lang="en-US" dirty="0"/>
              <a:t>SSA predictions</a:t>
            </a:r>
          </a:p>
        </p:txBody>
      </p:sp>
      <p:sp>
        <p:nvSpPr>
          <p:cNvPr id="7" name="Text Placeholder 6">
            <a:extLst>
              <a:ext uri="{FF2B5EF4-FFF2-40B4-BE49-F238E27FC236}">
                <a16:creationId xmlns:a16="http://schemas.microsoft.com/office/drawing/2014/main" id="{6C2BAAF0-40CB-AACA-B308-B5E41CC8D4CC}"/>
              </a:ext>
            </a:extLst>
          </p:cNvPr>
          <p:cNvSpPr>
            <a:spLocks noGrp="1"/>
          </p:cNvSpPr>
          <p:nvPr>
            <p:ph type="body" sz="quarter" idx="18"/>
          </p:nvPr>
        </p:nvSpPr>
        <p:spPr/>
        <p:txBody>
          <a:bodyPr/>
          <a:lstStyle/>
          <a:p>
            <a:endParaRPr lang="en-KE"/>
          </a:p>
        </p:txBody>
      </p:sp>
      <p:sp>
        <p:nvSpPr>
          <p:cNvPr id="21" name="Content Placeholder 12">
            <a:extLst>
              <a:ext uri="{FF2B5EF4-FFF2-40B4-BE49-F238E27FC236}">
                <a16:creationId xmlns:a16="http://schemas.microsoft.com/office/drawing/2014/main" id="{AE302E40-A5FC-084F-9057-4242D4AC39D5}"/>
              </a:ext>
            </a:extLst>
          </p:cNvPr>
          <p:cNvSpPr txBox="1">
            <a:spLocks/>
          </p:cNvSpPr>
          <p:nvPr/>
        </p:nvSpPr>
        <p:spPr>
          <a:xfrm>
            <a:off x="228600" y="2495945"/>
            <a:ext cx="4109444" cy="3372223"/>
          </a:xfrm>
          <a:prstGeom prst="rect">
            <a:avLst/>
          </a:prstGeom>
        </p:spPr>
        <p:txBody>
          <a:bodyPr vert="horz" lIns="0" tIns="0" rIns="0" bIns="0" rtlCol="0">
            <a:noAutofit/>
          </a:bodyPr>
          <a:lstStyle>
            <a:lvl1pPr marL="171446" indent="-171446" algn="l" defTabSz="913509" rtl="0" eaLnBrk="1" latinLnBrk="0" hangingPunct="1">
              <a:lnSpc>
                <a:spcPct val="100000"/>
              </a:lnSpc>
              <a:spcBef>
                <a:spcPts val="0"/>
              </a:spcBef>
              <a:spcAft>
                <a:spcPts val="300"/>
              </a:spcAft>
              <a:buSzPct val="100000"/>
              <a:buFont typeface="Arial" panose="020B0604020202020204" pitchFamily="34" charset="0"/>
              <a:buChar char="•"/>
              <a:defRPr sz="1599" b="0" kern="1200">
                <a:solidFill>
                  <a:schemeClr val="tx1"/>
                </a:solidFill>
                <a:latin typeface="+mn-lt"/>
                <a:ea typeface="+mn-ea"/>
                <a:cs typeface="+mn-cs"/>
              </a:defRPr>
            </a:lvl1pPr>
            <a:lvl2pPr marL="458871" indent="-234722" algn="l" defTabSz="913509" rtl="0" eaLnBrk="1" latinLnBrk="0" hangingPunct="1">
              <a:lnSpc>
                <a:spcPct val="100000"/>
              </a:lnSpc>
              <a:spcBef>
                <a:spcPts val="0"/>
              </a:spcBef>
              <a:spcAft>
                <a:spcPts val="300"/>
              </a:spcAft>
              <a:buSzPct val="80000"/>
              <a:buFontTx/>
              <a:buBlip>
                <a:blip r:embed="rId3"/>
              </a:buBlip>
              <a:defRPr sz="1599" kern="1200">
                <a:solidFill>
                  <a:schemeClr val="tx1"/>
                </a:solidFill>
                <a:latin typeface="+mn-lt"/>
                <a:ea typeface="+mn-ea"/>
                <a:cs typeface="+mn-cs"/>
              </a:defRPr>
            </a:lvl2pPr>
            <a:lvl3pPr marL="713679" indent="-171284" algn="l" defTabSz="913509" rtl="0" eaLnBrk="1" latinLnBrk="0" hangingPunct="1">
              <a:lnSpc>
                <a:spcPct val="100000"/>
              </a:lnSpc>
              <a:spcBef>
                <a:spcPts val="0"/>
              </a:spcBef>
              <a:spcAft>
                <a:spcPts val="300"/>
              </a:spcAft>
              <a:buFont typeface="Arial" panose="020B0604020202020204" pitchFamily="34" charset="0"/>
              <a:buChar char="‒"/>
              <a:defRPr sz="1399" kern="1200">
                <a:solidFill>
                  <a:schemeClr val="tx1"/>
                </a:solidFill>
                <a:latin typeface="+mn-lt"/>
                <a:ea typeface="+mn-ea"/>
                <a:cs typeface="+mn-cs"/>
              </a:defRPr>
            </a:lvl3pPr>
            <a:lvl4pPr marL="986463" indent="-228377" algn="l" defTabSz="913509" rtl="0" eaLnBrk="1" latinLnBrk="0" hangingPunct="1">
              <a:lnSpc>
                <a:spcPct val="90000"/>
              </a:lnSpc>
              <a:spcBef>
                <a:spcPts val="500"/>
              </a:spcBef>
              <a:buFont typeface="Arial" panose="020B0604020202020204" pitchFamily="34" charset="0"/>
              <a:buChar char="•"/>
              <a:defRPr sz="1099" kern="1200">
                <a:solidFill>
                  <a:schemeClr val="bg2"/>
                </a:solidFill>
                <a:latin typeface="+mn-lt"/>
                <a:ea typeface="+mn-ea"/>
                <a:cs typeface="+mn-cs"/>
              </a:defRPr>
            </a:lvl4pPr>
            <a:lvl5pPr marL="1260831" indent="-228377" algn="l" defTabSz="913509" rtl="0" eaLnBrk="1" latinLnBrk="0" hangingPunct="1">
              <a:lnSpc>
                <a:spcPct val="90000"/>
              </a:lnSpc>
              <a:spcBef>
                <a:spcPts val="500"/>
              </a:spcBef>
              <a:buFont typeface="HelveticaNeueLT Std Lt Cn" panose="020B0406020202030204" pitchFamily="34" charset="0"/>
              <a:buChar char="−"/>
              <a:defRPr sz="1051" kern="1200">
                <a:solidFill>
                  <a:schemeClr val="bg2"/>
                </a:solidFill>
                <a:latin typeface="+mn-lt"/>
                <a:ea typeface="+mn-ea"/>
                <a:cs typeface="+mn-cs"/>
              </a:defRPr>
            </a:lvl5pPr>
            <a:lvl6pPr marL="2512148" indent="-228377" algn="l" defTabSz="913509"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68904" indent="-228377" algn="l" defTabSz="913509"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5657" indent="-228377" algn="l" defTabSz="913509"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2411" indent="-228377" algn="l" defTabSz="913509"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342900" marR="0" lvl="0" indent="-342900" algn="l" defTabSz="913509" rtl="0" eaLnBrk="1" fontAlgn="auto" latinLnBrk="0" hangingPunct="1">
              <a:lnSpc>
                <a:spcPct val="100000"/>
              </a:lnSpc>
              <a:spcBef>
                <a:spcPts val="0"/>
              </a:spcBef>
              <a:spcAft>
                <a:spcPts val="300"/>
              </a:spcAft>
              <a:buClrTx/>
              <a:buSzPts val="1000"/>
              <a:buFont typeface="Symbol" panose="05050102010706020507" pitchFamily="18" charset="2"/>
              <a:buChar char=""/>
              <a:tabLst>
                <a:tab pos="457200" algn="l"/>
              </a:tabLst>
              <a:defRPr/>
            </a:pPr>
            <a:r>
              <a:rPr kumimoji="0" lang="en-KE" sz="1200" b="1" i="0" u="none" strike="noStrike" kern="1200" cap="none" spc="0" normalizeH="0" baseline="0" noProof="0" dirty="0">
                <a:ln>
                  <a:noFill/>
                </a:ln>
                <a:solidFill>
                  <a:srgbClr val="1F1F1F"/>
                </a:solidFill>
                <a:effectLst/>
                <a:uLnTx/>
                <a:uFillTx/>
                <a:latin typeface="Arial" panose="020B0604020202020204" pitchFamily="34" charset="0"/>
                <a:ea typeface="Times New Roman" panose="02020603050405020304" pitchFamily="18" charset="0"/>
                <a:cs typeface="+mn-cs"/>
              </a:rPr>
              <a:t>Unstable consumer demand, weak external demand, and tight financial conditions:</a:t>
            </a:r>
            <a:r>
              <a:rPr kumimoji="0" lang="en-KE" sz="1200" b="0" i="0" u="none" strike="noStrike" kern="1200" cap="none" spc="0" normalizeH="0" baseline="0" noProof="0" dirty="0">
                <a:ln>
                  <a:noFill/>
                </a:ln>
                <a:solidFill>
                  <a:srgbClr val="1F1F1F"/>
                </a:solidFill>
                <a:effectLst/>
                <a:uLnTx/>
                <a:uFillTx/>
                <a:latin typeface="Arial" panose="020B0604020202020204" pitchFamily="34" charset="0"/>
                <a:ea typeface="Times New Roman" panose="02020603050405020304" pitchFamily="18" charset="0"/>
                <a:cs typeface="+mn-cs"/>
              </a:rPr>
              <a:t> These factors could lead to:</a:t>
            </a:r>
            <a:endParaRPr kumimoji="0" lang="en-KE" sz="1200" b="0" i="0" u="none" strike="noStrike" kern="1200" cap="none" spc="0" normalizeH="0" baseline="0" noProof="0" dirty="0">
              <a:ln>
                <a:noFill/>
              </a:ln>
              <a:solidFill>
                <a:srgbClr val="1F1F1F"/>
              </a:solidFill>
              <a:effectLst/>
              <a:uLnTx/>
              <a:uFillTx/>
              <a:latin typeface="Calibri" panose="020F0502020204030204" pitchFamily="34" charset="0"/>
              <a:ea typeface="Calibri" panose="020F0502020204030204" pitchFamily="34" charset="0"/>
              <a:cs typeface="+mn-cs"/>
            </a:endParaRPr>
          </a:p>
          <a:p>
            <a:pPr marL="742950" marR="0" lvl="1" indent="-285750" algn="l" defTabSz="913509" rtl="0" eaLnBrk="1" fontAlgn="auto" latinLnBrk="0" hangingPunct="1">
              <a:lnSpc>
                <a:spcPct val="100000"/>
              </a:lnSpc>
              <a:spcBef>
                <a:spcPts val="0"/>
              </a:spcBef>
              <a:spcAft>
                <a:spcPts val="300"/>
              </a:spcAft>
              <a:buClrTx/>
              <a:buSzPts val="1000"/>
              <a:buFont typeface="Courier New" panose="02070309020205020404" pitchFamily="49" charset="0"/>
              <a:buChar char="o"/>
              <a:tabLst>
                <a:tab pos="914400" algn="l"/>
              </a:tabLst>
              <a:defRPr/>
            </a:pPr>
            <a:r>
              <a:rPr kumimoji="0" lang="en-KE" sz="1200" b="1" i="0" u="none" strike="noStrike" kern="1200" cap="none" spc="0" normalizeH="0" baseline="0" noProof="0" dirty="0">
                <a:ln>
                  <a:noFill/>
                </a:ln>
                <a:solidFill>
                  <a:srgbClr val="1F1F1F"/>
                </a:solidFill>
                <a:effectLst/>
                <a:uLnTx/>
                <a:uFillTx/>
                <a:latin typeface="Arial" panose="020B0604020202020204" pitchFamily="34" charset="0"/>
                <a:ea typeface="Times New Roman" panose="02020603050405020304" pitchFamily="18" charset="0"/>
                <a:cs typeface="Times New Roman" panose="02020603050405020304" pitchFamily="18" charset="0"/>
              </a:rPr>
              <a:t>Reduced advertising spending:</a:t>
            </a:r>
            <a:r>
              <a:rPr kumimoji="0" lang="en-KE" sz="1200" b="0" i="0" u="none" strike="noStrike" kern="1200" cap="none" spc="0" normalizeH="0" baseline="0" noProof="0" dirty="0">
                <a:ln>
                  <a:noFill/>
                </a:ln>
                <a:solidFill>
                  <a:srgbClr val="1F1F1F"/>
                </a:solidFill>
                <a:effectLst/>
                <a:uLnTx/>
                <a:uFillTx/>
                <a:latin typeface="Arial" panose="020B0604020202020204" pitchFamily="34" charset="0"/>
                <a:ea typeface="Times New Roman" panose="02020603050405020304" pitchFamily="18" charset="0"/>
                <a:cs typeface="Times New Roman" panose="02020603050405020304" pitchFamily="18" charset="0"/>
              </a:rPr>
              <a:t> Businesses may cut marketing budgets due to economic uncertainty and lower consumer spending.</a:t>
            </a:r>
            <a:endParaRPr kumimoji="0" lang="en-KE" sz="1200" b="0" i="0" u="none" strike="noStrike" kern="1200" cap="none" spc="0" normalizeH="0" baseline="0" noProof="0" dirty="0">
              <a:ln>
                <a:noFill/>
              </a:ln>
              <a:solidFill>
                <a:srgbClr val="1F1F1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l" defTabSz="913509" rtl="0" eaLnBrk="1" fontAlgn="auto" latinLnBrk="0" hangingPunct="1">
              <a:lnSpc>
                <a:spcPct val="100000"/>
              </a:lnSpc>
              <a:spcBef>
                <a:spcPts val="0"/>
              </a:spcBef>
              <a:spcAft>
                <a:spcPts val="300"/>
              </a:spcAft>
              <a:buClrTx/>
              <a:buSzPts val="1000"/>
              <a:buFont typeface="Courier New" panose="02070309020205020404" pitchFamily="49" charset="0"/>
              <a:buChar char="o"/>
              <a:tabLst>
                <a:tab pos="914400" algn="l"/>
              </a:tabLst>
              <a:defRPr/>
            </a:pPr>
            <a:r>
              <a:rPr kumimoji="0" lang="en-KE" sz="1200" b="1" i="0" u="none" strike="noStrike" kern="1200" cap="none" spc="0" normalizeH="0" baseline="0" noProof="0" dirty="0">
                <a:ln>
                  <a:noFill/>
                </a:ln>
                <a:solidFill>
                  <a:srgbClr val="1F1F1F"/>
                </a:solidFill>
                <a:effectLst/>
                <a:uLnTx/>
                <a:uFillTx/>
                <a:latin typeface="Arial" panose="020B0604020202020204" pitchFamily="34" charset="0"/>
                <a:ea typeface="Times New Roman" panose="02020603050405020304" pitchFamily="18" charset="0"/>
                <a:cs typeface="Times New Roman" panose="02020603050405020304" pitchFamily="18" charset="0"/>
              </a:rPr>
              <a:t>Shift in advertising strategies:</a:t>
            </a:r>
            <a:r>
              <a:rPr kumimoji="0" lang="en-KE" sz="1200" b="0" i="0" u="none" strike="noStrike" kern="1200" cap="none" spc="0" normalizeH="0" baseline="0" noProof="0" dirty="0">
                <a:ln>
                  <a:noFill/>
                </a:ln>
                <a:solidFill>
                  <a:srgbClr val="1F1F1F"/>
                </a:solidFill>
                <a:effectLst/>
                <a:uLnTx/>
                <a:uFillTx/>
                <a:latin typeface="Arial" panose="020B0604020202020204" pitchFamily="34" charset="0"/>
                <a:ea typeface="Times New Roman" panose="02020603050405020304" pitchFamily="18" charset="0"/>
                <a:cs typeface="Times New Roman" panose="02020603050405020304" pitchFamily="18" charset="0"/>
              </a:rPr>
              <a:t> Companies may shift towards more cost-effective marketing channels, such as digital advertising, which offers better targeting and cost-efficiency.</a:t>
            </a:r>
            <a:endParaRPr kumimoji="0" lang="en-KE" sz="1200" b="0" i="0" u="none" strike="noStrike" kern="1200" cap="none" spc="0" normalizeH="0" baseline="0" noProof="0" dirty="0">
              <a:ln>
                <a:noFill/>
              </a:ln>
              <a:solidFill>
                <a:srgbClr val="1F1F1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l" defTabSz="913509" rtl="0" eaLnBrk="1" fontAlgn="auto" latinLnBrk="0" hangingPunct="1">
              <a:lnSpc>
                <a:spcPct val="100000"/>
              </a:lnSpc>
              <a:spcBef>
                <a:spcPts val="0"/>
              </a:spcBef>
              <a:spcAft>
                <a:spcPts val="300"/>
              </a:spcAft>
              <a:buClrTx/>
              <a:buSzPts val="1000"/>
              <a:buFont typeface="Courier New" panose="02070309020205020404" pitchFamily="49" charset="0"/>
              <a:buChar char="o"/>
              <a:tabLst>
                <a:tab pos="914400" algn="l"/>
              </a:tabLst>
              <a:defRPr/>
            </a:pPr>
            <a:r>
              <a:rPr kumimoji="0" lang="en-KE" sz="1200" b="1" i="0" u="none" strike="noStrike" kern="1200" cap="none" spc="0" normalizeH="0" baseline="0" noProof="0" dirty="0">
                <a:ln>
                  <a:noFill/>
                </a:ln>
                <a:solidFill>
                  <a:srgbClr val="1F1F1F"/>
                </a:solidFill>
                <a:effectLst/>
                <a:uLnTx/>
                <a:uFillTx/>
                <a:latin typeface="Arial" panose="020B0604020202020204" pitchFamily="34" charset="0"/>
                <a:ea typeface="Times New Roman" panose="02020603050405020304" pitchFamily="18" charset="0"/>
                <a:cs typeface="Times New Roman" panose="02020603050405020304" pitchFamily="18" charset="0"/>
              </a:rPr>
              <a:t>Media sector consolidation:</a:t>
            </a:r>
            <a:r>
              <a:rPr kumimoji="0" lang="en-KE" sz="1200" b="0" i="0" u="none" strike="noStrike" kern="1200" cap="none" spc="0" normalizeH="0" baseline="0" noProof="0" dirty="0">
                <a:ln>
                  <a:noFill/>
                </a:ln>
                <a:solidFill>
                  <a:srgbClr val="1F1F1F"/>
                </a:solidFill>
                <a:effectLst/>
                <a:uLnTx/>
                <a:uFillTx/>
                <a:latin typeface="Arial" panose="020B0604020202020204" pitchFamily="34" charset="0"/>
                <a:ea typeface="Times New Roman" panose="02020603050405020304" pitchFamily="18" charset="0"/>
                <a:cs typeface="Times New Roman" panose="02020603050405020304" pitchFamily="18" charset="0"/>
              </a:rPr>
              <a:t> Declining advertising revenue could put pressure on media companies, potentially leading to consolidation or closure of some outlets. An example of this is South Africa's national broadcaster, SABC, which experienced significant revenue decline and job cuts due to the country's 2016 recession.</a:t>
            </a:r>
            <a:endParaRPr kumimoji="0" lang="en-KE" sz="1200" b="0" i="0" u="none" strike="noStrike" kern="1200" cap="none" spc="0" normalizeH="0" baseline="0" noProof="0" dirty="0">
              <a:ln>
                <a:noFill/>
              </a:ln>
              <a:solidFill>
                <a:srgbClr val="1F1F1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171446" marR="0" lvl="0" indent="-171446" algn="l" defTabSz="913509" rtl="0" eaLnBrk="1" fontAlgn="auto" latinLnBrk="0" hangingPunct="1">
              <a:lnSpc>
                <a:spcPct val="100000"/>
              </a:lnSpc>
              <a:spcBef>
                <a:spcPts val="0"/>
              </a:spcBef>
              <a:spcAft>
                <a:spcPts val="300"/>
              </a:spcAft>
              <a:buClrTx/>
              <a:buSzPct val="100000"/>
              <a:buFont typeface="Arial" panose="020B0604020202020204" pitchFamily="34" charset="0"/>
              <a:buChar char="•"/>
              <a:tabLst/>
              <a:defRPr/>
            </a:pPr>
            <a:endParaRPr kumimoji="0" lang="en-KE" sz="1200" b="0" i="0" u="none" strike="noStrike" kern="1200" cap="none" spc="0" normalizeH="0" baseline="0" noProof="0" dirty="0">
              <a:ln>
                <a:noFill/>
              </a:ln>
              <a:solidFill>
                <a:sysClr val="windowText" lastClr="000000"/>
              </a:solidFill>
              <a:effectLst/>
              <a:uLnTx/>
              <a:uFillTx/>
              <a:latin typeface="Arial"/>
              <a:ea typeface="+mn-ea"/>
              <a:cs typeface="+mn-cs"/>
            </a:endParaRPr>
          </a:p>
        </p:txBody>
      </p:sp>
      <p:sp>
        <p:nvSpPr>
          <p:cNvPr id="22" name="Content Placeholder 13">
            <a:extLst>
              <a:ext uri="{FF2B5EF4-FFF2-40B4-BE49-F238E27FC236}">
                <a16:creationId xmlns:a16="http://schemas.microsoft.com/office/drawing/2014/main" id="{7438287B-6118-8DE0-B2BF-F55693C52A44}"/>
              </a:ext>
            </a:extLst>
          </p:cNvPr>
          <p:cNvSpPr txBox="1">
            <a:spLocks/>
          </p:cNvSpPr>
          <p:nvPr/>
        </p:nvSpPr>
        <p:spPr>
          <a:xfrm>
            <a:off x="4487324" y="2495945"/>
            <a:ext cx="3587109" cy="3372223"/>
          </a:xfrm>
          <a:prstGeom prst="rect">
            <a:avLst/>
          </a:prstGeom>
        </p:spPr>
        <p:txBody>
          <a:bodyPr vert="horz" lIns="0" tIns="0" rIns="0" bIns="0" rtlCol="0">
            <a:noAutofit/>
          </a:bodyPr>
          <a:lstStyle>
            <a:lvl1pPr marL="171446" indent="-171446" algn="l" defTabSz="913509" rtl="0" eaLnBrk="1" latinLnBrk="0" hangingPunct="1">
              <a:lnSpc>
                <a:spcPct val="100000"/>
              </a:lnSpc>
              <a:spcBef>
                <a:spcPts val="0"/>
              </a:spcBef>
              <a:spcAft>
                <a:spcPts val="300"/>
              </a:spcAft>
              <a:buSzPct val="100000"/>
              <a:buFont typeface="Arial" panose="020B0604020202020204" pitchFamily="34" charset="0"/>
              <a:buChar char="•"/>
              <a:defRPr sz="1599" b="0" kern="1200">
                <a:solidFill>
                  <a:schemeClr val="tx1"/>
                </a:solidFill>
                <a:latin typeface="+mn-lt"/>
                <a:ea typeface="+mn-ea"/>
                <a:cs typeface="+mn-cs"/>
              </a:defRPr>
            </a:lvl1pPr>
            <a:lvl2pPr marL="458871" indent="-234722" algn="l" defTabSz="913509" rtl="0" eaLnBrk="1" latinLnBrk="0" hangingPunct="1">
              <a:lnSpc>
                <a:spcPct val="100000"/>
              </a:lnSpc>
              <a:spcBef>
                <a:spcPts val="0"/>
              </a:spcBef>
              <a:spcAft>
                <a:spcPts val="300"/>
              </a:spcAft>
              <a:buSzPct val="80000"/>
              <a:buFontTx/>
              <a:buBlip>
                <a:blip r:embed="rId3"/>
              </a:buBlip>
              <a:defRPr sz="1599" kern="1200">
                <a:solidFill>
                  <a:schemeClr val="tx1"/>
                </a:solidFill>
                <a:latin typeface="+mn-lt"/>
                <a:ea typeface="+mn-ea"/>
                <a:cs typeface="+mn-cs"/>
              </a:defRPr>
            </a:lvl2pPr>
            <a:lvl3pPr marL="713679" indent="-171284" algn="l" defTabSz="913509" rtl="0" eaLnBrk="1" latinLnBrk="0" hangingPunct="1">
              <a:lnSpc>
                <a:spcPct val="100000"/>
              </a:lnSpc>
              <a:spcBef>
                <a:spcPts val="0"/>
              </a:spcBef>
              <a:spcAft>
                <a:spcPts val="300"/>
              </a:spcAft>
              <a:buFont typeface="Arial" panose="020B0604020202020204" pitchFamily="34" charset="0"/>
              <a:buChar char="‒"/>
              <a:defRPr sz="1399" kern="1200">
                <a:solidFill>
                  <a:schemeClr val="tx1"/>
                </a:solidFill>
                <a:latin typeface="+mn-lt"/>
                <a:ea typeface="+mn-ea"/>
                <a:cs typeface="+mn-cs"/>
              </a:defRPr>
            </a:lvl3pPr>
            <a:lvl4pPr marL="986463" indent="-228377" algn="l" defTabSz="913509" rtl="0" eaLnBrk="1" latinLnBrk="0" hangingPunct="1">
              <a:lnSpc>
                <a:spcPct val="90000"/>
              </a:lnSpc>
              <a:spcBef>
                <a:spcPts val="500"/>
              </a:spcBef>
              <a:buFont typeface="Arial" panose="020B0604020202020204" pitchFamily="34" charset="0"/>
              <a:buChar char="•"/>
              <a:defRPr sz="1099" kern="1200">
                <a:solidFill>
                  <a:schemeClr val="bg2"/>
                </a:solidFill>
                <a:latin typeface="+mn-lt"/>
                <a:ea typeface="+mn-ea"/>
                <a:cs typeface="+mn-cs"/>
              </a:defRPr>
            </a:lvl4pPr>
            <a:lvl5pPr marL="1260831" indent="-228377" algn="l" defTabSz="913509" rtl="0" eaLnBrk="1" latinLnBrk="0" hangingPunct="1">
              <a:lnSpc>
                <a:spcPct val="90000"/>
              </a:lnSpc>
              <a:spcBef>
                <a:spcPts val="500"/>
              </a:spcBef>
              <a:buFont typeface="HelveticaNeueLT Std Lt Cn" panose="020B0406020202030204" pitchFamily="34" charset="0"/>
              <a:buChar char="−"/>
              <a:defRPr sz="1051" kern="1200">
                <a:solidFill>
                  <a:schemeClr val="bg2"/>
                </a:solidFill>
                <a:latin typeface="+mn-lt"/>
                <a:ea typeface="+mn-ea"/>
                <a:cs typeface="+mn-cs"/>
              </a:defRPr>
            </a:lvl5pPr>
            <a:lvl6pPr marL="2512148" indent="-228377" algn="l" defTabSz="913509"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68904" indent="-228377" algn="l" defTabSz="913509"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5657" indent="-228377" algn="l" defTabSz="913509"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2411" indent="-228377" algn="l" defTabSz="913509"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342900" marR="0" lvl="0" indent="-342900" algn="l" defTabSz="913509" rtl="0" eaLnBrk="1" fontAlgn="auto" latinLnBrk="0" hangingPunct="1">
              <a:lnSpc>
                <a:spcPct val="100000"/>
              </a:lnSpc>
              <a:spcBef>
                <a:spcPts val="0"/>
              </a:spcBef>
              <a:spcAft>
                <a:spcPts val="300"/>
              </a:spcAft>
              <a:buClrTx/>
              <a:buSzPts val="1000"/>
              <a:buFont typeface="Symbol" panose="05050102010706020507" pitchFamily="18" charset="2"/>
              <a:buChar char=""/>
              <a:tabLst>
                <a:tab pos="457200" algn="l"/>
              </a:tabLst>
              <a:defRPr/>
            </a:pPr>
            <a:r>
              <a:rPr kumimoji="0" lang="en-KE" sz="1200" b="1" i="0" u="none" strike="noStrike" kern="1200" cap="none" spc="0" normalizeH="0" baseline="0" noProof="0" dirty="0">
                <a:ln>
                  <a:noFill/>
                </a:ln>
                <a:solidFill>
                  <a:srgbClr val="1F1F1F"/>
                </a:solidFill>
                <a:effectLst/>
                <a:uLnTx/>
                <a:uFillTx/>
                <a:latin typeface="Arial" panose="020B0604020202020204" pitchFamily="34" charset="0"/>
                <a:ea typeface="Times New Roman" panose="02020603050405020304" pitchFamily="18" charset="0"/>
                <a:cs typeface="+mn-cs"/>
              </a:rPr>
              <a:t>Most SSA currencies experiencing depreciation:</a:t>
            </a:r>
            <a:r>
              <a:rPr kumimoji="0" lang="en-KE" sz="1200" b="0" i="0" u="none" strike="noStrike" kern="1200" cap="none" spc="0" normalizeH="0" baseline="0" noProof="0" dirty="0">
                <a:ln>
                  <a:noFill/>
                </a:ln>
                <a:solidFill>
                  <a:srgbClr val="1F1F1F"/>
                </a:solidFill>
                <a:effectLst/>
                <a:uLnTx/>
                <a:uFillTx/>
                <a:latin typeface="Arial" panose="020B0604020202020204" pitchFamily="34" charset="0"/>
                <a:ea typeface="Times New Roman" panose="02020603050405020304" pitchFamily="18" charset="0"/>
                <a:cs typeface="+mn-cs"/>
              </a:rPr>
              <a:t> This has both positive and negative consequences:</a:t>
            </a:r>
            <a:endParaRPr kumimoji="0" lang="en-KE" sz="1200" b="0" i="0" u="none" strike="noStrike" kern="1200" cap="none" spc="0" normalizeH="0" baseline="0" noProof="0" dirty="0">
              <a:ln>
                <a:noFill/>
              </a:ln>
              <a:solidFill>
                <a:srgbClr val="1F1F1F"/>
              </a:solidFill>
              <a:effectLst/>
              <a:uLnTx/>
              <a:uFillTx/>
              <a:latin typeface="Calibri" panose="020F0502020204030204" pitchFamily="34" charset="0"/>
              <a:ea typeface="Calibri" panose="020F0502020204030204" pitchFamily="34" charset="0"/>
              <a:cs typeface="+mn-cs"/>
            </a:endParaRPr>
          </a:p>
          <a:p>
            <a:pPr marL="742950" marR="0" lvl="1" indent="-285750" algn="l" defTabSz="913509" rtl="0" eaLnBrk="1" fontAlgn="auto" latinLnBrk="0" hangingPunct="1">
              <a:lnSpc>
                <a:spcPct val="100000"/>
              </a:lnSpc>
              <a:spcBef>
                <a:spcPts val="0"/>
              </a:spcBef>
              <a:spcAft>
                <a:spcPts val="300"/>
              </a:spcAft>
              <a:buClrTx/>
              <a:buSzPts val="1000"/>
              <a:buFont typeface="Courier New" panose="02070309020205020404" pitchFamily="49" charset="0"/>
              <a:buChar char="o"/>
              <a:tabLst>
                <a:tab pos="914400" algn="l"/>
              </a:tabLst>
              <a:defRPr/>
            </a:pPr>
            <a:r>
              <a:rPr kumimoji="0" lang="en-KE" sz="1200" b="1" i="0" u="none" strike="noStrike" kern="1200" cap="none" spc="0" normalizeH="0" baseline="0" noProof="0" dirty="0">
                <a:ln>
                  <a:noFill/>
                </a:ln>
                <a:solidFill>
                  <a:srgbClr val="1F1F1F"/>
                </a:solidFill>
                <a:effectLst/>
                <a:uLnTx/>
                <a:uFillTx/>
                <a:latin typeface="Arial" panose="020B0604020202020204" pitchFamily="34" charset="0"/>
                <a:ea typeface="Times New Roman" panose="02020603050405020304" pitchFamily="18" charset="0"/>
                <a:cs typeface="Times New Roman" panose="02020603050405020304" pitchFamily="18" charset="0"/>
              </a:rPr>
              <a:t>Negative impact:</a:t>
            </a:r>
            <a:r>
              <a:rPr kumimoji="0" lang="en-KE" sz="1200" b="0" i="0" u="none" strike="noStrike" kern="1200" cap="none" spc="0" normalizeH="0" baseline="0" noProof="0" dirty="0">
                <a:ln>
                  <a:noFill/>
                </a:ln>
                <a:solidFill>
                  <a:srgbClr val="1F1F1F"/>
                </a:solidFill>
                <a:effectLst/>
                <a:uLnTx/>
                <a:uFillTx/>
                <a:latin typeface="Arial" panose="020B0604020202020204" pitchFamily="34" charset="0"/>
                <a:ea typeface="Times New Roman" panose="02020603050405020304" pitchFamily="18" charset="0"/>
                <a:cs typeface="Times New Roman" panose="02020603050405020304" pitchFamily="18" charset="0"/>
              </a:rPr>
              <a:t> Importing equipment and technology becomes more expensive for media companies, impacting their operational costs.</a:t>
            </a:r>
            <a:endParaRPr kumimoji="0" lang="en-KE" sz="1200" b="0" i="0" u="none" strike="noStrike" kern="1200" cap="none" spc="0" normalizeH="0" baseline="0" noProof="0" dirty="0">
              <a:ln>
                <a:noFill/>
              </a:ln>
              <a:solidFill>
                <a:srgbClr val="1F1F1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l" defTabSz="913509" rtl="0" eaLnBrk="1" fontAlgn="auto" latinLnBrk="0" hangingPunct="1">
              <a:lnSpc>
                <a:spcPct val="100000"/>
              </a:lnSpc>
              <a:spcBef>
                <a:spcPts val="0"/>
              </a:spcBef>
              <a:spcAft>
                <a:spcPts val="300"/>
              </a:spcAft>
              <a:buClrTx/>
              <a:buSzPts val="1000"/>
              <a:buFont typeface="Courier New" panose="02070309020205020404" pitchFamily="49" charset="0"/>
              <a:buChar char="o"/>
              <a:tabLst>
                <a:tab pos="914400" algn="l"/>
              </a:tabLst>
              <a:defRPr/>
            </a:pPr>
            <a:r>
              <a:rPr kumimoji="0" lang="en-KE" sz="1200" b="1" i="0" u="none" strike="noStrike" kern="1200" cap="none" spc="0" normalizeH="0" baseline="0" noProof="0" dirty="0">
                <a:ln>
                  <a:noFill/>
                </a:ln>
                <a:solidFill>
                  <a:srgbClr val="1F1F1F"/>
                </a:solidFill>
                <a:effectLst/>
                <a:uLnTx/>
                <a:uFillTx/>
                <a:latin typeface="Arial" panose="020B0604020202020204" pitchFamily="34" charset="0"/>
                <a:ea typeface="Times New Roman" panose="02020603050405020304" pitchFamily="18" charset="0"/>
                <a:cs typeface="Times New Roman" panose="02020603050405020304" pitchFamily="18" charset="0"/>
              </a:rPr>
              <a:t>Positive impact:</a:t>
            </a:r>
            <a:r>
              <a:rPr kumimoji="0" lang="en-KE" sz="1200" b="0" i="0" u="none" strike="noStrike" kern="1200" cap="none" spc="0" normalizeH="0" baseline="0" noProof="0" dirty="0">
                <a:ln>
                  <a:noFill/>
                </a:ln>
                <a:solidFill>
                  <a:srgbClr val="1F1F1F"/>
                </a:solidFill>
                <a:effectLst/>
                <a:uLnTx/>
                <a:uFillTx/>
                <a:latin typeface="Arial" panose="020B0604020202020204" pitchFamily="34" charset="0"/>
                <a:ea typeface="Times New Roman" panose="02020603050405020304" pitchFamily="18" charset="0"/>
                <a:cs typeface="Times New Roman" panose="02020603050405020304" pitchFamily="18" charset="0"/>
              </a:rPr>
              <a:t> SSA media and advertising services become more affordable for international clients, potentially increasing export opportunities.</a:t>
            </a:r>
            <a:endParaRPr kumimoji="0" lang="en-KE" sz="1200" b="0" i="0" u="none" strike="noStrike" kern="1200" cap="none" spc="0" normalizeH="0" baseline="0" noProof="0" dirty="0">
              <a:ln>
                <a:noFill/>
              </a:ln>
              <a:solidFill>
                <a:srgbClr val="1F1F1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171446" marR="0" lvl="0" indent="-171446" algn="l" defTabSz="913509" rtl="0" eaLnBrk="1" fontAlgn="auto" latinLnBrk="0" hangingPunct="1">
              <a:lnSpc>
                <a:spcPct val="100000"/>
              </a:lnSpc>
              <a:spcBef>
                <a:spcPts val="0"/>
              </a:spcBef>
              <a:spcAft>
                <a:spcPts val="300"/>
              </a:spcAft>
              <a:buClrTx/>
              <a:buSzPct val="100000"/>
              <a:buFont typeface="Arial" panose="020B0604020202020204" pitchFamily="34" charset="0"/>
              <a:buChar char="•"/>
              <a:tabLst/>
              <a:defRPr/>
            </a:pPr>
            <a:endParaRPr kumimoji="0" lang="en-KE" sz="1200" b="0" i="0" u="none" strike="noStrike" kern="1200" cap="none" spc="0" normalizeH="0" baseline="0" noProof="0" dirty="0">
              <a:ln>
                <a:noFill/>
              </a:ln>
              <a:solidFill>
                <a:sysClr val="windowText" lastClr="000000"/>
              </a:solidFill>
              <a:effectLst/>
              <a:uLnTx/>
              <a:uFillTx/>
              <a:latin typeface="Arial"/>
              <a:ea typeface="+mn-ea"/>
              <a:cs typeface="+mn-cs"/>
            </a:endParaRPr>
          </a:p>
        </p:txBody>
      </p:sp>
      <p:sp>
        <p:nvSpPr>
          <p:cNvPr id="23" name="Text Placeholder 16">
            <a:extLst>
              <a:ext uri="{FF2B5EF4-FFF2-40B4-BE49-F238E27FC236}">
                <a16:creationId xmlns:a16="http://schemas.microsoft.com/office/drawing/2014/main" id="{7B3858FD-7D22-2630-2EA1-0E5150832161}"/>
              </a:ext>
            </a:extLst>
          </p:cNvPr>
          <p:cNvSpPr txBox="1">
            <a:spLocks/>
          </p:cNvSpPr>
          <p:nvPr/>
        </p:nvSpPr>
        <p:spPr>
          <a:xfrm>
            <a:off x="400050" y="1809688"/>
            <a:ext cx="3823034" cy="640080"/>
          </a:xfrm>
          <a:prstGeom prst="rect">
            <a:avLst/>
          </a:prstGeom>
          <a:solidFill>
            <a:srgbClr val="2F469C"/>
          </a:solidFill>
        </p:spPr>
        <p:txBody>
          <a:bodyPr vert="horz" lIns="91440" tIns="0" rIns="91440" bIns="0" rtlCol="0" anchor="ctr">
            <a:noAutofit/>
          </a:bodyPr>
          <a:lstStyle>
            <a:lvl1pPr marL="0" indent="0" algn="l" defTabSz="913509" rtl="0" eaLnBrk="1" latinLnBrk="0" hangingPunct="1">
              <a:lnSpc>
                <a:spcPct val="100000"/>
              </a:lnSpc>
              <a:spcBef>
                <a:spcPts val="300"/>
              </a:spcBef>
              <a:spcAft>
                <a:spcPts val="300"/>
              </a:spcAft>
              <a:buSzPct val="100000"/>
              <a:buFont typeface="Arial" panose="020B0604020202020204" pitchFamily="34" charset="0"/>
              <a:buNone/>
              <a:defRPr sz="1800" b="1" kern="1200" cap="none" baseline="0">
                <a:solidFill>
                  <a:schemeClr val="bg1"/>
                </a:solidFill>
                <a:latin typeface="+mn-lt"/>
                <a:ea typeface="+mn-ea"/>
                <a:cs typeface="+mn-cs"/>
              </a:defRPr>
            </a:lvl1pPr>
            <a:lvl2pPr marL="458871" indent="-234722" algn="l" defTabSz="913509" rtl="0" eaLnBrk="1" latinLnBrk="0" hangingPunct="1">
              <a:lnSpc>
                <a:spcPct val="100000"/>
              </a:lnSpc>
              <a:spcBef>
                <a:spcPts val="300"/>
              </a:spcBef>
              <a:spcAft>
                <a:spcPts val="300"/>
              </a:spcAft>
              <a:buSzPct val="80000"/>
              <a:buFontTx/>
              <a:buBlip>
                <a:blip r:embed="rId3"/>
              </a:buBlip>
              <a:defRPr sz="1599" kern="1200">
                <a:solidFill>
                  <a:schemeClr val="tx1"/>
                </a:solidFill>
                <a:latin typeface="+mn-lt"/>
                <a:ea typeface="+mn-ea"/>
                <a:cs typeface="+mn-cs"/>
              </a:defRPr>
            </a:lvl2pPr>
            <a:lvl3pPr marL="713679" indent="-171284" algn="l" defTabSz="913509" rtl="0" eaLnBrk="1" latinLnBrk="0" hangingPunct="1">
              <a:lnSpc>
                <a:spcPct val="100000"/>
              </a:lnSpc>
              <a:spcBef>
                <a:spcPts val="300"/>
              </a:spcBef>
              <a:spcAft>
                <a:spcPts val="300"/>
              </a:spcAft>
              <a:buFont typeface="Arial" panose="020B0604020202020204" pitchFamily="34" charset="0"/>
              <a:buChar char="‒"/>
              <a:defRPr sz="1399" kern="1200">
                <a:solidFill>
                  <a:schemeClr val="tx1"/>
                </a:solidFill>
                <a:latin typeface="+mn-lt"/>
                <a:ea typeface="+mn-ea"/>
                <a:cs typeface="+mn-cs"/>
              </a:defRPr>
            </a:lvl3pPr>
            <a:lvl4pPr marL="986463" indent="-228377" algn="l" defTabSz="913509" rtl="0" eaLnBrk="1" latinLnBrk="0" hangingPunct="1">
              <a:lnSpc>
                <a:spcPct val="90000"/>
              </a:lnSpc>
              <a:spcBef>
                <a:spcPts val="500"/>
              </a:spcBef>
              <a:buFont typeface="Arial" panose="020B0604020202020204" pitchFamily="34" charset="0"/>
              <a:buChar char="•"/>
              <a:defRPr sz="1099" kern="1200">
                <a:solidFill>
                  <a:schemeClr val="bg2"/>
                </a:solidFill>
                <a:latin typeface="+mn-lt"/>
                <a:ea typeface="+mn-ea"/>
                <a:cs typeface="+mn-cs"/>
              </a:defRPr>
            </a:lvl4pPr>
            <a:lvl5pPr marL="1260831" indent="-228377" algn="l" defTabSz="913509" rtl="0" eaLnBrk="1" latinLnBrk="0" hangingPunct="1">
              <a:lnSpc>
                <a:spcPct val="90000"/>
              </a:lnSpc>
              <a:spcBef>
                <a:spcPts val="500"/>
              </a:spcBef>
              <a:buFont typeface="HelveticaNeueLT Std Lt Cn" panose="020B0406020202030204" pitchFamily="34" charset="0"/>
              <a:buChar char="−"/>
              <a:defRPr sz="1051" kern="1200">
                <a:solidFill>
                  <a:schemeClr val="bg2"/>
                </a:solidFill>
                <a:latin typeface="+mn-lt"/>
                <a:ea typeface="+mn-ea"/>
                <a:cs typeface="+mn-cs"/>
              </a:defRPr>
            </a:lvl5pPr>
            <a:lvl6pPr marL="2512148" indent="-228377" algn="l" defTabSz="913509"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68904" indent="-228377" algn="l" defTabSz="913509"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5657" indent="-228377" algn="l" defTabSz="913509"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2411" indent="-228377" algn="l" defTabSz="913509"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0" marR="0" lvl="0" indent="0" algn="ctr" defTabSz="913509" rtl="0" eaLnBrk="1" fontAlgn="auto" latinLnBrk="0" hangingPunct="1">
              <a:lnSpc>
                <a:spcPct val="100000"/>
              </a:lnSpc>
              <a:spcBef>
                <a:spcPts val="300"/>
              </a:spcBef>
              <a:spcAft>
                <a:spcPts val="300"/>
              </a:spcAft>
              <a:buClrTx/>
              <a:buSzPct val="100000"/>
              <a:buFont typeface="Arial" panose="020B0604020202020204" pitchFamily="34" charset="0"/>
              <a:buNone/>
              <a:tabLst/>
              <a:defRPr/>
            </a:pPr>
            <a:r>
              <a:rPr kumimoji="0" lang="en-US" sz="1600" b="1" i="0" u="none" strike="noStrike" kern="1200" cap="none" spc="0" normalizeH="0" baseline="0" noProof="0">
                <a:ln>
                  <a:noFill/>
                </a:ln>
                <a:solidFill>
                  <a:sysClr val="window" lastClr="FFFFFF"/>
                </a:solidFill>
                <a:effectLst/>
                <a:uLnTx/>
                <a:uFillTx/>
                <a:latin typeface="Arial"/>
                <a:ea typeface="+mn-ea"/>
                <a:cs typeface="+mn-cs"/>
              </a:rPr>
              <a:t>Economic factors</a:t>
            </a:r>
            <a:endParaRPr kumimoji="0" lang="en-KE" sz="1600" b="1" i="0" u="none" strike="noStrike" kern="1200" cap="none" spc="0" normalizeH="0" baseline="0" noProof="0" dirty="0">
              <a:ln>
                <a:noFill/>
              </a:ln>
              <a:solidFill>
                <a:sysClr val="window" lastClr="FFFFFF"/>
              </a:solidFill>
              <a:effectLst/>
              <a:uLnTx/>
              <a:uFillTx/>
              <a:latin typeface="Arial"/>
              <a:ea typeface="+mn-ea"/>
              <a:cs typeface="+mn-cs"/>
            </a:endParaRPr>
          </a:p>
        </p:txBody>
      </p:sp>
      <p:sp>
        <p:nvSpPr>
          <p:cNvPr id="24" name="Text Placeholder 17">
            <a:extLst>
              <a:ext uri="{FF2B5EF4-FFF2-40B4-BE49-F238E27FC236}">
                <a16:creationId xmlns:a16="http://schemas.microsoft.com/office/drawing/2014/main" id="{4FEBE084-DE8E-6AB1-E5F8-2898327CA763}"/>
              </a:ext>
            </a:extLst>
          </p:cNvPr>
          <p:cNvSpPr txBox="1">
            <a:spLocks/>
          </p:cNvSpPr>
          <p:nvPr/>
        </p:nvSpPr>
        <p:spPr>
          <a:xfrm>
            <a:off x="4482428" y="1809688"/>
            <a:ext cx="3587109" cy="640080"/>
          </a:xfrm>
          <a:prstGeom prst="rect">
            <a:avLst/>
          </a:prstGeom>
          <a:solidFill>
            <a:srgbClr val="009D9C"/>
          </a:solidFill>
        </p:spPr>
        <p:txBody>
          <a:bodyPr vert="horz" lIns="91440" tIns="0" rIns="91440" bIns="0" rtlCol="0" anchor="ctr">
            <a:noAutofit/>
          </a:bodyPr>
          <a:lstStyle>
            <a:lvl1pPr marL="0" indent="0" algn="l" defTabSz="913509" rtl="0" eaLnBrk="1" latinLnBrk="0" hangingPunct="1">
              <a:lnSpc>
                <a:spcPct val="100000"/>
              </a:lnSpc>
              <a:spcBef>
                <a:spcPts val="300"/>
              </a:spcBef>
              <a:spcAft>
                <a:spcPts val="300"/>
              </a:spcAft>
              <a:buSzPct val="100000"/>
              <a:buFont typeface="Arial" panose="020B0604020202020204" pitchFamily="34" charset="0"/>
              <a:buNone/>
              <a:defRPr sz="1800" b="1" kern="1200" cap="none" baseline="0">
                <a:solidFill>
                  <a:schemeClr val="bg1"/>
                </a:solidFill>
                <a:latin typeface="+mn-lt"/>
                <a:ea typeface="+mn-ea"/>
                <a:cs typeface="+mn-cs"/>
              </a:defRPr>
            </a:lvl1pPr>
            <a:lvl2pPr marL="458871" indent="-234722" algn="l" defTabSz="913509" rtl="0" eaLnBrk="1" latinLnBrk="0" hangingPunct="1">
              <a:lnSpc>
                <a:spcPct val="100000"/>
              </a:lnSpc>
              <a:spcBef>
                <a:spcPts val="300"/>
              </a:spcBef>
              <a:spcAft>
                <a:spcPts val="300"/>
              </a:spcAft>
              <a:buSzPct val="80000"/>
              <a:buFontTx/>
              <a:buBlip>
                <a:blip r:embed="rId3"/>
              </a:buBlip>
              <a:defRPr sz="1599" kern="1200">
                <a:solidFill>
                  <a:schemeClr val="tx1"/>
                </a:solidFill>
                <a:latin typeface="+mn-lt"/>
                <a:ea typeface="+mn-ea"/>
                <a:cs typeface="+mn-cs"/>
              </a:defRPr>
            </a:lvl2pPr>
            <a:lvl3pPr marL="713679" indent="-171284" algn="l" defTabSz="913509" rtl="0" eaLnBrk="1" latinLnBrk="0" hangingPunct="1">
              <a:lnSpc>
                <a:spcPct val="100000"/>
              </a:lnSpc>
              <a:spcBef>
                <a:spcPts val="300"/>
              </a:spcBef>
              <a:spcAft>
                <a:spcPts val="300"/>
              </a:spcAft>
              <a:buFont typeface="Arial" panose="020B0604020202020204" pitchFamily="34" charset="0"/>
              <a:buChar char="‒"/>
              <a:defRPr sz="1399" kern="1200">
                <a:solidFill>
                  <a:schemeClr val="tx1"/>
                </a:solidFill>
                <a:latin typeface="+mn-lt"/>
                <a:ea typeface="+mn-ea"/>
                <a:cs typeface="+mn-cs"/>
              </a:defRPr>
            </a:lvl3pPr>
            <a:lvl4pPr marL="986463" indent="-228377" algn="l" defTabSz="913509" rtl="0" eaLnBrk="1" latinLnBrk="0" hangingPunct="1">
              <a:lnSpc>
                <a:spcPct val="90000"/>
              </a:lnSpc>
              <a:spcBef>
                <a:spcPts val="500"/>
              </a:spcBef>
              <a:buFont typeface="Arial" panose="020B0604020202020204" pitchFamily="34" charset="0"/>
              <a:buChar char="•"/>
              <a:defRPr sz="1099" kern="1200">
                <a:solidFill>
                  <a:schemeClr val="bg2"/>
                </a:solidFill>
                <a:latin typeface="+mn-lt"/>
                <a:ea typeface="+mn-ea"/>
                <a:cs typeface="+mn-cs"/>
              </a:defRPr>
            </a:lvl4pPr>
            <a:lvl5pPr marL="1260831" indent="-228377" algn="l" defTabSz="913509" rtl="0" eaLnBrk="1" latinLnBrk="0" hangingPunct="1">
              <a:lnSpc>
                <a:spcPct val="90000"/>
              </a:lnSpc>
              <a:spcBef>
                <a:spcPts val="500"/>
              </a:spcBef>
              <a:buFont typeface="HelveticaNeueLT Std Lt Cn" panose="020B0406020202030204" pitchFamily="34" charset="0"/>
              <a:buChar char="−"/>
              <a:defRPr sz="1051" kern="1200">
                <a:solidFill>
                  <a:schemeClr val="bg2"/>
                </a:solidFill>
                <a:latin typeface="+mn-lt"/>
                <a:ea typeface="+mn-ea"/>
                <a:cs typeface="+mn-cs"/>
              </a:defRPr>
            </a:lvl5pPr>
            <a:lvl6pPr marL="2512148" indent="-228377" algn="l" defTabSz="913509"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68904" indent="-228377" algn="l" defTabSz="913509"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5657" indent="-228377" algn="l" defTabSz="913509"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2411" indent="-228377" algn="l" defTabSz="913509"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0" marR="0" lvl="0" indent="0" algn="ctr" defTabSz="913509" rtl="0" eaLnBrk="1" fontAlgn="auto" latinLnBrk="0" hangingPunct="1">
              <a:lnSpc>
                <a:spcPct val="100000"/>
              </a:lnSpc>
              <a:spcBef>
                <a:spcPts val="300"/>
              </a:spcBef>
              <a:spcAft>
                <a:spcPts val="300"/>
              </a:spcAft>
              <a:buClrTx/>
              <a:buSzPct val="100000"/>
              <a:buFont typeface="Arial" panose="020B0604020202020204" pitchFamily="34" charset="0"/>
              <a:buNone/>
              <a:tabLst/>
              <a:defRPr/>
            </a:pPr>
            <a:r>
              <a:rPr kumimoji="0" lang="en-US" sz="1600" b="1" i="0" u="none" strike="noStrike" kern="1200" cap="none" spc="0" normalizeH="0" baseline="0" noProof="0">
                <a:ln>
                  <a:noFill/>
                </a:ln>
                <a:solidFill>
                  <a:sysClr val="window" lastClr="FFFFFF"/>
                </a:solidFill>
                <a:effectLst/>
                <a:uLnTx/>
                <a:uFillTx/>
                <a:latin typeface="Arial"/>
                <a:ea typeface="+mn-ea"/>
                <a:cs typeface="+mn-cs"/>
              </a:rPr>
              <a:t>Currency exchange Rates</a:t>
            </a:r>
            <a:endParaRPr kumimoji="0" lang="en-KE" sz="1600" b="1" i="0" u="none" strike="noStrike" kern="1200" cap="none" spc="0" normalizeH="0" baseline="0" noProof="0" dirty="0">
              <a:ln>
                <a:noFill/>
              </a:ln>
              <a:solidFill>
                <a:sysClr val="window" lastClr="FFFFFF"/>
              </a:solidFill>
              <a:effectLst/>
              <a:uLnTx/>
              <a:uFillTx/>
              <a:latin typeface="Arial"/>
              <a:ea typeface="+mn-ea"/>
              <a:cs typeface="+mn-cs"/>
            </a:endParaRPr>
          </a:p>
        </p:txBody>
      </p:sp>
      <p:sp>
        <p:nvSpPr>
          <p:cNvPr id="25" name="Content Placeholder 18">
            <a:extLst>
              <a:ext uri="{FF2B5EF4-FFF2-40B4-BE49-F238E27FC236}">
                <a16:creationId xmlns:a16="http://schemas.microsoft.com/office/drawing/2014/main" id="{4E572A9D-DCF4-6457-12AB-5D59F6CB52E4}"/>
              </a:ext>
            </a:extLst>
          </p:cNvPr>
          <p:cNvSpPr txBox="1">
            <a:spLocks/>
          </p:cNvSpPr>
          <p:nvPr/>
        </p:nvSpPr>
        <p:spPr>
          <a:xfrm>
            <a:off x="8281098" y="2494497"/>
            <a:ext cx="3587109" cy="3372223"/>
          </a:xfrm>
          <a:prstGeom prst="rect">
            <a:avLst/>
          </a:prstGeom>
        </p:spPr>
        <p:txBody>
          <a:bodyPr vert="horz" lIns="0" tIns="0" rIns="0" bIns="0" rtlCol="0">
            <a:noAutofit/>
          </a:bodyPr>
          <a:lstStyle>
            <a:lvl1pPr marL="171446" indent="-171446" algn="l" defTabSz="913509" rtl="0" eaLnBrk="1" latinLnBrk="0" hangingPunct="1">
              <a:lnSpc>
                <a:spcPct val="100000"/>
              </a:lnSpc>
              <a:spcBef>
                <a:spcPts val="0"/>
              </a:spcBef>
              <a:spcAft>
                <a:spcPts val="300"/>
              </a:spcAft>
              <a:buSzPct val="100000"/>
              <a:buFont typeface="Arial" panose="020B0604020202020204" pitchFamily="34" charset="0"/>
              <a:buChar char="•"/>
              <a:defRPr sz="1599" b="0" kern="1200">
                <a:solidFill>
                  <a:schemeClr val="tx1"/>
                </a:solidFill>
                <a:latin typeface="+mn-lt"/>
                <a:ea typeface="+mn-ea"/>
                <a:cs typeface="+mn-cs"/>
              </a:defRPr>
            </a:lvl1pPr>
            <a:lvl2pPr marL="458871" indent="-234722" algn="l" defTabSz="913509" rtl="0" eaLnBrk="1" latinLnBrk="0" hangingPunct="1">
              <a:lnSpc>
                <a:spcPct val="100000"/>
              </a:lnSpc>
              <a:spcBef>
                <a:spcPts val="0"/>
              </a:spcBef>
              <a:spcAft>
                <a:spcPts val="300"/>
              </a:spcAft>
              <a:buSzPct val="80000"/>
              <a:buFontTx/>
              <a:buBlip>
                <a:blip r:embed="rId3"/>
              </a:buBlip>
              <a:defRPr sz="1599" kern="1200">
                <a:solidFill>
                  <a:schemeClr val="tx1"/>
                </a:solidFill>
                <a:latin typeface="+mn-lt"/>
                <a:ea typeface="+mn-ea"/>
                <a:cs typeface="+mn-cs"/>
              </a:defRPr>
            </a:lvl2pPr>
            <a:lvl3pPr marL="713679" indent="-171284" algn="l" defTabSz="913509" rtl="0" eaLnBrk="1" latinLnBrk="0" hangingPunct="1">
              <a:lnSpc>
                <a:spcPct val="100000"/>
              </a:lnSpc>
              <a:spcBef>
                <a:spcPts val="0"/>
              </a:spcBef>
              <a:spcAft>
                <a:spcPts val="300"/>
              </a:spcAft>
              <a:buFont typeface="Arial" panose="020B0604020202020204" pitchFamily="34" charset="0"/>
              <a:buChar char="‒"/>
              <a:defRPr sz="1399" kern="1200">
                <a:solidFill>
                  <a:schemeClr val="tx1"/>
                </a:solidFill>
                <a:latin typeface="+mn-lt"/>
                <a:ea typeface="+mn-ea"/>
                <a:cs typeface="+mn-cs"/>
              </a:defRPr>
            </a:lvl3pPr>
            <a:lvl4pPr marL="986463" indent="-228377" algn="l" defTabSz="913509" rtl="0" eaLnBrk="1" latinLnBrk="0" hangingPunct="1">
              <a:lnSpc>
                <a:spcPct val="90000"/>
              </a:lnSpc>
              <a:spcBef>
                <a:spcPts val="500"/>
              </a:spcBef>
              <a:buFont typeface="Arial" panose="020B0604020202020204" pitchFamily="34" charset="0"/>
              <a:buChar char="•"/>
              <a:defRPr sz="1099" kern="1200">
                <a:solidFill>
                  <a:schemeClr val="bg2"/>
                </a:solidFill>
                <a:latin typeface="+mn-lt"/>
                <a:ea typeface="+mn-ea"/>
                <a:cs typeface="+mn-cs"/>
              </a:defRPr>
            </a:lvl4pPr>
            <a:lvl5pPr marL="1260831" indent="-228377" algn="l" defTabSz="913509" rtl="0" eaLnBrk="1" latinLnBrk="0" hangingPunct="1">
              <a:lnSpc>
                <a:spcPct val="90000"/>
              </a:lnSpc>
              <a:spcBef>
                <a:spcPts val="500"/>
              </a:spcBef>
              <a:buFont typeface="HelveticaNeueLT Std Lt Cn" panose="020B0406020202030204" pitchFamily="34" charset="0"/>
              <a:buChar char="−"/>
              <a:defRPr sz="1051" kern="1200">
                <a:solidFill>
                  <a:schemeClr val="bg2"/>
                </a:solidFill>
                <a:latin typeface="+mn-lt"/>
                <a:ea typeface="+mn-ea"/>
                <a:cs typeface="+mn-cs"/>
              </a:defRPr>
            </a:lvl5pPr>
            <a:lvl6pPr marL="2512148" indent="-228377" algn="l" defTabSz="913509"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68904" indent="-228377" algn="l" defTabSz="913509"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5657" indent="-228377" algn="l" defTabSz="913509"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2411" indent="-228377" algn="l" defTabSz="913509"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171446" marR="0" lvl="0" indent="-171446" algn="l" defTabSz="913509" rtl="0" eaLnBrk="1" fontAlgn="auto" latinLnBrk="0" hangingPunct="1">
              <a:lnSpc>
                <a:spcPct val="100000"/>
              </a:lnSpc>
              <a:spcBef>
                <a:spcPts val="0"/>
              </a:spcBef>
              <a:spcAft>
                <a:spcPts val="300"/>
              </a:spcAft>
              <a:buClrTx/>
              <a:buSzPct val="100000"/>
              <a:buFont typeface="Arial" panose="020B0604020202020204" pitchFamily="34" charset="0"/>
              <a:buChar char="•"/>
              <a:tabLst/>
              <a:defRPr/>
            </a:pPr>
            <a:r>
              <a:rPr kumimoji="0" lang="en-KE" sz="1200" b="1" i="0" u="none" strike="noStrike" kern="1200" cap="none" spc="0" normalizeH="0" baseline="0" noProof="0" dirty="0">
                <a:ln>
                  <a:noFill/>
                </a:ln>
                <a:solidFill>
                  <a:srgbClr val="1F1F1F"/>
                </a:solidFill>
                <a:effectLst/>
                <a:uLnTx/>
                <a:uFillTx/>
                <a:latin typeface="Arial" panose="020B0604020202020204" pitchFamily="34" charset="0"/>
                <a:ea typeface="Times New Roman" panose="02020603050405020304" pitchFamily="18" charset="0"/>
                <a:cs typeface="+mn-cs"/>
              </a:rPr>
              <a:t>Many SSA companies are increasingly focusing on digital advertising:</a:t>
            </a:r>
            <a:r>
              <a:rPr kumimoji="0" lang="en-KE" sz="1200" b="0" i="0" u="none" strike="noStrike" kern="1200" cap="none" spc="0" normalizeH="0" baseline="0" noProof="0" dirty="0">
                <a:ln>
                  <a:noFill/>
                </a:ln>
                <a:solidFill>
                  <a:srgbClr val="1F1F1F"/>
                </a:solidFill>
                <a:effectLst/>
                <a:uLnTx/>
                <a:uFillTx/>
                <a:latin typeface="Arial" panose="020B0604020202020204" pitchFamily="34" charset="0"/>
                <a:ea typeface="Times New Roman" panose="02020603050405020304" pitchFamily="18" charset="0"/>
                <a:cs typeface="+mn-cs"/>
              </a:rPr>
              <a:t> This trend is driven by digital advertising's cost-effectiveness and ability to target specific audiences compared to traditional media channels, leading to the rise of mobile phone marketing and social media advertising platforms.</a:t>
            </a:r>
            <a:endParaRPr kumimoji="0" lang="en-KE" sz="1200" b="0" i="0" u="none" strike="noStrike" kern="1200" cap="none" spc="0" normalizeH="0" baseline="0" noProof="0" dirty="0">
              <a:ln>
                <a:noFill/>
              </a:ln>
              <a:solidFill>
                <a:srgbClr val="1F1F1F"/>
              </a:solidFill>
              <a:effectLst/>
              <a:uLnTx/>
              <a:uFillTx/>
              <a:latin typeface="Calibri" panose="020F0502020204030204" pitchFamily="34" charset="0"/>
              <a:ea typeface="Calibri" panose="020F0502020204030204" pitchFamily="34" charset="0"/>
              <a:cs typeface="+mn-cs"/>
            </a:endParaRPr>
          </a:p>
          <a:p>
            <a:pPr marL="171446" marR="0" lvl="0" indent="-171446" algn="l" defTabSz="913509" rtl="0" eaLnBrk="1" fontAlgn="auto" latinLnBrk="0" hangingPunct="1">
              <a:lnSpc>
                <a:spcPct val="100000"/>
              </a:lnSpc>
              <a:spcBef>
                <a:spcPts val="0"/>
              </a:spcBef>
              <a:spcAft>
                <a:spcPts val="300"/>
              </a:spcAft>
              <a:buClrTx/>
              <a:buSzPct val="100000"/>
              <a:buFont typeface="Arial" panose="020B0604020202020204" pitchFamily="34" charset="0"/>
              <a:buChar char="•"/>
              <a:tabLst/>
              <a:defRPr/>
            </a:pPr>
            <a:endParaRPr kumimoji="0" lang="en-KE" sz="1100" b="0" i="0" u="none" strike="noStrike" kern="1200" cap="none" spc="0" normalizeH="0" baseline="0" noProof="0" dirty="0">
              <a:ln>
                <a:noFill/>
              </a:ln>
              <a:solidFill>
                <a:sysClr val="windowText" lastClr="000000"/>
              </a:solidFill>
              <a:effectLst/>
              <a:uLnTx/>
              <a:uFillTx/>
              <a:latin typeface="Arial"/>
              <a:ea typeface="+mn-ea"/>
              <a:cs typeface="+mn-cs"/>
            </a:endParaRPr>
          </a:p>
        </p:txBody>
      </p:sp>
      <p:sp>
        <p:nvSpPr>
          <p:cNvPr id="26" name="Text Placeholder 19">
            <a:extLst>
              <a:ext uri="{FF2B5EF4-FFF2-40B4-BE49-F238E27FC236}">
                <a16:creationId xmlns:a16="http://schemas.microsoft.com/office/drawing/2014/main" id="{1B546F9C-0BE9-64C6-F09A-71093BCB6963}"/>
              </a:ext>
            </a:extLst>
          </p:cNvPr>
          <p:cNvSpPr txBox="1">
            <a:spLocks/>
          </p:cNvSpPr>
          <p:nvPr/>
        </p:nvSpPr>
        <p:spPr>
          <a:xfrm>
            <a:off x="8276040" y="1808240"/>
            <a:ext cx="3587109" cy="640080"/>
          </a:xfrm>
          <a:prstGeom prst="rect">
            <a:avLst/>
          </a:prstGeom>
          <a:solidFill>
            <a:srgbClr val="002554"/>
          </a:solidFill>
        </p:spPr>
        <p:txBody>
          <a:bodyPr vert="horz" lIns="91440" tIns="0" rIns="91440" bIns="0" rtlCol="0" anchor="ctr">
            <a:noAutofit/>
          </a:bodyPr>
          <a:lstStyle>
            <a:lvl1pPr marL="0" indent="0" algn="l" defTabSz="913509" rtl="0" eaLnBrk="1" latinLnBrk="0" hangingPunct="1">
              <a:lnSpc>
                <a:spcPct val="100000"/>
              </a:lnSpc>
              <a:spcBef>
                <a:spcPts val="300"/>
              </a:spcBef>
              <a:spcAft>
                <a:spcPts val="300"/>
              </a:spcAft>
              <a:buSzPct val="100000"/>
              <a:buFont typeface="Arial" panose="020B0604020202020204" pitchFamily="34" charset="0"/>
              <a:buNone/>
              <a:defRPr sz="1800" b="1" kern="1200" cap="none" baseline="0">
                <a:solidFill>
                  <a:schemeClr val="bg1"/>
                </a:solidFill>
                <a:latin typeface="+mn-lt"/>
                <a:ea typeface="+mn-ea"/>
                <a:cs typeface="+mn-cs"/>
              </a:defRPr>
            </a:lvl1pPr>
            <a:lvl2pPr marL="458871" indent="-234722" algn="l" defTabSz="913509" rtl="0" eaLnBrk="1" latinLnBrk="0" hangingPunct="1">
              <a:lnSpc>
                <a:spcPct val="100000"/>
              </a:lnSpc>
              <a:spcBef>
                <a:spcPts val="300"/>
              </a:spcBef>
              <a:spcAft>
                <a:spcPts val="300"/>
              </a:spcAft>
              <a:buSzPct val="80000"/>
              <a:buFontTx/>
              <a:buBlip>
                <a:blip r:embed="rId3"/>
              </a:buBlip>
              <a:defRPr sz="1599" kern="1200">
                <a:solidFill>
                  <a:schemeClr val="tx1"/>
                </a:solidFill>
                <a:latin typeface="+mn-lt"/>
                <a:ea typeface="+mn-ea"/>
                <a:cs typeface="+mn-cs"/>
              </a:defRPr>
            </a:lvl2pPr>
            <a:lvl3pPr marL="713679" indent="-171284" algn="l" defTabSz="913509" rtl="0" eaLnBrk="1" latinLnBrk="0" hangingPunct="1">
              <a:lnSpc>
                <a:spcPct val="100000"/>
              </a:lnSpc>
              <a:spcBef>
                <a:spcPts val="300"/>
              </a:spcBef>
              <a:spcAft>
                <a:spcPts val="300"/>
              </a:spcAft>
              <a:buFont typeface="Arial" panose="020B0604020202020204" pitchFamily="34" charset="0"/>
              <a:buChar char="‒"/>
              <a:defRPr sz="1399" kern="1200">
                <a:solidFill>
                  <a:schemeClr val="tx1"/>
                </a:solidFill>
                <a:latin typeface="+mn-lt"/>
                <a:ea typeface="+mn-ea"/>
                <a:cs typeface="+mn-cs"/>
              </a:defRPr>
            </a:lvl3pPr>
            <a:lvl4pPr marL="986463" indent="-228377" algn="l" defTabSz="913509" rtl="0" eaLnBrk="1" latinLnBrk="0" hangingPunct="1">
              <a:lnSpc>
                <a:spcPct val="90000"/>
              </a:lnSpc>
              <a:spcBef>
                <a:spcPts val="500"/>
              </a:spcBef>
              <a:buFont typeface="Arial" panose="020B0604020202020204" pitchFamily="34" charset="0"/>
              <a:buChar char="•"/>
              <a:defRPr sz="1099" kern="1200">
                <a:solidFill>
                  <a:schemeClr val="bg2"/>
                </a:solidFill>
                <a:latin typeface="+mn-lt"/>
                <a:ea typeface="+mn-ea"/>
                <a:cs typeface="+mn-cs"/>
              </a:defRPr>
            </a:lvl4pPr>
            <a:lvl5pPr marL="1260831" indent="-228377" algn="l" defTabSz="913509" rtl="0" eaLnBrk="1" latinLnBrk="0" hangingPunct="1">
              <a:lnSpc>
                <a:spcPct val="90000"/>
              </a:lnSpc>
              <a:spcBef>
                <a:spcPts val="500"/>
              </a:spcBef>
              <a:buFont typeface="HelveticaNeueLT Std Lt Cn" panose="020B0406020202030204" pitchFamily="34" charset="0"/>
              <a:buChar char="−"/>
              <a:defRPr sz="1051" kern="1200">
                <a:solidFill>
                  <a:schemeClr val="bg2"/>
                </a:solidFill>
                <a:latin typeface="+mn-lt"/>
                <a:ea typeface="+mn-ea"/>
                <a:cs typeface="+mn-cs"/>
              </a:defRPr>
            </a:lvl5pPr>
            <a:lvl6pPr marL="2512148" indent="-228377" algn="l" defTabSz="913509"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68904" indent="-228377" algn="l" defTabSz="913509"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5657" indent="-228377" algn="l" defTabSz="913509"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2411" indent="-228377" algn="l" defTabSz="913509"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0" marR="0" lvl="0" indent="0" algn="ctr" defTabSz="913509" rtl="0" eaLnBrk="1" fontAlgn="auto" latinLnBrk="0" hangingPunct="1">
              <a:lnSpc>
                <a:spcPct val="100000"/>
              </a:lnSpc>
              <a:spcBef>
                <a:spcPts val="300"/>
              </a:spcBef>
              <a:spcAft>
                <a:spcPts val="300"/>
              </a:spcAft>
              <a:buClrTx/>
              <a:buSzPct val="100000"/>
              <a:buFont typeface="Arial" panose="020B0604020202020204" pitchFamily="34" charset="0"/>
              <a:buNone/>
              <a:tabLst/>
              <a:defRPr/>
            </a:pPr>
            <a:r>
              <a:rPr kumimoji="0" lang="en-US" sz="1600" b="1" i="0" u="none" strike="noStrike" kern="1200" cap="none" spc="0" normalizeH="0" baseline="0" noProof="0">
                <a:ln>
                  <a:noFill/>
                </a:ln>
                <a:solidFill>
                  <a:sysClr val="window" lastClr="FFFFFF"/>
                </a:solidFill>
                <a:effectLst/>
                <a:uLnTx/>
                <a:uFillTx/>
                <a:latin typeface="Arial"/>
                <a:ea typeface="+mn-ea"/>
                <a:cs typeface="+mn-cs"/>
              </a:rPr>
              <a:t>Shift in advertising strategies</a:t>
            </a:r>
            <a:endParaRPr kumimoji="0" lang="en-KE" sz="1600" b="1" i="0" u="none" strike="noStrike" kern="1200" cap="none" spc="0" normalizeH="0" baseline="0" noProof="0" dirty="0">
              <a:ln>
                <a:noFill/>
              </a:ln>
              <a:solidFill>
                <a:sysClr val="window" lastClr="FFFFFF"/>
              </a:solidFill>
              <a:effectLst/>
              <a:uLnTx/>
              <a:uFillTx/>
              <a:latin typeface="Arial"/>
              <a:ea typeface="+mn-ea"/>
              <a:cs typeface="+mn-cs"/>
            </a:endParaRPr>
          </a:p>
        </p:txBody>
      </p:sp>
    </p:spTree>
    <p:extLst>
      <p:ext uri="{BB962C8B-B14F-4D97-AF65-F5344CB8AC3E}">
        <p14:creationId xmlns:p14="http://schemas.microsoft.com/office/powerpoint/2010/main" val="7541512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F195789-C9DD-52D0-72EB-493BF840BF89}"/>
              </a:ext>
            </a:extLst>
          </p:cNvPr>
          <p:cNvSpPr>
            <a:spLocks noGrp="1"/>
          </p:cNvSpPr>
          <p:nvPr>
            <p:ph type="body" sz="quarter" idx="13"/>
          </p:nvPr>
        </p:nvSpPr>
        <p:spPr>
          <a:xfrm>
            <a:off x="10144965" y="91422"/>
            <a:ext cx="2047035" cy="4416594"/>
          </a:xfrm>
        </p:spPr>
        <p:txBody>
          <a:bodyPr/>
          <a:lstStyle/>
          <a:p>
            <a:r>
              <a:rPr lang="en-US" dirty="0"/>
              <a:t>5</a:t>
            </a:r>
            <a:endParaRPr lang="en-KE" dirty="0"/>
          </a:p>
        </p:txBody>
      </p:sp>
      <p:sp>
        <p:nvSpPr>
          <p:cNvPr id="4" name="Title 3">
            <a:extLst>
              <a:ext uri="{FF2B5EF4-FFF2-40B4-BE49-F238E27FC236}">
                <a16:creationId xmlns:a16="http://schemas.microsoft.com/office/drawing/2014/main" id="{1F0A3994-A182-49D0-ACF7-F130DACDA49D}"/>
              </a:ext>
            </a:extLst>
          </p:cNvPr>
          <p:cNvSpPr>
            <a:spLocks noGrp="1"/>
          </p:cNvSpPr>
          <p:nvPr>
            <p:ph type="title"/>
          </p:nvPr>
        </p:nvSpPr>
        <p:spPr>
          <a:xfrm>
            <a:off x="459207" y="546021"/>
            <a:ext cx="7551996" cy="756682"/>
          </a:xfrm>
        </p:spPr>
        <p:txBody>
          <a:bodyPr/>
          <a:lstStyle/>
          <a:p>
            <a:pPr>
              <a:spcBef>
                <a:spcPct val="0"/>
              </a:spcBef>
            </a:pPr>
            <a:r>
              <a:rPr lang="en-US" b="0" i="1" cap="all" dirty="0">
                <a:effectLst>
                  <a:outerShdw blurRad="38100" dist="38100" dir="2700000" algn="tl">
                    <a:srgbClr val="000000">
                      <a:alpha val="43137"/>
                    </a:srgbClr>
                  </a:outerShdw>
                </a:effectLst>
              </a:rPr>
              <a:t>Appendix </a:t>
            </a:r>
            <a:endParaRPr lang="en-KE" b="0" i="1" cap="all" dirty="0">
              <a:effectLst>
                <a:outerShdw blurRad="38100" dist="38100" dir="2700000" algn="tl">
                  <a:srgbClr val="000000">
                    <a:alpha val="43137"/>
                  </a:srgbClr>
                </a:outerShdw>
              </a:effectLst>
            </a:endParaRPr>
          </a:p>
        </p:txBody>
      </p:sp>
      <p:sp>
        <p:nvSpPr>
          <p:cNvPr id="3" name="Text Placeholder 2">
            <a:extLst>
              <a:ext uri="{FF2B5EF4-FFF2-40B4-BE49-F238E27FC236}">
                <a16:creationId xmlns:a16="http://schemas.microsoft.com/office/drawing/2014/main" id="{B86927AF-A909-3F22-13DF-109F8AC7A292}"/>
              </a:ext>
            </a:extLst>
          </p:cNvPr>
          <p:cNvSpPr>
            <a:spLocks noGrp="1"/>
          </p:cNvSpPr>
          <p:nvPr>
            <p:ph type="body" idx="1"/>
          </p:nvPr>
        </p:nvSpPr>
        <p:spPr>
          <a:xfrm>
            <a:off x="459207" y="3013765"/>
            <a:ext cx="7551996" cy="615553"/>
          </a:xfrm>
        </p:spPr>
        <p:txBody>
          <a:bodyPr/>
          <a:lstStyle/>
          <a:p>
            <a:r>
              <a:rPr lang="en-US" sz="4000" i="1" dirty="0">
                <a:effectLst>
                  <a:outerShdw blurRad="38100" dist="38100" dir="2700000" algn="tl">
                    <a:srgbClr val="000000">
                      <a:alpha val="43137"/>
                    </a:srgbClr>
                  </a:outerShdw>
                </a:effectLst>
              </a:rPr>
              <a:t>Ipsos Digital Monitoring</a:t>
            </a:r>
            <a:endParaRPr lang="en-KE" sz="4000" dirty="0"/>
          </a:p>
        </p:txBody>
      </p:sp>
      <p:sp>
        <p:nvSpPr>
          <p:cNvPr id="2" name="Text Placeholder 7">
            <a:extLst>
              <a:ext uri="{FF2B5EF4-FFF2-40B4-BE49-F238E27FC236}">
                <a16:creationId xmlns:a16="http://schemas.microsoft.com/office/drawing/2014/main" id="{71E4E91E-56FE-AC1B-1197-B0A888AA1F8F}"/>
              </a:ext>
            </a:extLst>
          </p:cNvPr>
          <p:cNvSpPr txBox="1">
            <a:spLocks/>
          </p:cNvSpPr>
          <p:nvPr/>
        </p:nvSpPr>
        <p:spPr>
          <a:xfrm>
            <a:off x="272531" y="3893304"/>
            <a:ext cx="7551996" cy="369332"/>
          </a:xfrm>
          <a:prstGeom prst="rect">
            <a:avLst/>
          </a:prstGeom>
        </p:spPr>
        <p:txBody>
          <a:bodyPr vert="horz" lIns="108000" tIns="0" rIns="180000" bIns="0" rtlCol="0">
            <a:spAutoFit/>
          </a:bodyPr>
          <a:lstStyle>
            <a:lvl1pPr marL="0" indent="0" algn="l" defTabSz="914400" rtl="0" eaLnBrk="1" latinLnBrk="0" hangingPunct="1">
              <a:lnSpc>
                <a:spcPct val="100000"/>
              </a:lnSpc>
              <a:spcBef>
                <a:spcPts val="600"/>
              </a:spcBef>
              <a:buSzPct val="100000"/>
              <a:buFont typeface="Arial" panose="020B0604020202020204" pitchFamily="34" charset="0"/>
              <a:buNone/>
              <a:defRPr sz="2400" b="1" kern="1200">
                <a:solidFill>
                  <a:schemeClr val="bg1"/>
                </a:solidFill>
                <a:latin typeface="+mn-lt"/>
                <a:ea typeface="+mn-ea"/>
                <a:cs typeface="+mn-cs"/>
              </a:defRPr>
            </a:lvl1pPr>
            <a:lvl2pPr marL="457200" indent="0" algn="l" defTabSz="914400" rtl="0" eaLnBrk="1" latinLnBrk="0" hangingPunct="1">
              <a:lnSpc>
                <a:spcPct val="100000"/>
              </a:lnSpc>
              <a:spcBef>
                <a:spcPts val="600"/>
              </a:spcBef>
              <a:buSzPct val="80000"/>
              <a:buFontTx/>
              <a:buNone/>
              <a:defRPr sz="2000" kern="1200">
                <a:solidFill>
                  <a:schemeClr val="tx1">
                    <a:tint val="75000"/>
                  </a:schemeClr>
                </a:solidFill>
                <a:latin typeface="+mn-lt"/>
                <a:ea typeface="+mn-ea"/>
                <a:cs typeface="+mn-cs"/>
              </a:defRPr>
            </a:lvl2pPr>
            <a:lvl3pPr marL="914400" indent="0" algn="l" defTabSz="914400" rtl="0" eaLnBrk="1" latinLnBrk="0" hangingPunct="1">
              <a:lnSpc>
                <a:spcPct val="100000"/>
              </a:lnSpc>
              <a:spcBef>
                <a:spcPts val="6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HelveticaNeueLT Std Lt Cn" panose="020B040602020203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Pct val="100000"/>
              <a:buFont typeface="Arial" panose="020B0604020202020204" pitchFamily="34" charset="0"/>
              <a:buNone/>
              <a:tabLst/>
              <a:defRPr/>
            </a:pPr>
            <a:r>
              <a:rPr kumimoji="0" lang="en-US" sz="2400" b="1" i="0" u="none" strike="noStrike" kern="1200" cap="none" spc="0" normalizeH="0" baseline="0" noProof="0" dirty="0">
                <a:ln>
                  <a:noFill/>
                </a:ln>
                <a:solidFill>
                  <a:prstClr val="white"/>
                </a:solidFill>
                <a:effectLst/>
                <a:uLnTx/>
                <a:uFillTx/>
                <a:latin typeface="Arial"/>
                <a:ea typeface="+mn-ea"/>
                <a:cs typeface="+mn-cs"/>
              </a:rPr>
              <a:t>We are now monitoring the digital platforms</a:t>
            </a:r>
            <a:endParaRPr kumimoji="0" lang="en-KE" sz="24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7989224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1303507" y="6175247"/>
            <a:ext cx="501396" cy="455676"/>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object 12"/>
          <p:cNvSpPr txBox="1"/>
          <p:nvPr/>
        </p:nvSpPr>
        <p:spPr>
          <a:xfrm>
            <a:off x="1183944" y="5907430"/>
            <a:ext cx="8240514" cy="19749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95" normalizeH="0" baseline="0" noProof="0" dirty="0">
                <a:ln>
                  <a:noFill/>
                </a:ln>
                <a:solidFill>
                  <a:srgbClr val="575757"/>
                </a:solidFill>
                <a:effectLst/>
                <a:uLnTx/>
                <a:uFillTx/>
                <a:latin typeface="Century Gothic" panose="020B0502020202020204" pitchFamily="34" charset="0"/>
                <a:ea typeface="+mn-ea"/>
                <a:cs typeface="Arial"/>
              </a:rPr>
              <a:t>The </a:t>
            </a:r>
            <a:r>
              <a:rPr kumimoji="0" sz="1200" b="0" i="0" u="none" strike="noStrike" kern="1200" cap="none" spc="-65" normalizeH="0" baseline="0" noProof="0" dirty="0">
                <a:ln>
                  <a:noFill/>
                </a:ln>
                <a:solidFill>
                  <a:srgbClr val="575757"/>
                </a:solidFill>
                <a:effectLst/>
                <a:uLnTx/>
                <a:uFillTx/>
                <a:latin typeface="Century Gothic" panose="020B0502020202020204" pitchFamily="34" charset="0"/>
                <a:ea typeface="+mn-ea"/>
                <a:cs typeface="Arial"/>
              </a:rPr>
              <a:t>service </a:t>
            </a:r>
            <a:r>
              <a:rPr kumimoji="0" sz="1200" b="0" i="0" u="none" strike="noStrike" kern="1200" cap="none" spc="-70" normalizeH="0" baseline="0" noProof="0" dirty="0">
                <a:ln>
                  <a:noFill/>
                </a:ln>
                <a:solidFill>
                  <a:srgbClr val="575757"/>
                </a:solidFill>
                <a:effectLst/>
                <a:uLnTx/>
                <a:uFillTx/>
                <a:latin typeface="Century Gothic" panose="020B0502020202020204" pitchFamily="34" charset="0"/>
                <a:ea typeface="+mn-ea"/>
                <a:cs typeface="Arial"/>
              </a:rPr>
              <a:t>is </a:t>
            </a:r>
            <a:r>
              <a:rPr kumimoji="0" sz="1200" b="0" i="0" u="none" strike="noStrike" kern="1200" cap="none" spc="-75" normalizeH="0" baseline="0" noProof="0" dirty="0">
                <a:ln>
                  <a:noFill/>
                </a:ln>
                <a:solidFill>
                  <a:srgbClr val="575757"/>
                </a:solidFill>
                <a:effectLst/>
                <a:uLnTx/>
                <a:uFillTx/>
                <a:latin typeface="Century Gothic" panose="020B0502020202020204" pitchFamily="34" charset="0"/>
                <a:ea typeface="+mn-ea"/>
                <a:cs typeface="Arial"/>
              </a:rPr>
              <a:t>accessible </a:t>
            </a:r>
            <a:r>
              <a:rPr kumimoji="0" sz="1200" b="0" i="0" u="none" strike="noStrike" kern="1200" cap="none" spc="-50" normalizeH="0" baseline="0" noProof="0" dirty="0">
                <a:ln>
                  <a:noFill/>
                </a:ln>
                <a:solidFill>
                  <a:srgbClr val="575757"/>
                </a:solidFill>
                <a:effectLst/>
                <a:uLnTx/>
                <a:uFillTx/>
                <a:latin typeface="Century Gothic" panose="020B0502020202020204" pitchFamily="34" charset="0"/>
                <a:ea typeface="+mn-ea"/>
                <a:cs typeface="Arial"/>
              </a:rPr>
              <a:t>on </a:t>
            </a:r>
            <a:r>
              <a:rPr kumimoji="0" sz="1200" b="0" i="0" u="none" strike="noStrike" kern="1200" cap="none" spc="-75" normalizeH="0" baseline="0" noProof="0" dirty="0">
                <a:ln>
                  <a:noFill/>
                </a:ln>
                <a:solidFill>
                  <a:srgbClr val="575757"/>
                </a:solidFill>
                <a:effectLst/>
                <a:uLnTx/>
                <a:uFillTx/>
                <a:latin typeface="Century Gothic" panose="020B0502020202020204" pitchFamily="34" charset="0"/>
                <a:ea typeface="+mn-ea"/>
                <a:cs typeface="Arial"/>
              </a:rPr>
              <a:t>an </a:t>
            </a:r>
            <a:r>
              <a:rPr kumimoji="0" sz="1200" b="0" i="0" u="none" strike="noStrike" kern="1200" cap="none" spc="-60" normalizeH="0" baseline="0" noProof="0" dirty="0">
                <a:ln>
                  <a:noFill/>
                </a:ln>
                <a:solidFill>
                  <a:srgbClr val="575757"/>
                </a:solidFill>
                <a:effectLst/>
                <a:uLnTx/>
                <a:uFillTx/>
                <a:latin typeface="Century Gothic" panose="020B0502020202020204" pitchFamily="34" charset="0"/>
                <a:ea typeface="+mn-ea"/>
                <a:cs typeface="Arial"/>
              </a:rPr>
              <a:t>annual </a:t>
            </a:r>
            <a:r>
              <a:rPr kumimoji="0" sz="1200" b="0" i="0" u="none" strike="noStrike" kern="1200" cap="none" spc="-50" normalizeH="0" baseline="0" noProof="0" dirty="0">
                <a:ln>
                  <a:noFill/>
                </a:ln>
                <a:solidFill>
                  <a:srgbClr val="575757"/>
                </a:solidFill>
                <a:effectLst/>
                <a:uLnTx/>
                <a:uFillTx/>
                <a:latin typeface="Century Gothic" panose="020B0502020202020204" pitchFamily="34" charset="0"/>
                <a:ea typeface="+mn-ea"/>
                <a:cs typeface="Arial"/>
              </a:rPr>
              <a:t>subscription </a:t>
            </a:r>
            <a:r>
              <a:rPr kumimoji="0" sz="1200" b="0" i="0" u="none" strike="noStrike" kern="1200" cap="none" spc="-85" normalizeH="0" baseline="0" noProof="0" dirty="0">
                <a:ln>
                  <a:noFill/>
                </a:ln>
                <a:solidFill>
                  <a:srgbClr val="575757"/>
                </a:solidFill>
                <a:effectLst/>
                <a:uLnTx/>
                <a:uFillTx/>
                <a:latin typeface="Century Gothic" panose="020B0502020202020204" pitchFamily="34" charset="0"/>
                <a:ea typeface="+mn-ea"/>
                <a:cs typeface="Arial"/>
              </a:rPr>
              <a:t>basis </a:t>
            </a:r>
            <a:r>
              <a:rPr kumimoji="0" sz="1200" b="0" i="0" u="none" strike="noStrike" kern="1200" cap="none" spc="-60" normalizeH="0" baseline="0" noProof="0" dirty="0">
                <a:ln>
                  <a:noFill/>
                </a:ln>
                <a:solidFill>
                  <a:srgbClr val="575757"/>
                </a:solidFill>
                <a:effectLst/>
                <a:uLnTx/>
                <a:uFillTx/>
                <a:latin typeface="Century Gothic" panose="020B0502020202020204" pitchFamily="34" charset="0"/>
                <a:ea typeface="+mn-ea"/>
                <a:cs typeface="Arial"/>
              </a:rPr>
              <a:t>via </a:t>
            </a:r>
            <a:r>
              <a:rPr kumimoji="0" sz="1200" b="0" i="0" u="none" strike="noStrike" kern="1200" cap="none" spc="-105" normalizeH="0" baseline="0" noProof="0" dirty="0">
                <a:ln>
                  <a:noFill/>
                </a:ln>
                <a:solidFill>
                  <a:srgbClr val="575757"/>
                </a:solidFill>
                <a:effectLst/>
                <a:uLnTx/>
                <a:uFillTx/>
                <a:latin typeface="Century Gothic" panose="020B0502020202020204" pitchFamily="34" charset="0"/>
                <a:ea typeface="+mn-ea"/>
                <a:cs typeface="Arial"/>
              </a:rPr>
              <a:t>a </a:t>
            </a:r>
            <a:r>
              <a:rPr kumimoji="0" lang="en-US" sz="1200" b="0" i="0" u="none" strike="noStrike" kern="1200" cap="none" spc="-65" normalizeH="0" baseline="0" noProof="0" dirty="0">
                <a:ln>
                  <a:noFill/>
                </a:ln>
                <a:solidFill>
                  <a:srgbClr val="575757"/>
                </a:solidFill>
                <a:effectLst/>
                <a:uLnTx/>
                <a:uFillTx/>
                <a:latin typeface="Century Gothic" panose="020B0502020202020204" pitchFamily="34" charset="0"/>
                <a:ea typeface="+mn-ea"/>
                <a:cs typeface="Arial"/>
              </a:rPr>
              <a:t>web-based</a:t>
            </a:r>
            <a:r>
              <a:rPr kumimoji="0" sz="1200" b="0" i="0" u="none" strike="noStrike" kern="1200" cap="none" spc="-85" normalizeH="0" baseline="0" noProof="0" dirty="0">
                <a:ln>
                  <a:noFill/>
                </a:ln>
                <a:solidFill>
                  <a:srgbClr val="575757"/>
                </a:solidFill>
                <a:effectLst/>
                <a:uLnTx/>
                <a:uFillTx/>
                <a:latin typeface="Century Gothic" panose="020B0502020202020204" pitchFamily="34" charset="0"/>
                <a:ea typeface="+mn-ea"/>
                <a:cs typeface="Arial"/>
              </a:rPr>
              <a:t> </a:t>
            </a:r>
            <a:r>
              <a:rPr kumimoji="0" sz="1200" b="0" i="0" u="none" strike="noStrike" kern="1200" cap="none" spc="-45" normalizeH="0" baseline="0" noProof="0" dirty="0">
                <a:ln>
                  <a:noFill/>
                </a:ln>
                <a:solidFill>
                  <a:srgbClr val="575757"/>
                </a:solidFill>
                <a:effectLst/>
                <a:uLnTx/>
                <a:uFillTx/>
                <a:latin typeface="Century Gothic" panose="020B0502020202020204" pitchFamily="34" charset="0"/>
                <a:ea typeface="+mn-ea"/>
                <a:cs typeface="Arial"/>
              </a:rPr>
              <a:t>application:</a:t>
            </a:r>
            <a:r>
              <a:rPr kumimoji="0" sz="1200" b="0" i="0" u="none" strike="noStrike" kern="1200" cap="none" spc="70" normalizeH="0" baseline="0" noProof="0" dirty="0">
                <a:ln>
                  <a:noFill/>
                </a:ln>
                <a:solidFill>
                  <a:srgbClr val="575757"/>
                </a:solidFill>
                <a:effectLst/>
                <a:uLnTx/>
                <a:uFillTx/>
                <a:latin typeface="Century Gothic" panose="020B0502020202020204" pitchFamily="34" charset="0"/>
                <a:ea typeface="+mn-ea"/>
                <a:cs typeface="Arial"/>
              </a:rPr>
              <a:t> </a:t>
            </a:r>
            <a:r>
              <a:rPr kumimoji="0" sz="1200" b="0" i="0" u="sng" strike="noStrike" kern="1200" cap="none" spc="-45" normalizeH="0" baseline="0" noProof="0" dirty="0">
                <a:ln>
                  <a:noFill/>
                </a:ln>
                <a:solidFill>
                  <a:srgbClr val="0000FF"/>
                </a:solidFill>
                <a:effectLst/>
                <a:uLnTx/>
                <a:uFill>
                  <a:solidFill>
                    <a:srgbClr val="575757"/>
                  </a:solidFill>
                </a:uFill>
                <a:latin typeface="Century Gothic" panose="020B0502020202020204" pitchFamily="34" charset="0"/>
                <a:ea typeface="+mn-ea"/>
                <a:cs typeface="Arial"/>
                <a:hlinkClick r:id="rId3"/>
              </a:rPr>
              <a:t>http://online.statexmonitoring.com</a:t>
            </a:r>
            <a:endParaRPr kumimoji="0"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a:endParaRPr>
          </a:p>
        </p:txBody>
      </p:sp>
      <p:sp>
        <p:nvSpPr>
          <p:cNvPr id="4" name="Rectangle 3">
            <a:extLst>
              <a:ext uri="{FF2B5EF4-FFF2-40B4-BE49-F238E27FC236}">
                <a16:creationId xmlns:a16="http://schemas.microsoft.com/office/drawing/2014/main" id="{960EC249-762B-7845-7472-407C5B599D26}"/>
              </a:ext>
            </a:extLst>
          </p:cNvPr>
          <p:cNvSpPr/>
          <p:nvPr/>
        </p:nvSpPr>
        <p:spPr>
          <a:xfrm>
            <a:off x="2889504" y="2054352"/>
            <a:ext cx="2286000" cy="3519809"/>
          </a:xfrm>
          <a:prstGeom prst="rect">
            <a:avLst/>
          </a:prstGeom>
          <a:noFill/>
          <a:ln w="3175"/>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90805" marR="354965" lvl="0" indent="0" algn="l" defTabSz="914400" rtl="0" eaLnBrk="1" fontAlgn="auto" latinLnBrk="0" hangingPunct="1">
              <a:lnSpc>
                <a:spcPct val="100000"/>
              </a:lnSpc>
              <a:spcBef>
                <a:spcPts val="545"/>
              </a:spcBef>
              <a:spcAft>
                <a:spcPts val="0"/>
              </a:spcAft>
              <a:buClrTx/>
              <a:buSzTx/>
              <a:buFontTx/>
              <a:buNone/>
              <a:tabLst/>
              <a:defRPr/>
            </a:pPr>
            <a:r>
              <a:rPr kumimoji="0" lang="en-US" sz="1400" b="1" i="0" u="none" strike="noStrike" kern="1200" cap="none" spc="-100" normalizeH="0" baseline="0" noProof="0" dirty="0">
                <a:ln>
                  <a:noFill/>
                </a:ln>
                <a:solidFill>
                  <a:srgbClr val="254283"/>
                </a:solidFill>
                <a:effectLst/>
                <a:uLnTx/>
                <a:uFillTx/>
                <a:latin typeface="Tahoma"/>
                <a:ea typeface="+mn-ea"/>
                <a:cs typeface="Tahoma"/>
              </a:rPr>
              <a:t>E</a:t>
            </a:r>
            <a:r>
              <a:rPr kumimoji="0" lang="en-US" sz="1400" b="1" i="0" u="none" strike="noStrike" kern="1200" cap="none" spc="-90" normalizeH="0" baseline="0" noProof="0" dirty="0">
                <a:ln>
                  <a:noFill/>
                </a:ln>
                <a:solidFill>
                  <a:srgbClr val="254283"/>
                </a:solidFill>
                <a:effectLst/>
                <a:uLnTx/>
                <a:uFillTx/>
                <a:latin typeface="Tahoma"/>
                <a:ea typeface="+mn-ea"/>
                <a:cs typeface="Tahoma"/>
              </a:rPr>
              <a:t>x</a:t>
            </a:r>
            <a:r>
              <a:rPr kumimoji="0" lang="en-US" sz="1400" b="1" i="0" u="none" strike="noStrike" kern="1200" cap="none" spc="-25" normalizeH="0" baseline="0" noProof="0" dirty="0">
                <a:ln>
                  <a:noFill/>
                </a:ln>
                <a:solidFill>
                  <a:srgbClr val="254283"/>
                </a:solidFill>
                <a:effectLst/>
                <a:uLnTx/>
                <a:uFillTx/>
                <a:latin typeface="Tahoma"/>
                <a:ea typeface="+mn-ea"/>
                <a:cs typeface="Tahoma"/>
              </a:rPr>
              <a:t>per</a:t>
            </a:r>
            <a:r>
              <a:rPr kumimoji="0" lang="en-US" sz="1400" b="1" i="0" u="none" strike="noStrike" kern="1200" cap="none" spc="30" normalizeH="0" baseline="0" noProof="0" dirty="0">
                <a:ln>
                  <a:noFill/>
                </a:ln>
                <a:solidFill>
                  <a:srgbClr val="254283"/>
                </a:solidFill>
                <a:effectLst/>
                <a:uLnTx/>
                <a:uFillTx/>
                <a:latin typeface="Tahoma"/>
                <a:ea typeface="+mn-ea"/>
                <a:cs typeface="Tahoma"/>
              </a:rPr>
              <a:t>ience</a:t>
            </a:r>
            <a:r>
              <a:rPr kumimoji="0" lang="en-US" sz="1400" b="1" i="0" u="none" strike="noStrike" kern="1200" cap="none" spc="-25" normalizeH="0" baseline="0" noProof="0" dirty="0">
                <a:ln>
                  <a:noFill/>
                </a:ln>
                <a:solidFill>
                  <a:srgbClr val="254283"/>
                </a:solidFill>
                <a:effectLst/>
                <a:uLnTx/>
                <a:uFillTx/>
                <a:latin typeface="Tahoma"/>
                <a:ea typeface="+mn-ea"/>
                <a:cs typeface="Tahoma"/>
              </a:rPr>
              <a:t> </a:t>
            </a:r>
            <a:r>
              <a:rPr kumimoji="0" lang="en-US" sz="1400" b="1" i="0" u="none" strike="noStrike" kern="1200" cap="none" spc="-70" normalizeH="0" baseline="0" noProof="0" dirty="0">
                <a:ln>
                  <a:noFill/>
                </a:ln>
                <a:solidFill>
                  <a:srgbClr val="254283"/>
                </a:solidFill>
                <a:effectLst/>
                <a:uLnTx/>
                <a:uFillTx/>
                <a:latin typeface="Tahoma"/>
                <a:ea typeface="+mn-ea"/>
                <a:cs typeface="Tahoma"/>
              </a:rPr>
              <a:t>in</a:t>
            </a:r>
            <a:r>
              <a:rPr kumimoji="0" lang="en-US" sz="1400" b="1" i="0" u="none" strike="noStrike" kern="1200" cap="none" spc="-30" normalizeH="0" baseline="0" noProof="0" dirty="0">
                <a:ln>
                  <a:noFill/>
                </a:ln>
                <a:solidFill>
                  <a:srgbClr val="254283"/>
                </a:solidFill>
                <a:effectLst/>
                <a:uLnTx/>
                <a:uFillTx/>
                <a:latin typeface="Tahoma"/>
                <a:ea typeface="+mn-ea"/>
                <a:cs typeface="Tahoma"/>
              </a:rPr>
              <a:t> </a:t>
            </a:r>
            <a:r>
              <a:rPr kumimoji="0" lang="en-US" sz="1400" b="1" i="0" u="none" strike="noStrike" kern="1200" cap="none" spc="-55" normalizeH="0" baseline="0" noProof="0" dirty="0">
                <a:ln>
                  <a:noFill/>
                </a:ln>
                <a:solidFill>
                  <a:srgbClr val="254283"/>
                </a:solidFill>
                <a:effectLst/>
                <a:uLnTx/>
                <a:uFillTx/>
                <a:latin typeface="Tahoma"/>
                <a:ea typeface="+mn-ea"/>
                <a:cs typeface="Tahoma"/>
              </a:rPr>
              <a:t>East Africa</a:t>
            </a:r>
            <a:endParaRPr kumimoji="0" lang="en-US" sz="1400" b="0" i="0" u="none" strike="noStrike" kern="1200" cap="none" spc="0" normalizeH="0" baseline="0" noProof="0" dirty="0">
              <a:ln>
                <a:noFill/>
              </a:ln>
              <a:solidFill>
                <a:prstClr val="black"/>
              </a:solidFill>
              <a:effectLst/>
              <a:uLnTx/>
              <a:uFillTx/>
              <a:latin typeface="Tahoma"/>
              <a:ea typeface="+mn-ea"/>
              <a:cs typeface="Tahoma"/>
            </a:endParaRPr>
          </a:p>
          <a:p>
            <a:pPr marL="90805" marR="105410" lvl="0" indent="0" algn="l" defTabSz="914400" rtl="0" eaLnBrk="1" fontAlgn="auto" latinLnBrk="0" hangingPunct="1">
              <a:lnSpc>
                <a:spcPct val="100000"/>
              </a:lnSpc>
              <a:spcBef>
                <a:spcPts val="490"/>
              </a:spcBef>
              <a:spcAft>
                <a:spcPts val="0"/>
              </a:spcAft>
              <a:buClrTx/>
              <a:buSzTx/>
              <a:buFontTx/>
              <a:buNone/>
              <a:tabLst/>
              <a:defRPr/>
            </a:pPr>
            <a:r>
              <a:rPr kumimoji="0" lang="en-US" sz="1100" b="0" i="0" u="none" strike="noStrike" kern="1200" cap="none" spc="-40" normalizeH="0" baseline="0" noProof="0" dirty="0">
                <a:ln>
                  <a:noFill/>
                </a:ln>
                <a:solidFill>
                  <a:prstClr val="black"/>
                </a:solidFill>
                <a:effectLst/>
                <a:uLnTx/>
                <a:uFillTx/>
                <a:latin typeface="Verdana"/>
                <a:ea typeface="+mn-ea"/>
                <a:cs typeface="Verdana"/>
              </a:rPr>
              <a:t>D</a:t>
            </a:r>
            <a:r>
              <a:rPr kumimoji="0" lang="en-US" sz="1100" b="0" i="0" u="none" strike="noStrike" kern="1200" cap="none" spc="65" normalizeH="0" baseline="0" noProof="0" dirty="0">
                <a:ln>
                  <a:noFill/>
                </a:ln>
                <a:solidFill>
                  <a:prstClr val="black"/>
                </a:solidFill>
                <a:effectLst/>
                <a:uLnTx/>
                <a:uFillTx/>
                <a:latin typeface="Verdana"/>
                <a:ea typeface="+mn-ea"/>
                <a:cs typeface="Verdana"/>
              </a:rPr>
              <a:t>ep</a:t>
            </a:r>
            <a:r>
              <a:rPr kumimoji="0" lang="en-US" sz="1100" b="0" i="0" u="none" strike="noStrike" kern="1200" cap="none" spc="-80" normalizeH="0" baseline="0" noProof="0" dirty="0">
                <a:ln>
                  <a:noFill/>
                </a:ln>
                <a:solidFill>
                  <a:prstClr val="black"/>
                </a:solidFill>
                <a:effectLst/>
                <a:uLnTx/>
                <a:uFillTx/>
                <a:latin typeface="Verdana"/>
                <a:ea typeface="+mn-ea"/>
                <a:cs typeface="Verdana"/>
              </a:rPr>
              <a:t>l</a:t>
            </a:r>
            <a:r>
              <a:rPr kumimoji="0" lang="en-US" sz="1100" b="0" i="0" u="none" strike="noStrike" kern="1200" cap="none" spc="-5" normalizeH="0" baseline="0" noProof="0" dirty="0">
                <a:ln>
                  <a:noFill/>
                </a:ln>
                <a:solidFill>
                  <a:prstClr val="black"/>
                </a:solidFill>
                <a:effectLst/>
                <a:uLnTx/>
                <a:uFillTx/>
                <a:latin typeface="Verdana"/>
                <a:ea typeface="+mn-ea"/>
                <a:cs typeface="Verdana"/>
              </a:rPr>
              <a:t>o</a:t>
            </a:r>
            <a:r>
              <a:rPr kumimoji="0" lang="en-US" sz="1100" b="0" i="0" u="none" strike="noStrike" kern="1200" cap="none" spc="-15" normalizeH="0" baseline="0" noProof="0" dirty="0">
                <a:ln>
                  <a:noFill/>
                </a:ln>
                <a:solidFill>
                  <a:prstClr val="black"/>
                </a:solidFill>
                <a:effectLst/>
                <a:uLnTx/>
                <a:uFillTx/>
                <a:latin typeface="Verdana"/>
                <a:ea typeface="+mn-ea"/>
                <a:cs typeface="Verdana"/>
              </a:rPr>
              <a:t>y</a:t>
            </a:r>
            <a:r>
              <a:rPr kumimoji="0" lang="en-US" sz="1100" b="0" i="0" u="none" strike="noStrike" kern="1200" cap="none" spc="65" normalizeH="0" baseline="0" noProof="0" dirty="0">
                <a:ln>
                  <a:noFill/>
                </a:ln>
                <a:solidFill>
                  <a:prstClr val="black"/>
                </a:solidFill>
                <a:effectLst/>
                <a:uLnTx/>
                <a:uFillTx/>
                <a:latin typeface="Verdana"/>
                <a:ea typeface="+mn-ea"/>
                <a:cs typeface="Verdana"/>
              </a:rPr>
              <a:t>ed</a:t>
            </a:r>
            <a:r>
              <a:rPr kumimoji="0" lang="en-US" sz="1100" b="0" i="0" u="none" strike="noStrike" kern="1200" cap="none" spc="-110" normalizeH="0" baseline="0" noProof="0" dirty="0">
                <a:ln>
                  <a:noFill/>
                </a:ln>
                <a:solidFill>
                  <a:prstClr val="black"/>
                </a:solidFill>
                <a:effectLst/>
                <a:uLnTx/>
                <a:uFillTx/>
                <a:latin typeface="Verdana"/>
                <a:ea typeface="+mn-ea"/>
                <a:cs typeface="Verdana"/>
              </a:rPr>
              <a:t> </a:t>
            </a:r>
            <a:r>
              <a:rPr kumimoji="0" lang="en-US" sz="1100" b="0" i="0" u="none" strike="noStrike" kern="1200" cap="none" spc="-35" normalizeH="0" baseline="0" noProof="0" dirty="0">
                <a:ln>
                  <a:noFill/>
                </a:ln>
                <a:solidFill>
                  <a:prstClr val="black"/>
                </a:solidFill>
                <a:effectLst/>
                <a:uLnTx/>
                <a:uFillTx/>
                <a:latin typeface="Verdana"/>
                <a:ea typeface="+mn-ea"/>
                <a:cs typeface="Verdana"/>
              </a:rPr>
              <a:t>tra</a:t>
            </a:r>
            <a:r>
              <a:rPr kumimoji="0" lang="en-US" sz="1100" b="0" i="0" u="none" strike="noStrike" kern="1200" cap="none" spc="140" normalizeH="0" baseline="0" noProof="0" dirty="0">
                <a:ln>
                  <a:noFill/>
                </a:ln>
                <a:solidFill>
                  <a:prstClr val="black"/>
                </a:solidFill>
                <a:effectLst/>
                <a:uLnTx/>
                <a:uFillTx/>
                <a:latin typeface="Verdana"/>
                <a:ea typeface="+mn-ea"/>
                <a:cs typeface="Verdana"/>
              </a:rPr>
              <a:t>c</a:t>
            </a:r>
            <a:r>
              <a:rPr kumimoji="0" lang="en-US" sz="1100" b="0" i="0" u="none" strike="noStrike" kern="1200" cap="none" spc="-90" normalizeH="0" baseline="0" noProof="0" dirty="0">
                <a:ln>
                  <a:noFill/>
                </a:ln>
                <a:solidFill>
                  <a:prstClr val="black"/>
                </a:solidFill>
                <a:effectLst/>
                <a:uLnTx/>
                <a:uFillTx/>
                <a:latin typeface="Verdana"/>
                <a:ea typeface="+mn-ea"/>
                <a:cs typeface="Verdana"/>
              </a:rPr>
              <a:t>ki</a:t>
            </a:r>
            <a:r>
              <a:rPr kumimoji="0" lang="en-US" sz="1100" b="0" i="0" u="none" strike="noStrike" kern="1200" cap="none" spc="15" normalizeH="0" baseline="0" noProof="0" dirty="0">
                <a:ln>
                  <a:noFill/>
                </a:ln>
                <a:solidFill>
                  <a:prstClr val="black"/>
                </a:solidFill>
                <a:effectLst/>
                <a:uLnTx/>
                <a:uFillTx/>
                <a:latin typeface="Verdana"/>
                <a:ea typeface="+mn-ea"/>
                <a:cs typeface="Verdana"/>
              </a:rPr>
              <a:t>ng</a:t>
            </a:r>
            <a:r>
              <a:rPr kumimoji="0" lang="en-US" sz="1100" b="0" i="0" u="none" strike="noStrike" kern="1200" cap="none" spc="-125" normalizeH="0" baseline="0" noProof="0" dirty="0">
                <a:ln>
                  <a:noFill/>
                </a:ln>
                <a:solidFill>
                  <a:prstClr val="black"/>
                </a:solidFill>
                <a:effectLst/>
                <a:uLnTx/>
                <a:uFillTx/>
                <a:latin typeface="Verdana"/>
                <a:ea typeface="+mn-ea"/>
                <a:cs typeface="Verdana"/>
              </a:rPr>
              <a:t> </a:t>
            </a:r>
            <a:r>
              <a:rPr kumimoji="0" lang="en-US" sz="1100" b="0" i="0" u="none" strike="noStrike" kern="1200" cap="none" spc="-145" normalizeH="0" baseline="0" noProof="0" dirty="0">
                <a:ln>
                  <a:noFill/>
                </a:ln>
                <a:solidFill>
                  <a:prstClr val="black"/>
                </a:solidFill>
                <a:effectLst/>
                <a:uLnTx/>
                <a:uFillTx/>
                <a:latin typeface="Verdana"/>
                <a:ea typeface="+mn-ea"/>
                <a:cs typeface="Verdana"/>
              </a:rPr>
              <a:t>s</a:t>
            </a:r>
            <a:r>
              <a:rPr kumimoji="0" lang="en-US" sz="1100" b="0" i="0" u="none" strike="noStrike" kern="1200" cap="none" spc="-15" normalizeH="0" baseline="0" noProof="0" dirty="0">
                <a:ln>
                  <a:noFill/>
                </a:ln>
                <a:solidFill>
                  <a:prstClr val="black"/>
                </a:solidFill>
                <a:effectLst/>
                <a:uLnTx/>
                <a:uFillTx/>
                <a:latin typeface="Verdana"/>
                <a:ea typeface="+mn-ea"/>
                <a:cs typeface="Verdana"/>
              </a:rPr>
              <a:t>ol</a:t>
            </a:r>
            <a:r>
              <a:rPr kumimoji="0" lang="en-US" sz="1100" b="0" i="0" u="none" strike="noStrike" kern="1200" cap="none" spc="-55" normalizeH="0" baseline="0" noProof="0" dirty="0">
                <a:ln>
                  <a:noFill/>
                </a:ln>
                <a:solidFill>
                  <a:prstClr val="black"/>
                </a:solidFill>
                <a:effectLst/>
                <a:uLnTx/>
                <a:uFillTx/>
                <a:latin typeface="Verdana"/>
                <a:ea typeface="+mn-ea"/>
                <a:cs typeface="Verdana"/>
              </a:rPr>
              <a:t>uti</a:t>
            </a:r>
            <a:r>
              <a:rPr kumimoji="0" lang="en-US" sz="1100" b="0" i="0" u="none" strike="noStrike" kern="1200" cap="none" spc="10" normalizeH="0" baseline="0" noProof="0" dirty="0">
                <a:ln>
                  <a:noFill/>
                </a:ln>
                <a:solidFill>
                  <a:prstClr val="black"/>
                </a:solidFill>
                <a:effectLst/>
                <a:uLnTx/>
                <a:uFillTx/>
                <a:latin typeface="Verdana"/>
                <a:ea typeface="+mn-ea"/>
                <a:cs typeface="Verdana"/>
              </a:rPr>
              <a:t>on  </a:t>
            </a:r>
            <a:r>
              <a:rPr kumimoji="0" lang="en-US" sz="1100" b="0" i="0" u="none" strike="noStrike" kern="1200" cap="none" spc="-80" normalizeH="0" baseline="0" noProof="0" dirty="0">
                <a:ln>
                  <a:noFill/>
                </a:ln>
                <a:solidFill>
                  <a:prstClr val="black"/>
                </a:solidFill>
                <a:effectLst/>
                <a:uLnTx/>
                <a:uFillTx/>
                <a:latin typeface="Verdana"/>
                <a:ea typeface="+mn-ea"/>
                <a:cs typeface="Verdana"/>
              </a:rPr>
              <a:t>i</a:t>
            </a:r>
            <a:r>
              <a:rPr kumimoji="0" lang="en-US" sz="1100" b="0" i="0" u="none" strike="noStrike" kern="1200" cap="none" spc="-25" normalizeH="0" baseline="0" noProof="0" dirty="0">
                <a:ln>
                  <a:noFill/>
                </a:ln>
                <a:solidFill>
                  <a:prstClr val="black"/>
                </a:solidFill>
                <a:effectLst/>
                <a:uLnTx/>
                <a:uFillTx/>
                <a:latin typeface="Verdana"/>
                <a:ea typeface="+mn-ea"/>
                <a:cs typeface="Verdana"/>
              </a:rPr>
              <a:t>n</a:t>
            </a:r>
            <a:r>
              <a:rPr kumimoji="0" lang="en-US" sz="1100" b="0" i="0" u="none" strike="noStrike" kern="1200" cap="none" spc="-90" normalizeH="0" baseline="0" noProof="0" dirty="0">
                <a:ln>
                  <a:noFill/>
                </a:ln>
                <a:solidFill>
                  <a:prstClr val="black"/>
                </a:solidFill>
                <a:effectLst/>
                <a:uLnTx/>
                <a:uFillTx/>
                <a:latin typeface="Verdana"/>
                <a:ea typeface="+mn-ea"/>
                <a:cs typeface="Verdana"/>
              </a:rPr>
              <a:t> </a:t>
            </a:r>
            <a:r>
              <a:rPr kumimoji="0" lang="en-US" sz="1100" b="0" i="0" u="none" strike="noStrike" kern="1200" cap="none" spc="-114" normalizeH="0" baseline="0" noProof="0" dirty="0">
                <a:ln>
                  <a:noFill/>
                </a:ln>
                <a:solidFill>
                  <a:prstClr val="black"/>
                </a:solidFill>
                <a:effectLst/>
                <a:uLnTx/>
                <a:uFillTx/>
                <a:latin typeface="Verdana"/>
                <a:ea typeface="+mn-ea"/>
                <a:cs typeface="Verdana"/>
              </a:rPr>
              <a:t>K</a:t>
            </a:r>
            <a:r>
              <a:rPr kumimoji="0" lang="en-US" sz="1100" b="0" i="0" u="none" strike="noStrike" kern="1200" cap="none" spc="15" normalizeH="0" baseline="0" noProof="0" dirty="0">
                <a:ln>
                  <a:noFill/>
                </a:ln>
                <a:solidFill>
                  <a:prstClr val="black"/>
                </a:solidFill>
                <a:effectLst/>
                <a:uLnTx/>
                <a:uFillTx/>
                <a:latin typeface="Verdana"/>
                <a:ea typeface="+mn-ea"/>
                <a:cs typeface="Verdana"/>
              </a:rPr>
              <a:t>enya with plans to roll-out to other markets.</a:t>
            </a:r>
            <a:endParaRPr kumimoji="0" lang="en-US" sz="1100" b="0" i="0" u="none" strike="noStrike" kern="1200" cap="none" spc="0" normalizeH="0" baseline="0" noProof="0" dirty="0">
              <a:ln>
                <a:noFill/>
              </a:ln>
              <a:solidFill>
                <a:prstClr val="black"/>
              </a:solidFill>
              <a:effectLst/>
              <a:uLnTx/>
              <a:uFillTx/>
              <a:latin typeface="Verdana"/>
              <a:ea typeface="+mn-ea"/>
              <a:cs typeface="Verdana"/>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KE"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8" name="Picture 7">
            <a:extLst>
              <a:ext uri="{FF2B5EF4-FFF2-40B4-BE49-F238E27FC236}">
                <a16:creationId xmlns:a16="http://schemas.microsoft.com/office/drawing/2014/main" id="{C625916D-1CA0-5150-61A4-673201BB2D97}"/>
              </a:ext>
            </a:extLst>
          </p:cNvPr>
          <p:cNvPicPr>
            <a:picLocks noChangeAspect="1"/>
          </p:cNvPicPr>
          <p:nvPr/>
        </p:nvPicPr>
        <p:blipFill>
          <a:blip r:embed="rId4"/>
          <a:stretch>
            <a:fillRect/>
          </a:stretch>
        </p:blipFill>
        <p:spPr>
          <a:xfrm>
            <a:off x="3114504" y="3273552"/>
            <a:ext cx="1836000" cy="1702047"/>
          </a:xfrm>
          <a:prstGeom prst="rect">
            <a:avLst/>
          </a:prstGeom>
        </p:spPr>
      </p:pic>
      <p:sp>
        <p:nvSpPr>
          <p:cNvPr id="22" name="Rectangle 21">
            <a:extLst>
              <a:ext uri="{FF2B5EF4-FFF2-40B4-BE49-F238E27FC236}">
                <a16:creationId xmlns:a16="http://schemas.microsoft.com/office/drawing/2014/main" id="{F760A13B-1C46-D946-89CD-70FC538F6D13}"/>
              </a:ext>
            </a:extLst>
          </p:cNvPr>
          <p:cNvSpPr/>
          <p:nvPr/>
        </p:nvSpPr>
        <p:spPr>
          <a:xfrm>
            <a:off x="5271263" y="2066362"/>
            <a:ext cx="2286000" cy="3519809"/>
          </a:xfrm>
          <a:prstGeom prst="rect">
            <a:avLst/>
          </a:prstGeom>
          <a:noFill/>
          <a:ln w="3175"/>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KE"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1" name="TextBox 30">
            <a:extLst>
              <a:ext uri="{FF2B5EF4-FFF2-40B4-BE49-F238E27FC236}">
                <a16:creationId xmlns:a16="http://schemas.microsoft.com/office/drawing/2014/main" id="{2088D047-531E-179A-E520-2E3351CB8141}"/>
              </a:ext>
            </a:extLst>
          </p:cNvPr>
          <p:cNvSpPr txBox="1"/>
          <p:nvPr/>
        </p:nvSpPr>
        <p:spPr>
          <a:xfrm>
            <a:off x="5317407" y="2132214"/>
            <a:ext cx="2134362" cy="1310615"/>
          </a:xfrm>
          <a:prstGeom prst="rect">
            <a:avLst/>
          </a:prstGeom>
          <a:noFill/>
        </p:spPr>
        <p:txBody>
          <a:bodyPr wrap="square">
            <a:spAutoFit/>
          </a:bodyPr>
          <a:lstStyle/>
          <a:p>
            <a:pPr marL="90170" marR="0" lvl="0" indent="0" algn="l" defTabSz="914400" rtl="0" eaLnBrk="1" fontAlgn="auto" latinLnBrk="0" hangingPunct="1">
              <a:lnSpc>
                <a:spcPct val="100000"/>
              </a:lnSpc>
              <a:spcBef>
                <a:spcPts val="545"/>
              </a:spcBef>
              <a:spcAft>
                <a:spcPts val="0"/>
              </a:spcAft>
              <a:buClrTx/>
              <a:buSzTx/>
              <a:buFontTx/>
              <a:buNone/>
              <a:tabLst/>
              <a:defRPr/>
            </a:pPr>
            <a:r>
              <a:rPr kumimoji="0" lang="en-US" sz="1400" b="1" i="0" u="none" strike="noStrike" kern="1200" cap="none" spc="-55" normalizeH="0" baseline="0" noProof="0" dirty="0">
                <a:ln>
                  <a:noFill/>
                </a:ln>
                <a:solidFill>
                  <a:srgbClr val="007CC3"/>
                </a:solidFill>
                <a:effectLst/>
                <a:uLnTx/>
                <a:uFillTx/>
                <a:latin typeface="Tahoma"/>
                <a:ea typeface="+mn-ea"/>
                <a:cs typeface="Tahoma"/>
              </a:rPr>
              <a:t>Und</a:t>
            </a:r>
            <a:r>
              <a:rPr kumimoji="0" lang="en-US" sz="1400" b="1" i="0" u="none" strike="noStrike" kern="1200" cap="none" spc="-60" normalizeH="0" baseline="0" noProof="0" dirty="0">
                <a:ln>
                  <a:noFill/>
                </a:ln>
                <a:solidFill>
                  <a:srgbClr val="007CC3"/>
                </a:solidFill>
                <a:effectLst/>
                <a:uLnTx/>
                <a:uFillTx/>
                <a:latin typeface="Tahoma"/>
                <a:ea typeface="+mn-ea"/>
                <a:cs typeface="Tahoma"/>
              </a:rPr>
              <a:t>e</a:t>
            </a:r>
            <a:r>
              <a:rPr kumimoji="0" lang="en-US" sz="1400" b="1" i="0" u="none" strike="noStrike" kern="1200" cap="none" spc="-50" normalizeH="0" baseline="0" noProof="0" dirty="0">
                <a:ln>
                  <a:noFill/>
                </a:ln>
                <a:solidFill>
                  <a:srgbClr val="007CC3"/>
                </a:solidFill>
                <a:effectLst/>
                <a:uLnTx/>
                <a:uFillTx/>
                <a:latin typeface="Tahoma"/>
                <a:ea typeface="+mn-ea"/>
                <a:cs typeface="Tahoma"/>
              </a:rPr>
              <a:t>r</a:t>
            </a:r>
            <a:r>
              <a:rPr kumimoji="0" lang="en-US" sz="1400" b="1" i="0" u="none" strike="noStrike" kern="1200" cap="none" spc="-114" normalizeH="0" baseline="0" noProof="0" dirty="0">
                <a:ln>
                  <a:noFill/>
                </a:ln>
                <a:solidFill>
                  <a:srgbClr val="007CC3"/>
                </a:solidFill>
                <a:effectLst/>
                <a:uLnTx/>
                <a:uFillTx/>
                <a:latin typeface="Tahoma"/>
                <a:ea typeface="+mn-ea"/>
                <a:cs typeface="Tahoma"/>
              </a:rPr>
              <a:t>s</a:t>
            </a:r>
            <a:r>
              <a:rPr kumimoji="0" lang="en-US" sz="1400" b="1" i="0" u="none" strike="noStrike" kern="1200" cap="none" spc="-30" normalizeH="0" baseline="0" noProof="0" dirty="0">
                <a:ln>
                  <a:noFill/>
                </a:ln>
                <a:solidFill>
                  <a:srgbClr val="007CC3"/>
                </a:solidFill>
                <a:effectLst/>
                <a:uLnTx/>
                <a:uFillTx/>
                <a:latin typeface="Tahoma"/>
                <a:ea typeface="+mn-ea"/>
                <a:cs typeface="Tahoma"/>
              </a:rPr>
              <a:t>t</a:t>
            </a:r>
            <a:r>
              <a:rPr kumimoji="0" lang="en-US" sz="1400" b="1" i="0" u="none" strike="noStrike" kern="1200" cap="none" spc="-55" normalizeH="0" baseline="0" noProof="0" dirty="0">
                <a:ln>
                  <a:noFill/>
                </a:ln>
                <a:solidFill>
                  <a:srgbClr val="007CC3"/>
                </a:solidFill>
                <a:effectLst/>
                <a:uLnTx/>
                <a:uFillTx/>
                <a:latin typeface="Tahoma"/>
                <a:ea typeface="+mn-ea"/>
                <a:cs typeface="Tahoma"/>
              </a:rPr>
              <a:t>a</a:t>
            </a:r>
            <a:r>
              <a:rPr kumimoji="0" lang="en-US" sz="1400" b="1" i="0" u="none" strike="noStrike" kern="1200" cap="none" spc="-10" normalizeH="0" baseline="0" noProof="0" dirty="0">
                <a:ln>
                  <a:noFill/>
                </a:ln>
                <a:solidFill>
                  <a:srgbClr val="007CC3"/>
                </a:solidFill>
                <a:effectLst/>
                <a:uLnTx/>
                <a:uFillTx/>
                <a:latin typeface="Tahoma"/>
                <a:ea typeface="+mn-ea"/>
                <a:cs typeface="Tahoma"/>
              </a:rPr>
              <a:t>n</a:t>
            </a:r>
            <a:r>
              <a:rPr kumimoji="0" lang="en-US" sz="1400" b="1" i="0" u="none" strike="noStrike" kern="1200" cap="none" spc="-15" normalizeH="0" baseline="0" noProof="0" dirty="0">
                <a:ln>
                  <a:noFill/>
                </a:ln>
                <a:solidFill>
                  <a:srgbClr val="007CC3"/>
                </a:solidFill>
                <a:effectLst/>
                <a:uLnTx/>
                <a:uFillTx/>
                <a:latin typeface="Tahoma"/>
                <a:ea typeface="+mn-ea"/>
                <a:cs typeface="Tahoma"/>
              </a:rPr>
              <a:t>d</a:t>
            </a:r>
            <a:r>
              <a:rPr kumimoji="0" lang="en-US" sz="1400" b="1" i="0" u="none" strike="noStrike" kern="1200" cap="none" spc="-45" normalizeH="0" baseline="0" noProof="0" dirty="0">
                <a:ln>
                  <a:noFill/>
                </a:ln>
                <a:solidFill>
                  <a:srgbClr val="007CC3"/>
                </a:solidFill>
                <a:effectLst/>
                <a:uLnTx/>
                <a:uFillTx/>
                <a:latin typeface="Tahoma"/>
                <a:ea typeface="+mn-ea"/>
                <a:cs typeface="Tahoma"/>
              </a:rPr>
              <a:t>i</a:t>
            </a:r>
            <a:r>
              <a:rPr kumimoji="0" lang="en-US" sz="1400" b="1" i="0" u="none" strike="noStrike" kern="1200" cap="none" spc="-105" normalizeH="0" baseline="0" noProof="0" dirty="0">
                <a:ln>
                  <a:noFill/>
                </a:ln>
                <a:solidFill>
                  <a:srgbClr val="007CC3"/>
                </a:solidFill>
                <a:effectLst/>
                <a:uLnTx/>
                <a:uFillTx/>
                <a:latin typeface="Tahoma"/>
                <a:ea typeface="+mn-ea"/>
                <a:cs typeface="Tahoma"/>
              </a:rPr>
              <a:t>n</a:t>
            </a:r>
            <a:r>
              <a:rPr kumimoji="0" lang="en-US" sz="1400" b="1" i="0" u="none" strike="noStrike" kern="1200" cap="none" spc="45" normalizeH="0" baseline="0" noProof="0" dirty="0">
                <a:ln>
                  <a:noFill/>
                </a:ln>
                <a:solidFill>
                  <a:srgbClr val="007CC3"/>
                </a:solidFill>
                <a:effectLst/>
                <a:uLnTx/>
                <a:uFillTx/>
                <a:latin typeface="Tahoma"/>
                <a:ea typeface="+mn-ea"/>
                <a:cs typeface="Tahoma"/>
              </a:rPr>
              <a:t>g</a:t>
            </a:r>
            <a:r>
              <a:rPr kumimoji="0" lang="en-US" sz="1400" b="1" i="0" u="none" strike="noStrike" kern="1200" cap="none" spc="-25" normalizeH="0" baseline="0" noProof="0" dirty="0">
                <a:ln>
                  <a:noFill/>
                </a:ln>
                <a:solidFill>
                  <a:srgbClr val="007CC3"/>
                </a:solidFill>
                <a:effectLst/>
                <a:uLnTx/>
                <a:uFillTx/>
                <a:latin typeface="Tahoma"/>
                <a:ea typeface="+mn-ea"/>
                <a:cs typeface="Tahoma"/>
              </a:rPr>
              <a:t> </a:t>
            </a:r>
            <a:r>
              <a:rPr kumimoji="0" lang="en-US" sz="1400" b="1" i="0" u="none" strike="noStrike" kern="1200" cap="none" spc="-75" normalizeH="0" baseline="0" noProof="0" dirty="0">
                <a:ln>
                  <a:noFill/>
                </a:ln>
                <a:solidFill>
                  <a:srgbClr val="007CC3"/>
                </a:solidFill>
                <a:effectLst/>
                <a:uLnTx/>
                <a:uFillTx/>
                <a:latin typeface="Tahoma"/>
                <a:ea typeface="+mn-ea"/>
                <a:cs typeface="Tahoma"/>
              </a:rPr>
              <a:t>o</a:t>
            </a:r>
            <a:r>
              <a:rPr kumimoji="0" lang="en-US" sz="1400" b="1" i="0" u="none" strike="noStrike" kern="1200" cap="none" spc="-45" normalizeH="0" baseline="0" noProof="0" dirty="0">
                <a:ln>
                  <a:noFill/>
                </a:ln>
                <a:solidFill>
                  <a:srgbClr val="007CC3"/>
                </a:solidFill>
                <a:effectLst/>
                <a:uLnTx/>
                <a:uFillTx/>
                <a:latin typeface="Tahoma"/>
                <a:ea typeface="+mn-ea"/>
                <a:cs typeface="Tahoma"/>
              </a:rPr>
              <a:t>f</a:t>
            </a:r>
            <a:r>
              <a:rPr kumimoji="0" lang="en-US" sz="1400" b="1" i="0" u="none" strike="noStrike" kern="1200" cap="none" spc="-25" normalizeH="0" baseline="0" noProof="0" dirty="0">
                <a:ln>
                  <a:noFill/>
                </a:ln>
                <a:solidFill>
                  <a:srgbClr val="007CC3"/>
                </a:solidFill>
                <a:effectLst/>
                <a:uLnTx/>
                <a:uFillTx/>
                <a:latin typeface="Tahoma"/>
                <a:ea typeface="+mn-ea"/>
                <a:cs typeface="Tahoma"/>
              </a:rPr>
              <a:t> </a:t>
            </a:r>
            <a:r>
              <a:rPr kumimoji="0" lang="en-US" sz="1400" b="1" i="0" u="none" strike="noStrike" kern="1200" cap="none" spc="-85" normalizeH="0" baseline="0" noProof="0" dirty="0">
                <a:ln>
                  <a:noFill/>
                </a:ln>
                <a:solidFill>
                  <a:srgbClr val="007CC3"/>
                </a:solidFill>
                <a:effectLst/>
                <a:uLnTx/>
                <a:uFillTx/>
                <a:latin typeface="Tahoma"/>
                <a:ea typeface="+mn-ea"/>
                <a:cs typeface="Tahoma"/>
              </a:rPr>
              <a:t>t</a:t>
            </a:r>
            <a:r>
              <a:rPr kumimoji="0" lang="en-US" sz="1400" b="1" i="0" u="none" strike="noStrike" kern="1200" cap="none" spc="-140" normalizeH="0" baseline="0" noProof="0" dirty="0">
                <a:ln>
                  <a:noFill/>
                </a:ln>
                <a:solidFill>
                  <a:srgbClr val="007CC3"/>
                </a:solidFill>
                <a:effectLst/>
                <a:uLnTx/>
                <a:uFillTx/>
                <a:latin typeface="Tahoma"/>
                <a:ea typeface="+mn-ea"/>
                <a:cs typeface="Tahoma"/>
              </a:rPr>
              <a:t>h</a:t>
            </a:r>
            <a:r>
              <a:rPr kumimoji="0" lang="en-US" sz="1400" b="1" i="0" u="none" strike="noStrike" kern="1200" cap="none" spc="65" normalizeH="0" baseline="0" noProof="0" dirty="0">
                <a:ln>
                  <a:noFill/>
                </a:ln>
                <a:solidFill>
                  <a:srgbClr val="007CC3"/>
                </a:solidFill>
                <a:effectLst/>
                <a:uLnTx/>
                <a:uFillTx/>
                <a:latin typeface="Tahoma"/>
                <a:ea typeface="+mn-ea"/>
                <a:cs typeface="Tahoma"/>
              </a:rPr>
              <a:t>e Social Media &amp;</a:t>
            </a:r>
            <a:endParaRPr kumimoji="0" lang="en-US" sz="1400" b="0" i="0" u="none" strike="noStrike" kern="1200" cap="none" spc="0" normalizeH="0" baseline="0" noProof="0" dirty="0">
              <a:ln>
                <a:noFill/>
              </a:ln>
              <a:solidFill>
                <a:prstClr val="black"/>
              </a:solidFill>
              <a:effectLst/>
              <a:uLnTx/>
              <a:uFillTx/>
              <a:latin typeface="Tahoma"/>
              <a:ea typeface="+mn-ea"/>
              <a:cs typeface="Tahoma"/>
            </a:endParaRPr>
          </a:p>
          <a:p>
            <a:pPr marL="90170" marR="0" lvl="0" indent="0" algn="l" defTabSz="914400" rtl="0" eaLnBrk="1" fontAlgn="auto" latinLnBrk="0" hangingPunct="1">
              <a:lnSpc>
                <a:spcPct val="100000"/>
              </a:lnSpc>
              <a:spcBef>
                <a:spcPts val="5"/>
              </a:spcBef>
              <a:spcAft>
                <a:spcPts val="0"/>
              </a:spcAft>
              <a:buClrTx/>
              <a:buSzTx/>
              <a:buFontTx/>
              <a:buNone/>
              <a:tabLst/>
              <a:defRPr/>
            </a:pPr>
            <a:r>
              <a:rPr kumimoji="0" lang="en-US" sz="1400" b="1" i="0" u="none" strike="noStrike" kern="1200" cap="none" spc="-135" normalizeH="0" baseline="0" noProof="0" dirty="0">
                <a:ln>
                  <a:noFill/>
                </a:ln>
                <a:solidFill>
                  <a:srgbClr val="007CC3"/>
                </a:solidFill>
                <a:effectLst/>
                <a:uLnTx/>
                <a:uFillTx/>
                <a:latin typeface="Tahoma"/>
                <a:ea typeface="+mn-ea"/>
                <a:cs typeface="Tahoma"/>
              </a:rPr>
              <a:t>P</a:t>
            </a:r>
            <a:r>
              <a:rPr kumimoji="0" lang="en-US" sz="1400" b="1" i="0" u="none" strike="noStrike" kern="1200" cap="none" spc="-170" normalizeH="0" baseline="0" noProof="0" dirty="0">
                <a:ln>
                  <a:noFill/>
                </a:ln>
                <a:solidFill>
                  <a:srgbClr val="007CC3"/>
                </a:solidFill>
                <a:effectLst/>
                <a:uLnTx/>
                <a:uFillTx/>
                <a:latin typeface="Tahoma"/>
                <a:ea typeface="+mn-ea"/>
                <a:cs typeface="Tahoma"/>
              </a:rPr>
              <a:t>r</a:t>
            </a:r>
            <a:r>
              <a:rPr kumimoji="0" lang="en-US" sz="1400" b="1" i="0" u="none" strike="noStrike" kern="1200" cap="none" spc="-25" normalizeH="0" baseline="0" noProof="0" dirty="0">
                <a:ln>
                  <a:noFill/>
                </a:ln>
                <a:solidFill>
                  <a:srgbClr val="007CC3"/>
                </a:solidFill>
                <a:effectLst/>
                <a:uLnTx/>
                <a:uFillTx/>
                <a:latin typeface="Tahoma"/>
                <a:ea typeface="+mn-ea"/>
                <a:cs typeface="Tahoma"/>
              </a:rPr>
              <a:t>emiu</a:t>
            </a:r>
            <a:r>
              <a:rPr kumimoji="0" lang="en-US" sz="1400" b="1" i="0" u="none" strike="noStrike" kern="1200" cap="none" spc="-30" normalizeH="0" baseline="0" noProof="0" dirty="0">
                <a:ln>
                  <a:noFill/>
                </a:ln>
                <a:solidFill>
                  <a:srgbClr val="007CC3"/>
                </a:solidFill>
                <a:effectLst/>
                <a:uLnTx/>
                <a:uFillTx/>
                <a:latin typeface="Tahoma"/>
                <a:ea typeface="+mn-ea"/>
                <a:cs typeface="Tahoma"/>
              </a:rPr>
              <a:t>m</a:t>
            </a:r>
            <a:r>
              <a:rPr kumimoji="0" lang="en-US" sz="1400" b="1" i="0" u="none" strike="noStrike" kern="1200" cap="none" spc="-35" normalizeH="0" baseline="0" noProof="0" dirty="0">
                <a:ln>
                  <a:noFill/>
                </a:ln>
                <a:solidFill>
                  <a:srgbClr val="007CC3"/>
                </a:solidFill>
                <a:effectLst/>
                <a:uLnTx/>
                <a:uFillTx/>
                <a:latin typeface="Tahoma"/>
                <a:ea typeface="+mn-ea"/>
                <a:cs typeface="Tahoma"/>
              </a:rPr>
              <a:t> </a:t>
            </a:r>
            <a:r>
              <a:rPr kumimoji="0" lang="en-US" sz="1400" b="1" i="0" u="none" strike="noStrike" kern="1200" cap="none" spc="-160" normalizeH="0" baseline="0" noProof="0" dirty="0">
                <a:ln>
                  <a:noFill/>
                </a:ln>
                <a:solidFill>
                  <a:srgbClr val="007CC3"/>
                </a:solidFill>
                <a:effectLst/>
                <a:uLnTx/>
                <a:uFillTx/>
                <a:latin typeface="Tahoma"/>
                <a:ea typeface="+mn-ea"/>
                <a:cs typeface="Tahoma"/>
              </a:rPr>
              <a:t>S</a:t>
            </a:r>
            <a:r>
              <a:rPr kumimoji="0" lang="en-US" sz="1400" b="1" i="0" u="none" strike="noStrike" kern="1200" cap="none" spc="-75" normalizeH="0" baseline="0" noProof="0" dirty="0">
                <a:ln>
                  <a:noFill/>
                </a:ln>
                <a:solidFill>
                  <a:srgbClr val="007CC3"/>
                </a:solidFill>
                <a:effectLst/>
                <a:uLnTx/>
                <a:uFillTx/>
                <a:latin typeface="Tahoma"/>
                <a:ea typeface="+mn-ea"/>
                <a:cs typeface="Tahoma"/>
              </a:rPr>
              <a:t>ites</a:t>
            </a:r>
            <a:endParaRPr kumimoji="0" lang="en-US" sz="1400" b="0" i="0" u="none" strike="noStrike" kern="1200" cap="none" spc="0" normalizeH="0" baseline="0" noProof="0" dirty="0">
              <a:ln>
                <a:noFill/>
              </a:ln>
              <a:solidFill>
                <a:prstClr val="black"/>
              </a:solidFill>
              <a:effectLst/>
              <a:uLnTx/>
              <a:uFillTx/>
              <a:latin typeface="Tahoma"/>
              <a:ea typeface="+mn-ea"/>
              <a:cs typeface="Tahoma"/>
            </a:endParaRPr>
          </a:p>
          <a:p>
            <a:pPr marL="90170" marR="247650" lvl="0" indent="0" algn="l" defTabSz="914400" rtl="0" eaLnBrk="1" fontAlgn="auto" latinLnBrk="0" hangingPunct="1">
              <a:lnSpc>
                <a:spcPct val="100000"/>
              </a:lnSpc>
              <a:spcBef>
                <a:spcPts val="490"/>
              </a:spcBef>
              <a:spcAft>
                <a:spcPts val="0"/>
              </a:spcAft>
              <a:buClrTx/>
              <a:buSzTx/>
              <a:buFontTx/>
              <a:buNone/>
              <a:tabLst/>
              <a:defRPr/>
            </a:pPr>
            <a:r>
              <a:rPr kumimoji="0" lang="en-US" sz="1100" b="0" i="0" u="none" strike="noStrike" kern="1200" cap="none" spc="-85" normalizeH="0" baseline="0" noProof="0" dirty="0">
                <a:ln>
                  <a:noFill/>
                </a:ln>
                <a:solidFill>
                  <a:prstClr val="black"/>
                </a:solidFill>
                <a:effectLst/>
                <a:uLnTx/>
                <a:uFillTx/>
                <a:latin typeface="Verdana"/>
                <a:ea typeface="+mn-ea"/>
                <a:cs typeface="Verdana"/>
              </a:rPr>
              <a:t>Tra</a:t>
            </a:r>
            <a:r>
              <a:rPr kumimoji="0" lang="en-US" sz="1100" b="0" i="0" u="none" strike="noStrike" kern="1200" cap="none" spc="140" normalizeH="0" baseline="0" noProof="0" dirty="0">
                <a:ln>
                  <a:noFill/>
                </a:ln>
                <a:solidFill>
                  <a:prstClr val="black"/>
                </a:solidFill>
                <a:effectLst/>
                <a:uLnTx/>
                <a:uFillTx/>
                <a:latin typeface="Verdana"/>
                <a:ea typeface="+mn-ea"/>
                <a:cs typeface="Verdana"/>
              </a:rPr>
              <a:t>c</a:t>
            </a:r>
            <a:r>
              <a:rPr kumimoji="0" lang="en-US" sz="1100" b="0" i="0" u="none" strike="noStrike" kern="1200" cap="none" spc="-90" normalizeH="0" baseline="0" noProof="0" dirty="0">
                <a:ln>
                  <a:noFill/>
                </a:ln>
                <a:solidFill>
                  <a:prstClr val="black"/>
                </a:solidFill>
                <a:effectLst/>
                <a:uLnTx/>
                <a:uFillTx/>
                <a:latin typeface="Verdana"/>
                <a:ea typeface="+mn-ea"/>
                <a:cs typeface="Verdana"/>
              </a:rPr>
              <a:t>ki</a:t>
            </a:r>
            <a:r>
              <a:rPr kumimoji="0" lang="en-US" sz="1100" b="0" i="0" u="none" strike="noStrike" kern="1200" cap="none" spc="15" normalizeH="0" baseline="0" noProof="0" dirty="0">
                <a:ln>
                  <a:noFill/>
                </a:ln>
                <a:solidFill>
                  <a:prstClr val="black"/>
                </a:solidFill>
                <a:effectLst/>
                <a:uLnTx/>
                <a:uFillTx/>
                <a:latin typeface="Verdana"/>
                <a:ea typeface="+mn-ea"/>
                <a:cs typeface="Verdana"/>
              </a:rPr>
              <a:t>ng</a:t>
            </a:r>
            <a:r>
              <a:rPr kumimoji="0" lang="en-US" sz="1100" b="0" i="0" u="none" strike="noStrike" kern="1200" cap="none" spc="-120" normalizeH="0" baseline="0" noProof="0" dirty="0">
                <a:ln>
                  <a:noFill/>
                </a:ln>
                <a:solidFill>
                  <a:prstClr val="black"/>
                </a:solidFill>
                <a:effectLst/>
                <a:uLnTx/>
                <a:uFillTx/>
                <a:latin typeface="Verdana"/>
                <a:ea typeface="+mn-ea"/>
                <a:cs typeface="Verdana"/>
              </a:rPr>
              <a:t> of social media &amp; </a:t>
            </a:r>
            <a:r>
              <a:rPr kumimoji="0" lang="en-US" sz="1100" b="0" i="0" u="none" strike="noStrike" kern="1200" cap="none" spc="-50" normalizeH="0" baseline="0" noProof="0" dirty="0">
                <a:ln>
                  <a:noFill/>
                </a:ln>
                <a:solidFill>
                  <a:prstClr val="black"/>
                </a:solidFill>
                <a:effectLst/>
                <a:uLnTx/>
                <a:uFillTx/>
                <a:latin typeface="Verdana"/>
                <a:ea typeface="+mn-ea"/>
                <a:cs typeface="Verdana"/>
              </a:rPr>
              <a:t>p</a:t>
            </a:r>
            <a:r>
              <a:rPr kumimoji="0" lang="en-US" sz="1100" b="0" i="0" u="none" strike="noStrike" kern="1200" cap="none" spc="-25" normalizeH="0" baseline="0" noProof="0" dirty="0">
                <a:ln>
                  <a:noFill/>
                </a:ln>
                <a:solidFill>
                  <a:prstClr val="black"/>
                </a:solidFill>
                <a:effectLst/>
                <a:uLnTx/>
                <a:uFillTx/>
                <a:latin typeface="Verdana"/>
                <a:ea typeface="+mn-ea"/>
                <a:cs typeface="Verdana"/>
              </a:rPr>
              <a:t>r</a:t>
            </a:r>
            <a:r>
              <a:rPr kumimoji="0" lang="en-US" sz="1100" b="0" i="0" u="none" strike="noStrike" kern="1200" cap="none" spc="-20" normalizeH="0" baseline="0" noProof="0" dirty="0">
                <a:ln>
                  <a:noFill/>
                </a:ln>
                <a:solidFill>
                  <a:prstClr val="black"/>
                </a:solidFill>
                <a:effectLst/>
                <a:uLnTx/>
                <a:uFillTx/>
                <a:latin typeface="Verdana"/>
                <a:ea typeface="+mn-ea"/>
                <a:cs typeface="Verdana"/>
              </a:rPr>
              <a:t>emi</a:t>
            </a:r>
            <a:r>
              <a:rPr kumimoji="0" lang="en-US" sz="1100" b="0" i="0" u="none" strike="noStrike" kern="1200" cap="none" spc="-30" normalizeH="0" baseline="0" noProof="0" dirty="0">
                <a:ln>
                  <a:noFill/>
                </a:ln>
                <a:solidFill>
                  <a:prstClr val="black"/>
                </a:solidFill>
                <a:effectLst/>
                <a:uLnTx/>
                <a:uFillTx/>
                <a:latin typeface="Verdana"/>
                <a:ea typeface="+mn-ea"/>
                <a:cs typeface="Verdana"/>
              </a:rPr>
              <a:t>um</a:t>
            </a:r>
            <a:r>
              <a:rPr kumimoji="0" lang="en-US" sz="1100" b="0" i="0" u="none" strike="noStrike" kern="1200" cap="none" spc="-114" normalizeH="0" baseline="0" noProof="0" dirty="0">
                <a:ln>
                  <a:noFill/>
                </a:ln>
                <a:solidFill>
                  <a:prstClr val="black"/>
                </a:solidFill>
                <a:effectLst/>
                <a:uLnTx/>
                <a:uFillTx/>
                <a:latin typeface="Verdana"/>
                <a:ea typeface="+mn-ea"/>
                <a:cs typeface="Verdana"/>
              </a:rPr>
              <a:t> </a:t>
            </a:r>
            <a:r>
              <a:rPr kumimoji="0" lang="en-US" sz="1100" b="0" i="0" u="none" strike="noStrike" kern="1200" cap="none" spc="-145" normalizeH="0" baseline="0" noProof="0" dirty="0">
                <a:ln>
                  <a:noFill/>
                </a:ln>
                <a:solidFill>
                  <a:prstClr val="black"/>
                </a:solidFill>
                <a:effectLst/>
                <a:uLnTx/>
                <a:uFillTx/>
                <a:latin typeface="Verdana"/>
                <a:ea typeface="+mn-ea"/>
                <a:cs typeface="Verdana"/>
              </a:rPr>
              <a:t>s</a:t>
            </a:r>
            <a:r>
              <a:rPr kumimoji="0" lang="en-US" sz="1100" b="0" i="0" u="none" strike="noStrike" kern="1200" cap="none" spc="-80" normalizeH="0" baseline="0" noProof="0" dirty="0">
                <a:ln>
                  <a:noFill/>
                </a:ln>
                <a:solidFill>
                  <a:prstClr val="black"/>
                </a:solidFill>
                <a:effectLst/>
                <a:uLnTx/>
                <a:uFillTx/>
                <a:latin typeface="Verdana"/>
                <a:ea typeface="+mn-ea"/>
                <a:cs typeface="Verdana"/>
              </a:rPr>
              <a:t>i</a:t>
            </a:r>
            <a:r>
              <a:rPr kumimoji="0" lang="en-US" sz="1100" b="0" i="0" u="none" strike="noStrike" kern="1200" cap="none" spc="-50" normalizeH="0" baseline="0" noProof="0" dirty="0">
                <a:ln>
                  <a:noFill/>
                </a:ln>
                <a:solidFill>
                  <a:prstClr val="black"/>
                </a:solidFill>
                <a:effectLst/>
                <a:uLnTx/>
                <a:uFillTx/>
                <a:latin typeface="Verdana"/>
                <a:ea typeface="+mn-ea"/>
                <a:cs typeface="Verdana"/>
              </a:rPr>
              <a:t>tes</a:t>
            </a:r>
            <a:r>
              <a:rPr kumimoji="0" lang="en-US" sz="1100" b="0" i="0" u="none" strike="noStrike" kern="1200" cap="none" spc="-110" normalizeH="0" baseline="0" noProof="0" dirty="0">
                <a:ln>
                  <a:noFill/>
                </a:ln>
                <a:solidFill>
                  <a:prstClr val="black"/>
                </a:solidFill>
                <a:effectLst/>
                <a:uLnTx/>
                <a:uFillTx/>
                <a:latin typeface="Verdana"/>
                <a:ea typeface="+mn-ea"/>
                <a:cs typeface="Verdana"/>
              </a:rPr>
              <a:t> </a:t>
            </a:r>
            <a:r>
              <a:rPr kumimoji="0" lang="en-US" sz="1100" b="0" i="0" u="none" strike="noStrike" kern="1200" cap="none" spc="-80" normalizeH="0" baseline="0" noProof="0" dirty="0">
                <a:ln>
                  <a:noFill/>
                </a:ln>
                <a:solidFill>
                  <a:prstClr val="black"/>
                </a:solidFill>
                <a:effectLst/>
                <a:uLnTx/>
                <a:uFillTx/>
                <a:latin typeface="Verdana"/>
                <a:ea typeface="+mn-ea"/>
                <a:cs typeface="Verdana"/>
              </a:rPr>
              <a:t>i</a:t>
            </a:r>
            <a:r>
              <a:rPr kumimoji="0" lang="en-US" sz="1100" b="0" i="0" u="none" strike="noStrike" kern="1200" cap="none" spc="-20" normalizeH="0" baseline="0" noProof="0" dirty="0">
                <a:ln>
                  <a:noFill/>
                </a:ln>
                <a:solidFill>
                  <a:prstClr val="black"/>
                </a:solidFill>
                <a:effectLst/>
                <a:uLnTx/>
                <a:uFillTx/>
                <a:latin typeface="Verdana"/>
                <a:ea typeface="+mn-ea"/>
                <a:cs typeface="Verdana"/>
              </a:rPr>
              <a:t>n Kenya</a:t>
            </a:r>
            <a:r>
              <a:rPr kumimoji="0" lang="en-US" sz="1100" b="0" i="0" u="none" strike="noStrike" kern="1200" cap="none" spc="-85" normalizeH="0" baseline="0" noProof="0" dirty="0">
                <a:ln>
                  <a:noFill/>
                </a:ln>
                <a:solidFill>
                  <a:prstClr val="black"/>
                </a:solidFill>
                <a:effectLst/>
                <a:uLnTx/>
                <a:uFillTx/>
                <a:latin typeface="Verdana"/>
                <a:ea typeface="+mn-ea"/>
                <a:cs typeface="Verdana"/>
              </a:rPr>
              <a:t> </a:t>
            </a:r>
            <a:r>
              <a:rPr kumimoji="0" lang="en-US" sz="1100" b="0" i="0" u="none" strike="noStrike" kern="1200" cap="none" spc="-30" normalizeH="0" baseline="0" noProof="0" dirty="0">
                <a:ln>
                  <a:noFill/>
                </a:ln>
                <a:solidFill>
                  <a:prstClr val="black"/>
                </a:solidFill>
                <a:effectLst/>
                <a:uLnTx/>
                <a:uFillTx/>
                <a:latin typeface="Verdana"/>
                <a:ea typeface="+mn-ea"/>
                <a:cs typeface="Verdana"/>
              </a:rPr>
              <a:t>mar</a:t>
            </a:r>
            <a:r>
              <a:rPr kumimoji="0" lang="en-US" sz="1100" b="0" i="0" u="none" strike="noStrike" kern="1200" cap="none" spc="-60" normalizeH="0" baseline="0" noProof="0" dirty="0">
                <a:ln>
                  <a:noFill/>
                </a:ln>
                <a:solidFill>
                  <a:prstClr val="black"/>
                </a:solidFill>
                <a:effectLst/>
                <a:uLnTx/>
                <a:uFillTx/>
                <a:latin typeface="Verdana"/>
                <a:ea typeface="+mn-ea"/>
                <a:cs typeface="Verdana"/>
              </a:rPr>
              <a:t>ket.</a:t>
            </a:r>
            <a:endParaRPr kumimoji="0" lang="en-US" sz="1100" b="0" i="0" u="none" strike="noStrike" kern="1200" cap="none" spc="0" normalizeH="0" baseline="0" noProof="0" dirty="0">
              <a:ln>
                <a:noFill/>
              </a:ln>
              <a:solidFill>
                <a:prstClr val="black"/>
              </a:solidFill>
              <a:effectLst/>
              <a:uLnTx/>
              <a:uFillTx/>
              <a:latin typeface="Verdana"/>
              <a:ea typeface="+mn-ea"/>
              <a:cs typeface="Verdana"/>
            </a:endParaRPr>
          </a:p>
        </p:txBody>
      </p:sp>
      <p:pic>
        <p:nvPicPr>
          <p:cNvPr id="32" name="Picture 31">
            <a:extLst>
              <a:ext uri="{FF2B5EF4-FFF2-40B4-BE49-F238E27FC236}">
                <a16:creationId xmlns:a16="http://schemas.microsoft.com/office/drawing/2014/main" id="{7D39E461-097E-2C2F-4B77-573E66D65F71}"/>
              </a:ext>
            </a:extLst>
          </p:cNvPr>
          <p:cNvPicPr>
            <a:picLocks noChangeAspect="1"/>
          </p:cNvPicPr>
          <p:nvPr/>
        </p:nvPicPr>
        <p:blipFill>
          <a:blip r:embed="rId5"/>
          <a:stretch>
            <a:fillRect/>
          </a:stretch>
        </p:blipFill>
        <p:spPr>
          <a:xfrm>
            <a:off x="6043512" y="3620352"/>
            <a:ext cx="684000" cy="684000"/>
          </a:xfrm>
          <a:prstGeom prst="rect">
            <a:avLst/>
          </a:prstGeom>
        </p:spPr>
      </p:pic>
      <p:pic>
        <p:nvPicPr>
          <p:cNvPr id="33" name="Picture 32">
            <a:extLst>
              <a:ext uri="{FF2B5EF4-FFF2-40B4-BE49-F238E27FC236}">
                <a16:creationId xmlns:a16="http://schemas.microsoft.com/office/drawing/2014/main" id="{03BCD9B8-314E-008C-89EE-441A1AF1A8C3}"/>
              </a:ext>
            </a:extLst>
          </p:cNvPr>
          <p:cNvPicPr>
            <a:picLocks noChangeAspect="1"/>
          </p:cNvPicPr>
          <p:nvPr/>
        </p:nvPicPr>
        <p:blipFill>
          <a:blip r:embed="rId6"/>
          <a:stretch>
            <a:fillRect/>
          </a:stretch>
        </p:blipFill>
        <p:spPr>
          <a:xfrm>
            <a:off x="5620512" y="4416552"/>
            <a:ext cx="1489910" cy="1116000"/>
          </a:xfrm>
          <a:prstGeom prst="rect">
            <a:avLst/>
          </a:prstGeom>
        </p:spPr>
      </p:pic>
      <p:sp>
        <p:nvSpPr>
          <p:cNvPr id="34" name="Rectangle 33">
            <a:extLst>
              <a:ext uri="{FF2B5EF4-FFF2-40B4-BE49-F238E27FC236}">
                <a16:creationId xmlns:a16="http://schemas.microsoft.com/office/drawing/2014/main" id="{CD4A0E2E-93DF-9B11-FE35-A2DD0687B576}"/>
              </a:ext>
            </a:extLst>
          </p:cNvPr>
          <p:cNvSpPr/>
          <p:nvPr/>
        </p:nvSpPr>
        <p:spPr>
          <a:xfrm>
            <a:off x="7662672" y="2067552"/>
            <a:ext cx="2286000" cy="3492000"/>
          </a:xfrm>
          <a:prstGeom prst="rect">
            <a:avLst/>
          </a:prstGeom>
          <a:noFill/>
          <a:ln w="3175"/>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720"/>
              </a:spcBef>
              <a:spcAft>
                <a:spcPts val="0"/>
              </a:spcAft>
              <a:buClrTx/>
              <a:buSzTx/>
              <a:buFontTx/>
              <a:buNone/>
              <a:tabLst/>
              <a:defRPr/>
            </a:pPr>
            <a:r>
              <a:rPr kumimoji="0" lang="en-US" sz="1400" b="1" i="0" u="none" strike="noStrike" kern="1200" cap="none" spc="10" normalizeH="0" baseline="0" noProof="0" dirty="0">
                <a:ln>
                  <a:noFill/>
                </a:ln>
                <a:solidFill>
                  <a:srgbClr val="A1AC00"/>
                </a:solidFill>
                <a:effectLst/>
                <a:uLnTx/>
                <a:uFillTx/>
                <a:latin typeface="Tahoma"/>
                <a:ea typeface="+mn-ea"/>
                <a:cs typeface="Tahoma"/>
              </a:rPr>
              <a:t>Developed</a:t>
            </a:r>
            <a:r>
              <a:rPr kumimoji="0" lang="en-US" sz="1400" b="1" i="0" u="none" strike="noStrike" kern="1200" cap="none" spc="-65" normalizeH="0" baseline="0" noProof="0" dirty="0">
                <a:ln>
                  <a:noFill/>
                </a:ln>
                <a:solidFill>
                  <a:srgbClr val="A1AC00"/>
                </a:solidFill>
                <a:effectLst/>
                <a:uLnTx/>
                <a:uFillTx/>
                <a:latin typeface="Tahoma"/>
                <a:ea typeface="+mn-ea"/>
                <a:cs typeface="Tahoma"/>
              </a:rPr>
              <a:t> </a:t>
            </a:r>
            <a:r>
              <a:rPr kumimoji="0" lang="en-US" sz="1400" b="1" i="0" u="none" strike="noStrike" kern="1200" cap="none" spc="-70" normalizeH="0" baseline="0" noProof="0" dirty="0">
                <a:ln>
                  <a:noFill/>
                </a:ln>
                <a:solidFill>
                  <a:srgbClr val="A1AC00"/>
                </a:solidFill>
                <a:effectLst/>
                <a:uLnTx/>
                <a:uFillTx/>
                <a:latin typeface="Tahoma"/>
                <a:ea typeface="+mn-ea"/>
                <a:cs typeface="Tahoma"/>
              </a:rPr>
              <a:t>Systems</a:t>
            </a:r>
            <a:endParaRPr kumimoji="0" lang="en-US" sz="1400" b="0" i="0" u="none" strike="noStrike" kern="1200" cap="none" spc="0" normalizeH="0" baseline="0" noProof="0" dirty="0">
              <a:ln>
                <a:noFill/>
              </a:ln>
              <a:solidFill>
                <a:prstClr val="black"/>
              </a:solidFill>
              <a:effectLst/>
              <a:uLnTx/>
              <a:uFillTx/>
              <a:latin typeface="Tahoma"/>
              <a:ea typeface="+mn-ea"/>
              <a:cs typeface="Tahoma"/>
            </a:endParaRPr>
          </a:p>
          <a:p>
            <a:pPr marL="0" marR="5080" lvl="0" indent="0" algn="l" defTabSz="914400" rtl="0" eaLnBrk="1" fontAlgn="auto" latinLnBrk="0" hangingPunct="1">
              <a:lnSpc>
                <a:spcPct val="100000"/>
              </a:lnSpc>
              <a:spcBef>
                <a:spcPts val="495"/>
              </a:spcBef>
              <a:spcAft>
                <a:spcPts val="0"/>
              </a:spcAft>
              <a:buClrTx/>
              <a:buSzTx/>
              <a:buFontTx/>
              <a:buNone/>
              <a:tabLst/>
              <a:defRPr/>
            </a:pPr>
            <a:r>
              <a:rPr kumimoji="0" lang="en-US" sz="1100" b="0" i="0" u="none" strike="noStrike" kern="1200" cap="none" spc="-40" normalizeH="0" baseline="0" noProof="0" dirty="0">
                <a:ln>
                  <a:noFill/>
                </a:ln>
                <a:solidFill>
                  <a:prstClr val="black"/>
                </a:solidFill>
                <a:effectLst/>
                <a:uLnTx/>
                <a:uFillTx/>
                <a:latin typeface="Verdana"/>
                <a:ea typeface="+mn-ea"/>
                <a:cs typeface="Verdana"/>
              </a:rPr>
              <a:t>D</a:t>
            </a:r>
            <a:r>
              <a:rPr kumimoji="0" lang="en-US" sz="1100" b="0" i="0" u="none" strike="noStrike" kern="1200" cap="none" spc="30" normalizeH="0" baseline="0" noProof="0" dirty="0">
                <a:ln>
                  <a:noFill/>
                </a:ln>
                <a:solidFill>
                  <a:prstClr val="black"/>
                </a:solidFill>
                <a:effectLst/>
                <a:uLnTx/>
                <a:uFillTx/>
                <a:latin typeface="Verdana"/>
                <a:ea typeface="+mn-ea"/>
                <a:cs typeface="Verdana"/>
              </a:rPr>
              <a:t>at</a:t>
            </a:r>
            <a:r>
              <a:rPr kumimoji="0" lang="en-US" sz="1100" b="0" i="0" u="none" strike="noStrike" kern="1200" cap="none" spc="45" normalizeH="0" baseline="0" noProof="0" dirty="0">
                <a:ln>
                  <a:noFill/>
                </a:ln>
                <a:solidFill>
                  <a:prstClr val="black"/>
                </a:solidFill>
                <a:effectLst/>
                <a:uLnTx/>
                <a:uFillTx/>
                <a:latin typeface="Verdana"/>
                <a:ea typeface="+mn-ea"/>
                <a:cs typeface="Verdana"/>
              </a:rPr>
              <a:t>a</a:t>
            </a:r>
            <a:r>
              <a:rPr kumimoji="0" lang="en-US" sz="1100" b="0" i="0" u="none" strike="noStrike" kern="1200" cap="none" spc="-100" normalizeH="0" baseline="0" noProof="0" dirty="0">
                <a:ln>
                  <a:noFill/>
                </a:ln>
                <a:solidFill>
                  <a:prstClr val="black"/>
                </a:solidFill>
                <a:effectLst/>
                <a:uLnTx/>
                <a:uFillTx/>
                <a:latin typeface="Verdana"/>
                <a:ea typeface="+mn-ea"/>
                <a:cs typeface="Verdana"/>
              </a:rPr>
              <a:t> </a:t>
            </a:r>
            <a:r>
              <a:rPr kumimoji="0" lang="en-US" sz="1100" b="0" i="0" u="none" strike="noStrike" kern="1200" cap="none" spc="140" normalizeH="0" baseline="0" noProof="0" dirty="0">
                <a:ln>
                  <a:noFill/>
                </a:ln>
                <a:solidFill>
                  <a:prstClr val="black"/>
                </a:solidFill>
                <a:effectLst/>
                <a:uLnTx/>
                <a:uFillTx/>
                <a:latin typeface="Verdana"/>
                <a:ea typeface="+mn-ea"/>
                <a:cs typeface="Verdana"/>
              </a:rPr>
              <a:t>c</a:t>
            </a:r>
            <a:r>
              <a:rPr kumimoji="0" lang="en-US" sz="1100" b="0" i="0" u="none" strike="noStrike" kern="1200" cap="none" spc="-15" normalizeH="0" baseline="0" noProof="0" dirty="0">
                <a:ln>
                  <a:noFill/>
                </a:ln>
                <a:solidFill>
                  <a:prstClr val="black"/>
                </a:solidFill>
                <a:effectLst/>
                <a:uLnTx/>
                <a:uFillTx/>
                <a:latin typeface="Verdana"/>
                <a:ea typeface="+mn-ea"/>
                <a:cs typeface="Verdana"/>
              </a:rPr>
              <a:t>ol</a:t>
            </a:r>
            <a:r>
              <a:rPr kumimoji="0" lang="en-US" sz="1100" b="0" i="0" u="none" strike="noStrike" kern="1200" cap="none" spc="-80" normalizeH="0" baseline="0" noProof="0" dirty="0">
                <a:ln>
                  <a:noFill/>
                </a:ln>
                <a:solidFill>
                  <a:prstClr val="black"/>
                </a:solidFill>
                <a:effectLst/>
                <a:uLnTx/>
                <a:uFillTx/>
                <a:latin typeface="Verdana"/>
                <a:ea typeface="+mn-ea"/>
                <a:cs typeface="Verdana"/>
              </a:rPr>
              <a:t>l</a:t>
            </a:r>
            <a:r>
              <a:rPr kumimoji="0" lang="en-US" sz="1100" b="0" i="0" u="none" strike="noStrike" kern="1200" cap="none" spc="105" normalizeH="0" baseline="0" noProof="0" dirty="0">
                <a:ln>
                  <a:noFill/>
                </a:ln>
                <a:solidFill>
                  <a:prstClr val="black"/>
                </a:solidFill>
                <a:effectLst/>
                <a:uLnTx/>
                <a:uFillTx/>
                <a:latin typeface="Verdana"/>
                <a:ea typeface="+mn-ea"/>
                <a:cs typeface="Verdana"/>
              </a:rPr>
              <a:t>e</a:t>
            </a:r>
            <a:r>
              <a:rPr kumimoji="0" lang="en-US" sz="1100" b="0" i="0" u="none" strike="noStrike" kern="1200" cap="none" spc="95" normalizeH="0" baseline="0" noProof="0" dirty="0">
                <a:ln>
                  <a:noFill/>
                </a:ln>
                <a:solidFill>
                  <a:prstClr val="black"/>
                </a:solidFill>
                <a:effectLst/>
                <a:uLnTx/>
                <a:uFillTx/>
                <a:latin typeface="Verdana"/>
                <a:ea typeface="+mn-ea"/>
                <a:cs typeface="Verdana"/>
              </a:rPr>
              <a:t>c</a:t>
            </a:r>
            <a:r>
              <a:rPr kumimoji="0" lang="en-US" sz="1100" b="0" i="0" u="none" strike="noStrike" kern="1200" cap="none" spc="-75" normalizeH="0" baseline="0" noProof="0" dirty="0">
                <a:ln>
                  <a:noFill/>
                </a:ln>
                <a:solidFill>
                  <a:prstClr val="black"/>
                </a:solidFill>
                <a:effectLst/>
                <a:uLnTx/>
                <a:uFillTx/>
                <a:latin typeface="Verdana"/>
                <a:ea typeface="+mn-ea"/>
                <a:cs typeface="Verdana"/>
              </a:rPr>
              <a:t>ti</a:t>
            </a:r>
            <a:r>
              <a:rPr kumimoji="0" lang="en-US" sz="1100" b="0" i="0" u="none" strike="noStrike" kern="1200" cap="none" spc="15" normalizeH="0" baseline="0" noProof="0" dirty="0">
                <a:ln>
                  <a:noFill/>
                </a:ln>
                <a:solidFill>
                  <a:prstClr val="black"/>
                </a:solidFill>
                <a:effectLst/>
                <a:uLnTx/>
                <a:uFillTx/>
                <a:latin typeface="Verdana"/>
                <a:ea typeface="+mn-ea"/>
                <a:cs typeface="Verdana"/>
              </a:rPr>
              <a:t>o</a:t>
            </a:r>
            <a:r>
              <a:rPr kumimoji="0" lang="en-US" sz="1100" b="0" i="0" u="none" strike="noStrike" kern="1200" cap="none" spc="10" normalizeH="0" baseline="0" noProof="0" dirty="0">
                <a:ln>
                  <a:noFill/>
                </a:ln>
                <a:solidFill>
                  <a:prstClr val="black"/>
                </a:solidFill>
                <a:effectLst/>
                <a:uLnTx/>
                <a:uFillTx/>
                <a:latin typeface="Verdana"/>
                <a:ea typeface="+mn-ea"/>
                <a:cs typeface="Verdana"/>
              </a:rPr>
              <a:t>n</a:t>
            </a:r>
            <a:r>
              <a:rPr kumimoji="0" lang="en-US" sz="1100" b="0" i="0" u="none" strike="noStrike" kern="1200" cap="none" spc="-95" normalizeH="0" baseline="0" noProof="0" dirty="0">
                <a:ln>
                  <a:noFill/>
                </a:ln>
                <a:solidFill>
                  <a:prstClr val="black"/>
                </a:solidFill>
                <a:effectLst/>
                <a:uLnTx/>
                <a:uFillTx/>
                <a:latin typeface="Verdana"/>
                <a:ea typeface="+mn-ea"/>
                <a:cs typeface="Verdana"/>
              </a:rPr>
              <a:t>,</a:t>
            </a:r>
            <a:r>
              <a:rPr kumimoji="0" lang="en-US" sz="1100" b="0" i="0" u="none" strike="noStrike" kern="1200" cap="none" spc="-105" normalizeH="0" baseline="0" noProof="0" dirty="0">
                <a:ln>
                  <a:noFill/>
                </a:ln>
                <a:solidFill>
                  <a:prstClr val="black"/>
                </a:solidFill>
                <a:effectLst/>
                <a:uLnTx/>
                <a:uFillTx/>
                <a:latin typeface="Verdana"/>
                <a:ea typeface="+mn-ea"/>
                <a:cs typeface="Verdana"/>
              </a:rPr>
              <a:t> </a:t>
            </a:r>
            <a:r>
              <a:rPr kumimoji="0" lang="en-US" sz="1100" b="0" i="0" u="none" strike="noStrike" kern="1200" cap="none" spc="35" normalizeH="0" baseline="0" noProof="0" dirty="0">
                <a:ln>
                  <a:noFill/>
                </a:ln>
                <a:solidFill>
                  <a:prstClr val="black"/>
                </a:solidFill>
                <a:effectLst/>
                <a:uLnTx/>
                <a:uFillTx/>
                <a:latin typeface="Verdana"/>
                <a:ea typeface="+mn-ea"/>
                <a:cs typeface="Verdana"/>
              </a:rPr>
              <a:t>data validation</a:t>
            </a:r>
            <a:r>
              <a:rPr kumimoji="0" lang="en-US" sz="1100" b="0" i="0" u="none" strike="noStrike" kern="1200" cap="none" spc="-95" normalizeH="0" baseline="0" noProof="0" dirty="0">
                <a:ln>
                  <a:noFill/>
                </a:ln>
                <a:solidFill>
                  <a:prstClr val="black"/>
                </a:solidFill>
                <a:effectLst/>
                <a:uLnTx/>
                <a:uFillTx/>
                <a:latin typeface="Verdana"/>
                <a:ea typeface="+mn-ea"/>
                <a:cs typeface="Verdana"/>
              </a:rPr>
              <a:t>,</a:t>
            </a:r>
            <a:r>
              <a:rPr kumimoji="0" lang="en-US" sz="1100" b="0" i="0" u="none" strike="noStrike" kern="1200" cap="none" spc="-120" normalizeH="0" baseline="0" noProof="0" dirty="0">
                <a:ln>
                  <a:noFill/>
                </a:ln>
                <a:solidFill>
                  <a:prstClr val="black"/>
                </a:solidFill>
                <a:effectLst/>
                <a:uLnTx/>
                <a:uFillTx/>
                <a:latin typeface="Verdana"/>
                <a:ea typeface="+mn-ea"/>
                <a:cs typeface="Verdana"/>
              </a:rPr>
              <a:t> </a:t>
            </a:r>
            <a:r>
              <a:rPr kumimoji="0" lang="en-US" sz="1100" b="0" i="0" u="none" strike="noStrike" kern="1200" cap="none" spc="20" normalizeH="0" baseline="0" noProof="0" dirty="0">
                <a:ln>
                  <a:noFill/>
                </a:ln>
                <a:solidFill>
                  <a:prstClr val="black"/>
                </a:solidFill>
                <a:effectLst/>
                <a:uLnTx/>
                <a:uFillTx/>
                <a:latin typeface="Verdana"/>
                <a:ea typeface="+mn-ea"/>
                <a:cs typeface="Verdana"/>
              </a:rPr>
              <a:t>ana</a:t>
            </a:r>
            <a:r>
              <a:rPr kumimoji="0" lang="en-US" sz="1100" b="0" i="0" u="none" strike="noStrike" kern="1200" cap="none" spc="10" normalizeH="0" baseline="0" noProof="0" dirty="0">
                <a:ln>
                  <a:noFill/>
                </a:ln>
                <a:solidFill>
                  <a:prstClr val="black"/>
                </a:solidFill>
                <a:effectLst/>
                <a:uLnTx/>
                <a:uFillTx/>
                <a:latin typeface="Verdana"/>
                <a:ea typeface="+mn-ea"/>
                <a:cs typeface="Verdana"/>
              </a:rPr>
              <a:t>l</a:t>
            </a:r>
            <a:r>
              <a:rPr kumimoji="0" lang="en-US" sz="1100" b="0" i="0" u="none" strike="noStrike" kern="1200" cap="none" spc="-70" normalizeH="0" baseline="0" noProof="0" dirty="0">
                <a:ln>
                  <a:noFill/>
                </a:ln>
                <a:solidFill>
                  <a:prstClr val="black"/>
                </a:solidFill>
                <a:effectLst/>
                <a:uLnTx/>
                <a:uFillTx/>
                <a:latin typeface="Verdana"/>
                <a:ea typeface="+mn-ea"/>
                <a:cs typeface="Verdana"/>
              </a:rPr>
              <a:t>y</a:t>
            </a:r>
            <a:r>
              <a:rPr kumimoji="0" lang="en-US" sz="1100" b="0" i="0" u="none" strike="noStrike" kern="1200" cap="none" spc="-155" normalizeH="0" baseline="0" noProof="0" dirty="0">
                <a:ln>
                  <a:noFill/>
                </a:ln>
                <a:solidFill>
                  <a:prstClr val="black"/>
                </a:solidFill>
                <a:effectLst/>
                <a:uLnTx/>
                <a:uFillTx/>
                <a:latin typeface="Verdana"/>
                <a:ea typeface="+mn-ea"/>
                <a:cs typeface="Verdana"/>
              </a:rPr>
              <a:t>s</a:t>
            </a:r>
            <a:r>
              <a:rPr kumimoji="0" lang="en-US" sz="1100" b="0" i="0" u="none" strike="noStrike" kern="1200" cap="none" spc="-75" normalizeH="0" baseline="0" noProof="0" dirty="0">
                <a:ln>
                  <a:noFill/>
                </a:ln>
                <a:solidFill>
                  <a:prstClr val="black"/>
                </a:solidFill>
                <a:effectLst/>
                <a:uLnTx/>
                <a:uFillTx/>
                <a:latin typeface="Verdana"/>
                <a:ea typeface="+mn-ea"/>
                <a:cs typeface="Verdana"/>
              </a:rPr>
              <a:t>i</a:t>
            </a:r>
            <a:r>
              <a:rPr kumimoji="0" lang="en-US" sz="1100" b="0" i="0" u="none" strike="noStrike" kern="1200" cap="none" spc="-145" normalizeH="0" baseline="0" noProof="0" dirty="0">
                <a:ln>
                  <a:noFill/>
                </a:ln>
                <a:solidFill>
                  <a:prstClr val="black"/>
                </a:solidFill>
                <a:effectLst/>
                <a:uLnTx/>
                <a:uFillTx/>
                <a:latin typeface="Verdana"/>
                <a:ea typeface="+mn-ea"/>
                <a:cs typeface="Verdana"/>
              </a:rPr>
              <a:t>s</a:t>
            </a:r>
            <a:r>
              <a:rPr kumimoji="0" lang="en-US" sz="1100" b="0" i="0" u="none" strike="noStrike" kern="1200" cap="none" spc="-125" normalizeH="0" baseline="0" noProof="0" dirty="0">
                <a:ln>
                  <a:noFill/>
                </a:ln>
                <a:solidFill>
                  <a:prstClr val="black"/>
                </a:solidFill>
                <a:effectLst/>
                <a:uLnTx/>
                <a:uFillTx/>
                <a:latin typeface="Verdana"/>
                <a:ea typeface="+mn-ea"/>
                <a:cs typeface="Verdana"/>
              </a:rPr>
              <a:t> </a:t>
            </a:r>
            <a:r>
              <a:rPr kumimoji="0" lang="en-US" sz="1100" b="0" i="0" u="none" strike="noStrike" kern="1200" cap="none" spc="35" normalizeH="0" baseline="0" noProof="0" dirty="0">
                <a:ln>
                  <a:noFill/>
                </a:ln>
                <a:solidFill>
                  <a:prstClr val="black"/>
                </a:solidFill>
                <a:effectLst/>
                <a:uLnTx/>
                <a:uFillTx/>
                <a:latin typeface="Verdana"/>
                <a:ea typeface="+mn-ea"/>
                <a:cs typeface="Verdana"/>
              </a:rPr>
              <a:t>and </a:t>
            </a:r>
            <a:r>
              <a:rPr kumimoji="0" lang="en-US" sz="1100" b="0" i="0" u="none" strike="noStrike" kern="1200" cap="none" spc="15" normalizeH="0" baseline="0" noProof="0" dirty="0">
                <a:ln>
                  <a:noFill/>
                </a:ln>
                <a:solidFill>
                  <a:prstClr val="black"/>
                </a:solidFill>
                <a:effectLst/>
                <a:uLnTx/>
                <a:uFillTx/>
                <a:latin typeface="Verdana"/>
                <a:ea typeface="+mn-ea"/>
                <a:cs typeface="Verdana"/>
              </a:rPr>
              <a:t>dynamic</a:t>
            </a:r>
            <a:r>
              <a:rPr kumimoji="0" lang="en-US" sz="1100" b="0" i="0" u="none" strike="noStrike" kern="1200" cap="none" spc="-125" normalizeH="0" baseline="0" noProof="0" dirty="0">
                <a:ln>
                  <a:noFill/>
                </a:ln>
                <a:solidFill>
                  <a:prstClr val="black"/>
                </a:solidFill>
                <a:effectLst/>
                <a:uLnTx/>
                <a:uFillTx/>
                <a:latin typeface="Verdana"/>
                <a:ea typeface="+mn-ea"/>
                <a:cs typeface="Verdana"/>
              </a:rPr>
              <a:t> dashboard reporting</a:t>
            </a:r>
            <a:r>
              <a:rPr kumimoji="0" lang="en-US" sz="1100" b="0" i="0" u="none" strike="noStrike" kern="1200" cap="none" spc="-110" normalizeH="0" baseline="0" noProof="0" dirty="0">
                <a:ln>
                  <a:noFill/>
                </a:ln>
                <a:solidFill>
                  <a:prstClr val="black"/>
                </a:solidFill>
                <a:effectLst/>
                <a:uLnTx/>
                <a:uFillTx/>
                <a:latin typeface="Verdana"/>
                <a:ea typeface="+mn-ea"/>
                <a:cs typeface="Verdana"/>
              </a:rPr>
              <a:t> </a:t>
            </a:r>
            <a:r>
              <a:rPr kumimoji="0" lang="en-US" sz="1100" b="0" i="0" u="none" strike="noStrike" kern="1200" cap="none" spc="-80" normalizeH="0" baseline="0" noProof="0" dirty="0">
                <a:ln>
                  <a:noFill/>
                </a:ln>
                <a:solidFill>
                  <a:prstClr val="black"/>
                </a:solidFill>
                <a:effectLst/>
                <a:uLnTx/>
                <a:uFillTx/>
                <a:latin typeface="Verdana"/>
                <a:ea typeface="+mn-ea"/>
                <a:cs typeface="Verdana"/>
              </a:rPr>
              <a:t>i</a:t>
            </a:r>
            <a:r>
              <a:rPr kumimoji="0" lang="en-US" sz="1100" b="0" i="0" u="none" strike="noStrike" kern="1200" cap="none" spc="-25" normalizeH="0" baseline="0" noProof="0" dirty="0">
                <a:ln>
                  <a:noFill/>
                </a:ln>
                <a:solidFill>
                  <a:prstClr val="black"/>
                </a:solidFill>
                <a:effectLst/>
                <a:uLnTx/>
                <a:uFillTx/>
                <a:latin typeface="Verdana"/>
                <a:ea typeface="+mn-ea"/>
                <a:cs typeface="Verdana"/>
              </a:rPr>
              <a:t>n</a:t>
            </a:r>
            <a:r>
              <a:rPr kumimoji="0" lang="en-US" sz="1100" b="0" i="0" u="none" strike="noStrike" kern="1200" cap="none" spc="-90" normalizeH="0" baseline="0" noProof="0" dirty="0">
                <a:ln>
                  <a:noFill/>
                </a:ln>
                <a:solidFill>
                  <a:prstClr val="black"/>
                </a:solidFill>
                <a:effectLst/>
                <a:uLnTx/>
                <a:uFillTx/>
                <a:latin typeface="Verdana"/>
                <a:ea typeface="+mn-ea"/>
                <a:cs typeface="Verdana"/>
              </a:rPr>
              <a:t> </a:t>
            </a:r>
            <a:r>
              <a:rPr kumimoji="0" lang="en-US" sz="1100" b="0" i="0" u="none" strike="noStrike" kern="1200" cap="none" spc="-15" normalizeH="0" baseline="0" noProof="0" dirty="0">
                <a:ln>
                  <a:noFill/>
                </a:ln>
                <a:solidFill>
                  <a:prstClr val="black"/>
                </a:solidFill>
                <a:effectLst/>
                <a:uLnTx/>
                <a:uFillTx/>
                <a:latin typeface="Verdana"/>
                <a:ea typeface="+mn-ea"/>
                <a:cs typeface="Verdana"/>
              </a:rPr>
              <a:t>p</a:t>
            </a:r>
            <a:r>
              <a:rPr kumimoji="0" lang="en-US" sz="1100" b="0" i="0" u="none" strike="noStrike" kern="1200" cap="none" spc="0" normalizeH="0" baseline="0" noProof="0" dirty="0">
                <a:ln>
                  <a:noFill/>
                </a:ln>
                <a:solidFill>
                  <a:prstClr val="black"/>
                </a:solidFill>
                <a:effectLst/>
                <a:uLnTx/>
                <a:uFillTx/>
                <a:latin typeface="Verdana"/>
                <a:ea typeface="+mn-ea"/>
                <a:cs typeface="Verdana"/>
              </a:rPr>
              <a:t>l</a:t>
            </a:r>
            <a:r>
              <a:rPr kumimoji="0" lang="en-US" sz="1100" b="0" i="0" u="none" strike="noStrike" kern="1200" cap="none" spc="120" normalizeH="0" baseline="0" noProof="0" dirty="0">
                <a:ln>
                  <a:noFill/>
                </a:ln>
                <a:solidFill>
                  <a:prstClr val="black"/>
                </a:solidFill>
                <a:effectLst/>
                <a:uLnTx/>
                <a:uFillTx/>
                <a:latin typeface="Verdana"/>
                <a:ea typeface="+mn-ea"/>
                <a:cs typeface="Verdana"/>
              </a:rPr>
              <a:t>a</a:t>
            </a:r>
            <a:r>
              <a:rPr kumimoji="0" lang="en-US" sz="1100" b="0" i="0" u="none" strike="noStrike" kern="1200" cap="none" spc="110" normalizeH="0" baseline="0" noProof="0" dirty="0">
                <a:ln>
                  <a:noFill/>
                </a:ln>
                <a:solidFill>
                  <a:prstClr val="black"/>
                </a:solidFill>
                <a:effectLst/>
                <a:uLnTx/>
                <a:uFillTx/>
                <a:latin typeface="Verdana"/>
                <a:ea typeface="+mn-ea"/>
                <a:cs typeface="Verdana"/>
              </a:rPr>
              <a:t>c</a:t>
            </a:r>
            <a:r>
              <a:rPr kumimoji="0" lang="en-US" sz="1100" b="0" i="0" u="none" strike="noStrike" kern="1200" cap="none" spc="60" normalizeH="0" baseline="0" noProof="0" dirty="0">
                <a:ln>
                  <a:noFill/>
                </a:ln>
                <a:solidFill>
                  <a:prstClr val="black"/>
                </a:solidFill>
                <a:effectLst/>
                <a:uLnTx/>
                <a:uFillTx/>
                <a:latin typeface="Verdana"/>
                <a:ea typeface="+mn-ea"/>
                <a:cs typeface="Verdana"/>
              </a:rPr>
              <a:t>e.</a:t>
            </a:r>
          </a:p>
          <a:p>
            <a:pPr marL="0" marR="5080" lvl="0" indent="0" algn="l" defTabSz="914400" rtl="0" eaLnBrk="1" fontAlgn="auto" latinLnBrk="0" hangingPunct="1">
              <a:lnSpc>
                <a:spcPct val="100000"/>
              </a:lnSpc>
              <a:spcBef>
                <a:spcPts val="495"/>
              </a:spcBef>
              <a:spcAft>
                <a:spcPts val="0"/>
              </a:spcAft>
              <a:buClrTx/>
              <a:buSzTx/>
              <a:buFontTx/>
              <a:buNone/>
              <a:tabLst/>
              <a:defRPr/>
            </a:pPr>
            <a:r>
              <a:rPr kumimoji="0" lang="en-US" sz="1100" b="0" i="0" u="none" strike="noStrike" kern="1200" cap="none" spc="60" normalizeH="0" baseline="0" noProof="0" dirty="0">
                <a:ln>
                  <a:noFill/>
                </a:ln>
                <a:solidFill>
                  <a:prstClr val="black"/>
                </a:solidFill>
                <a:effectLst/>
                <a:uLnTx/>
                <a:uFillTx/>
                <a:latin typeface="Verdana"/>
                <a:ea typeface="+mn-ea"/>
                <a:cs typeface="Verdana"/>
              </a:rPr>
              <a:t>Key metrics, </a:t>
            </a:r>
            <a:r>
              <a:rPr kumimoji="0" lang="en-US" sz="1100" b="1" i="0" u="none" strike="noStrike" kern="1200" cap="none" spc="60" normalizeH="0" baseline="0" noProof="0" dirty="0">
                <a:ln>
                  <a:noFill/>
                </a:ln>
                <a:solidFill>
                  <a:prstClr val="black"/>
                </a:solidFill>
                <a:effectLst/>
                <a:uLnTx/>
                <a:uFillTx/>
                <a:latin typeface="Verdana"/>
                <a:ea typeface="+mn-ea"/>
                <a:cs typeface="Verdana"/>
              </a:rPr>
              <a:t>Ad spends, Ad Impressions</a:t>
            </a:r>
            <a:r>
              <a:rPr kumimoji="0" lang="en-US" sz="1100" b="0" i="0" u="none" strike="noStrike" kern="1200" cap="none" spc="60" normalizeH="0" baseline="0" noProof="0" dirty="0">
                <a:ln>
                  <a:noFill/>
                </a:ln>
                <a:solidFill>
                  <a:prstClr val="black"/>
                </a:solidFill>
                <a:effectLst/>
                <a:uLnTx/>
                <a:uFillTx/>
                <a:latin typeface="Verdana"/>
                <a:ea typeface="+mn-ea"/>
                <a:cs typeface="Verdana"/>
              </a:rPr>
              <a:t>: sectors, categories, brands, sub-brands, campaigns.</a:t>
            </a:r>
            <a:endParaRPr kumimoji="0" lang="en-US" sz="1100" b="0" i="0" u="none" strike="noStrike" kern="1200" cap="none" spc="0" normalizeH="0" baseline="0" noProof="0" dirty="0">
              <a:ln>
                <a:noFill/>
              </a:ln>
              <a:solidFill>
                <a:prstClr val="black"/>
              </a:solidFill>
              <a:effectLst/>
              <a:uLnTx/>
              <a:uFillTx/>
              <a:latin typeface="Verdana"/>
              <a:ea typeface="+mn-ea"/>
              <a:cs typeface="Verdana"/>
            </a:endParaRPr>
          </a:p>
        </p:txBody>
      </p:sp>
      <p:sp>
        <p:nvSpPr>
          <p:cNvPr id="39" name="object 10">
            <a:extLst>
              <a:ext uri="{FF2B5EF4-FFF2-40B4-BE49-F238E27FC236}">
                <a16:creationId xmlns:a16="http://schemas.microsoft.com/office/drawing/2014/main" id="{8371760B-80A6-AEB2-9227-5181047DA880}"/>
              </a:ext>
            </a:extLst>
          </p:cNvPr>
          <p:cNvSpPr/>
          <p:nvPr/>
        </p:nvSpPr>
        <p:spPr>
          <a:xfrm>
            <a:off x="7918703" y="4645152"/>
            <a:ext cx="981710" cy="681355"/>
          </a:xfrm>
          <a:custGeom>
            <a:avLst/>
            <a:gdLst/>
            <a:ahLst/>
            <a:cxnLst/>
            <a:rect l="l" t="t" r="r" b="b"/>
            <a:pathLst>
              <a:path w="981710" h="681354">
                <a:moveTo>
                  <a:pt x="249555" y="0"/>
                </a:moveTo>
                <a:lnTo>
                  <a:pt x="197632" y="1275"/>
                </a:lnTo>
                <a:lnTo>
                  <a:pt x="146715" y="5140"/>
                </a:lnTo>
                <a:lnTo>
                  <a:pt x="96804" y="11658"/>
                </a:lnTo>
                <a:lnTo>
                  <a:pt x="47899" y="20888"/>
                </a:lnTo>
                <a:lnTo>
                  <a:pt x="0" y="32893"/>
                </a:lnTo>
                <a:lnTo>
                  <a:pt x="0" y="42672"/>
                </a:lnTo>
                <a:lnTo>
                  <a:pt x="635" y="43942"/>
                </a:lnTo>
                <a:lnTo>
                  <a:pt x="1270" y="45338"/>
                </a:lnTo>
                <a:lnTo>
                  <a:pt x="1650" y="46736"/>
                </a:lnTo>
                <a:lnTo>
                  <a:pt x="0" y="46736"/>
                </a:lnTo>
                <a:lnTo>
                  <a:pt x="0" y="681228"/>
                </a:lnTo>
                <a:lnTo>
                  <a:pt x="815339" y="681228"/>
                </a:lnTo>
                <a:lnTo>
                  <a:pt x="793789" y="632233"/>
                </a:lnTo>
                <a:lnTo>
                  <a:pt x="778573" y="581787"/>
                </a:lnTo>
                <a:lnTo>
                  <a:pt x="769548" y="530101"/>
                </a:lnTo>
                <a:lnTo>
                  <a:pt x="766572" y="477393"/>
                </a:lnTo>
                <a:lnTo>
                  <a:pt x="771030" y="453673"/>
                </a:lnTo>
                <a:lnTo>
                  <a:pt x="783955" y="432323"/>
                </a:lnTo>
                <a:lnTo>
                  <a:pt x="804666" y="416903"/>
                </a:lnTo>
                <a:lnTo>
                  <a:pt x="832485" y="410972"/>
                </a:lnTo>
                <a:lnTo>
                  <a:pt x="972285" y="410972"/>
                </a:lnTo>
                <a:lnTo>
                  <a:pt x="979435" y="386411"/>
                </a:lnTo>
                <a:lnTo>
                  <a:pt x="981456" y="357505"/>
                </a:lnTo>
                <a:lnTo>
                  <a:pt x="979435" y="329080"/>
                </a:lnTo>
                <a:lnTo>
                  <a:pt x="972196" y="304165"/>
                </a:lnTo>
                <a:lnTo>
                  <a:pt x="832485" y="304165"/>
                </a:lnTo>
                <a:lnTo>
                  <a:pt x="804666" y="298392"/>
                </a:lnTo>
                <a:lnTo>
                  <a:pt x="783955" y="283321"/>
                </a:lnTo>
                <a:lnTo>
                  <a:pt x="771030" y="262320"/>
                </a:lnTo>
                <a:lnTo>
                  <a:pt x="766572" y="238760"/>
                </a:lnTo>
                <a:lnTo>
                  <a:pt x="769548" y="185390"/>
                </a:lnTo>
                <a:lnTo>
                  <a:pt x="773354" y="163449"/>
                </a:lnTo>
                <a:lnTo>
                  <a:pt x="405764" y="163449"/>
                </a:lnTo>
                <a:lnTo>
                  <a:pt x="353966" y="160609"/>
                </a:lnTo>
                <a:lnTo>
                  <a:pt x="312658" y="152161"/>
                </a:lnTo>
                <a:lnTo>
                  <a:pt x="262509" y="118872"/>
                </a:lnTo>
                <a:lnTo>
                  <a:pt x="254615" y="92116"/>
                </a:lnTo>
                <a:lnTo>
                  <a:pt x="259461" y="66087"/>
                </a:lnTo>
                <a:lnTo>
                  <a:pt x="271545" y="43559"/>
                </a:lnTo>
                <a:lnTo>
                  <a:pt x="285369" y="27305"/>
                </a:lnTo>
                <a:lnTo>
                  <a:pt x="291084" y="21843"/>
                </a:lnTo>
                <a:lnTo>
                  <a:pt x="292608" y="17399"/>
                </a:lnTo>
                <a:lnTo>
                  <a:pt x="291084" y="14224"/>
                </a:lnTo>
                <a:lnTo>
                  <a:pt x="285452" y="8733"/>
                </a:lnTo>
                <a:lnTo>
                  <a:pt x="275748" y="4206"/>
                </a:lnTo>
                <a:lnTo>
                  <a:pt x="263330" y="1133"/>
                </a:lnTo>
                <a:lnTo>
                  <a:pt x="249555" y="0"/>
                </a:lnTo>
                <a:close/>
              </a:path>
              <a:path w="981710" h="681354">
                <a:moveTo>
                  <a:pt x="972285" y="410972"/>
                </a:moveTo>
                <a:lnTo>
                  <a:pt x="832485" y="410972"/>
                </a:lnTo>
                <a:lnTo>
                  <a:pt x="842420" y="411783"/>
                </a:lnTo>
                <a:lnTo>
                  <a:pt x="852725" y="414226"/>
                </a:lnTo>
                <a:lnTo>
                  <a:pt x="863292" y="418312"/>
                </a:lnTo>
                <a:lnTo>
                  <a:pt x="874013" y="424053"/>
                </a:lnTo>
                <a:lnTo>
                  <a:pt x="883763" y="429166"/>
                </a:lnTo>
                <a:lnTo>
                  <a:pt x="897143" y="434101"/>
                </a:lnTo>
                <a:lnTo>
                  <a:pt x="912929" y="437822"/>
                </a:lnTo>
                <a:lnTo>
                  <a:pt x="929894" y="439293"/>
                </a:lnTo>
                <a:lnTo>
                  <a:pt x="956059" y="431889"/>
                </a:lnTo>
                <a:lnTo>
                  <a:pt x="971772" y="412734"/>
                </a:lnTo>
                <a:lnTo>
                  <a:pt x="972285" y="410972"/>
                </a:lnTo>
                <a:close/>
              </a:path>
              <a:path w="981710" h="681354">
                <a:moveTo>
                  <a:pt x="929894" y="275717"/>
                </a:moveTo>
                <a:lnTo>
                  <a:pt x="912929" y="277366"/>
                </a:lnTo>
                <a:lnTo>
                  <a:pt x="897143" y="281479"/>
                </a:lnTo>
                <a:lnTo>
                  <a:pt x="883763" y="286807"/>
                </a:lnTo>
                <a:lnTo>
                  <a:pt x="874013" y="292100"/>
                </a:lnTo>
                <a:lnTo>
                  <a:pt x="863292" y="297682"/>
                </a:lnTo>
                <a:lnTo>
                  <a:pt x="852725" y="301418"/>
                </a:lnTo>
                <a:lnTo>
                  <a:pt x="842420" y="303512"/>
                </a:lnTo>
                <a:lnTo>
                  <a:pt x="832485" y="304165"/>
                </a:lnTo>
                <a:lnTo>
                  <a:pt x="972196" y="304165"/>
                </a:lnTo>
                <a:lnTo>
                  <a:pt x="971772" y="302704"/>
                </a:lnTo>
                <a:lnTo>
                  <a:pt x="956059" y="283281"/>
                </a:lnTo>
                <a:lnTo>
                  <a:pt x="929894" y="275717"/>
                </a:lnTo>
                <a:close/>
              </a:path>
              <a:path w="981710" h="681354">
                <a:moveTo>
                  <a:pt x="561848" y="0"/>
                </a:moveTo>
                <a:lnTo>
                  <a:pt x="520319" y="14224"/>
                </a:lnTo>
                <a:lnTo>
                  <a:pt x="518922" y="17399"/>
                </a:lnTo>
                <a:lnTo>
                  <a:pt x="520319" y="21843"/>
                </a:lnTo>
                <a:lnTo>
                  <a:pt x="526034" y="27305"/>
                </a:lnTo>
                <a:lnTo>
                  <a:pt x="539857" y="43559"/>
                </a:lnTo>
                <a:lnTo>
                  <a:pt x="551942" y="66087"/>
                </a:lnTo>
                <a:lnTo>
                  <a:pt x="556787" y="92116"/>
                </a:lnTo>
                <a:lnTo>
                  <a:pt x="548894" y="118872"/>
                </a:lnTo>
                <a:lnTo>
                  <a:pt x="529369" y="138213"/>
                </a:lnTo>
                <a:lnTo>
                  <a:pt x="498808" y="152161"/>
                </a:lnTo>
                <a:lnTo>
                  <a:pt x="457507" y="160609"/>
                </a:lnTo>
                <a:lnTo>
                  <a:pt x="405764" y="163449"/>
                </a:lnTo>
                <a:lnTo>
                  <a:pt x="773354" y="163449"/>
                </a:lnTo>
                <a:lnTo>
                  <a:pt x="778573" y="133365"/>
                </a:lnTo>
                <a:lnTo>
                  <a:pt x="793789" y="82794"/>
                </a:lnTo>
                <a:lnTo>
                  <a:pt x="815339" y="33781"/>
                </a:lnTo>
                <a:lnTo>
                  <a:pt x="766677" y="21490"/>
                </a:lnTo>
                <a:lnTo>
                  <a:pt x="717003" y="12015"/>
                </a:lnTo>
                <a:lnTo>
                  <a:pt x="666311" y="5307"/>
                </a:lnTo>
                <a:lnTo>
                  <a:pt x="614594" y="1318"/>
                </a:lnTo>
                <a:lnTo>
                  <a:pt x="561848" y="0"/>
                </a:lnTo>
                <a:close/>
              </a:path>
            </a:pathLst>
          </a:custGeom>
          <a:solidFill>
            <a:srgbClr val="9BBA58"/>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0" name="object 11">
            <a:extLst>
              <a:ext uri="{FF2B5EF4-FFF2-40B4-BE49-F238E27FC236}">
                <a16:creationId xmlns:a16="http://schemas.microsoft.com/office/drawing/2014/main" id="{CAE662E0-7167-6276-77A7-3BE3E1FA38E7}"/>
              </a:ext>
            </a:extLst>
          </p:cNvPr>
          <p:cNvSpPr txBox="1"/>
          <p:nvPr/>
        </p:nvSpPr>
        <p:spPr>
          <a:xfrm>
            <a:off x="7849997" y="4868608"/>
            <a:ext cx="879475" cy="271869"/>
          </a:xfrm>
          <a:prstGeom prst="rect">
            <a:avLst/>
          </a:prstGeom>
        </p:spPr>
        <p:txBody>
          <a:bodyPr vert="horz" wrap="square" lIns="0" tIns="12700" rIns="0" bIns="0" rtlCol="0">
            <a:spAutoFit/>
          </a:bodyPr>
          <a:lstStyle/>
          <a:p>
            <a:pPr marL="0" marR="0" lvl="0" indent="0" algn="ctr" defTabSz="914400" rtl="0" eaLnBrk="1" fontAlgn="auto" latinLnBrk="0" hangingPunct="1">
              <a:lnSpc>
                <a:spcPct val="100000"/>
              </a:lnSpc>
              <a:spcBef>
                <a:spcPts val="100"/>
              </a:spcBef>
              <a:spcAft>
                <a:spcPts val="0"/>
              </a:spcAft>
              <a:buClrTx/>
              <a:buSzTx/>
              <a:buFontTx/>
              <a:buNone/>
              <a:tabLst/>
              <a:defRPr/>
            </a:pPr>
            <a:r>
              <a:rPr kumimoji="0" lang="en-US" sz="800" b="1" i="0" u="none" strike="noStrike" kern="1200" cap="none" spc="-35" normalizeH="0" baseline="0" noProof="0" dirty="0">
                <a:ln>
                  <a:noFill/>
                </a:ln>
                <a:solidFill>
                  <a:srgbClr val="FFFFFF"/>
                </a:solidFill>
                <a:effectLst/>
                <a:uLnTx/>
                <a:uFillTx/>
                <a:latin typeface="Tahoma"/>
                <a:ea typeface="+mn-ea"/>
                <a:cs typeface="Tahoma"/>
              </a:rPr>
              <a:t>Dashboard</a:t>
            </a:r>
          </a:p>
          <a:p>
            <a:pPr marL="0" marR="0" lvl="0" indent="0" algn="ctr" defTabSz="914400" rtl="0" eaLnBrk="1" fontAlgn="auto" latinLnBrk="0" hangingPunct="1">
              <a:lnSpc>
                <a:spcPct val="100000"/>
              </a:lnSpc>
              <a:spcBef>
                <a:spcPts val="100"/>
              </a:spcBef>
              <a:spcAft>
                <a:spcPts val="0"/>
              </a:spcAft>
              <a:buClrTx/>
              <a:buSzTx/>
              <a:buFontTx/>
              <a:buNone/>
              <a:tabLst/>
              <a:defRPr/>
            </a:pPr>
            <a:r>
              <a:rPr kumimoji="0" sz="800" b="1" i="0" u="none" strike="noStrike" kern="1200" cap="none" spc="-35" normalizeH="0" baseline="0" noProof="0" dirty="0">
                <a:ln>
                  <a:noFill/>
                </a:ln>
                <a:solidFill>
                  <a:srgbClr val="FFFFFF"/>
                </a:solidFill>
                <a:effectLst/>
                <a:uLnTx/>
                <a:uFillTx/>
                <a:latin typeface="Tahoma"/>
                <a:ea typeface="+mn-ea"/>
                <a:cs typeface="Tahoma"/>
              </a:rPr>
              <a:t>Reporti</a:t>
            </a:r>
            <a:r>
              <a:rPr kumimoji="0" lang="en-US" sz="800" b="1" i="0" u="none" strike="noStrike" kern="1200" cap="none" spc="-35" normalizeH="0" baseline="0" noProof="0" dirty="0">
                <a:ln>
                  <a:noFill/>
                </a:ln>
                <a:solidFill>
                  <a:srgbClr val="FFFFFF"/>
                </a:solidFill>
                <a:effectLst/>
                <a:uLnTx/>
                <a:uFillTx/>
                <a:latin typeface="Tahoma"/>
                <a:ea typeface="+mn-ea"/>
                <a:cs typeface="Tahoma"/>
              </a:rPr>
              <a:t>ng</a:t>
            </a:r>
          </a:p>
        </p:txBody>
      </p:sp>
      <p:sp>
        <p:nvSpPr>
          <p:cNvPr id="42" name="object 13">
            <a:extLst>
              <a:ext uri="{FF2B5EF4-FFF2-40B4-BE49-F238E27FC236}">
                <a16:creationId xmlns:a16="http://schemas.microsoft.com/office/drawing/2014/main" id="{448216AC-14F2-0953-6B91-7611298B0842}"/>
              </a:ext>
            </a:extLst>
          </p:cNvPr>
          <p:cNvSpPr/>
          <p:nvPr/>
        </p:nvSpPr>
        <p:spPr>
          <a:xfrm>
            <a:off x="8729472" y="4562855"/>
            <a:ext cx="885825" cy="763905"/>
          </a:xfrm>
          <a:custGeom>
            <a:avLst/>
            <a:gdLst/>
            <a:ahLst/>
            <a:cxnLst/>
            <a:rect l="l" t="t" r="r" b="b"/>
            <a:pathLst>
              <a:path w="885825" h="763904">
                <a:moveTo>
                  <a:pt x="22987" y="525526"/>
                </a:moveTo>
                <a:lnTo>
                  <a:pt x="0" y="559307"/>
                </a:lnTo>
                <a:lnTo>
                  <a:pt x="2930" y="609032"/>
                </a:lnTo>
                <a:lnTo>
                  <a:pt x="11636" y="657923"/>
                </a:lnTo>
                <a:lnTo>
                  <a:pt x="25985" y="705576"/>
                </a:lnTo>
                <a:lnTo>
                  <a:pt x="45846" y="751585"/>
                </a:lnTo>
                <a:lnTo>
                  <a:pt x="50037" y="763523"/>
                </a:lnTo>
                <a:lnTo>
                  <a:pt x="885189" y="763523"/>
                </a:lnTo>
                <a:lnTo>
                  <a:pt x="885189" y="748791"/>
                </a:lnTo>
                <a:lnTo>
                  <a:pt x="885443" y="748791"/>
                </a:lnTo>
                <a:lnTo>
                  <a:pt x="885443" y="555043"/>
                </a:lnTo>
                <a:lnTo>
                  <a:pt x="121092" y="555043"/>
                </a:lnTo>
                <a:lnTo>
                  <a:pt x="86915" y="551545"/>
                </a:lnTo>
                <a:lnTo>
                  <a:pt x="57286" y="542117"/>
                </a:lnTo>
                <a:lnTo>
                  <a:pt x="35813" y="530987"/>
                </a:lnTo>
                <a:lnTo>
                  <a:pt x="28701" y="526542"/>
                </a:lnTo>
                <a:lnTo>
                  <a:pt x="22987" y="525526"/>
                </a:lnTo>
                <a:close/>
              </a:path>
              <a:path w="885825" h="763904">
                <a:moveTo>
                  <a:pt x="885443" y="748791"/>
                </a:moveTo>
                <a:lnTo>
                  <a:pt x="885189" y="748791"/>
                </a:lnTo>
                <a:lnTo>
                  <a:pt x="885443" y="748919"/>
                </a:lnTo>
                <a:lnTo>
                  <a:pt x="885443" y="748791"/>
                </a:lnTo>
                <a:close/>
              </a:path>
              <a:path w="885825" h="763904">
                <a:moveTo>
                  <a:pt x="885443" y="323913"/>
                </a:moveTo>
                <a:lnTo>
                  <a:pt x="121092" y="323913"/>
                </a:lnTo>
                <a:lnTo>
                  <a:pt x="156210" y="329945"/>
                </a:lnTo>
                <a:lnTo>
                  <a:pt x="181738" y="344868"/>
                </a:lnTo>
                <a:lnTo>
                  <a:pt x="200136" y="368173"/>
                </a:lnTo>
                <a:lnTo>
                  <a:pt x="211270" y="399669"/>
                </a:lnTo>
                <a:lnTo>
                  <a:pt x="215011" y="439165"/>
                </a:lnTo>
                <a:lnTo>
                  <a:pt x="211270" y="479145"/>
                </a:lnTo>
                <a:lnTo>
                  <a:pt x="200136" y="510587"/>
                </a:lnTo>
                <a:lnTo>
                  <a:pt x="181738" y="533624"/>
                </a:lnTo>
                <a:lnTo>
                  <a:pt x="156210" y="548386"/>
                </a:lnTo>
                <a:lnTo>
                  <a:pt x="121092" y="555043"/>
                </a:lnTo>
                <a:lnTo>
                  <a:pt x="885443" y="555043"/>
                </a:lnTo>
                <a:lnTo>
                  <a:pt x="885443" y="541782"/>
                </a:lnTo>
                <a:lnTo>
                  <a:pt x="885189" y="541782"/>
                </a:lnTo>
                <a:lnTo>
                  <a:pt x="885189" y="337184"/>
                </a:lnTo>
                <a:lnTo>
                  <a:pt x="885443" y="337184"/>
                </a:lnTo>
                <a:lnTo>
                  <a:pt x="885443" y="323913"/>
                </a:lnTo>
                <a:close/>
              </a:path>
              <a:path w="885825" h="763904">
                <a:moveTo>
                  <a:pt x="885443" y="541655"/>
                </a:moveTo>
                <a:close/>
              </a:path>
              <a:path w="885825" h="763904">
                <a:moveTo>
                  <a:pt x="45846" y="127762"/>
                </a:moveTo>
                <a:lnTo>
                  <a:pt x="25985" y="173682"/>
                </a:lnTo>
                <a:lnTo>
                  <a:pt x="11636" y="221091"/>
                </a:lnTo>
                <a:lnTo>
                  <a:pt x="2930" y="269904"/>
                </a:lnTo>
                <a:lnTo>
                  <a:pt x="0" y="320039"/>
                </a:lnTo>
                <a:lnTo>
                  <a:pt x="1702" y="331019"/>
                </a:lnTo>
                <a:lnTo>
                  <a:pt x="6095" y="340439"/>
                </a:lnTo>
                <a:lnTo>
                  <a:pt x="12108" y="347597"/>
                </a:lnTo>
                <a:lnTo>
                  <a:pt x="18668" y="351789"/>
                </a:lnTo>
                <a:lnTo>
                  <a:pt x="22987" y="353949"/>
                </a:lnTo>
                <a:lnTo>
                  <a:pt x="28701" y="351789"/>
                </a:lnTo>
                <a:lnTo>
                  <a:pt x="35813" y="347344"/>
                </a:lnTo>
                <a:lnTo>
                  <a:pt x="57286" y="336803"/>
                </a:lnTo>
                <a:lnTo>
                  <a:pt x="86915" y="327596"/>
                </a:lnTo>
                <a:lnTo>
                  <a:pt x="121092" y="323913"/>
                </a:lnTo>
                <a:lnTo>
                  <a:pt x="885443" y="323913"/>
                </a:lnTo>
                <a:lnTo>
                  <a:pt x="885443" y="164972"/>
                </a:lnTo>
                <a:lnTo>
                  <a:pt x="313943" y="164972"/>
                </a:lnTo>
                <a:lnTo>
                  <a:pt x="257715" y="163419"/>
                </a:lnTo>
                <a:lnTo>
                  <a:pt x="202657" y="158824"/>
                </a:lnTo>
                <a:lnTo>
                  <a:pt x="148903" y="151284"/>
                </a:lnTo>
                <a:lnTo>
                  <a:pt x="96589" y="140897"/>
                </a:lnTo>
                <a:lnTo>
                  <a:pt x="45846" y="127762"/>
                </a:lnTo>
                <a:close/>
              </a:path>
              <a:path w="885825" h="763904">
                <a:moveTo>
                  <a:pt x="470280" y="0"/>
                </a:moveTo>
                <a:lnTo>
                  <a:pt x="432899" y="1702"/>
                </a:lnTo>
                <a:lnTo>
                  <a:pt x="398208" y="7905"/>
                </a:lnTo>
                <a:lnTo>
                  <a:pt x="372661" y="20252"/>
                </a:lnTo>
                <a:lnTo>
                  <a:pt x="362712" y="40386"/>
                </a:lnTo>
                <a:lnTo>
                  <a:pt x="364869" y="52732"/>
                </a:lnTo>
                <a:lnTo>
                  <a:pt x="370252" y="64579"/>
                </a:lnTo>
                <a:lnTo>
                  <a:pt x="377231" y="74997"/>
                </a:lnTo>
                <a:lnTo>
                  <a:pt x="384175" y="83057"/>
                </a:lnTo>
                <a:lnTo>
                  <a:pt x="391749" y="90588"/>
                </a:lnTo>
                <a:lnTo>
                  <a:pt x="397144" y="98440"/>
                </a:lnTo>
                <a:lnTo>
                  <a:pt x="400373" y="106507"/>
                </a:lnTo>
                <a:lnTo>
                  <a:pt x="401446" y="114681"/>
                </a:lnTo>
                <a:lnTo>
                  <a:pt x="393632" y="135451"/>
                </a:lnTo>
                <a:lnTo>
                  <a:pt x="373316" y="151304"/>
                </a:lnTo>
                <a:lnTo>
                  <a:pt x="345189" y="161418"/>
                </a:lnTo>
                <a:lnTo>
                  <a:pt x="313943" y="164972"/>
                </a:lnTo>
                <a:lnTo>
                  <a:pt x="627888" y="164972"/>
                </a:lnTo>
                <a:lnTo>
                  <a:pt x="596715" y="161418"/>
                </a:lnTo>
                <a:lnTo>
                  <a:pt x="568600" y="151284"/>
                </a:lnTo>
                <a:lnTo>
                  <a:pt x="548324" y="135451"/>
                </a:lnTo>
                <a:lnTo>
                  <a:pt x="540512" y="114681"/>
                </a:lnTo>
                <a:lnTo>
                  <a:pt x="541583" y="106507"/>
                </a:lnTo>
                <a:lnTo>
                  <a:pt x="544798" y="98440"/>
                </a:lnTo>
                <a:lnTo>
                  <a:pt x="550156" y="90588"/>
                </a:lnTo>
                <a:lnTo>
                  <a:pt x="557656" y="83057"/>
                </a:lnTo>
                <a:lnTo>
                  <a:pt x="564673" y="74997"/>
                </a:lnTo>
                <a:lnTo>
                  <a:pt x="571690" y="64579"/>
                </a:lnTo>
                <a:lnTo>
                  <a:pt x="577087" y="52732"/>
                </a:lnTo>
                <a:lnTo>
                  <a:pt x="579246" y="40386"/>
                </a:lnTo>
                <a:lnTo>
                  <a:pt x="569275" y="20252"/>
                </a:lnTo>
                <a:lnTo>
                  <a:pt x="543575" y="7905"/>
                </a:lnTo>
                <a:lnTo>
                  <a:pt x="508470" y="1702"/>
                </a:lnTo>
                <a:lnTo>
                  <a:pt x="470280" y="0"/>
                </a:lnTo>
                <a:close/>
              </a:path>
              <a:path w="885825" h="763904">
                <a:moveTo>
                  <a:pt x="885443" y="130428"/>
                </a:moveTo>
                <a:lnTo>
                  <a:pt x="836590" y="142653"/>
                </a:lnTo>
                <a:lnTo>
                  <a:pt x="786280" y="152299"/>
                </a:lnTo>
                <a:lnTo>
                  <a:pt x="734641" y="159287"/>
                </a:lnTo>
                <a:lnTo>
                  <a:pt x="681801" y="163538"/>
                </a:lnTo>
                <a:lnTo>
                  <a:pt x="627888" y="164972"/>
                </a:lnTo>
                <a:lnTo>
                  <a:pt x="885443" y="164972"/>
                </a:lnTo>
                <a:lnTo>
                  <a:pt x="885443" y="130428"/>
                </a:lnTo>
                <a:close/>
              </a:path>
            </a:pathLst>
          </a:custGeom>
          <a:solidFill>
            <a:srgbClr val="8063A1"/>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3" name="object 14">
            <a:extLst>
              <a:ext uri="{FF2B5EF4-FFF2-40B4-BE49-F238E27FC236}">
                <a16:creationId xmlns:a16="http://schemas.microsoft.com/office/drawing/2014/main" id="{460E0B48-E06A-1F9D-23AD-6BE606602E0F}"/>
              </a:ext>
            </a:extLst>
          </p:cNvPr>
          <p:cNvSpPr txBox="1"/>
          <p:nvPr/>
        </p:nvSpPr>
        <p:spPr>
          <a:xfrm>
            <a:off x="8881872" y="4878451"/>
            <a:ext cx="685800" cy="259045"/>
          </a:xfrm>
          <a:prstGeom prst="rect">
            <a:avLst/>
          </a:prstGeom>
        </p:spPr>
        <p:txBody>
          <a:bodyPr vert="horz" wrap="square" lIns="0" tIns="12700" rIns="0" bIns="0" rtlCol="0">
            <a:spAutoFit/>
          </a:bodyPr>
          <a:lstStyle/>
          <a:p>
            <a:pPr marL="0" marR="5080" lvl="0" indent="28575" algn="ctr" defTabSz="914400" rtl="0" eaLnBrk="1" fontAlgn="auto" latinLnBrk="0" hangingPunct="1">
              <a:lnSpc>
                <a:spcPct val="100000"/>
              </a:lnSpc>
              <a:spcBef>
                <a:spcPts val="100"/>
              </a:spcBef>
              <a:spcAft>
                <a:spcPts val="0"/>
              </a:spcAft>
              <a:buClrTx/>
              <a:buSzTx/>
              <a:buFontTx/>
              <a:buNone/>
              <a:tabLst/>
              <a:defRPr/>
            </a:pPr>
            <a:r>
              <a:rPr kumimoji="0" lang="en-US" sz="800" b="1" i="0" u="none" strike="noStrike" kern="1200" cap="none" spc="-10" normalizeH="0" baseline="0" noProof="0" dirty="0">
                <a:ln>
                  <a:noFill/>
                </a:ln>
                <a:solidFill>
                  <a:srgbClr val="FFFFFF"/>
                </a:solidFill>
                <a:effectLst/>
                <a:uLnTx/>
                <a:uFillTx/>
                <a:latin typeface="Tahoma"/>
                <a:ea typeface="+mn-ea"/>
                <a:cs typeface="Tahoma"/>
              </a:rPr>
              <a:t>Insight Analysis</a:t>
            </a:r>
            <a:endParaRPr kumimoji="0" sz="800" b="0" i="0" u="none" strike="noStrike" kern="1200" cap="none" spc="0" normalizeH="0" baseline="0" noProof="0" dirty="0">
              <a:ln>
                <a:noFill/>
              </a:ln>
              <a:solidFill>
                <a:prstClr val="black"/>
              </a:solidFill>
              <a:effectLst/>
              <a:uLnTx/>
              <a:uFillTx/>
              <a:latin typeface="Tahoma"/>
              <a:ea typeface="+mn-ea"/>
              <a:cs typeface="Tahoma"/>
            </a:endParaRPr>
          </a:p>
        </p:txBody>
      </p:sp>
      <p:sp>
        <p:nvSpPr>
          <p:cNvPr id="44" name="object 15">
            <a:extLst>
              <a:ext uri="{FF2B5EF4-FFF2-40B4-BE49-F238E27FC236}">
                <a16:creationId xmlns:a16="http://schemas.microsoft.com/office/drawing/2014/main" id="{17DED431-CE88-6D21-975F-6FD823854D44}"/>
              </a:ext>
            </a:extLst>
          </p:cNvPr>
          <p:cNvSpPr/>
          <p:nvPr/>
        </p:nvSpPr>
        <p:spPr>
          <a:xfrm>
            <a:off x="7918703" y="4035552"/>
            <a:ext cx="879475" cy="739140"/>
          </a:xfrm>
          <a:custGeom>
            <a:avLst/>
            <a:gdLst/>
            <a:ahLst/>
            <a:cxnLst/>
            <a:rect l="l" t="t" r="r" b="b"/>
            <a:pathLst>
              <a:path w="879475" h="739139">
                <a:moveTo>
                  <a:pt x="839597" y="0"/>
                </a:moveTo>
                <a:lnTo>
                  <a:pt x="0" y="0"/>
                </a:lnTo>
                <a:lnTo>
                  <a:pt x="0" y="607949"/>
                </a:lnTo>
                <a:lnTo>
                  <a:pt x="48224" y="596020"/>
                </a:lnTo>
                <a:lnTo>
                  <a:pt x="97607" y="586858"/>
                </a:lnTo>
                <a:lnTo>
                  <a:pt x="148087" y="580398"/>
                </a:lnTo>
                <a:lnTo>
                  <a:pt x="199603" y="576570"/>
                </a:lnTo>
                <a:lnTo>
                  <a:pt x="252095" y="575310"/>
                </a:lnTo>
                <a:lnTo>
                  <a:pt x="283122" y="578864"/>
                </a:lnTo>
                <a:lnTo>
                  <a:pt x="310769" y="588978"/>
                </a:lnTo>
                <a:lnTo>
                  <a:pt x="330604" y="604831"/>
                </a:lnTo>
                <a:lnTo>
                  <a:pt x="338200" y="625601"/>
                </a:lnTo>
                <a:lnTo>
                  <a:pt x="337151" y="633775"/>
                </a:lnTo>
                <a:lnTo>
                  <a:pt x="334089" y="641842"/>
                </a:lnTo>
                <a:lnTo>
                  <a:pt x="329146" y="649694"/>
                </a:lnTo>
                <a:lnTo>
                  <a:pt x="315436" y="664783"/>
                </a:lnTo>
                <a:lnTo>
                  <a:pt x="308419" y="675211"/>
                </a:lnTo>
                <a:lnTo>
                  <a:pt x="303022" y="687282"/>
                </a:lnTo>
                <a:lnTo>
                  <a:pt x="300863" y="699769"/>
                </a:lnTo>
                <a:lnTo>
                  <a:pt x="310832" y="719744"/>
                </a:lnTo>
                <a:lnTo>
                  <a:pt x="336423" y="731742"/>
                </a:lnTo>
                <a:lnTo>
                  <a:pt x="371157" y="737596"/>
                </a:lnTo>
                <a:lnTo>
                  <a:pt x="408559" y="739140"/>
                </a:lnTo>
                <a:lnTo>
                  <a:pt x="445960" y="737596"/>
                </a:lnTo>
                <a:lnTo>
                  <a:pt x="480695" y="731742"/>
                </a:lnTo>
                <a:lnTo>
                  <a:pt x="506285" y="719744"/>
                </a:lnTo>
                <a:lnTo>
                  <a:pt x="516255" y="699769"/>
                </a:lnTo>
                <a:lnTo>
                  <a:pt x="514096" y="687282"/>
                </a:lnTo>
                <a:lnTo>
                  <a:pt x="508698" y="675211"/>
                </a:lnTo>
                <a:lnTo>
                  <a:pt x="501681" y="664783"/>
                </a:lnTo>
                <a:lnTo>
                  <a:pt x="487971" y="649694"/>
                </a:lnTo>
                <a:lnTo>
                  <a:pt x="483028" y="641842"/>
                </a:lnTo>
                <a:lnTo>
                  <a:pt x="479966" y="633775"/>
                </a:lnTo>
                <a:lnTo>
                  <a:pt x="478917" y="625601"/>
                </a:lnTo>
                <a:lnTo>
                  <a:pt x="486513" y="604831"/>
                </a:lnTo>
                <a:lnTo>
                  <a:pt x="506349" y="588978"/>
                </a:lnTo>
                <a:lnTo>
                  <a:pt x="533995" y="578864"/>
                </a:lnTo>
                <a:lnTo>
                  <a:pt x="565023" y="575310"/>
                </a:lnTo>
                <a:lnTo>
                  <a:pt x="621338" y="576764"/>
                </a:lnTo>
                <a:lnTo>
                  <a:pt x="676551" y="581158"/>
                </a:lnTo>
                <a:lnTo>
                  <a:pt x="730593" y="588532"/>
                </a:lnTo>
                <a:lnTo>
                  <a:pt x="783397" y="598929"/>
                </a:lnTo>
                <a:lnTo>
                  <a:pt x="834898" y="612394"/>
                </a:lnTo>
                <a:lnTo>
                  <a:pt x="854541" y="566404"/>
                </a:lnTo>
                <a:lnTo>
                  <a:pt x="868410" y="518794"/>
                </a:lnTo>
                <a:lnTo>
                  <a:pt x="876635" y="469947"/>
                </a:lnTo>
                <a:lnTo>
                  <a:pt x="879348" y="420243"/>
                </a:lnTo>
                <a:lnTo>
                  <a:pt x="877863" y="409176"/>
                </a:lnTo>
                <a:lnTo>
                  <a:pt x="873950" y="399526"/>
                </a:lnTo>
                <a:lnTo>
                  <a:pt x="868418" y="392328"/>
                </a:lnTo>
                <a:lnTo>
                  <a:pt x="857758" y="386334"/>
                </a:lnTo>
                <a:lnTo>
                  <a:pt x="852043" y="387476"/>
                </a:lnTo>
                <a:lnTo>
                  <a:pt x="844931" y="391794"/>
                </a:lnTo>
                <a:lnTo>
                  <a:pt x="822650" y="402998"/>
                </a:lnTo>
                <a:lnTo>
                  <a:pt x="792702" y="412464"/>
                </a:lnTo>
                <a:lnTo>
                  <a:pt x="758705" y="415976"/>
                </a:lnTo>
                <a:lnTo>
                  <a:pt x="724281" y="409321"/>
                </a:lnTo>
                <a:lnTo>
                  <a:pt x="697944" y="394541"/>
                </a:lnTo>
                <a:lnTo>
                  <a:pt x="679132" y="371475"/>
                </a:lnTo>
                <a:lnTo>
                  <a:pt x="667845" y="340026"/>
                </a:lnTo>
                <a:lnTo>
                  <a:pt x="664083" y="300100"/>
                </a:lnTo>
                <a:lnTo>
                  <a:pt x="667845" y="260604"/>
                </a:lnTo>
                <a:lnTo>
                  <a:pt x="679132" y="229108"/>
                </a:lnTo>
                <a:lnTo>
                  <a:pt x="697944" y="205803"/>
                </a:lnTo>
                <a:lnTo>
                  <a:pt x="724281" y="190881"/>
                </a:lnTo>
                <a:lnTo>
                  <a:pt x="758705" y="184850"/>
                </a:lnTo>
                <a:lnTo>
                  <a:pt x="792702" y="188547"/>
                </a:lnTo>
                <a:lnTo>
                  <a:pt x="822650" y="197792"/>
                </a:lnTo>
                <a:lnTo>
                  <a:pt x="844931" y="208406"/>
                </a:lnTo>
                <a:lnTo>
                  <a:pt x="852043" y="212725"/>
                </a:lnTo>
                <a:lnTo>
                  <a:pt x="857758" y="214884"/>
                </a:lnTo>
                <a:lnTo>
                  <a:pt x="879348" y="181101"/>
                </a:lnTo>
                <a:lnTo>
                  <a:pt x="876940" y="133945"/>
                </a:lnTo>
                <a:lnTo>
                  <a:pt x="869616" y="87979"/>
                </a:lnTo>
                <a:lnTo>
                  <a:pt x="857220" y="43299"/>
                </a:lnTo>
                <a:lnTo>
                  <a:pt x="839597" y="0"/>
                </a:lnTo>
                <a:close/>
              </a:path>
            </a:pathLst>
          </a:custGeom>
          <a:solidFill>
            <a:srgbClr val="4F81B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5" name="object 16">
            <a:extLst>
              <a:ext uri="{FF2B5EF4-FFF2-40B4-BE49-F238E27FC236}">
                <a16:creationId xmlns:a16="http://schemas.microsoft.com/office/drawing/2014/main" id="{557EDC30-D854-3075-B182-C1882FD8EE5A}"/>
              </a:ext>
            </a:extLst>
          </p:cNvPr>
          <p:cNvSpPr txBox="1"/>
          <p:nvPr/>
        </p:nvSpPr>
        <p:spPr>
          <a:xfrm>
            <a:off x="8014080" y="4205732"/>
            <a:ext cx="518795" cy="269875"/>
          </a:xfrm>
          <a:prstGeom prst="rect">
            <a:avLst/>
          </a:prstGeom>
        </p:spPr>
        <p:txBody>
          <a:bodyPr vert="horz" wrap="square" lIns="0" tIns="12700" rIns="0" bIns="0" rtlCol="0">
            <a:spAutoFit/>
          </a:bodyPr>
          <a:lstStyle/>
          <a:p>
            <a:pPr marL="0" marR="5080" lvl="0" indent="120014" algn="l" defTabSz="914400" rtl="0" eaLnBrk="1" fontAlgn="auto" latinLnBrk="0" hangingPunct="1">
              <a:lnSpc>
                <a:spcPct val="100000"/>
              </a:lnSpc>
              <a:spcBef>
                <a:spcPts val="100"/>
              </a:spcBef>
              <a:spcAft>
                <a:spcPts val="0"/>
              </a:spcAft>
              <a:buClrTx/>
              <a:buSzTx/>
              <a:buFontTx/>
              <a:buNone/>
              <a:tabLst/>
              <a:defRPr/>
            </a:pPr>
            <a:r>
              <a:rPr kumimoji="0" sz="800" b="1" i="0" u="none" strike="noStrike" kern="1200" cap="none" spc="-15" normalizeH="0" baseline="0" noProof="0" dirty="0">
                <a:ln>
                  <a:noFill/>
                </a:ln>
                <a:solidFill>
                  <a:srgbClr val="FFFFFF"/>
                </a:solidFill>
                <a:effectLst/>
                <a:uLnTx/>
                <a:uFillTx/>
                <a:latin typeface="Tahoma"/>
                <a:ea typeface="+mn-ea"/>
                <a:cs typeface="Tahoma"/>
              </a:rPr>
              <a:t>Data </a:t>
            </a:r>
            <a:r>
              <a:rPr kumimoji="0" sz="800" b="1" i="0" u="none" strike="noStrike" kern="1200" cap="none" spc="-10" normalizeH="0" baseline="0" noProof="0" dirty="0">
                <a:ln>
                  <a:noFill/>
                </a:ln>
                <a:solidFill>
                  <a:srgbClr val="FFFFFF"/>
                </a:solidFill>
                <a:effectLst/>
                <a:uLnTx/>
                <a:uFillTx/>
                <a:latin typeface="Tahoma"/>
                <a:ea typeface="+mn-ea"/>
                <a:cs typeface="Tahoma"/>
              </a:rPr>
              <a:t> </a:t>
            </a:r>
            <a:r>
              <a:rPr kumimoji="0" sz="800" b="1" i="0" u="none" strike="noStrike" kern="1200" cap="none" spc="85" normalizeH="0" baseline="0" noProof="0" dirty="0">
                <a:ln>
                  <a:noFill/>
                </a:ln>
                <a:solidFill>
                  <a:srgbClr val="FFFFFF"/>
                </a:solidFill>
                <a:effectLst/>
                <a:uLnTx/>
                <a:uFillTx/>
                <a:latin typeface="Tahoma"/>
                <a:ea typeface="+mn-ea"/>
                <a:cs typeface="Tahoma"/>
              </a:rPr>
              <a:t>C</a:t>
            </a:r>
            <a:r>
              <a:rPr kumimoji="0" sz="800" b="1" i="0" u="none" strike="noStrike" kern="1200" cap="none" spc="-20" normalizeH="0" baseline="0" noProof="0" dirty="0">
                <a:ln>
                  <a:noFill/>
                </a:ln>
                <a:solidFill>
                  <a:srgbClr val="FFFFFF"/>
                </a:solidFill>
                <a:effectLst/>
                <a:uLnTx/>
                <a:uFillTx/>
                <a:latin typeface="Tahoma"/>
                <a:ea typeface="+mn-ea"/>
                <a:cs typeface="Tahoma"/>
              </a:rPr>
              <a:t>ollection</a:t>
            </a:r>
            <a:endParaRPr kumimoji="0" sz="800" b="0" i="0" u="none" strike="noStrike" kern="1200" cap="none" spc="0" normalizeH="0" baseline="0" noProof="0" dirty="0">
              <a:ln>
                <a:noFill/>
              </a:ln>
              <a:solidFill>
                <a:prstClr val="black"/>
              </a:solidFill>
              <a:effectLst/>
              <a:uLnTx/>
              <a:uFillTx/>
              <a:latin typeface="Tahoma"/>
              <a:ea typeface="+mn-ea"/>
              <a:cs typeface="Tahoma"/>
            </a:endParaRPr>
          </a:p>
        </p:txBody>
      </p:sp>
      <p:sp>
        <p:nvSpPr>
          <p:cNvPr id="46" name="object 17">
            <a:extLst>
              <a:ext uri="{FF2B5EF4-FFF2-40B4-BE49-F238E27FC236}">
                <a16:creationId xmlns:a16="http://schemas.microsoft.com/office/drawing/2014/main" id="{9B0F357A-8BE3-53EC-6E3C-7691404BB542}"/>
              </a:ext>
            </a:extLst>
          </p:cNvPr>
          <p:cNvSpPr/>
          <p:nvPr/>
        </p:nvSpPr>
        <p:spPr>
          <a:xfrm>
            <a:off x="8627364" y="4035552"/>
            <a:ext cx="988060" cy="658495"/>
          </a:xfrm>
          <a:custGeom>
            <a:avLst/>
            <a:gdLst/>
            <a:ahLst/>
            <a:cxnLst/>
            <a:rect l="l" t="t" r="r" b="b"/>
            <a:pathLst>
              <a:path w="988060" h="658494">
                <a:moveTo>
                  <a:pt x="987298" y="0"/>
                </a:moveTo>
                <a:lnTo>
                  <a:pt x="176784" y="0"/>
                </a:lnTo>
                <a:lnTo>
                  <a:pt x="193740" y="43511"/>
                </a:lnTo>
                <a:lnTo>
                  <a:pt x="205660" y="88249"/>
                </a:lnTo>
                <a:lnTo>
                  <a:pt x="212699" y="134106"/>
                </a:lnTo>
                <a:lnTo>
                  <a:pt x="215011" y="180975"/>
                </a:lnTo>
                <a:lnTo>
                  <a:pt x="210552" y="204535"/>
                </a:lnTo>
                <a:lnTo>
                  <a:pt x="197627" y="225536"/>
                </a:lnTo>
                <a:lnTo>
                  <a:pt x="176916" y="240607"/>
                </a:lnTo>
                <a:lnTo>
                  <a:pt x="149098" y="246380"/>
                </a:lnTo>
                <a:lnTo>
                  <a:pt x="139142" y="245727"/>
                </a:lnTo>
                <a:lnTo>
                  <a:pt x="128793" y="243633"/>
                </a:lnTo>
                <a:lnTo>
                  <a:pt x="118183" y="239897"/>
                </a:lnTo>
                <a:lnTo>
                  <a:pt x="97732" y="229042"/>
                </a:lnTo>
                <a:lnTo>
                  <a:pt x="84534" y="223758"/>
                </a:lnTo>
                <a:lnTo>
                  <a:pt x="69169" y="219688"/>
                </a:lnTo>
                <a:lnTo>
                  <a:pt x="52959" y="218059"/>
                </a:lnTo>
                <a:lnTo>
                  <a:pt x="25985" y="225621"/>
                </a:lnTo>
                <a:lnTo>
                  <a:pt x="9858" y="245030"/>
                </a:lnTo>
                <a:lnTo>
                  <a:pt x="2041" y="271369"/>
                </a:lnTo>
                <a:lnTo>
                  <a:pt x="0" y="299719"/>
                </a:lnTo>
                <a:lnTo>
                  <a:pt x="2041" y="328626"/>
                </a:lnTo>
                <a:lnTo>
                  <a:pt x="9858" y="354949"/>
                </a:lnTo>
                <a:lnTo>
                  <a:pt x="25985" y="374104"/>
                </a:lnTo>
                <a:lnTo>
                  <a:pt x="52959" y="381507"/>
                </a:lnTo>
                <a:lnTo>
                  <a:pt x="69169" y="380037"/>
                </a:lnTo>
                <a:lnTo>
                  <a:pt x="84534" y="376316"/>
                </a:lnTo>
                <a:lnTo>
                  <a:pt x="97732" y="371381"/>
                </a:lnTo>
                <a:lnTo>
                  <a:pt x="118183" y="360527"/>
                </a:lnTo>
                <a:lnTo>
                  <a:pt x="128793" y="356441"/>
                </a:lnTo>
                <a:lnTo>
                  <a:pt x="139142" y="353998"/>
                </a:lnTo>
                <a:lnTo>
                  <a:pt x="149098" y="353187"/>
                </a:lnTo>
                <a:lnTo>
                  <a:pt x="176916" y="359136"/>
                </a:lnTo>
                <a:lnTo>
                  <a:pt x="197627" y="374586"/>
                </a:lnTo>
                <a:lnTo>
                  <a:pt x="210552" y="395942"/>
                </a:lnTo>
                <a:lnTo>
                  <a:pt x="215011" y="419607"/>
                </a:lnTo>
                <a:lnTo>
                  <a:pt x="212016" y="472316"/>
                </a:lnTo>
                <a:lnTo>
                  <a:pt x="202961" y="524002"/>
                </a:lnTo>
                <a:lnTo>
                  <a:pt x="187739" y="574448"/>
                </a:lnTo>
                <a:lnTo>
                  <a:pt x="166243" y="623443"/>
                </a:lnTo>
                <a:lnTo>
                  <a:pt x="214918" y="635902"/>
                </a:lnTo>
                <a:lnTo>
                  <a:pt x="264624" y="645666"/>
                </a:lnTo>
                <a:lnTo>
                  <a:pt x="315354" y="652694"/>
                </a:lnTo>
                <a:lnTo>
                  <a:pt x="367102" y="656942"/>
                </a:lnTo>
                <a:lnTo>
                  <a:pt x="419862" y="658368"/>
                </a:lnTo>
                <a:lnTo>
                  <a:pt x="433048" y="657234"/>
                </a:lnTo>
                <a:lnTo>
                  <a:pt x="445531" y="654161"/>
                </a:lnTo>
                <a:lnTo>
                  <a:pt x="455562" y="649634"/>
                </a:lnTo>
                <a:lnTo>
                  <a:pt x="461390" y="644144"/>
                </a:lnTo>
                <a:lnTo>
                  <a:pt x="462914" y="640969"/>
                </a:lnTo>
                <a:lnTo>
                  <a:pt x="461390" y="636524"/>
                </a:lnTo>
                <a:lnTo>
                  <a:pt x="455675" y="631063"/>
                </a:lnTo>
                <a:lnTo>
                  <a:pt x="441834" y="614808"/>
                </a:lnTo>
                <a:lnTo>
                  <a:pt x="429720" y="592280"/>
                </a:lnTo>
                <a:lnTo>
                  <a:pt x="424868" y="566251"/>
                </a:lnTo>
                <a:lnTo>
                  <a:pt x="432815" y="539496"/>
                </a:lnTo>
                <a:lnTo>
                  <a:pt x="452342" y="520154"/>
                </a:lnTo>
                <a:lnTo>
                  <a:pt x="482917" y="506206"/>
                </a:lnTo>
                <a:lnTo>
                  <a:pt x="524256" y="497758"/>
                </a:lnTo>
                <a:lnTo>
                  <a:pt x="576072" y="494919"/>
                </a:lnTo>
                <a:lnTo>
                  <a:pt x="627889" y="497758"/>
                </a:lnTo>
                <a:lnTo>
                  <a:pt x="669242" y="506206"/>
                </a:lnTo>
                <a:lnTo>
                  <a:pt x="699855" y="520154"/>
                </a:lnTo>
                <a:lnTo>
                  <a:pt x="719454" y="539496"/>
                </a:lnTo>
                <a:lnTo>
                  <a:pt x="727328" y="566251"/>
                </a:lnTo>
                <a:lnTo>
                  <a:pt x="722439" y="592280"/>
                </a:lnTo>
                <a:lnTo>
                  <a:pt x="710311" y="614808"/>
                </a:lnTo>
                <a:lnTo>
                  <a:pt x="696468" y="631063"/>
                </a:lnTo>
                <a:lnTo>
                  <a:pt x="690752" y="636524"/>
                </a:lnTo>
                <a:lnTo>
                  <a:pt x="689356" y="640969"/>
                </a:lnTo>
                <a:lnTo>
                  <a:pt x="732282" y="658368"/>
                </a:lnTo>
                <a:lnTo>
                  <a:pt x="785090" y="656942"/>
                </a:lnTo>
                <a:lnTo>
                  <a:pt x="836844" y="652694"/>
                </a:lnTo>
                <a:lnTo>
                  <a:pt x="887556" y="645666"/>
                </a:lnTo>
                <a:lnTo>
                  <a:pt x="937237" y="635902"/>
                </a:lnTo>
                <a:lnTo>
                  <a:pt x="985901" y="623443"/>
                </a:lnTo>
                <a:lnTo>
                  <a:pt x="984631" y="620903"/>
                </a:lnTo>
                <a:lnTo>
                  <a:pt x="984250" y="619506"/>
                </a:lnTo>
                <a:lnTo>
                  <a:pt x="987298" y="619506"/>
                </a:lnTo>
                <a:lnTo>
                  <a:pt x="987298" y="355092"/>
                </a:lnTo>
                <a:lnTo>
                  <a:pt x="987551" y="354965"/>
                </a:lnTo>
                <a:lnTo>
                  <a:pt x="987551" y="244601"/>
                </a:lnTo>
                <a:lnTo>
                  <a:pt x="987298" y="244475"/>
                </a:lnTo>
                <a:lnTo>
                  <a:pt x="987298" y="0"/>
                </a:lnTo>
                <a:close/>
              </a:path>
            </a:pathLst>
          </a:custGeom>
          <a:solidFill>
            <a:srgbClr val="C0504D"/>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7" name="object 18">
            <a:extLst>
              <a:ext uri="{FF2B5EF4-FFF2-40B4-BE49-F238E27FC236}">
                <a16:creationId xmlns:a16="http://schemas.microsoft.com/office/drawing/2014/main" id="{425D18A5-8246-0B44-6A20-5567D58CEDC9}"/>
              </a:ext>
            </a:extLst>
          </p:cNvPr>
          <p:cNvSpPr txBox="1"/>
          <p:nvPr/>
        </p:nvSpPr>
        <p:spPr>
          <a:xfrm>
            <a:off x="8968485" y="4205732"/>
            <a:ext cx="540385" cy="259045"/>
          </a:xfrm>
          <a:prstGeom prst="rect">
            <a:avLst/>
          </a:prstGeom>
        </p:spPr>
        <p:txBody>
          <a:bodyPr vert="horz" wrap="square" lIns="0" tIns="12700" rIns="0" bIns="0" rtlCol="0">
            <a:spAutoFit/>
          </a:bodyPr>
          <a:lstStyle/>
          <a:p>
            <a:pPr marL="0" marR="5080" lvl="0" indent="116839" algn="l" defTabSz="914400" rtl="0" eaLnBrk="1" fontAlgn="auto" latinLnBrk="0" hangingPunct="1">
              <a:lnSpc>
                <a:spcPct val="100000"/>
              </a:lnSpc>
              <a:spcBef>
                <a:spcPts val="100"/>
              </a:spcBef>
              <a:spcAft>
                <a:spcPts val="0"/>
              </a:spcAft>
              <a:buClrTx/>
              <a:buSzTx/>
              <a:buFontTx/>
              <a:buNone/>
              <a:tabLst/>
              <a:defRPr/>
            </a:pPr>
            <a:r>
              <a:rPr kumimoji="0" sz="800" b="1" i="0" u="none" strike="noStrike" kern="1200" cap="none" spc="-15" normalizeH="0" baseline="0" noProof="0" dirty="0">
                <a:ln>
                  <a:noFill/>
                </a:ln>
                <a:solidFill>
                  <a:srgbClr val="FFFFFF"/>
                </a:solidFill>
                <a:effectLst/>
                <a:uLnTx/>
                <a:uFillTx/>
                <a:latin typeface="Tahoma"/>
                <a:ea typeface="+mn-ea"/>
                <a:cs typeface="Tahoma"/>
              </a:rPr>
              <a:t>Data</a:t>
            </a:r>
            <a:r>
              <a:rPr kumimoji="0" lang="en-US" sz="800" b="1" i="0" u="none" strike="noStrike" kern="1200" cap="none" spc="-15" normalizeH="0" baseline="0" noProof="0" dirty="0">
                <a:ln>
                  <a:noFill/>
                </a:ln>
                <a:solidFill>
                  <a:srgbClr val="FFFFFF"/>
                </a:solidFill>
                <a:effectLst/>
                <a:uLnTx/>
                <a:uFillTx/>
                <a:latin typeface="Tahoma"/>
                <a:ea typeface="+mn-ea"/>
                <a:cs typeface="Tahoma"/>
              </a:rPr>
              <a:t> Validation</a:t>
            </a:r>
            <a:endParaRPr kumimoji="0" sz="800" b="0" i="0" u="none" strike="noStrike" kern="1200" cap="none" spc="0" normalizeH="0" baseline="0" noProof="0" dirty="0">
              <a:ln>
                <a:noFill/>
              </a:ln>
              <a:solidFill>
                <a:prstClr val="black"/>
              </a:solidFill>
              <a:effectLst/>
              <a:uLnTx/>
              <a:uFillTx/>
              <a:latin typeface="Tahoma"/>
              <a:ea typeface="+mn-ea"/>
              <a:cs typeface="Tahoma"/>
            </a:endParaRPr>
          </a:p>
        </p:txBody>
      </p:sp>
      <p:sp>
        <p:nvSpPr>
          <p:cNvPr id="48" name="object 3">
            <a:extLst>
              <a:ext uri="{FF2B5EF4-FFF2-40B4-BE49-F238E27FC236}">
                <a16:creationId xmlns:a16="http://schemas.microsoft.com/office/drawing/2014/main" id="{12ACE397-0D30-3FA2-40EA-DEC5EA6660A8}"/>
              </a:ext>
            </a:extLst>
          </p:cNvPr>
          <p:cNvSpPr txBox="1"/>
          <p:nvPr/>
        </p:nvSpPr>
        <p:spPr>
          <a:xfrm>
            <a:off x="10000488" y="2054352"/>
            <a:ext cx="2118360" cy="2287165"/>
          </a:xfrm>
          <a:prstGeom prst="rect">
            <a:avLst/>
          </a:prstGeom>
          <a:ln w="9144">
            <a:solidFill>
              <a:srgbClr val="000000"/>
            </a:solidFill>
          </a:ln>
        </p:spPr>
        <p:txBody>
          <a:bodyPr vert="horz" wrap="square" lIns="0" tIns="70485" rIns="0" bIns="0" rtlCol="0">
            <a:spAutoFit/>
          </a:bodyPr>
          <a:lstStyle/>
          <a:p>
            <a:pPr marL="90805" marR="0" lvl="0" indent="0" algn="l" defTabSz="914400" rtl="0" eaLnBrk="1" fontAlgn="auto" latinLnBrk="0" hangingPunct="1">
              <a:lnSpc>
                <a:spcPct val="100000"/>
              </a:lnSpc>
              <a:spcBef>
                <a:spcPts val="555"/>
              </a:spcBef>
              <a:spcAft>
                <a:spcPts val="0"/>
              </a:spcAft>
              <a:buClrTx/>
              <a:buSzTx/>
              <a:buFontTx/>
              <a:buNone/>
              <a:tabLst/>
              <a:defRPr/>
            </a:pPr>
            <a:r>
              <a:rPr kumimoji="0" sz="1400" b="1" i="0" u="none" strike="noStrike" kern="1200" cap="none" spc="-5" normalizeH="0" baseline="0" noProof="0" dirty="0">
                <a:ln>
                  <a:noFill/>
                </a:ln>
                <a:solidFill>
                  <a:srgbClr val="F79546"/>
                </a:solidFill>
                <a:effectLst/>
                <a:uLnTx/>
                <a:uFillTx/>
                <a:latin typeface="Tahoma"/>
                <a:ea typeface="+mn-ea"/>
                <a:cs typeface="Tahoma"/>
              </a:rPr>
              <a:t>Mo</a:t>
            </a:r>
            <a:r>
              <a:rPr kumimoji="0" sz="1400" b="1" i="0" u="none" strike="noStrike" kern="1200" cap="none" spc="-10" normalizeH="0" baseline="0" noProof="0" dirty="0">
                <a:ln>
                  <a:noFill/>
                </a:ln>
                <a:solidFill>
                  <a:srgbClr val="F79546"/>
                </a:solidFill>
                <a:effectLst/>
                <a:uLnTx/>
                <a:uFillTx/>
                <a:latin typeface="Tahoma"/>
                <a:ea typeface="+mn-ea"/>
                <a:cs typeface="Tahoma"/>
              </a:rPr>
              <a:t>n</a:t>
            </a:r>
            <a:r>
              <a:rPr kumimoji="0" sz="1400" b="1" i="0" u="none" strike="noStrike" kern="1200" cap="none" spc="-95" normalizeH="0" baseline="0" noProof="0" dirty="0">
                <a:ln>
                  <a:noFill/>
                </a:ln>
                <a:solidFill>
                  <a:srgbClr val="F79546"/>
                </a:solidFill>
                <a:effectLst/>
                <a:uLnTx/>
                <a:uFillTx/>
                <a:latin typeface="Tahoma"/>
                <a:ea typeface="+mn-ea"/>
                <a:cs typeface="Tahoma"/>
              </a:rPr>
              <a:t>ito</a:t>
            </a:r>
            <a:r>
              <a:rPr kumimoji="0" sz="1400" b="1" i="0" u="none" strike="noStrike" kern="1200" cap="none" spc="-105" normalizeH="0" baseline="0" noProof="0" dirty="0">
                <a:ln>
                  <a:noFill/>
                </a:ln>
                <a:solidFill>
                  <a:srgbClr val="F79546"/>
                </a:solidFill>
                <a:effectLst/>
                <a:uLnTx/>
                <a:uFillTx/>
                <a:latin typeface="Tahoma"/>
                <a:ea typeface="+mn-ea"/>
                <a:cs typeface="Tahoma"/>
              </a:rPr>
              <a:t>r</a:t>
            </a:r>
            <a:r>
              <a:rPr kumimoji="0" sz="1400" b="1" i="0" u="none" strike="noStrike" kern="1200" cap="none" spc="-35" normalizeH="0" baseline="0" noProof="0" dirty="0">
                <a:ln>
                  <a:noFill/>
                </a:ln>
                <a:solidFill>
                  <a:srgbClr val="F79546"/>
                </a:solidFill>
                <a:effectLst/>
                <a:uLnTx/>
                <a:uFillTx/>
                <a:latin typeface="Tahoma"/>
                <a:ea typeface="+mn-ea"/>
                <a:cs typeface="Tahoma"/>
              </a:rPr>
              <a:t>ing</a:t>
            </a:r>
            <a:r>
              <a:rPr kumimoji="0" sz="1400" b="1" i="0" u="none" strike="noStrike" kern="1200" cap="none" spc="-25" normalizeH="0" baseline="0" noProof="0" dirty="0">
                <a:ln>
                  <a:noFill/>
                </a:ln>
                <a:solidFill>
                  <a:srgbClr val="F79546"/>
                </a:solidFill>
                <a:effectLst/>
                <a:uLnTx/>
                <a:uFillTx/>
                <a:latin typeface="Tahoma"/>
                <a:ea typeface="+mn-ea"/>
                <a:cs typeface="Tahoma"/>
              </a:rPr>
              <a:t> </a:t>
            </a:r>
            <a:r>
              <a:rPr kumimoji="0" sz="1400" b="1" i="0" u="none" strike="noStrike" kern="1200" cap="none" spc="-135" normalizeH="0" baseline="0" noProof="0" dirty="0">
                <a:ln>
                  <a:noFill/>
                </a:ln>
                <a:solidFill>
                  <a:srgbClr val="F79546"/>
                </a:solidFill>
                <a:effectLst/>
                <a:uLnTx/>
                <a:uFillTx/>
                <a:latin typeface="Tahoma"/>
                <a:ea typeface="+mn-ea"/>
                <a:cs typeface="Tahoma"/>
              </a:rPr>
              <a:t>E</a:t>
            </a:r>
            <a:r>
              <a:rPr kumimoji="0" sz="1400" b="1" i="0" u="none" strike="noStrike" kern="1200" cap="none" spc="-60" normalizeH="0" baseline="0" noProof="0" dirty="0">
                <a:ln>
                  <a:noFill/>
                </a:ln>
                <a:solidFill>
                  <a:srgbClr val="F79546"/>
                </a:solidFill>
                <a:effectLst/>
                <a:uLnTx/>
                <a:uFillTx/>
                <a:latin typeface="Tahoma"/>
                <a:ea typeface="+mn-ea"/>
                <a:cs typeface="Tahoma"/>
              </a:rPr>
              <a:t>x</a:t>
            </a:r>
            <a:r>
              <a:rPr kumimoji="0" sz="1400" b="1" i="0" u="none" strike="noStrike" kern="1200" cap="none" spc="-25" normalizeH="0" baseline="0" noProof="0" dirty="0">
                <a:ln>
                  <a:noFill/>
                </a:ln>
                <a:solidFill>
                  <a:srgbClr val="F79546"/>
                </a:solidFill>
                <a:effectLst/>
                <a:uLnTx/>
                <a:uFillTx/>
                <a:latin typeface="Tahoma"/>
                <a:ea typeface="+mn-ea"/>
                <a:cs typeface="Tahoma"/>
              </a:rPr>
              <a:t>per</a:t>
            </a:r>
            <a:r>
              <a:rPr kumimoji="0" sz="1400" b="1" i="0" u="none" strike="noStrike" kern="1200" cap="none" spc="30" normalizeH="0" baseline="0" noProof="0" dirty="0">
                <a:ln>
                  <a:noFill/>
                </a:ln>
                <a:solidFill>
                  <a:srgbClr val="F79546"/>
                </a:solidFill>
                <a:effectLst/>
                <a:uLnTx/>
                <a:uFillTx/>
                <a:latin typeface="Tahoma"/>
                <a:ea typeface="+mn-ea"/>
                <a:cs typeface="Tahoma"/>
              </a:rPr>
              <a:t>ience</a:t>
            </a:r>
            <a:endParaRPr kumimoji="0" sz="1400" b="0" i="0" u="none" strike="noStrike" kern="1200" cap="none" spc="0" normalizeH="0" baseline="0" noProof="0" dirty="0">
              <a:ln>
                <a:noFill/>
              </a:ln>
              <a:solidFill>
                <a:prstClr val="black"/>
              </a:solidFill>
              <a:effectLst/>
              <a:uLnTx/>
              <a:uFillTx/>
              <a:latin typeface="Tahoma"/>
              <a:ea typeface="+mn-ea"/>
              <a:cs typeface="Tahoma"/>
            </a:endParaRPr>
          </a:p>
          <a:p>
            <a:pPr marL="90805" marR="384810" lvl="0" indent="0" algn="l" defTabSz="914400" rtl="0" eaLnBrk="1" fontAlgn="auto" latinLnBrk="0" hangingPunct="1">
              <a:lnSpc>
                <a:spcPct val="100000"/>
              </a:lnSpc>
              <a:spcBef>
                <a:spcPts val="490"/>
              </a:spcBef>
              <a:spcAft>
                <a:spcPts val="0"/>
              </a:spcAft>
              <a:buClrTx/>
              <a:buSzTx/>
              <a:buFontTx/>
              <a:buNone/>
              <a:tabLst/>
              <a:defRPr/>
            </a:pPr>
            <a:r>
              <a:rPr kumimoji="0" sz="1100" b="0" i="0" u="none" strike="noStrike" kern="1200" cap="none" spc="25" normalizeH="0" baseline="0" noProof="0" dirty="0">
                <a:ln>
                  <a:noFill/>
                </a:ln>
                <a:solidFill>
                  <a:prstClr val="black"/>
                </a:solidFill>
                <a:effectLst/>
                <a:uLnTx/>
                <a:uFillTx/>
                <a:latin typeface="Verdana"/>
                <a:ea typeface="+mn-ea"/>
                <a:cs typeface="Verdana"/>
              </a:rPr>
              <a:t>O</a:t>
            </a:r>
            <a:r>
              <a:rPr kumimoji="0" sz="1100" b="0" i="0" u="none" strike="noStrike" kern="1200" cap="none" spc="30" normalizeH="0" baseline="0" noProof="0" dirty="0">
                <a:ln>
                  <a:noFill/>
                </a:ln>
                <a:solidFill>
                  <a:prstClr val="black"/>
                </a:solidFill>
                <a:effectLst/>
                <a:uLnTx/>
                <a:uFillTx/>
                <a:latin typeface="Verdana"/>
                <a:ea typeface="+mn-ea"/>
                <a:cs typeface="Verdana"/>
              </a:rPr>
              <a:t>v</a:t>
            </a:r>
            <a:r>
              <a:rPr kumimoji="0" sz="1100" b="0" i="0" u="none" strike="noStrike" kern="1200" cap="none" spc="-40" normalizeH="0" baseline="0" noProof="0" dirty="0">
                <a:ln>
                  <a:noFill/>
                </a:ln>
                <a:solidFill>
                  <a:prstClr val="black"/>
                </a:solidFill>
                <a:effectLst/>
                <a:uLnTx/>
                <a:uFillTx/>
                <a:latin typeface="Verdana"/>
                <a:ea typeface="+mn-ea"/>
                <a:cs typeface="Verdana"/>
              </a:rPr>
              <a:t>er</a:t>
            </a:r>
            <a:r>
              <a:rPr kumimoji="0" lang="en-US" sz="1100" b="0" i="0" u="none" strike="noStrike" kern="1200" cap="none" spc="-120" normalizeH="0" baseline="0" noProof="0" dirty="0">
                <a:ln>
                  <a:noFill/>
                </a:ln>
                <a:solidFill>
                  <a:prstClr val="black"/>
                </a:solidFill>
                <a:effectLst/>
                <a:uLnTx/>
                <a:uFillTx/>
                <a:latin typeface="Verdana"/>
                <a:ea typeface="+mn-ea"/>
                <a:cs typeface="Verdana"/>
              </a:rPr>
              <a:t> 10</a:t>
            </a:r>
            <a:r>
              <a:rPr kumimoji="0" sz="1100" b="0" i="0" u="none" strike="noStrike" kern="1200" cap="none" spc="-90" normalizeH="0" baseline="0" noProof="0" dirty="0">
                <a:ln>
                  <a:noFill/>
                </a:ln>
                <a:solidFill>
                  <a:prstClr val="black"/>
                </a:solidFill>
                <a:effectLst/>
                <a:uLnTx/>
                <a:uFillTx/>
                <a:latin typeface="Verdana"/>
                <a:ea typeface="+mn-ea"/>
                <a:cs typeface="Verdana"/>
              </a:rPr>
              <a:t> </a:t>
            </a:r>
            <a:r>
              <a:rPr kumimoji="0" sz="1100" b="0" i="0" u="none" strike="noStrike" kern="1200" cap="none" spc="-40" normalizeH="0" baseline="0" noProof="0" dirty="0">
                <a:ln>
                  <a:noFill/>
                </a:ln>
                <a:solidFill>
                  <a:prstClr val="black"/>
                </a:solidFill>
                <a:effectLst/>
                <a:uLnTx/>
                <a:uFillTx/>
                <a:latin typeface="Verdana"/>
                <a:ea typeface="+mn-ea"/>
                <a:cs typeface="Verdana"/>
              </a:rPr>
              <a:t>m</a:t>
            </a:r>
            <a:r>
              <a:rPr kumimoji="0" sz="1100" b="0" i="0" u="none" strike="noStrike" kern="1200" cap="none" spc="15" normalizeH="0" baseline="0" noProof="0" dirty="0">
                <a:ln>
                  <a:noFill/>
                </a:ln>
                <a:solidFill>
                  <a:prstClr val="black"/>
                </a:solidFill>
                <a:effectLst/>
                <a:uLnTx/>
                <a:uFillTx/>
                <a:latin typeface="Verdana"/>
                <a:ea typeface="+mn-ea"/>
                <a:cs typeface="Verdana"/>
              </a:rPr>
              <a:t>o</a:t>
            </a:r>
            <a:r>
              <a:rPr kumimoji="0" sz="1100" b="0" i="0" u="none" strike="noStrike" kern="1200" cap="none" spc="10" normalizeH="0" baseline="0" noProof="0" dirty="0">
                <a:ln>
                  <a:noFill/>
                </a:ln>
                <a:solidFill>
                  <a:prstClr val="black"/>
                </a:solidFill>
                <a:effectLst/>
                <a:uLnTx/>
                <a:uFillTx/>
                <a:latin typeface="Verdana"/>
                <a:ea typeface="+mn-ea"/>
                <a:cs typeface="Verdana"/>
              </a:rPr>
              <a:t>n</a:t>
            </a:r>
            <a:r>
              <a:rPr kumimoji="0" sz="1100" b="0" i="0" u="none" strike="noStrike" kern="1200" cap="none" spc="-35" normalizeH="0" baseline="0" noProof="0" dirty="0">
                <a:ln>
                  <a:noFill/>
                </a:ln>
                <a:solidFill>
                  <a:prstClr val="black"/>
                </a:solidFill>
                <a:effectLst/>
                <a:uLnTx/>
                <a:uFillTx/>
                <a:latin typeface="Verdana"/>
                <a:ea typeface="+mn-ea"/>
                <a:cs typeface="Verdana"/>
              </a:rPr>
              <a:t>t</a:t>
            </a:r>
            <a:r>
              <a:rPr kumimoji="0" sz="1100" b="0" i="0" u="none" strike="noStrike" kern="1200" cap="none" spc="-60" normalizeH="0" baseline="0" noProof="0" dirty="0">
                <a:ln>
                  <a:noFill/>
                </a:ln>
                <a:solidFill>
                  <a:prstClr val="black"/>
                </a:solidFill>
                <a:effectLst/>
                <a:uLnTx/>
                <a:uFillTx/>
                <a:latin typeface="Verdana"/>
                <a:ea typeface="+mn-ea"/>
                <a:cs typeface="Verdana"/>
              </a:rPr>
              <a:t>h</a:t>
            </a:r>
            <a:r>
              <a:rPr kumimoji="0" sz="1100" b="0" i="0" u="none" strike="noStrike" kern="1200" cap="none" spc="-145" normalizeH="0" baseline="0" noProof="0" dirty="0">
                <a:ln>
                  <a:noFill/>
                </a:ln>
                <a:solidFill>
                  <a:prstClr val="black"/>
                </a:solidFill>
                <a:effectLst/>
                <a:uLnTx/>
                <a:uFillTx/>
                <a:latin typeface="Verdana"/>
                <a:ea typeface="+mn-ea"/>
                <a:cs typeface="Verdana"/>
              </a:rPr>
              <a:t>s</a:t>
            </a:r>
            <a:r>
              <a:rPr kumimoji="0" sz="1100" b="0" i="0" u="none" strike="noStrike" kern="1200" cap="none" spc="-75" normalizeH="0" baseline="0" noProof="0" dirty="0">
                <a:ln>
                  <a:noFill/>
                </a:ln>
                <a:solidFill>
                  <a:prstClr val="black"/>
                </a:solidFill>
                <a:effectLst/>
                <a:uLnTx/>
                <a:uFillTx/>
                <a:latin typeface="Verdana"/>
                <a:ea typeface="+mn-ea"/>
                <a:cs typeface="Verdana"/>
              </a:rPr>
              <a:t> </a:t>
            </a:r>
            <a:r>
              <a:rPr kumimoji="0" sz="1100" b="0" i="0" u="none" strike="noStrike" kern="1200" cap="none" spc="5" normalizeH="0" baseline="0" noProof="0" dirty="0">
                <a:ln>
                  <a:noFill/>
                </a:ln>
                <a:solidFill>
                  <a:prstClr val="black"/>
                </a:solidFill>
                <a:effectLst/>
                <a:uLnTx/>
                <a:uFillTx/>
                <a:latin typeface="Verdana"/>
                <a:ea typeface="+mn-ea"/>
                <a:cs typeface="Verdana"/>
              </a:rPr>
              <a:t>of</a:t>
            </a:r>
            <a:r>
              <a:rPr kumimoji="0" sz="1100" b="0" i="0" u="none" strike="noStrike" kern="1200" cap="none" spc="-90" normalizeH="0" baseline="0" noProof="0" dirty="0">
                <a:ln>
                  <a:noFill/>
                </a:ln>
                <a:solidFill>
                  <a:prstClr val="black"/>
                </a:solidFill>
                <a:effectLst/>
                <a:uLnTx/>
                <a:uFillTx/>
                <a:latin typeface="Verdana"/>
                <a:ea typeface="+mn-ea"/>
                <a:cs typeface="Verdana"/>
              </a:rPr>
              <a:t> </a:t>
            </a:r>
            <a:r>
              <a:rPr kumimoji="0" sz="1100" b="0" i="0" u="none" strike="noStrike" kern="1200" cap="none" spc="25" normalizeH="0" baseline="0" noProof="0" dirty="0">
                <a:ln>
                  <a:noFill/>
                </a:ln>
                <a:solidFill>
                  <a:prstClr val="black"/>
                </a:solidFill>
                <a:effectLst/>
                <a:uLnTx/>
                <a:uFillTx/>
                <a:latin typeface="Verdana"/>
                <a:ea typeface="+mn-ea"/>
                <a:cs typeface="Verdana"/>
              </a:rPr>
              <a:t>da</a:t>
            </a:r>
            <a:r>
              <a:rPr kumimoji="0" sz="1100" b="0" i="0" u="none" strike="noStrike" kern="1200" cap="none" spc="20" normalizeH="0" baseline="0" noProof="0" dirty="0">
                <a:ln>
                  <a:noFill/>
                </a:ln>
                <a:solidFill>
                  <a:prstClr val="black"/>
                </a:solidFill>
                <a:effectLst/>
                <a:uLnTx/>
                <a:uFillTx/>
                <a:latin typeface="Verdana"/>
                <a:ea typeface="+mn-ea"/>
                <a:cs typeface="Verdana"/>
              </a:rPr>
              <a:t>i</a:t>
            </a:r>
            <a:r>
              <a:rPr kumimoji="0" sz="1100" b="0" i="0" u="none" strike="noStrike" kern="1200" cap="none" spc="-80" normalizeH="0" baseline="0" noProof="0" dirty="0">
                <a:ln>
                  <a:noFill/>
                </a:ln>
                <a:solidFill>
                  <a:prstClr val="black"/>
                </a:solidFill>
                <a:effectLst/>
                <a:uLnTx/>
                <a:uFillTx/>
                <a:latin typeface="Verdana"/>
                <a:ea typeface="+mn-ea"/>
                <a:cs typeface="Verdana"/>
              </a:rPr>
              <a:t>l</a:t>
            </a:r>
            <a:r>
              <a:rPr kumimoji="0" sz="1100" b="0" i="0" u="none" strike="noStrike" kern="1200" cap="none" spc="-45" normalizeH="0" baseline="0" noProof="0" dirty="0">
                <a:ln>
                  <a:noFill/>
                </a:ln>
                <a:solidFill>
                  <a:prstClr val="black"/>
                </a:solidFill>
                <a:effectLst/>
                <a:uLnTx/>
                <a:uFillTx/>
                <a:latin typeface="Verdana"/>
                <a:ea typeface="+mn-ea"/>
                <a:cs typeface="Verdana"/>
              </a:rPr>
              <a:t>y  </a:t>
            </a:r>
            <a:r>
              <a:rPr kumimoji="0" sz="1100" b="0" i="0" u="none" strike="noStrike" kern="1200" cap="none" spc="10" normalizeH="0" baseline="0" noProof="0" dirty="0">
                <a:ln>
                  <a:noFill/>
                </a:ln>
                <a:solidFill>
                  <a:prstClr val="black"/>
                </a:solidFill>
                <a:effectLst/>
                <a:uLnTx/>
                <a:uFillTx/>
                <a:latin typeface="Verdana"/>
                <a:ea typeface="+mn-ea"/>
                <a:cs typeface="Verdana"/>
              </a:rPr>
              <a:t>trac</a:t>
            </a:r>
            <a:r>
              <a:rPr kumimoji="0" sz="1100" b="0" i="0" u="none" strike="noStrike" kern="1200" cap="none" spc="-105" normalizeH="0" baseline="0" noProof="0" dirty="0">
                <a:ln>
                  <a:noFill/>
                </a:ln>
                <a:solidFill>
                  <a:prstClr val="black"/>
                </a:solidFill>
                <a:effectLst/>
                <a:uLnTx/>
                <a:uFillTx/>
                <a:latin typeface="Verdana"/>
                <a:ea typeface="+mn-ea"/>
                <a:cs typeface="Verdana"/>
              </a:rPr>
              <a:t>k</a:t>
            </a:r>
            <a:r>
              <a:rPr kumimoji="0" sz="1100" b="0" i="0" u="none" strike="noStrike" kern="1200" cap="none" spc="-80" normalizeH="0" baseline="0" noProof="0" dirty="0">
                <a:ln>
                  <a:noFill/>
                </a:ln>
                <a:solidFill>
                  <a:prstClr val="black"/>
                </a:solidFill>
                <a:effectLst/>
                <a:uLnTx/>
                <a:uFillTx/>
                <a:latin typeface="Verdana"/>
                <a:ea typeface="+mn-ea"/>
                <a:cs typeface="Verdana"/>
              </a:rPr>
              <a:t>i</a:t>
            </a:r>
            <a:r>
              <a:rPr kumimoji="0" sz="1100" b="0" i="0" u="none" strike="noStrike" kern="1200" cap="none" spc="15" normalizeH="0" baseline="0" noProof="0" dirty="0">
                <a:ln>
                  <a:noFill/>
                </a:ln>
                <a:solidFill>
                  <a:prstClr val="black"/>
                </a:solidFill>
                <a:effectLst/>
                <a:uLnTx/>
                <a:uFillTx/>
                <a:latin typeface="Verdana"/>
                <a:ea typeface="+mn-ea"/>
                <a:cs typeface="Verdana"/>
              </a:rPr>
              <a:t>ng</a:t>
            </a:r>
            <a:r>
              <a:rPr kumimoji="0" sz="1100" b="0" i="0" u="none" strike="noStrike" kern="1200" cap="none" spc="-130" normalizeH="0" baseline="0" noProof="0" dirty="0">
                <a:ln>
                  <a:noFill/>
                </a:ln>
                <a:solidFill>
                  <a:prstClr val="black"/>
                </a:solidFill>
                <a:effectLst/>
                <a:uLnTx/>
                <a:uFillTx/>
                <a:latin typeface="Verdana"/>
                <a:ea typeface="+mn-ea"/>
                <a:cs typeface="Verdana"/>
              </a:rPr>
              <a:t> </a:t>
            </a:r>
            <a:r>
              <a:rPr kumimoji="0" sz="1100" b="0" i="0" u="none" strike="noStrike" kern="1200" cap="none" spc="50" normalizeH="0" baseline="0" noProof="0" dirty="0">
                <a:ln>
                  <a:noFill/>
                </a:ln>
                <a:solidFill>
                  <a:prstClr val="black"/>
                </a:solidFill>
                <a:effectLst/>
                <a:uLnTx/>
                <a:uFillTx/>
                <a:latin typeface="Verdana"/>
                <a:ea typeface="+mn-ea"/>
                <a:cs typeface="Verdana"/>
              </a:rPr>
              <a:t>o</a:t>
            </a:r>
            <a:r>
              <a:rPr kumimoji="0" sz="1100" b="0" i="0" u="none" strike="noStrike" kern="1200" cap="none" spc="-40" normalizeH="0" baseline="0" noProof="0" dirty="0">
                <a:ln>
                  <a:noFill/>
                </a:ln>
                <a:solidFill>
                  <a:prstClr val="black"/>
                </a:solidFill>
                <a:effectLst/>
                <a:uLnTx/>
                <a:uFillTx/>
                <a:latin typeface="Verdana"/>
                <a:ea typeface="+mn-ea"/>
                <a:cs typeface="Verdana"/>
              </a:rPr>
              <a:t>f</a:t>
            </a:r>
            <a:r>
              <a:rPr kumimoji="0" sz="1100" b="0" i="0" u="none" strike="noStrike" kern="1200" cap="none" spc="-75" normalizeH="0" baseline="0" noProof="0" dirty="0">
                <a:ln>
                  <a:noFill/>
                </a:ln>
                <a:solidFill>
                  <a:prstClr val="black"/>
                </a:solidFill>
                <a:effectLst/>
                <a:uLnTx/>
                <a:uFillTx/>
                <a:latin typeface="Verdana"/>
                <a:ea typeface="+mn-ea"/>
                <a:cs typeface="Verdana"/>
              </a:rPr>
              <a:t> </a:t>
            </a:r>
            <a:r>
              <a:rPr kumimoji="0" sz="1100" b="0" i="0" u="none" strike="noStrike" kern="1200" cap="none" spc="-35" normalizeH="0" baseline="0" noProof="0" dirty="0">
                <a:ln>
                  <a:noFill/>
                </a:ln>
                <a:solidFill>
                  <a:prstClr val="black"/>
                </a:solidFill>
                <a:effectLst/>
                <a:uLnTx/>
                <a:uFillTx/>
                <a:latin typeface="Verdana"/>
                <a:ea typeface="+mn-ea"/>
                <a:cs typeface="Verdana"/>
              </a:rPr>
              <a:t>t</a:t>
            </a:r>
            <a:r>
              <a:rPr kumimoji="0" sz="1100" b="0" i="0" u="none" strike="noStrike" kern="1200" cap="none" spc="-60" normalizeH="0" baseline="0" noProof="0" dirty="0">
                <a:ln>
                  <a:noFill/>
                </a:ln>
                <a:solidFill>
                  <a:prstClr val="black"/>
                </a:solidFill>
                <a:effectLst/>
                <a:uLnTx/>
                <a:uFillTx/>
                <a:latin typeface="Verdana"/>
                <a:ea typeface="+mn-ea"/>
                <a:cs typeface="Verdana"/>
              </a:rPr>
              <a:t>h</a:t>
            </a:r>
            <a:r>
              <a:rPr kumimoji="0" sz="1100" b="0" i="0" u="none" strike="noStrike" kern="1200" cap="none" spc="60" normalizeH="0" baseline="0" noProof="0" dirty="0">
                <a:ln>
                  <a:noFill/>
                </a:ln>
                <a:solidFill>
                  <a:prstClr val="black"/>
                </a:solidFill>
                <a:effectLst/>
                <a:uLnTx/>
                <a:uFillTx/>
                <a:latin typeface="Verdana"/>
                <a:ea typeface="+mn-ea"/>
                <a:cs typeface="Verdana"/>
              </a:rPr>
              <a:t>e</a:t>
            </a:r>
            <a:r>
              <a:rPr kumimoji="0" sz="1100" b="0" i="0" u="none" strike="noStrike" kern="1200" cap="none" spc="-90" normalizeH="0" baseline="0" noProof="0" dirty="0">
                <a:ln>
                  <a:noFill/>
                </a:ln>
                <a:solidFill>
                  <a:prstClr val="black"/>
                </a:solidFill>
                <a:effectLst/>
                <a:uLnTx/>
                <a:uFillTx/>
                <a:latin typeface="Verdana"/>
                <a:ea typeface="+mn-ea"/>
                <a:cs typeface="Verdana"/>
              </a:rPr>
              <a:t> </a:t>
            </a:r>
            <a:r>
              <a:rPr kumimoji="0" sz="1100" b="0" i="0" u="none" strike="noStrike" kern="1200" cap="none" spc="-45" normalizeH="0" baseline="0" noProof="0" dirty="0">
                <a:ln>
                  <a:noFill/>
                </a:ln>
                <a:solidFill>
                  <a:prstClr val="black"/>
                </a:solidFill>
                <a:effectLst/>
                <a:uLnTx/>
                <a:uFillTx/>
                <a:latin typeface="Verdana"/>
                <a:ea typeface="+mn-ea"/>
                <a:cs typeface="Verdana"/>
              </a:rPr>
              <a:t>p</a:t>
            </a:r>
            <a:r>
              <a:rPr kumimoji="0" sz="1100" b="0" i="0" u="none" strike="noStrike" kern="1200" cap="none" spc="-30" normalizeH="0" baseline="0" noProof="0" dirty="0">
                <a:ln>
                  <a:noFill/>
                </a:ln>
                <a:solidFill>
                  <a:prstClr val="black"/>
                </a:solidFill>
                <a:effectLst/>
                <a:uLnTx/>
                <a:uFillTx/>
                <a:latin typeface="Verdana"/>
                <a:ea typeface="+mn-ea"/>
                <a:cs typeface="Verdana"/>
              </a:rPr>
              <a:t>r</a:t>
            </a:r>
            <a:r>
              <a:rPr kumimoji="0" sz="1100" b="0" i="0" u="none" strike="noStrike" kern="1200" cap="none" spc="10" normalizeH="0" baseline="0" noProof="0" dirty="0">
                <a:ln>
                  <a:noFill/>
                </a:ln>
                <a:solidFill>
                  <a:prstClr val="black"/>
                </a:solidFill>
                <a:effectLst/>
                <a:uLnTx/>
                <a:uFillTx/>
                <a:latin typeface="Verdana"/>
                <a:ea typeface="+mn-ea"/>
                <a:cs typeface="Verdana"/>
              </a:rPr>
              <a:t>em</a:t>
            </a:r>
            <a:r>
              <a:rPr kumimoji="0" sz="1100" b="0" i="0" u="none" strike="noStrike" kern="1200" cap="none" spc="-80" normalizeH="0" baseline="0" noProof="0" dirty="0">
                <a:ln>
                  <a:noFill/>
                </a:ln>
                <a:solidFill>
                  <a:prstClr val="black"/>
                </a:solidFill>
                <a:effectLst/>
                <a:uLnTx/>
                <a:uFillTx/>
                <a:latin typeface="Verdana"/>
                <a:ea typeface="+mn-ea"/>
                <a:cs typeface="Verdana"/>
              </a:rPr>
              <a:t>i</a:t>
            </a:r>
            <a:r>
              <a:rPr kumimoji="0" sz="1100" b="0" i="0" u="none" strike="noStrike" kern="1200" cap="none" spc="-20" normalizeH="0" baseline="0" noProof="0" dirty="0">
                <a:ln>
                  <a:noFill/>
                </a:ln>
                <a:solidFill>
                  <a:prstClr val="black"/>
                </a:solidFill>
                <a:effectLst/>
                <a:uLnTx/>
                <a:uFillTx/>
                <a:latin typeface="Verdana"/>
                <a:ea typeface="+mn-ea"/>
                <a:cs typeface="Verdana"/>
              </a:rPr>
              <a:t>um  </a:t>
            </a:r>
            <a:r>
              <a:rPr kumimoji="0" sz="1100" b="0" i="0" u="none" strike="noStrike" kern="1200" cap="none" spc="5" normalizeH="0" baseline="0" noProof="0" dirty="0">
                <a:ln>
                  <a:noFill/>
                </a:ln>
                <a:solidFill>
                  <a:prstClr val="black"/>
                </a:solidFill>
                <a:effectLst/>
                <a:uLnTx/>
                <a:uFillTx/>
                <a:latin typeface="Verdana"/>
                <a:ea typeface="+mn-ea"/>
                <a:cs typeface="Verdana"/>
              </a:rPr>
              <a:t>w</a:t>
            </a:r>
            <a:r>
              <a:rPr kumimoji="0" sz="1100" b="0" i="0" u="none" strike="noStrike" kern="1200" cap="none" spc="65" normalizeH="0" baseline="0" noProof="0" dirty="0">
                <a:ln>
                  <a:noFill/>
                </a:ln>
                <a:solidFill>
                  <a:prstClr val="black"/>
                </a:solidFill>
                <a:effectLst/>
                <a:uLnTx/>
                <a:uFillTx/>
                <a:latin typeface="Verdana"/>
                <a:ea typeface="+mn-ea"/>
                <a:cs typeface="Verdana"/>
              </a:rPr>
              <a:t>eb</a:t>
            </a:r>
            <a:r>
              <a:rPr kumimoji="0" sz="1100" b="0" i="0" u="none" strike="noStrike" kern="1200" cap="none" spc="-145" normalizeH="0" baseline="0" noProof="0" dirty="0">
                <a:ln>
                  <a:noFill/>
                </a:ln>
                <a:solidFill>
                  <a:prstClr val="black"/>
                </a:solidFill>
                <a:effectLst/>
                <a:uLnTx/>
                <a:uFillTx/>
                <a:latin typeface="Verdana"/>
                <a:ea typeface="+mn-ea"/>
                <a:cs typeface="Verdana"/>
              </a:rPr>
              <a:t>s</a:t>
            </a:r>
            <a:r>
              <a:rPr kumimoji="0" sz="1100" b="0" i="0" u="none" strike="noStrike" kern="1200" cap="none" spc="-80" normalizeH="0" baseline="0" noProof="0" dirty="0">
                <a:ln>
                  <a:noFill/>
                </a:ln>
                <a:solidFill>
                  <a:prstClr val="black"/>
                </a:solidFill>
                <a:effectLst/>
                <a:uLnTx/>
                <a:uFillTx/>
                <a:latin typeface="Verdana"/>
                <a:ea typeface="+mn-ea"/>
                <a:cs typeface="Verdana"/>
              </a:rPr>
              <a:t>i</a:t>
            </a:r>
            <a:r>
              <a:rPr kumimoji="0" sz="1100" b="0" i="0" u="none" strike="noStrike" kern="1200" cap="none" spc="-50" normalizeH="0" baseline="0" noProof="0" dirty="0">
                <a:ln>
                  <a:noFill/>
                </a:ln>
                <a:solidFill>
                  <a:prstClr val="black"/>
                </a:solidFill>
                <a:effectLst/>
                <a:uLnTx/>
                <a:uFillTx/>
                <a:latin typeface="Verdana"/>
                <a:ea typeface="+mn-ea"/>
                <a:cs typeface="Verdana"/>
              </a:rPr>
              <a:t>tes</a:t>
            </a:r>
            <a:r>
              <a:rPr kumimoji="0" sz="1100" b="0" i="0" u="none" strike="noStrike" kern="1200" cap="none" spc="-125" normalizeH="0" baseline="0" noProof="0" dirty="0">
                <a:ln>
                  <a:noFill/>
                </a:ln>
                <a:solidFill>
                  <a:prstClr val="black"/>
                </a:solidFill>
                <a:effectLst/>
                <a:uLnTx/>
                <a:uFillTx/>
                <a:latin typeface="Verdana"/>
                <a:ea typeface="+mn-ea"/>
                <a:cs typeface="Verdana"/>
              </a:rPr>
              <a:t> </a:t>
            </a:r>
            <a:r>
              <a:rPr kumimoji="0" sz="1100" b="0" i="0" u="none" strike="noStrike" kern="1200" cap="none" spc="-120" normalizeH="0" baseline="0" noProof="0" dirty="0">
                <a:ln>
                  <a:noFill/>
                </a:ln>
                <a:solidFill>
                  <a:prstClr val="black"/>
                </a:solidFill>
                <a:effectLst/>
                <a:uLnTx/>
                <a:uFillTx/>
                <a:latin typeface="Verdana"/>
                <a:ea typeface="+mn-ea"/>
                <a:cs typeface="Verdana"/>
              </a:rPr>
              <a:t>(</a:t>
            </a:r>
            <a:r>
              <a:rPr kumimoji="0" sz="1100" b="0" i="0" u="none" strike="noStrike" kern="1200" cap="none" spc="5" normalizeH="0" baseline="0" noProof="0" dirty="0">
                <a:ln>
                  <a:noFill/>
                </a:ln>
                <a:solidFill>
                  <a:prstClr val="black"/>
                </a:solidFill>
                <a:effectLst/>
                <a:uLnTx/>
                <a:uFillTx/>
                <a:latin typeface="Verdana"/>
                <a:ea typeface="+mn-ea"/>
                <a:cs typeface="Verdana"/>
              </a:rPr>
              <a:t>o</a:t>
            </a:r>
            <a:r>
              <a:rPr kumimoji="0" sz="1100" b="0" i="0" u="none" strike="noStrike" kern="1200" cap="none" spc="10" normalizeH="0" baseline="0" noProof="0" dirty="0">
                <a:ln>
                  <a:noFill/>
                </a:ln>
                <a:solidFill>
                  <a:prstClr val="black"/>
                </a:solidFill>
                <a:effectLst/>
                <a:uLnTx/>
                <a:uFillTx/>
                <a:latin typeface="Verdana"/>
                <a:ea typeface="+mn-ea"/>
                <a:cs typeface="Verdana"/>
              </a:rPr>
              <a:t>v</a:t>
            </a:r>
            <a:r>
              <a:rPr kumimoji="0" sz="1100" b="0" i="0" u="none" strike="noStrike" kern="1200" cap="none" spc="-40" normalizeH="0" baseline="0" noProof="0" dirty="0">
                <a:ln>
                  <a:noFill/>
                </a:ln>
                <a:solidFill>
                  <a:prstClr val="black"/>
                </a:solidFill>
                <a:effectLst/>
                <a:uLnTx/>
                <a:uFillTx/>
                <a:latin typeface="Verdana"/>
                <a:ea typeface="+mn-ea"/>
                <a:cs typeface="Verdana"/>
              </a:rPr>
              <a:t>er</a:t>
            </a:r>
            <a:r>
              <a:rPr kumimoji="0" sz="1100" b="0" i="0" u="none" strike="noStrike" kern="1200" cap="none" spc="-95" normalizeH="0" baseline="0" noProof="0" dirty="0">
                <a:ln>
                  <a:noFill/>
                </a:ln>
                <a:solidFill>
                  <a:prstClr val="black"/>
                </a:solidFill>
                <a:effectLst/>
                <a:uLnTx/>
                <a:uFillTx/>
                <a:latin typeface="Verdana"/>
                <a:ea typeface="+mn-ea"/>
                <a:cs typeface="Verdana"/>
              </a:rPr>
              <a:t> </a:t>
            </a:r>
            <a:r>
              <a:rPr kumimoji="0" lang="en-US" sz="1100" b="0" i="0" u="none" strike="noStrike" kern="1200" cap="none" spc="-130" normalizeH="0" baseline="0" noProof="0" dirty="0">
                <a:ln>
                  <a:noFill/>
                </a:ln>
                <a:solidFill>
                  <a:prstClr val="black"/>
                </a:solidFill>
                <a:effectLst/>
                <a:uLnTx/>
                <a:uFillTx/>
                <a:latin typeface="Verdana"/>
                <a:ea typeface="+mn-ea"/>
                <a:cs typeface="Verdana"/>
              </a:rPr>
              <a:t>100</a:t>
            </a:r>
            <a:r>
              <a:rPr kumimoji="0" sz="1100" b="0" i="0" u="none" strike="noStrike" kern="1200" cap="none" spc="-150" normalizeH="0" baseline="0" noProof="0" dirty="0">
                <a:ln>
                  <a:noFill/>
                </a:ln>
                <a:solidFill>
                  <a:prstClr val="black"/>
                </a:solidFill>
                <a:effectLst/>
                <a:uLnTx/>
                <a:uFillTx/>
                <a:latin typeface="Verdana"/>
                <a:ea typeface="+mn-ea"/>
                <a:cs typeface="Verdana"/>
              </a:rPr>
              <a:t>+</a:t>
            </a:r>
            <a:r>
              <a:rPr kumimoji="0" sz="1100" b="0" i="0" u="none" strike="noStrike" kern="1200" cap="none" spc="-95" normalizeH="0" baseline="0" noProof="0" dirty="0">
                <a:ln>
                  <a:noFill/>
                </a:ln>
                <a:solidFill>
                  <a:prstClr val="black"/>
                </a:solidFill>
                <a:effectLst/>
                <a:uLnTx/>
                <a:uFillTx/>
                <a:latin typeface="Verdana"/>
                <a:ea typeface="+mn-ea"/>
                <a:cs typeface="Verdana"/>
              </a:rPr>
              <a:t>)</a:t>
            </a:r>
            <a:r>
              <a:rPr kumimoji="0" lang="en-US" sz="1100" b="0" i="0" u="none" strike="noStrike" kern="1200" cap="none" spc="-95" normalizeH="0" baseline="0" noProof="0" dirty="0">
                <a:ln>
                  <a:noFill/>
                </a:ln>
                <a:solidFill>
                  <a:prstClr val="black"/>
                </a:solidFill>
                <a:effectLst/>
                <a:uLnTx/>
                <a:uFillTx/>
                <a:latin typeface="Verdana"/>
                <a:ea typeface="+mn-ea"/>
                <a:cs typeface="Verdana"/>
              </a:rPr>
              <a:t> and social media</a:t>
            </a:r>
            <a:r>
              <a:rPr kumimoji="0" sz="1100" b="0" i="0" u="none" strike="noStrike" kern="1200" cap="none" spc="-110" normalizeH="0" baseline="0" noProof="0" dirty="0">
                <a:ln>
                  <a:noFill/>
                </a:ln>
                <a:solidFill>
                  <a:prstClr val="black"/>
                </a:solidFill>
                <a:effectLst/>
                <a:uLnTx/>
                <a:uFillTx/>
                <a:latin typeface="Verdana"/>
                <a:ea typeface="+mn-ea"/>
                <a:cs typeface="Verdana"/>
              </a:rPr>
              <a:t> </a:t>
            </a:r>
            <a:r>
              <a:rPr kumimoji="0" sz="1100" b="0" i="0" u="none" strike="noStrike" kern="1200" cap="none" spc="-80" normalizeH="0" baseline="0" noProof="0" dirty="0">
                <a:ln>
                  <a:noFill/>
                </a:ln>
                <a:solidFill>
                  <a:prstClr val="black"/>
                </a:solidFill>
                <a:effectLst/>
                <a:uLnTx/>
                <a:uFillTx/>
                <a:latin typeface="Verdana"/>
                <a:ea typeface="+mn-ea"/>
                <a:cs typeface="Verdana"/>
              </a:rPr>
              <a:t>i</a:t>
            </a:r>
            <a:r>
              <a:rPr kumimoji="0" sz="1100" b="0" i="0" u="none" strike="noStrike" kern="1200" cap="none" spc="-20" normalizeH="0" baseline="0" noProof="0" dirty="0">
                <a:ln>
                  <a:noFill/>
                </a:ln>
                <a:solidFill>
                  <a:prstClr val="black"/>
                </a:solidFill>
                <a:effectLst/>
                <a:uLnTx/>
                <a:uFillTx/>
                <a:latin typeface="Verdana"/>
                <a:ea typeface="+mn-ea"/>
                <a:cs typeface="Verdana"/>
              </a:rPr>
              <a:t>n</a:t>
            </a:r>
            <a:r>
              <a:rPr kumimoji="0" lang="en-US" sz="1100" b="0" i="0" u="none" strike="noStrike" kern="1200" cap="none" spc="-20" normalizeH="0" baseline="0" noProof="0" dirty="0">
                <a:ln>
                  <a:noFill/>
                </a:ln>
                <a:solidFill>
                  <a:prstClr val="black"/>
                </a:solidFill>
                <a:effectLst/>
                <a:uLnTx/>
                <a:uFillTx/>
                <a:latin typeface="Verdana"/>
                <a:ea typeface="+mn-ea"/>
                <a:cs typeface="Verdana"/>
              </a:rPr>
              <a:t> </a:t>
            </a:r>
            <a:r>
              <a:rPr kumimoji="0" sz="1100" b="0" i="0" u="none" strike="noStrike" kern="1200" cap="none" spc="-114" normalizeH="0" baseline="0" noProof="0" dirty="0">
                <a:ln>
                  <a:noFill/>
                </a:ln>
                <a:solidFill>
                  <a:prstClr val="black"/>
                </a:solidFill>
                <a:effectLst/>
                <a:uLnTx/>
                <a:uFillTx/>
                <a:latin typeface="Verdana"/>
                <a:ea typeface="+mn-ea"/>
                <a:cs typeface="Verdana"/>
              </a:rPr>
              <a:t>K</a:t>
            </a:r>
            <a:r>
              <a:rPr kumimoji="0" sz="1100" b="0" i="0" u="none" strike="noStrike" kern="1200" cap="none" spc="15" normalizeH="0" baseline="0" noProof="0" dirty="0">
                <a:ln>
                  <a:noFill/>
                </a:ln>
                <a:solidFill>
                  <a:prstClr val="black"/>
                </a:solidFill>
                <a:effectLst/>
                <a:uLnTx/>
                <a:uFillTx/>
                <a:latin typeface="Verdana"/>
                <a:ea typeface="+mn-ea"/>
                <a:cs typeface="Verdana"/>
              </a:rPr>
              <a:t>enya</a:t>
            </a:r>
            <a:r>
              <a:rPr kumimoji="0" lang="en-US" sz="1100" b="0" i="0" u="none" strike="noStrike" kern="1200" cap="none" spc="15" normalizeH="0" baseline="0" noProof="0" dirty="0">
                <a:ln>
                  <a:noFill/>
                </a:ln>
                <a:solidFill>
                  <a:prstClr val="black"/>
                </a:solidFill>
                <a:effectLst/>
                <a:uLnTx/>
                <a:uFillTx/>
                <a:latin typeface="Verdana"/>
                <a:ea typeface="+mn-ea"/>
                <a:cs typeface="Verdana"/>
              </a:rPr>
              <a:t>.</a:t>
            </a:r>
            <a:endParaRPr kumimoji="0" sz="1100" b="0" i="0" u="none" strike="noStrike" kern="1200" cap="none" spc="0" normalizeH="0" baseline="0" noProof="0" dirty="0">
              <a:ln>
                <a:noFill/>
              </a:ln>
              <a:solidFill>
                <a:prstClr val="black"/>
              </a:solidFill>
              <a:effectLst/>
              <a:uLnTx/>
              <a:uFillTx/>
              <a:latin typeface="Verdana"/>
              <a:ea typeface="+mn-ea"/>
              <a:cs typeface="Verdan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300" b="0" i="0" u="none" strike="noStrike" kern="1200" cap="none" spc="0" normalizeH="0" baseline="0" noProof="0" dirty="0">
              <a:ln>
                <a:noFill/>
              </a:ln>
              <a:solidFill>
                <a:prstClr val="black"/>
              </a:solidFill>
              <a:effectLst/>
              <a:uLnTx/>
              <a:uFillTx/>
              <a:latin typeface="Verdana"/>
              <a:ea typeface="+mn-ea"/>
              <a:cs typeface="Verdan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300" b="0" i="0" u="none" strike="noStrike" kern="1200" cap="none" spc="0" normalizeH="0" baseline="0" noProof="0" dirty="0">
              <a:ln>
                <a:noFill/>
              </a:ln>
              <a:solidFill>
                <a:prstClr val="black"/>
              </a:solidFill>
              <a:effectLst/>
              <a:uLnTx/>
              <a:uFillTx/>
              <a:latin typeface="Verdana"/>
              <a:ea typeface="+mn-ea"/>
              <a:cs typeface="Verdana"/>
            </a:endParaRPr>
          </a:p>
          <a:p>
            <a:pPr marL="0" marR="0" lvl="0" indent="0" algn="l" defTabSz="914400" rtl="0" eaLnBrk="1" fontAlgn="auto" latinLnBrk="0" hangingPunct="1">
              <a:lnSpc>
                <a:spcPct val="100000"/>
              </a:lnSpc>
              <a:spcBef>
                <a:spcPts val="55"/>
              </a:spcBef>
              <a:spcAft>
                <a:spcPts val="0"/>
              </a:spcAft>
              <a:buClrTx/>
              <a:buSzTx/>
              <a:buFontTx/>
              <a:buNone/>
              <a:tabLst/>
              <a:defRPr/>
            </a:pPr>
            <a:endParaRPr kumimoji="0" sz="1900" b="0" i="0" u="none" strike="noStrike" kern="1200" cap="none" spc="0" normalizeH="0" baseline="0" noProof="0" dirty="0">
              <a:ln>
                <a:noFill/>
              </a:ln>
              <a:solidFill>
                <a:prstClr val="black"/>
              </a:solidFill>
              <a:effectLst/>
              <a:uLnTx/>
              <a:uFillTx/>
              <a:latin typeface="Verdana"/>
              <a:ea typeface="+mn-ea"/>
              <a:cs typeface="Verdana"/>
            </a:endParaRPr>
          </a:p>
          <a:p>
            <a:pPr marL="268605"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275" normalizeH="0" baseline="0" noProof="0" dirty="0">
                <a:ln>
                  <a:noFill/>
                </a:ln>
                <a:solidFill>
                  <a:srgbClr val="F79546"/>
                </a:solidFill>
                <a:effectLst/>
                <a:uLnTx/>
                <a:uFillTx/>
                <a:latin typeface="Tahoma"/>
                <a:ea typeface="+mn-ea"/>
                <a:cs typeface="Tahoma"/>
              </a:rPr>
              <a:t>10+</a:t>
            </a:r>
            <a:r>
              <a:rPr kumimoji="0" sz="3600" b="1" i="0" u="none" strike="noStrike" kern="1200" cap="none" spc="-50" normalizeH="0" baseline="0" noProof="0" dirty="0">
                <a:ln>
                  <a:noFill/>
                </a:ln>
                <a:solidFill>
                  <a:srgbClr val="F79546"/>
                </a:solidFill>
                <a:effectLst/>
                <a:uLnTx/>
                <a:uFillTx/>
                <a:latin typeface="Tahoma"/>
                <a:ea typeface="+mn-ea"/>
                <a:cs typeface="Tahoma"/>
              </a:rPr>
              <a:t> </a:t>
            </a:r>
            <a:r>
              <a:rPr kumimoji="0" sz="1600" b="1" i="0" u="none" strike="noStrike" kern="1200" cap="none" spc="5" normalizeH="0" baseline="0" noProof="0" dirty="0">
                <a:ln>
                  <a:noFill/>
                </a:ln>
                <a:solidFill>
                  <a:srgbClr val="F79546"/>
                </a:solidFill>
                <a:effectLst/>
                <a:uLnTx/>
                <a:uFillTx/>
                <a:latin typeface="Tahoma"/>
                <a:ea typeface="+mn-ea"/>
                <a:cs typeface="Tahoma"/>
              </a:rPr>
              <a:t>m</a:t>
            </a:r>
            <a:r>
              <a:rPr kumimoji="0" sz="1600" b="1" i="0" u="none" strike="noStrike" kern="1200" cap="none" spc="-5" normalizeH="0" baseline="0" noProof="0" dirty="0">
                <a:ln>
                  <a:noFill/>
                </a:ln>
                <a:solidFill>
                  <a:srgbClr val="F79546"/>
                </a:solidFill>
                <a:effectLst/>
                <a:uLnTx/>
                <a:uFillTx/>
                <a:latin typeface="Tahoma"/>
                <a:ea typeface="+mn-ea"/>
                <a:cs typeface="Tahoma"/>
              </a:rPr>
              <a:t>o</a:t>
            </a:r>
            <a:r>
              <a:rPr kumimoji="0" sz="1600" b="1" i="0" u="none" strike="noStrike" kern="1200" cap="none" spc="-114" normalizeH="0" baseline="0" noProof="0" dirty="0">
                <a:ln>
                  <a:noFill/>
                </a:ln>
                <a:solidFill>
                  <a:srgbClr val="F79546"/>
                </a:solidFill>
                <a:effectLst/>
                <a:uLnTx/>
                <a:uFillTx/>
                <a:latin typeface="Tahoma"/>
                <a:ea typeface="+mn-ea"/>
                <a:cs typeface="Tahoma"/>
              </a:rPr>
              <a:t>nths</a:t>
            </a:r>
            <a:endParaRPr kumimoji="0" sz="1600" b="0" i="0" u="none" strike="noStrike" kern="1200" cap="none" spc="0" normalizeH="0" baseline="0" noProof="0" dirty="0">
              <a:ln>
                <a:noFill/>
              </a:ln>
              <a:solidFill>
                <a:prstClr val="black"/>
              </a:solidFill>
              <a:effectLst/>
              <a:uLnTx/>
              <a:uFillTx/>
              <a:latin typeface="Tahoma"/>
              <a:ea typeface="+mn-ea"/>
              <a:cs typeface="Tahoma"/>
            </a:endParaRPr>
          </a:p>
        </p:txBody>
      </p:sp>
      <p:sp>
        <p:nvSpPr>
          <p:cNvPr id="21" name="Rectangle 20">
            <a:extLst>
              <a:ext uri="{FF2B5EF4-FFF2-40B4-BE49-F238E27FC236}">
                <a16:creationId xmlns:a16="http://schemas.microsoft.com/office/drawing/2014/main" id="{EFFC350E-7A24-BD00-806F-80C27795A3F5}"/>
              </a:ext>
            </a:extLst>
          </p:cNvPr>
          <p:cNvSpPr/>
          <p:nvPr/>
        </p:nvSpPr>
        <p:spPr>
          <a:xfrm>
            <a:off x="249174" y="2054352"/>
            <a:ext cx="2286000" cy="3519809"/>
          </a:xfrm>
          <a:prstGeom prst="rect">
            <a:avLst/>
          </a:prstGeom>
          <a:noFill/>
          <a:ln w="3175"/>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90805" marR="354965" lvl="0" indent="0" algn="l" defTabSz="914400" rtl="0" eaLnBrk="1" fontAlgn="auto" latinLnBrk="0" hangingPunct="1">
              <a:lnSpc>
                <a:spcPct val="100000"/>
              </a:lnSpc>
              <a:spcBef>
                <a:spcPts val="545"/>
              </a:spcBef>
              <a:spcAft>
                <a:spcPts val="0"/>
              </a:spcAft>
              <a:buClrTx/>
              <a:buSzTx/>
              <a:buFontTx/>
              <a:buNone/>
              <a:tabLst/>
              <a:defRPr/>
            </a:pPr>
            <a:r>
              <a:rPr kumimoji="0" lang="en-US" sz="1400" b="1" i="0" u="none" strike="noStrike" kern="1200" cap="none" spc="-100" normalizeH="0" baseline="0" noProof="0" dirty="0">
                <a:ln>
                  <a:noFill/>
                </a:ln>
                <a:solidFill>
                  <a:srgbClr val="254283"/>
                </a:solidFill>
                <a:effectLst/>
                <a:uLnTx/>
                <a:uFillTx/>
                <a:latin typeface="Tahoma"/>
                <a:ea typeface="+mn-ea"/>
                <a:cs typeface="Tahoma"/>
              </a:rPr>
              <a:t>Objective</a:t>
            </a:r>
            <a:endParaRPr kumimoji="0" lang="en-US" sz="1400" b="0" i="0" u="none" strike="noStrike" kern="1200" cap="none" spc="0" normalizeH="0" baseline="0" noProof="0" dirty="0">
              <a:ln>
                <a:noFill/>
              </a:ln>
              <a:solidFill>
                <a:prstClr val="black"/>
              </a:solidFill>
              <a:effectLst/>
              <a:uLnTx/>
              <a:uFillTx/>
              <a:latin typeface="Tahoma"/>
              <a:ea typeface="+mn-ea"/>
              <a:cs typeface="Tahoma"/>
            </a:endParaRPr>
          </a:p>
          <a:p>
            <a:pPr marL="90805" marR="105410" lvl="0" indent="0" algn="l" defTabSz="914400" rtl="0" eaLnBrk="1" fontAlgn="auto" latinLnBrk="0" hangingPunct="1">
              <a:lnSpc>
                <a:spcPct val="100000"/>
              </a:lnSpc>
              <a:spcBef>
                <a:spcPts val="490"/>
              </a:spcBef>
              <a:spcAft>
                <a:spcPts val="0"/>
              </a:spcAft>
              <a:buClrTx/>
              <a:buSzTx/>
              <a:buFontTx/>
              <a:buNone/>
              <a:tabLst/>
              <a:defRPr/>
            </a:pPr>
            <a:r>
              <a:rPr kumimoji="0" lang="en-US" sz="1100" b="0" i="0" u="none" strike="noStrike" kern="1200" cap="none" spc="-40" normalizeH="0" baseline="0" noProof="0" dirty="0">
                <a:ln>
                  <a:noFill/>
                </a:ln>
                <a:solidFill>
                  <a:prstClr val="black"/>
                </a:solidFill>
                <a:effectLst/>
                <a:uLnTx/>
                <a:uFillTx/>
                <a:latin typeface="Verdana"/>
                <a:ea typeface="+mn-ea"/>
                <a:cs typeface="Verdana"/>
              </a:rPr>
              <a:t>To ensure multiplatform monitoring to clients.</a:t>
            </a:r>
            <a:endParaRPr kumimoji="0" lang="en-US" sz="1100" b="0" i="0" u="none" strike="noStrike" kern="1200" cap="none" spc="0" normalizeH="0" baseline="0" noProof="0" dirty="0">
              <a:ln>
                <a:noFill/>
              </a:ln>
              <a:solidFill>
                <a:prstClr val="black"/>
              </a:solidFill>
              <a:effectLst/>
              <a:uLnTx/>
              <a:uFillTx/>
              <a:latin typeface="Verdana"/>
              <a:ea typeface="+mn-ea"/>
              <a:cs typeface="Verdana"/>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KE"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3" name="Picture 2">
            <a:extLst>
              <a:ext uri="{FF2B5EF4-FFF2-40B4-BE49-F238E27FC236}">
                <a16:creationId xmlns:a16="http://schemas.microsoft.com/office/drawing/2014/main" id="{CD8304E9-8136-8A99-E3CD-B079041E3D41}"/>
              </a:ext>
            </a:extLst>
          </p:cNvPr>
          <p:cNvPicPr>
            <a:picLocks noChangeAspect="1"/>
          </p:cNvPicPr>
          <p:nvPr/>
        </p:nvPicPr>
        <p:blipFill>
          <a:blip r:embed="rId7"/>
          <a:stretch>
            <a:fillRect/>
          </a:stretch>
        </p:blipFill>
        <p:spPr>
          <a:xfrm>
            <a:off x="364045" y="3345600"/>
            <a:ext cx="1998155" cy="1836000"/>
          </a:xfrm>
          <a:prstGeom prst="rect">
            <a:avLst/>
          </a:prstGeom>
        </p:spPr>
      </p:pic>
      <p:sp>
        <p:nvSpPr>
          <p:cNvPr id="5" name="object 8">
            <a:extLst>
              <a:ext uri="{FF2B5EF4-FFF2-40B4-BE49-F238E27FC236}">
                <a16:creationId xmlns:a16="http://schemas.microsoft.com/office/drawing/2014/main" id="{851BEDBB-6A05-E69D-BAF4-C7D0322C28FE}"/>
              </a:ext>
            </a:extLst>
          </p:cNvPr>
          <p:cNvSpPr txBox="1"/>
          <p:nvPr/>
        </p:nvSpPr>
        <p:spPr>
          <a:xfrm>
            <a:off x="731774" y="541613"/>
            <a:ext cx="660400" cy="1120178"/>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7200" b="1" i="0" u="none" strike="noStrike" kern="1200" cap="none" spc="-5" normalizeH="0" baseline="0" noProof="0" dirty="0">
                <a:ln>
                  <a:noFill/>
                </a:ln>
                <a:solidFill>
                  <a:srgbClr val="6FB9B0"/>
                </a:solidFill>
                <a:effectLst/>
                <a:uLnTx/>
                <a:uFillTx/>
                <a:latin typeface="Arial"/>
                <a:ea typeface="+mn-ea"/>
                <a:cs typeface="Arial"/>
              </a:rPr>
              <a:t>“</a:t>
            </a:r>
            <a:endParaRPr kumimoji="0" sz="7200" b="0" i="0" u="none" strike="noStrike" kern="1200" cap="none" spc="0" normalizeH="0" baseline="0" noProof="0" dirty="0">
              <a:ln>
                <a:noFill/>
              </a:ln>
              <a:solidFill>
                <a:prstClr val="black"/>
              </a:solidFill>
              <a:effectLst/>
              <a:uLnTx/>
              <a:uFillTx/>
              <a:latin typeface="Arial"/>
              <a:ea typeface="+mn-ea"/>
              <a:cs typeface="Arial"/>
            </a:endParaRPr>
          </a:p>
        </p:txBody>
      </p:sp>
      <p:sp>
        <p:nvSpPr>
          <p:cNvPr id="6" name="object 10">
            <a:extLst>
              <a:ext uri="{FF2B5EF4-FFF2-40B4-BE49-F238E27FC236}">
                <a16:creationId xmlns:a16="http://schemas.microsoft.com/office/drawing/2014/main" id="{92A2D62B-85EB-34CA-CCE6-4A14A0EAE373}"/>
              </a:ext>
            </a:extLst>
          </p:cNvPr>
          <p:cNvSpPr txBox="1"/>
          <p:nvPr/>
        </p:nvSpPr>
        <p:spPr>
          <a:xfrm>
            <a:off x="1318323" y="567025"/>
            <a:ext cx="10262921" cy="1159292"/>
          </a:xfrm>
          <a:prstGeom prst="rect">
            <a:avLst/>
          </a:prstGeom>
        </p:spPr>
        <p:txBody>
          <a:bodyPr vert="horz" wrap="square" lIns="0" tIns="180340" rIns="0" bIns="0" rtlCol="0">
            <a:spAutoFit/>
          </a:bodyPr>
          <a:lstStyle/>
          <a:p>
            <a:pPr marL="12700" marR="0" lvl="0" indent="0" algn="l" defTabSz="914400" rtl="0" eaLnBrk="1" fontAlgn="auto" latinLnBrk="0" hangingPunct="1">
              <a:lnSpc>
                <a:spcPct val="100000"/>
              </a:lnSpc>
              <a:spcBef>
                <a:spcPts val="1420"/>
              </a:spcBef>
              <a:spcAft>
                <a:spcPts val="0"/>
              </a:spcAft>
              <a:buClrTx/>
              <a:buSzTx/>
              <a:buFontTx/>
              <a:buNone/>
              <a:tabLst/>
              <a:defRPr/>
            </a:pPr>
            <a:r>
              <a:rPr kumimoji="0" lang="en-GB" sz="2400" b="1" i="0" u="none" strike="noStrike" kern="1200" cap="none" spc="-10" normalizeH="0" baseline="0" noProof="0" dirty="0">
                <a:ln>
                  <a:noFill/>
                </a:ln>
                <a:solidFill>
                  <a:srgbClr val="585858"/>
                </a:solidFill>
                <a:effectLst/>
                <a:uLnTx/>
                <a:uFillTx/>
                <a:latin typeface="Century Gothic"/>
                <a:ea typeface="+mn-ea"/>
                <a:cs typeface="Century Gothic"/>
              </a:rPr>
              <a:t>DIGITAL </a:t>
            </a:r>
            <a:r>
              <a:rPr kumimoji="0" sz="2400" b="1" i="0" u="none" strike="noStrike" kern="1200" cap="none" spc="-10" normalizeH="0" baseline="0" noProof="0" dirty="0">
                <a:ln>
                  <a:noFill/>
                </a:ln>
                <a:solidFill>
                  <a:srgbClr val="585858"/>
                </a:solidFill>
                <a:effectLst/>
                <a:uLnTx/>
                <a:uFillTx/>
                <a:latin typeface="Century Gothic"/>
                <a:ea typeface="+mn-ea"/>
                <a:cs typeface="Century Gothic"/>
              </a:rPr>
              <a:t>STATEX</a:t>
            </a:r>
            <a:endParaRPr kumimoji="0" sz="2400" b="0" i="0" u="none" strike="noStrike" kern="1200" cap="none" spc="0" normalizeH="0" baseline="0" noProof="0" dirty="0">
              <a:ln>
                <a:noFill/>
              </a:ln>
              <a:solidFill>
                <a:prstClr val="black"/>
              </a:solidFill>
              <a:effectLst/>
              <a:uLnTx/>
              <a:uFillTx/>
              <a:latin typeface="Century Gothic"/>
              <a:ea typeface="+mn-ea"/>
              <a:cs typeface="Century Gothic"/>
            </a:endParaRPr>
          </a:p>
          <a:p>
            <a:pPr marL="34290" marR="5080" lvl="0" indent="0" algn="l" defTabSz="914400" rtl="0" eaLnBrk="1" fontAlgn="auto" latinLnBrk="0" hangingPunct="1">
              <a:lnSpc>
                <a:spcPct val="100000"/>
              </a:lnSpc>
              <a:spcBef>
                <a:spcPts val="855"/>
              </a:spcBef>
              <a:spcAft>
                <a:spcPts val="0"/>
              </a:spcAft>
              <a:buClrTx/>
              <a:buSzTx/>
              <a:buFontTx/>
              <a:buNone/>
              <a:tabLst/>
              <a:defRPr/>
            </a:pPr>
            <a:r>
              <a:rPr kumimoji="0" sz="1600" b="0" i="0" u="none" strike="noStrike" kern="1200" cap="none" spc="-5" normalizeH="0" baseline="0" noProof="0" dirty="0">
                <a:ln>
                  <a:noFill/>
                </a:ln>
                <a:solidFill>
                  <a:srgbClr val="585858"/>
                </a:solidFill>
                <a:effectLst/>
                <a:uLnTx/>
                <a:uFillTx/>
                <a:latin typeface="Calibri Light"/>
                <a:ea typeface="+mn-ea"/>
                <a:cs typeface="Calibri Light"/>
              </a:rPr>
              <a:t>Is </a:t>
            </a:r>
            <a:r>
              <a:rPr kumimoji="0" sz="1600" b="0" i="0" u="none" strike="noStrike" kern="1200" cap="none" spc="0" normalizeH="0" baseline="0" noProof="0" dirty="0">
                <a:ln>
                  <a:noFill/>
                </a:ln>
                <a:solidFill>
                  <a:srgbClr val="585858"/>
                </a:solidFill>
                <a:effectLst/>
                <a:uLnTx/>
                <a:uFillTx/>
                <a:latin typeface="Calibri Light"/>
                <a:ea typeface="+mn-ea"/>
                <a:cs typeface="Calibri Light"/>
              </a:rPr>
              <a:t>a </a:t>
            </a:r>
            <a:r>
              <a:rPr kumimoji="0" sz="1600" b="0" i="0" u="none" strike="noStrike" kern="1200" cap="none" spc="-5" normalizeH="0" baseline="0" noProof="0" dirty="0">
                <a:ln>
                  <a:noFill/>
                </a:ln>
                <a:solidFill>
                  <a:srgbClr val="585858"/>
                </a:solidFill>
                <a:effectLst/>
                <a:uLnTx/>
                <a:uFillTx/>
                <a:latin typeface="Calibri Light"/>
                <a:ea typeface="+mn-ea"/>
                <a:cs typeface="Calibri Light"/>
              </a:rPr>
              <a:t>competitive </a:t>
            </a:r>
            <a:r>
              <a:rPr kumimoji="0" sz="1600" b="0" i="0" u="none" strike="noStrike" kern="1200" cap="none" spc="-10" normalizeH="0" baseline="0" noProof="0" dirty="0">
                <a:ln>
                  <a:noFill/>
                </a:ln>
                <a:solidFill>
                  <a:srgbClr val="585858"/>
                </a:solidFill>
                <a:effectLst/>
                <a:uLnTx/>
                <a:uFillTx/>
                <a:latin typeface="Calibri Light"/>
                <a:ea typeface="+mn-ea"/>
                <a:cs typeface="Calibri Light"/>
              </a:rPr>
              <a:t>data intelligence tool </a:t>
            </a:r>
            <a:r>
              <a:rPr kumimoji="0" sz="1600" b="0" i="0" u="none" strike="noStrike" kern="1200" cap="none" spc="-20" normalizeH="0" baseline="0" noProof="0" dirty="0">
                <a:ln>
                  <a:noFill/>
                </a:ln>
                <a:solidFill>
                  <a:srgbClr val="585858"/>
                </a:solidFill>
                <a:effectLst/>
                <a:uLnTx/>
                <a:uFillTx/>
                <a:latin typeface="Calibri Light"/>
                <a:ea typeface="+mn-ea"/>
                <a:cs typeface="Calibri Light"/>
              </a:rPr>
              <a:t>for </a:t>
            </a:r>
            <a:r>
              <a:rPr kumimoji="0" sz="1600" b="0" i="0" u="none" strike="noStrike" kern="1200" cap="none" spc="-5" normalizeH="0" baseline="0" noProof="0" dirty="0">
                <a:ln>
                  <a:noFill/>
                </a:ln>
                <a:solidFill>
                  <a:srgbClr val="585858"/>
                </a:solidFill>
                <a:effectLst/>
                <a:uLnTx/>
                <a:uFillTx/>
                <a:latin typeface="Calibri Light"/>
                <a:ea typeface="+mn-ea"/>
                <a:cs typeface="Calibri Light"/>
              </a:rPr>
              <a:t>online advertising. It </a:t>
            </a:r>
            <a:r>
              <a:rPr kumimoji="0" sz="1600" b="0" i="0" u="none" strike="noStrike" kern="1200" cap="none" spc="-10" normalizeH="0" baseline="0" noProof="0" dirty="0">
                <a:ln>
                  <a:noFill/>
                </a:ln>
                <a:solidFill>
                  <a:srgbClr val="585858"/>
                </a:solidFill>
                <a:effectLst/>
                <a:uLnTx/>
                <a:uFillTx/>
                <a:latin typeface="Calibri Light"/>
                <a:ea typeface="+mn-ea"/>
                <a:cs typeface="Calibri Light"/>
              </a:rPr>
              <a:t>provides advertisers </a:t>
            </a:r>
            <a:r>
              <a:rPr kumimoji="0" sz="1600" b="0" i="0" u="none" strike="noStrike" kern="1200" cap="none" spc="-5" normalizeH="0" baseline="0" noProof="0" dirty="0">
                <a:ln>
                  <a:noFill/>
                </a:ln>
                <a:solidFill>
                  <a:srgbClr val="585858"/>
                </a:solidFill>
                <a:effectLst/>
                <a:uLnTx/>
                <a:uFillTx/>
                <a:latin typeface="Calibri Light"/>
                <a:ea typeface="+mn-ea"/>
                <a:cs typeface="Calibri Light"/>
              </a:rPr>
              <a:t>valuable </a:t>
            </a:r>
            <a:r>
              <a:rPr kumimoji="0" sz="1600" b="0" i="0" u="none" strike="noStrike" kern="1200" cap="none" spc="-10" normalizeH="0" baseline="0" noProof="0" dirty="0">
                <a:ln>
                  <a:noFill/>
                </a:ln>
                <a:solidFill>
                  <a:srgbClr val="585858"/>
                </a:solidFill>
                <a:effectLst/>
                <a:uLnTx/>
                <a:uFillTx/>
                <a:latin typeface="Calibri Light"/>
                <a:ea typeface="+mn-ea"/>
                <a:cs typeface="Calibri Light"/>
              </a:rPr>
              <a:t>information  </a:t>
            </a:r>
            <a:r>
              <a:rPr kumimoji="0" sz="1600" b="0" i="0" u="none" strike="noStrike" kern="1200" cap="none" spc="0" normalizeH="0" baseline="0" noProof="0" dirty="0">
                <a:ln>
                  <a:noFill/>
                </a:ln>
                <a:solidFill>
                  <a:srgbClr val="585858"/>
                </a:solidFill>
                <a:effectLst/>
                <a:uLnTx/>
                <a:uFillTx/>
                <a:latin typeface="Calibri Light"/>
                <a:ea typeface="+mn-ea"/>
                <a:cs typeface="Calibri Light"/>
              </a:rPr>
              <a:t>about the </a:t>
            </a:r>
            <a:r>
              <a:rPr kumimoji="0" sz="1600" b="0" i="0" u="none" strike="noStrike" kern="1200" cap="none" spc="-5" normalizeH="0" baseline="0" noProof="0" dirty="0">
                <a:ln>
                  <a:noFill/>
                </a:ln>
                <a:solidFill>
                  <a:srgbClr val="585858"/>
                </a:solidFill>
                <a:effectLst/>
                <a:uLnTx/>
                <a:uFillTx/>
                <a:latin typeface="Calibri Light"/>
                <a:ea typeface="+mn-ea"/>
                <a:cs typeface="Calibri Light"/>
              </a:rPr>
              <a:t>performance of </a:t>
            </a:r>
            <a:r>
              <a:rPr kumimoji="0" sz="1600" b="0" i="0" u="none" strike="noStrike" kern="1200" cap="none" spc="0" normalizeH="0" baseline="0" noProof="0" dirty="0">
                <a:ln>
                  <a:noFill/>
                </a:ln>
                <a:solidFill>
                  <a:srgbClr val="585858"/>
                </a:solidFill>
                <a:effectLst/>
                <a:uLnTx/>
                <a:uFillTx/>
                <a:latin typeface="Calibri Light"/>
                <a:ea typeface="+mn-ea"/>
                <a:cs typeface="Calibri Light"/>
              </a:rPr>
              <a:t>their campaigns and </a:t>
            </a:r>
            <a:r>
              <a:rPr kumimoji="0" sz="1600" b="0" i="0" u="none" strike="noStrike" kern="1200" cap="none" spc="-10" normalizeH="0" baseline="0" noProof="0" dirty="0">
                <a:ln>
                  <a:noFill/>
                </a:ln>
                <a:solidFill>
                  <a:srgbClr val="585858"/>
                </a:solidFill>
                <a:effectLst/>
                <a:uLnTx/>
                <a:uFillTx/>
                <a:latin typeface="Calibri Light"/>
                <a:ea typeface="+mn-ea"/>
                <a:cs typeface="Calibri Light"/>
              </a:rPr>
              <a:t>understand competitors’ </a:t>
            </a:r>
            <a:r>
              <a:rPr kumimoji="0" sz="1600" b="0" i="0" u="none" strike="noStrike" kern="1200" cap="none" spc="-5" normalizeH="0" baseline="0" noProof="0" dirty="0">
                <a:ln>
                  <a:noFill/>
                </a:ln>
                <a:solidFill>
                  <a:srgbClr val="585858"/>
                </a:solidFill>
                <a:effectLst/>
                <a:uLnTx/>
                <a:uFillTx/>
                <a:latin typeface="Calibri Light"/>
                <a:ea typeface="+mn-ea"/>
                <a:cs typeface="Calibri Light"/>
              </a:rPr>
              <a:t>digital </a:t>
            </a:r>
            <a:r>
              <a:rPr kumimoji="0" sz="1600" b="0" i="0" u="none" strike="noStrike" kern="1200" cap="none" spc="-15" normalizeH="0" baseline="0" noProof="0" dirty="0">
                <a:ln>
                  <a:noFill/>
                </a:ln>
                <a:solidFill>
                  <a:srgbClr val="585858"/>
                </a:solidFill>
                <a:effectLst/>
                <a:uLnTx/>
                <a:uFillTx/>
                <a:latin typeface="Calibri Light"/>
                <a:ea typeface="+mn-ea"/>
                <a:cs typeface="Calibri Light"/>
              </a:rPr>
              <a:t>strategies </a:t>
            </a:r>
            <a:r>
              <a:rPr kumimoji="0" sz="1600" b="0" i="0" u="none" strike="noStrike" kern="1200" cap="none" spc="0" normalizeH="0" baseline="0" noProof="0" dirty="0">
                <a:ln>
                  <a:noFill/>
                </a:ln>
                <a:solidFill>
                  <a:srgbClr val="585858"/>
                </a:solidFill>
                <a:effectLst/>
                <a:uLnTx/>
                <a:uFillTx/>
                <a:latin typeface="Calibri Light"/>
                <a:ea typeface="+mn-ea"/>
                <a:cs typeface="Calibri Light"/>
              </a:rPr>
              <a:t>and </a:t>
            </a:r>
            <a:r>
              <a:rPr kumimoji="0" sz="1600" b="0" i="0" u="none" strike="noStrike" kern="1200" cap="none" spc="-10" normalizeH="0" baseline="0" noProof="0" dirty="0">
                <a:ln>
                  <a:noFill/>
                </a:ln>
                <a:solidFill>
                  <a:srgbClr val="585858"/>
                </a:solidFill>
                <a:effectLst/>
                <a:uLnTx/>
                <a:uFillTx/>
                <a:latin typeface="Calibri Light"/>
                <a:ea typeface="+mn-ea"/>
                <a:cs typeface="Calibri Light"/>
              </a:rPr>
              <a:t>investments  against </a:t>
            </a:r>
            <a:r>
              <a:rPr kumimoji="0" sz="1600" b="0" i="0" u="none" strike="noStrike" kern="1200" cap="none" spc="-5" normalizeH="0" baseline="0" noProof="0" dirty="0">
                <a:ln>
                  <a:noFill/>
                </a:ln>
                <a:solidFill>
                  <a:srgbClr val="585858"/>
                </a:solidFill>
                <a:effectLst/>
                <a:uLnTx/>
                <a:uFillTx/>
                <a:latin typeface="Calibri Light"/>
                <a:ea typeface="+mn-ea"/>
                <a:cs typeface="Calibri Light"/>
              </a:rPr>
              <a:t>set of important</a:t>
            </a:r>
            <a:r>
              <a:rPr kumimoji="0" sz="1600" b="0" i="0" u="none" strike="noStrike" kern="1200" cap="none" spc="30" normalizeH="0" baseline="0" noProof="0" dirty="0">
                <a:ln>
                  <a:noFill/>
                </a:ln>
                <a:solidFill>
                  <a:srgbClr val="585858"/>
                </a:solidFill>
                <a:effectLst/>
                <a:uLnTx/>
                <a:uFillTx/>
                <a:latin typeface="Calibri Light"/>
                <a:ea typeface="+mn-ea"/>
                <a:cs typeface="Calibri Light"/>
              </a:rPr>
              <a:t> </a:t>
            </a:r>
            <a:r>
              <a:rPr kumimoji="0" sz="1600" b="0" i="0" u="none" strike="noStrike" kern="1200" cap="none" spc="-5" normalizeH="0" baseline="0" noProof="0" dirty="0">
                <a:ln>
                  <a:noFill/>
                </a:ln>
                <a:solidFill>
                  <a:srgbClr val="585858"/>
                </a:solidFill>
                <a:effectLst/>
                <a:uLnTx/>
                <a:uFillTx/>
                <a:latin typeface="Calibri Light"/>
                <a:ea typeface="+mn-ea"/>
                <a:cs typeface="Calibri Light"/>
              </a:rPr>
              <a:t>KPIs</a:t>
            </a:r>
            <a:r>
              <a:rPr kumimoji="0" lang="en-US" sz="1600" b="0" i="0" u="none" strike="noStrike" kern="1200" cap="none" spc="-5" normalizeH="0" baseline="0" noProof="0" dirty="0">
                <a:ln>
                  <a:noFill/>
                </a:ln>
                <a:solidFill>
                  <a:srgbClr val="585858"/>
                </a:solidFill>
                <a:effectLst/>
                <a:uLnTx/>
                <a:uFillTx/>
                <a:latin typeface="Calibri Light"/>
                <a:ea typeface="+mn-ea"/>
                <a:cs typeface="Calibri Light"/>
              </a:rPr>
              <a:t>.</a:t>
            </a:r>
            <a:endParaRPr kumimoji="0" sz="1600" b="0" i="0" u="none" strike="noStrike" kern="1200" cap="none" spc="0" normalizeH="0" baseline="0" noProof="0" dirty="0">
              <a:ln>
                <a:noFill/>
              </a:ln>
              <a:solidFill>
                <a:prstClr val="black"/>
              </a:solidFill>
              <a:effectLst/>
              <a:uLnTx/>
              <a:uFillTx/>
              <a:latin typeface="Calibri Light"/>
              <a:ea typeface="+mn-ea"/>
              <a:cs typeface="Calibri Light"/>
            </a:endParaRPr>
          </a:p>
        </p:txBody>
      </p:sp>
      <p:sp>
        <p:nvSpPr>
          <p:cNvPr id="7" name="Text Placeholder 3">
            <a:extLst>
              <a:ext uri="{FF2B5EF4-FFF2-40B4-BE49-F238E27FC236}">
                <a16:creationId xmlns:a16="http://schemas.microsoft.com/office/drawing/2014/main" id="{BB439D9B-C732-7DCA-FE2B-ABF24AD3A008}"/>
              </a:ext>
            </a:extLst>
          </p:cNvPr>
          <p:cNvSpPr txBox="1">
            <a:spLocks/>
          </p:cNvSpPr>
          <p:nvPr/>
        </p:nvSpPr>
        <p:spPr>
          <a:xfrm>
            <a:off x="316087" y="182294"/>
            <a:ext cx="11559825" cy="385831"/>
          </a:xfrm>
          <a:prstGeom prst="rect">
            <a:avLst/>
          </a:prstGeom>
        </p:spPr>
        <p:txBody>
          <a:bodyPr vert="horz" lIns="0" tIns="0" rIns="0" bIns="0" rtlCol="0" anchor="b">
            <a:normAutofit fontScale="92500" lnSpcReduction="20000"/>
          </a:bodyPr>
          <a:lstStyle>
            <a:lvl1pPr marL="0" indent="0" algn="l" defTabSz="1232345" rtl="0" eaLnBrk="1" latinLnBrk="0" hangingPunct="1">
              <a:lnSpc>
                <a:spcPct val="100000"/>
              </a:lnSpc>
              <a:spcBef>
                <a:spcPts val="400"/>
              </a:spcBef>
              <a:spcAft>
                <a:spcPts val="400"/>
              </a:spcAft>
              <a:buFont typeface="Arial" panose="020B0604020202020204" pitchFamily="34" charset="0"/>
              <a:buNone/>
              <a:defRPr sz="2533" b="0" kern="1200" cap="all" baseline="0">
                <a:solidFill>
                  <a:schemeClr val="accent6">
                    <a:lumMod val="75000"/>
                    <a:lumOff val="25000"/>
                  </a:schemeClr>
                </a:solidFill>
                <a:latin typeface="+mn-lt"/>
                <a:ea typeface="+mn-ea"/>
                <a:cs typeface="+mn-cs"/>
              </a:defRPr>
            </a:lvl1pPr>
            <a:lvl2pPr marL="4320" indent="0" algn="l" defTabSz="1232345" rtl="0" eaLnBrk="1" latinLnBrk="0" hangingPunct="1">
              <a:lnSpc>
                <a:spcPct val="100000"/>
              </a:lnSpc>
              <a:spcBef>
                <a:spcPts val="400"/>
              </a:spcBef>
              <a:spcAft>
                <a:spcPts val="400"/>
              </a:spcAft>
              <a:buFont typeface="Arial" panose="020B0604020202020204" pitchFamily="34" charset="0"/>
              <a:buNone/>
              <a:defRPr sz="1600" kern="1200" cap="none">
                <a:solidFill>
                  <a:schemeClr val="tx1"/>
                </a:solidFill>
                <a:latin typeface="+mn-lt"/>
                <a:ea typeface="+mn-ea"/>
                <a:cs typeface="+mn-cs"/>
              </a:defRPr>
            </a:lvl2pPr>
            <a:lvl3pPr marL="249063" indent="-249063" algn="l" defTabSz="1232345" rtl="0" eaLnBrk="1" latinLnBrk="0" hangingPunct="1">
              <a:lnSpc>
                <a:spcPct val="100000"/>
              </a:lnSpc>
              <a:spcBef>
                <a:spcPts val="400"/>
              </a:spcBef>
              <a:spcAft>
                <a:spcPts val="400"/>
              </a:spcAft>
              <a:buFont typeface="Arial" panose="020B0604020202020204" pitchFamily="34" charset="0"/>
              <a:buChar char="•"/>
              <a:defRPr sz="1600" kern="1200" cap="none">
                <a:solidFill>
                  <a:schemeClr val="tx1"/>
                </a:solidFill>
                <a:latin typeface="+mn-lt"/>
                <a:ea typeface="+mn-ea"/>
                <a:cs typeface="+mn-cs"/>
              </a:defRPr>
            </a:lvl3pPr>
            <a:lvl4pPr marL="575867" indent="-254822" algn="l" defTabSz="1232345" rtl="0" eaLnBrk="1" latinLnBrk="0" hangingPunct="1">
              <a:lnSpc>
                <a:spcPct val="100000"/>
              </a:lnSpc>
              <a:spcBef>
                <a:spcPts val="400"/>
              </a:spcBef>
              <a:spcAft>
                <a:spcPts val="400"/>
              </a:spcAft>
              <a:buFont typeface="Arial" panose="020B0604020202020204" pitchFamily="34" charset="0"/>
              <a:buChar char="–"/>
              <a:defRPr sz="1600" kern="1200" cap="none">
                <a:solidFill>
                  <a:schemeClr val="tx1"/>
                </a:solidFill>
                <a:latin typeface="+mn-lt"/>
                <a:ea typeface="+mn-ea"/>
                <a:cs typeface="+mn-cs"/>
              </a:defRPr>
            </a:lvl4pPr>
            <a:lvl5pPr marL="809092" indent="-234666" algn="l" defTabSz="1232345" rtl="0" eaLnBrk="1" latinLnBrk="0" hangingPunct="1">
              <a:lnSpc>
                <a:spcPct val="100000"/>
              </a:lnSpc>
              <a:spcBef>
                <a:spcPts val="400"/>
              </a:spcBef>
              <a:spcAft>
                <a:spcPts val="400"/>
              </a:spcAft>
              <a:buSzPct val="85000"/>
              <a:buFont typeface="Arial" panose="020B0604020202020204" pitchFamily="34" charset="0"/>
              <a:buChar char="•"/>
              <a:defRPr sz="1600" kern="1200" cap="none">
                <a:solidFill>
                  <a:schemeClr val="tx1"/>
                </a:solidFill>
                <a:latin typeface="+mn-lt"/>
                <a:ea typeface="+mn-ea"/>
                <a:cs typeface="+mn-cs"/>
              </a:defRPr>
            </a:lvl5pPr>
            <a:lvl6pPr marL="3388949" indent="-308086" algn="l" defTabSz="1232345"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4005121" indent="-308086" algn="l" defTabSz="1232345"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621292" indent="-308086" algn="l" defTabSz="1232345"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237466" indent="-308086" algn="l" defTabSz="1232345"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a:lstStyle>
          <a:p>
            <a:pPr marL="0" marR="0" lvl="0" indent="0" algn="l" defTabSz="1232345" rtl="0" eaLnBrk="1" fontAlgn="auto" latinLnBrk="0" hangingPunct="1">
              <a:lnSpc>
                <a:spcPct val="100000"/>
              </a:lnSpc>
              <a:spcBef>
                <a:spcPts val="400"/>
              </a:spcBef>
              <a:spcAft>
                <a:spcPts val="400"/>
              </a:spcAft>
              <a:buClrTx/>
              <a:buSzTx/>
              <a:buFont typeface="Arial" panose="020B0604020202020204" pitchFamily="34" charset="0"/>
              <a:buNone/>
              <a:tabLst/>
              <a:defRPr/>
            </a:pPr>
            <a:r>
              <a:rPr kumimoji="0" lang="en-US" sz="3200" b="0" i="0" u="none" strike="noStrike" kern="1200" cap="all" spc="0" normalizeH="0" baseline="0" noProof="0" dirty="0">
                <a:ln>
                  <a:noFill/>
                </a:ln>
                <a:solidFill>
                  <a:sysClr val="windowText" lastClr="000000"/>
                </a:solidFill>
                <a:effectLst/>
                <a:uLnTx/>
                <a:uFillTx/>
                <a:latin typeface="Century Gothic" panose="020B0502020202020204" pitchFamily="34" charset="0"/>
                <a:ea typeface="+mn-ea"/>
                <a:cs typeface="+mn-cs"/>
              </a:rPr>
              <a:t>DIGITAL AD MONITORING- THE DIGITAL TREND</a:t>
            </a:r>
          </a:p>
        </p:txBody>
      </p:sp>
      <p:sp>
        <p:nvSpPr>
          <p:cNvPr id="10" name="TextBox 9">
            <a:extLst>
              <a:ext uri="{FF2B5EF4-FFF2-40B4-BE49-F238E27FC236}">
                <a16:creationId xmlns:a16="http://schemas.microsoft.com/office/drawing/2014/main" id="{74FA4F0E-7DBE-8B18-B999-EA83B0949760}"/>
              </a:ext>
            </a:extLst>
          </p:cNvPr>
          <p:cNvSpPr txBox="1"/>
          <p:nvPr/>
        </p:nvSpPr>
        <p:spPr>
          <a:xfrm>
            <a:off x="3362871" y="6298909"/>
            <a:ext cx="4790529"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55" normalizeH="0" baseline="0" noProof="0" dirty="0">
                <a:ln>
                  <a:noFill/>
                </a:ln>
                <a:solidFill>
                  <a:srgbClr val="007CC3"/>
                </a:solidFill>
                <a:effectLst/>
                <a:uLnTx/>
                <a:uFillTx/>
                <a:latin typeface="Tahoma"/>
                <a:ea typeface="+mn-ea"/>
                <a:cs typeface="Tahoma"/>
              </a:rPr>
              <a:t>&lt;&lt;PLEASE CONTACT US FOR A LIVE DEMO TODAY&gt;&gt;</a:t>
            </a:r>
            <a:r>
              <a:rPr kumimoji="0" lang="en-US" sz="1400" b="1" i="0" u="none" strike="noStrike" kern="1200" cap="none" spc="65" normalizeH="0" baseline="0" noProof="0" dirty="0">
                <a:ln>
                  <a:noFill/>
                </a:ln>
                <a:solidFill>
                  <a:srgbClr val="007CC3"/>
                </a:solidFill>
                <a:effectLst/>
                <a:uLnTx/>
                <a:uFillTx/>
                <a:latin typeface="Tahoma"/>
                <a:ea typeface="+mn-ea"/>
                <a:cs typeface="Tahoma"/>
              </a:rPr>
              <a:t> </a:t>
            </a:r>
            <a:endParaRPr kumimoji="0" lang="en-KE"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023186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6" name="Subtitle 65"/>
          <p:cNvSpPr>
            <a:spLocks noGrp="1"/>
          </p:cNvSpPr>
          <p:nvPr>
            <p:ph type="body" sz="quarter" idx="15"/>
          </p:nvPr>
        </p:nvSpPr>
        <p:spPr>
          <a:xfrm>
            <a:off x="1837853" y="3102605"/>
            <a:ext cx="9925995" cy="2574296"/>
          </a:xfrm>
          <a:solidFill>
            <a:schemeClr val="accent1">
              <a:alpha val="84000"/>
            </a:schemeClr>
          </a:solidFill>
        </p:spPr>
        <p:txBody>
          <a:bodyPr vert="horz" wrap="square" lIns="3749040" tIns="243614" rIns="243614" bIns="243614" rtlCol="0" anchor="ctr">
            <a:noAutofit/>
          </a:bodyPr>
          <a:lstStyle/>
          <a:p>
            <a:r>
              <a:rPr lang="en-US" sz="1200" b="1" dirty="0"/>
              <a:t>All information received from the client for the purpose of this research will be treated with utmost confidentiality by Ipsos project team.</a:t>
            </a:r>
          </a:p>
          <a:p>
            <a:r>
              <a:rPr lang="en-US" sz="1200" dirty="0"/>
              <a:t>Every member of Ipsos involved in this study is committed to this policy and will under no circumstances share any information made available to Ipsos by the client, either in writing or verbally.</a:t>
            </a:r>
          </a:p>
          <a:p>
            <a:r>
              <a:rPr lang="en-US" sz="1200" dirty="0"/>
              <a:t>Ipsos respects client’s rights and will sign a confidentiality agreement for this project, if need be.</a:t>
            </a:r>
          </a:p>
        </p:txBody>
      </p:sp>
      <p:sp>
        <p:nvSpPr>
          <p:cNvPr id="35" name="TextBox 34">
            <a:extLst>
              <a:ext uri="{FF2B5EF4-FFF2-40B4-BE49-F238E27FC236}">
                <a16:creationId xmlns:a16="http://schemas.microsoft.com/office/drawing/2014/main" id="{E1B96BCE-F779-4BEB-A14C-ACC35F0613CF}"/>
              </a:ext>
            </a:extLst>
          </p:cNvPr>
          <p:cNvSpPr txBox="1">
            <a:spLocks/>
          </p:cNvSpPr>
          <p:nvPr/>
        </p:nvSpPr>
        <p:spPr>
          <a:xfrm>
            <a:off x="1837853" y="3102605"/>
            <a:ext cx="3533089" cy="2574295"/>
          </a:xfrm>
          <a:custGeom>
            <a:avLst/>
            <a:gdLst>
              <a:gd name="connsiteX0" fmla="*/ 3018730 w 3021013"/>
              <a:gd name="connsiteY0" fmla="*/ 1285228 h 2106614"/>
              <a:gd name="connsiteX1" fmla="*/ 3018730 w 3021013"/>
              <a:gd name="connsiteY1" fmla="*/ 2106614 h 2106614"/>
              <a:gd name="connsiteX2" fmla="*/ 2667091 w 3021013"/>
              <a:gd name="connsiteY2" fmla="*/ 2106614 h 2106614"/>
              <a:gd name="connsiteX3" fmla="*/ 2737859 w 3021013"/>
              <a:gd name="connsiteY3" fmla="*/ 2028750 h 2106614"/>
              <a:gd name="connsiteX4" fmla="*/ 3014612 w 3021013"/>
              <a:gd name="connsiteY4" fmla="*/ 1366779 h 2106614"/>
              <a:gd name="connsiteX5" fmla="*/ 0 w 3021013"/>
              <a:gd name="connsiteY5" fmla="*/ 0 h 2106614"/>
              <a:gd name="connsiteX6" fmla="*/ 1781016 w 3021013"/>
              <a:gd name="connsiteY6" fmla="*/ 0 h 2106614"/>
              <a:gd name="connsiteX7" fmla="*/ 1781016 w 3021013"/>
              <a:gd name="connsiteY7" fmla="*/ 0 h 2106614"/>
              <a:gd name="connsiteX8" fmla="*/ 1899975 w 3021013"/>
              <a:gd name="connsiteY8" fmla="*/ 5632 h 2106614"/>
              <a:gd name="connsiteX9" fmla="*/ 3014611 w 3021013"/>
              <a:gd name="connsiteY9" fmla="*/ 1113215 h 2106614"/>
              <a:gd name="connsiteX10" fmla="*/ 3018729 w 3021013"/>
              <a:gd name="connsiteY10" fmla="*/ 1194766 h 2106614"/>
              <a:gd name="connsiteX11" fmla="*/ 3021013 w 3021013"/>
              <a:gd name="connsiteY11" fmla="*/ 1239997 h 2106614"/>
              <a:gd name="connsiteX12" fmla="*/ 3018729 w 3021013"/>
              <a:gd name="connsiteY12" fmla="*/ 1285228 h 2106614"/>
              <a:gd name="connsiteX13" fmla="*/ 3014611 w 3021013"/>
              <a:gd name="connsiteY13" fmla="*/ 1366779 h 2106614"/>
              <a:gd name="connsiteX14" fmla="*/ 2737858 w 3021013"/>
              <a:gd name="connsiteY14" fmla="*/ 2028750 h 2106614"/>
              <a:gd name="connsiteX15" fmla="*/ 2667090 w 3021013"/>
              <a:gd name="connsiteY15" fmla="*/ 2106614 h 2106614"/>
              <a:gd name="connsiteX16" fmla="*/ 894943 w 3021013"/>
              <a:gd name="connsiteY16" fmla="*/ 2106614 h 2106614"/>
              <a:gd name="connsiteX17" fmla="*/ 894942 w 3021013"/>
              <a:gd name="connsiteY17" fmla="*/ 2106614 h 2106614"/>
              <a:gd name="connsiteX18" fmla="*/ 0 w 3021013"/>
              <a:gd name="connsiteY18" fmla="*/ 2106614 h 2106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21013" h="2106614">
                <a:moveTo>
                  <a:pt x="3018730" y="1285228"/>
                </a:moveTo>
                <a:lnTo>
                  <a:pt x="3018730" y="2106614"/>
                </a:lnTo>
                <a:lnTo>
                  <a:pt x="2667091" y="2106614"/>
                </a:lnTo>
                <a:lnTo>
                  <a:pt x="2737859" y="2028750"/>
                </a:lnTo>
                <a:cubicBezTo>
                  <a:pt x="2889481" y="1845026"/>
                  <a:pt x="2989212" y="1616890"/>
                  <a:pt x="3014612" y="1366779"/>
                </a:cubicBezTo>
                <a:close/>
                <a:moveTo>
                  <a:pt x="0" y="0"/>
                </a:moveTo>
                <a:lnTo>
                  <a:pt x="1781016" y="0"/>
                </a:lnTo>
                <a:lnTo>
                  <a:pt x="1781016" y="0"/>
                </a:lnTo>
                <a:lnTo>
                  <a:pt x="1899975" y="5632"/>
                </a:lnTo>
                <a:cubicBezTo>
                  <a:pt x="2487238" y="61529"/>
                  <a:pt x="2955080" y="527019"/>
                  <a:pt x="3014611" y="1113215"/>
                </a:cubicBezTo>
                <a:lnTo>
                  <a:pt x="3018729" y="1194766"/>
                </a:lnTo>
                <a:lnTo>
                  <a:pt x="3021013" y="1239997"/>
                </a:lnTo>
                <a:lnTo>
                  <a:pt x="3018729" y="1285228"/>
                </a:lnTo>
                <a:lnTo>
                  <a:pt x="3014611" y="1366779"/>
                </a:lnTo>
                <a:cubicBezTo>
                  <a:pt x="2989211" y="1616890"/>
                  <a:pt x="2889480" y="1845026"/>
                  <a:pt x="2737858" y="2028750"/>
                </a:cubicBezTo>
                <a:lnTo>
                  <a:pt x="2667090" y="2106614"/>
                </a:lnTo>
                <a:lnTo>
                  <a:pt x="894943" y="2106614"/>
                </a:lnTo>
                <a:lnTo>
                  <a:pt x="894942" y="2106614"/>
                </a:lnTo>
                <a:lnTo>
                  <a:pt x="0" y="2106614"/>
                </a:lnTo>
                <a:close/>
              </a:path>
            </a:pathLst>
          </a:custGeom>
          <a:solidFill>
            <a:schemeClr val="bg1">
              <a:alpha val="86000"/>
            </a:schemeClr>
          </a:solidFill>
        </p:spPr>
        <p:txBody>
          <a:bodyPr vert="horz" wrap="square" lIns="243614" tIns="0" rIns="0" bIns="0" rtlCol="0" anchor="ctr">
            <a:noAutofit/>
          </a:bodyPr>
          <a:lstStyle>
            <a:lvl1pPr algn="l" defTabSz="685132" rtl="0" eaLnBrk="1" latinLnBrk="0" hangingPunct="1">
              <a:lnSpc>
                <a:spcPct val="80000"/>
              </a:lnSpc>
              <a:spcBef>
                <a:spcPts val="599"/>
              </a:spcBef>
              <a:spcAft>
                <a:spcPts val="599"/>
              </a:spcAft>
              <a:buNone/>
              <a:defRPr sz="2098" b="0" kern="1200" cap="all" spc="90" baseline="0">
                <a:solidFill>
                  <a:schemeClr val="bg1"/>
                </a:solidFill>
                <a:latin typeface="+mn-lt"/>
                <a:ea typeface="+mj-ea"/>
                <a:cs typeface="+mj-cs"/>
              </a:defRPr>
            </a:lvl1pPr>
          </a:lstStyle>
          <a:p>
            <a:pPr marL="0" marR="0" lvl="0" indent="0" algn="l" defTabSz="912664" rtl="0" eaLnBrk="1" fontAlgn="auto" latinLnBrk="0" hangingPunct="1">
              <a:lnSpc>
                <a:spcPct val="80000"/>
              </a:lnSpc>
              <a:spcBef>
                <a:spcPts val="798"/>
              </a:spcBef>
              <a:spcAft>
                <a:spcPts val="798"/>
              </a:spcAft>
              <a:buClrTx/>
              <a:buSzTx/>
              <a:buFontTx/>
              <a:buNone/>
              <a:tabLst/>
              <a:defRPr/>
            </a:pPr>
            <a:r>
              <a:rPr kumimoji="0" lang="en-GB" sz="2400" b="0" i="0" u="none" strike="noStrike" kern="1200" cap="all" spc="120" normalizeH="0" baseline="0" noProof="0" dirty="0">
                <a:ln>
                  <a:noFill/>
                </a:ln>
                <a:solidFill>
                  <a:srgbClr val="2F469C"/>
                </a:solidFill>
                <a:effectLst/>
                <a:uLnTx/>
                <a:uFillTx/>
                <a:latin typeface="Arial Black"/>
                <a:ea typeface="+mj-ea"/>
                <a:cs typeface="+mj-cs"/>
              </a:rPr>
              <a:t>Quality assurance &amp; </a:t>
            </a:r>
            <a:br>
              <a:rPr kumimoji="0" lang="en-GB" sz="2400" b="0" i="0" u="none" strike="noStrike" kern="1200" cap="all" spc="120" normalizeH="0" baseline="0" noProof="0" dirty="0">
                <a:ln>
                  <a:noFill/>
                </a:ln>
                <a:solidFill>
                  <a:srgbClr val="2F469C"/>
                </a:solidFill>
                <a:effectLst/>
                <a:uLnTx/>
                <a:uFillTx/>
                <a:latin typeface="Arial Black"/>
                <a:ea typeface="+mj-ea"/>
                <a:cs typeface="+mj-cs"/>
              </a:rPr>
            </a:br>
            <a:r>
              <a:rPr kumimoji="0" lang="en-GB" sz="2400" b="0" i="0" u="none" strike="noStrike" kern="1200" cap="all" spc="120" normalizeH="0" baseline="0" noProof="0" dirty="0">
                <a:ln>
                  <a:noFill/>
                </a:ln>
                <a:solidFill>
                  <a:srgbClr val="2F469C"/>
                </a:solidFill>
                <a:effectLst/>
                <a:uLnTx/>
                <a:uFillTx/>
                <a:latin typeface="Arial Black"/>
                <a:ea typeface="+mj-ea"/>
                <a:cs typeface="+mj-cs"/>
              </a:rPr>
              <a:t>data safety</a:t>
            </a:r>
          </a:p>
        </p:txBody>
      </p:sp>
    </p:spTree>
    <p:extLst>
      <p:ext uri="{BB962C8B-B14F-4D97-AF65-F5344CB8AC3E}">
        <p14:creationId xmlns:p14="http://schemas.microsoft.com/office/powerpoint/2010/main" val="5411345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88C771-E6CD-374F-6C43-229618EA7158}"/>
              </a:ext>
            </a:extLst>
          </p:cNvPr>
          <p:cNvSpPr>
            <a:spLocks noGrp="1"/>
          </p:cNvSpPr>
          <p:nvPr>
            <p:ph idx="1"/>
          </p:nvPr>
        </p:nvSpPr>
        <p:spPr/>
        <p:txBody>
          <a:bodyPr/>
          <a:lstStyle/>
          <a:p>
            <a:pPr>
              <a:buFont typeface="Wingdings" panose="05000000000000000000" pitchFamily="2" charset="2"/>
              <a:buChar char="ü"/>
            </a:pPr>
            <a:r>
              <a:rPr lang="en-US" dirty="0"/>
              <a:t>What worries the world and Kenya</a:t>
            </a:r>
          </a:p>
          <a:p>
            <a:pPr lvl="1"/>
            <a:r>
              <a:rPr lang="en-US" dirty="0"/>
              <a:t>Global inflation</a:t>
            </a:r>
          </a:p>
          <a:p>
            <a:pPr lvl="1"/>
            <a:r>
              <a:rPr lang="en-US" dirty="0"/>
              <a:t>Kenya concerns</a:t>
            </a:r>
          </a:p>
        </p:txBody>
      </p:sp>
      <p:sp>
        <p:nvSpPr>
          <p:cNvPr id="4" name="Text Placeholder 3">
            <a:extLst>
              <a:ext uri="{FF2B5EF4-FFF2-40B4-BE49-F238E27FC236}">
                <a16:creationId xmlns:a16="http://schemas.microsoft.com/office/drawing/2014/main" id="{46C7A9F9-AF13-A718-7BE3-3A46A7D746C2}"/>
              </a:ext>
            </a:extLst>
          </p:cNvPr>
          <p:cNvSpPr>
            <a:spLocks noGrp="1"/>
          </p:cNvSpPr>
          <p:nvPr>
            <p:ph type="body" sz="quarter" idx="15"/>
          </p:nvPr>
        </p:nvSpPr>
        <p:spPr/>
        <p:txBody>
          <a:bodyPr/>
          <a:lstStyle/>
          <a:p>
            <a:r>
              <a:rPr lang="en-US" dirty="0"/>
              <a:t>Contents</a:t>
            </a:r>
            <a:endParaRPr lang="en-KE" dirty="0"/>
          </a:p>
        </p:txBody>
      </p:sp>
      <p:sp>
        <p:nvSpPr>
          <p:cNvPr id="3" name="Title 2">
            <a:extLst>
              <a:ext uri="{FF2B5EF4-FFF2-40B4-BE49-F238E27FC236}">
                <a16:creationId xmlns:a16="http://schemas.microsoft.com/office/drawing/2014/main" id="{4BDA3E9D-068C-72C8-DA18-C7EFF3227346}"/>
              </a:ext>
            </a:extLst>
          </p:cNvPr>
          <p:cNvSpPr>
            <a:spLocks noGrp="1"/>
          </p:cNvSpPr>
          <p:nvPr>
            <p:ph type="title"/>
          </p:nvPr>
        </p:nvSpPr>
        <p:spPr/>
        <p:txBody>
          <a:bodyPr/>
          <a:lstStyle/>
          <a:p>
            <a:r>
              <a:rPr lang="en-US" dirty="0"/>
              <a:t>Introduction</a:t>
            </a:r>
            <a:endParaRPr lang="en-KE" dirty="0"/>
          </a:p>
        </p:txBody>
      </p:sp>
      <p:sp>
        <p:nvSpPr>
          <p:cNvPr id="8" name="Content Placeholder 7">
            <a:extLst>
              <a:ext uri="{FF2B5EF4-FFF2-40B4-BE49-F238E27FC236}">
                <a16:creationId xmlns:a16="http://schemas.microsoft.com/office/drawing/2014/main" id="{032305C5-9AE4-45F2-D698-1E0FE3CD0469}"/>
              </a:ext>
            </a:extLst>
          </p:cNvPr>
          <p:cNvSpPr>
            <a:spLocks noGrp="1"/>
          </p:cNvSpPr>
          <p:nvPr>
            <p:ph idx="16"/>
          </p:nvPr>
        </p:nvSpPr>
        <p:spPr/>
        <p:txBody>
          <a:bodyPr/>
          <a:lstStyle/>
          <a:p>
            <a:pPr>
              <a:buFont typeface="Wingdings" panose="05000000000000000000" pitchFamily="2" charset="2"/>
              <a:buChar char="ü"/>
            </a:pPr>
            <a:r>
              <a:rPr lang="en-US" dirty="0"/>
              <a:t>Audience habits</a:t>
            </a:r>
          </a:p>
          <a:p>
            <a:pPr lvl="1"/>
            <a:r>
              <a:rPr lang="en-US" dirty="0"/>
              <a:t>Television</a:t>
            </a:r>
          </a:p>
          <a:p>
            <a:pPr lvl="1"/>
            <a:r>
              <a:rPr lang="en-US" dirty="0"/>
              <a:t>Radio</a:t>
            </a:r>
          </a:p>
          <a:p>
            <a:pPr lvl="1"/>
            <a:r>
              <a:rPr lang="en-US" dirty="0"/>
              <a:t>Online </a:t>
            </a:r>
          </a:p>
          <a:p>
            <a:pPr lvl="1"/>
            <a:r>
              <a:rPr lang="en-US" dirty="0"/>
              <a:t>print</a:t>
            </a:r>
          </a:p>
          <a:p>
            <a:endParaRPr lang="en-KE" dirty="0"/>
          </a:p>
        </p:txBody>
      </p:sp>
      <p:sp>
        <p:nvSpPr>
          <p:cNvPr id="9" name="Content Placeholder 8">
            <a:extLst>
              <a:ext uri="{FF2B5EF4-FFF2-40B4-BE49-F238E27FC236}">
                <a16:creationId xmlns:a16="http://schemas.microsoft.com/office/drawing/2014/main" id="{1DF18CE1-E299-7173-66D4-6864BF3D58BA}"/>
              </a:ext>
            </a:extLst>
          </p:cNvPr>
          <p:cNvSpPr>
            <a:spLocks noGrp="1"/>
          </p:cNvSpPr>
          <p:nvPr>
            <p:ph idx="17"/>
          </p:nvPr>
        </p:nvSpPr>
        <p:spPr/>
        <p:txBody>
          <a:bodyPr/>
          <a:lstStyle/>
          <a:p>
            <a:pPr>
              <a:buFont typeface="Wingdings" panose="05000000000000000000" pitchFamily="2" charset="2"/>
              <a:buChar char="ü"/>
            </a:pPr>
            <a:r>
              <a:rPr lang="en-US" dirty="0"/>
              <a:t>Macros Economics</a:t>
            </a:r>
          </a:p>
          <a:p>
            <a:pPr lvl="1"/>
            <a:r>
              <a:rPr lang="en-US" dirty="0"/>
              <a:t>Economic factors</a:t>
            </a:r>
          </a:p>
          <a:p>
            <a:pPr lvl="1"/>
            <a:r>
              <a:rPr lang="en-US" dirty="0"/>
              <a:t>Currency exchange rates</a:t>
            </a:r>
          </a:p>
          <a:p>
            <a:pPr lvl="1"/>
            <a:r>
              <a:rPr lang="en-US" dirty="0"/>
              <a:t>Shift in advertising strategies</a:t>
            </a:r>
            <a:endParaRPr lang="en-KE" dirty="0"/>
          </a:p>
          <a:p>
            <a:endParaRPr lang="en-KE" dirty="0"/>
          </a:p>
        </p:txBody>
      </p:sp>
      <p:sp>
        <p:nvSpPr>
          <p:cNvPr id="10" name="Content Placeholder 9">
            <a:extLst>
              <a:ext uri="{FF2B5EF4-FFF2-40B4-BE49-F238E27FC236}">
                <a16:creationId xmlns:a16="http://schemas.microsoft.com/office/drawing/2014/main" id="{726E4EC4-CBF4-B7DF-870A-1A5794355B6B}"/>
              </a:ext>
            </a:extLst>
          </p:cNvPr>
          <p:cNvSpPr>
            <a:spLocks noGrp="1"/>
          </p:cNvSpPr>
          <p:nvPr>
            <p:ph idx="18"/>
          </p:nvPr>
        </p:nvSpPr>
        <p:spPr/>
        <p:txBody>
          <a:bodyPr/>
          <a:lstStyle/>
          <a:p>
            <a:pPr>
              <a:buFont typeface="Wingdings" panose="05000000000000000000" pitchFamily="2" charset="2"/>
              <a:buChar char="ü"/>
            </a:pPr>
            <a:r>
              <a:rPr lang="en-US" dirty="0"/>
              <a:t>Advertising performance trends</a:t>
            </a:r>
          </a:p>
          <a:p>
            <a:pPr lvl="1"/>
            <a:r>
              <a:rPr lang="en-US" dirty="0"/>
              <a:t>Traditional and</a:t>
            </a:r>
          </a:p>
          <a:p>
            <a:pPr lvl="1"/>
            <a:r>
              <a:rPr lang="en-US" dirty="0"/>
              <a:t>Digital</a:t>
            </a:r>
          </a:p>
          <a:p>
            <a:endParaRPr lang="en-KE" dirty="0"/>
          </a:p>
        </p:txBody>
      </p:sp>
    </p:spTree>
    <p:extLst>
      <p:ext uri="{BB962C8B-B14F-4D97-AF65-F5344CB8AC3E}">
        <p14:creationId xmlns:p14="http://schemas.microsoft.com/office/powerpoint/2010/main" val="34212944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F3DFB82-8365-4F84-8E09-570892EBDF64}"/>
              </a:ext>
            </a:extLst>
          </p:cNvPr>
          <p:cNvSpPr>
            <a:spLocks noGrp="1"/>
          </p:cNvSpPr>
          <p:nvPr>
            <p:ph type="title"/>
          </p:nvPr>
        </p:nvSpPr>
        <p:spPr/>
        <p:txBody>
          <a:bodyPr/>
          <a:lstStyle/>
          <a:p>
            <a:r>
              <a:rPr lang="en-GB" dirty="0"/>
              <a:t>Ipsos</a:t>
            </a:r>
          </a:p>
        </p:txBody>
      </p:sp>
      <p:sp>
        <p:nvSpPr>
          <p:cNvPr id="2" name="Text Placeholder 1">
            <a:extLst>
              <a:ext uri="{FF2B5EF4-FFF2-40B4-BE49-F238E27FC236}">
                <a16:creationId xmlns:a16="http://schemas.microsoft.com/office/drawing/2014/main" id="{479B8953-CCDC-8C8F-6E36-E746BADF9ABB}"/>
              </a:ext>
            </a:extLst>
          </p:cNvPr>
          <p:cNvSpPr>
            <a:spLocks noGrp="1"/>
          </p:cNvSpPr>
          <p:nvPr>
            <p:ph type="body" sz="quarter" idx="15"/>
          </p:nvPr>
        </p:nvSpPr>
        <p:spPr/>
        <p:txBody>
          <a:bodyPr/>
          <a:lstStyle/>
          <a:p>
            <a:r>
              <a:rPr lang="en-US" dirty="0"/>
              <a:t>Affiliations &amp; certification</a:t>
            </a:r>
          </a:p>
        </p:txBody>
      </p:sp>
      <p:sp>
        <p:nvSpPr>
          <p:cNvPr id="5" name="Rectangle 4">
            <a:extLst>
              <a:ext uri="{FF2B5EF4-FFF2-40B4-BE49-F238E27FC236}">
                <a16:creationId xmlns:a16="http://schemas.microsoft.com/office/drawing/2014/main" id="{F2D6258D-B81F-409A-A0BD-6FF86BD96C4A}"/>
              </a:ext>
            </a:extLst>
          </p:cNvPr>
          <p:cNvSpPr/>
          <p:nvPr/>
        </p:nvSpPr>
        <p:spPr>
          <a:xfrm>
            <a:off x="404814" y="2210805"/>
            <a:ext cx="2141469" cy="157491"/>
          </a:xfrm>
          <a:prstGeom prst="rect">
            <a:avLst/>
          </a:prstGeom>
          <a:gradFill>
            <a:gsLst>
              <a:gs pos="100000">
                <a:schemeClr val="tx2"/>
              </a:gs>
              <a:gs pos="0">
                <a:schemeClr val="bg2"/>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nvGrpSpPr>
          <p:cNvPr id="9" name="Group 8">
            <a:extLst>
              <a:ext uri="{FF2B5EF4-FFF2-40B4-BE49-F238E27FC236}">
                <a16:creationId xmlns:a16="http://schemas.microsoft.com/office/drawing/2014/main" id="{068E0D4F-1997-46F9-B3F8-F7E018CCE68C}"/>
              </a:ext>
            </a:extLst>
          </p:cNvPr>
          <p:cNvGrpSpPr/>
          <p:nvPr/>
        </p:nvGrpSpPr>
        <p:grpSpPr>
          <a:xfrm>
            <a:off x="2715779" y="2210805"/>
            <a:ext cx="8550201" cy="3763656"/>
            <a:chOff x="2715779" y="2210805"/>
            <a:chExt cx="8550201" cy="3763656"/>
          </a:xfrm>
        </p:grpSpPr>
        <p:sp>
          <p:nvSpPr>
            <p:cNvPr id="54" name="Freeform: Shape 53">
              <a:extLst>
                <a:ext uri="{FF2B5EF4-FFF2-40B4-BE49-F238E27FC236}">
                  <a16:creationId xmlns:a16="http://schemas.microsoft.com/office/drawing/2014/main" id="{BD104E32-78FE-444B-8DAA-1B52C1E82566}"/>
                </a:ext>
              </a:extLst>
            </p:cNvPr>
            <p:cNvSpPr/>
            <p:nvPr/>
          </p:nvSpPr>
          <p:spPr>
            <a:xfrm>
              <a:off x="2715779" y="2812161"/>
              <a:ext cx="2737070" cy="3162300"/>
            </a:xfrm>
            <a:custGeom>
              <a:avLst/>
              <a:gdLst>
                <a:gd name="connsiteX0" fmla="*/ 0 w 2737070"/>
                <a:gd name="connsiteY0" fmla="*/ 0 h 3162300"/>
                <a:gd name="connsiteX1" fmla="*/ 2737070 w 2737070"/>
                <a:gd name="connsiteY1" fmla="*/ 0 h 3162300"/>
                <a:gd name="connsiteX2" fmla="*/ 2737070 w 2737070"/>
                <a:gd name="connsiteY2" fmla="*/ 2934713 h 3162300"/>
                <a:gd name="connsiteX3" fmla="*/ 2509483 w 2737070"/>
                <a:gd name="connsiteY3" fmla="*/ 3162300 h 3162300"/>
                <a:gd name="connsiteX4" fmla="*/ 227587 w 2737070"/>
                <a:gd name="connsiteY4" fmla="*/ 3162300 h 3162300"/>
                <a:gd name="connsiteX5" fmla="*/ 0 w 2737070"/>
                <a:gd name="connsiteY5" fmla="*/ 2934713 h 3162300"/>
                <a:gd name="connsiteX6" fmla="*/ 0 w 2737070"/>
                <a:gd name="connsiteY6" fmla="*/ 0 h 316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37070" h="3162300">
                  <a:moveTo>
                    <a:pt x="0" y="0"/>
                  </a:moveTo>
                  <a:lnTo>
                    <a:pt x="2737070" y="0"/>
                  </a:lnTo>
                  <a:lnTo>
                    <a:pt x="2737070" y="2934713"/>
                  </a:lnTo>
                  <a:cubicBezTo>
                    <a:pt x="2737070" y="3060406"/>
                    <a:pt x="2635176" y="3162300"/>
                    <a:pt x="2509483" y="3162300"/>
                  </a:cubicBezTo>
                  <a:lnTo>
                    <a:pt x="227587" y="3162300"/>
                  </a:lnTo>
                  <a:cubicBezTo>
                    <a:pt x="101894" y="3162300"/>
                    <a:pt x="0" y="3060406"/>
                    <a:pt x="0" y="2934713"/>
                  </a:cubicBezTo>
                  <a:lnTo>
                    <a:pt x="0" y="0"/>
                  </a:lnTo>
                  <a:close/>
                </a:path>
              </a:pathLst>
            </a:cu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tIns="182880" rIns="182880" rtlCol="0" anchor="t" anchorCtr="0">
              <a:no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2554"/>
                  </a:solidFill>
                  <a:effectLst/>
                  <a:uLnTx/>
                  <a:uFillTx/>
                  <a:latin typeface="Arial"/>
                  <a:ea typeface="+mn-ea"/>
                  <a:cs typeface="+mn-cs"/>
                </a:rPr>
                <a:t>Ipsos Kenya is a key members the Market and Social Research Association of Kenya</a:t>
              </a:r>
            </a:p>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2554"/>
                  </a:solidFill>
                  <a:effectLst/>
                  <a:uLnTx/>
                  <a:uFillTx/>
                  <a:latin typeface="Arial"/>
                  <a:ea typeface="+mn-ea"/>
                  <a:cs typeface="+mn-cs"/>
                </a:rPr>
                <a:t>MSRA is an industry regulating organization that was forged to drive quality assurance. </a:t>
              </a:r>
              <a:endParaRPr kumimoji="0" lang="en-US" sz="1200" b="0" i="0" u="none" strike="noStrike" kern="1200" cap="none" spc="0" normalizeH="0" baseline="0" noProof="0" dirty="0">
                <a:ln>
                  <a:noFill/>
                </a:ln>
                <a:solidFill>
                  <a:srgbClr val="002554"/>
                </a:solidFill>
                <a:effectLst/>
                <a:uLnTx/>
                <a:uFillTx/>
                <a:latin typeface="Arial"/>
                <a:ea typeface="+mn-ea"/>
                <a:cs typeface="+mn-cs"/>
              </a:endParaRPr>
            </a:p>
          </p:txBody>
        </p:sp>
        <p:sp>
          <p:nvSpPr>
            <p:cNvPr id="55" name="Freeform: Shape 54">
              <a:extLst>
                <a:ext uri="{FF2B5EF4-FFF2-40B4-BE49-F238E27FC236}">
                  <a16:creationId xmlns:a16="http://schemas.microsoft.com/office/drawing/2014/main" id="{6739BA53-6F2E-4B28-9A41-0F63B0D5D55E}"/>
                </a:ext>
              </a:extLst>
            </p:cNvPr>
            <p:cNvSpPr/>
            <p:nvPr/>
          </p:nvSpPr>
          <p:spPr>
            <a:xfrm>
              <a:off x="2715779" y="2210805"/>
              <a:ext cx="2737070" cy="601356"/>
            </a:xfrm>
            <a:custGeom>
              <a:avLst/>
              <a:gdLst>
                <a:gd name="connsiteX0" fmla="*/ 227587 w 2737070"/>
                <a:gd name="connsiteY0" fmla="*/ 0 h 601356"/>
                <a:gd name="connsiteX1" fmla="*/ 2509483 w 2737070"/>
                <a:gd name="connsiteY1" fmla="*/ 0 h 601356"/>
                <a:gd name="connsiteX2" fmla="*/ 2737070 w 2737070"/>
                <a:gd name="connsiteY2" fmla="*/ 227587 h 601356"/>
                <a:gd name="connsiteX3" fmla="*/ 2737070 w 2737070"/>
                <a:gd name="connsiteY3" fmla="*/ 601356 h 601356"/>
                <a:gd name="connsiteX4" fmla="*/ 0 w 2737070"/>
                <a:gd name="connsiteY4" fmla="*/ 601356 h 601356"/>
                <a:gd name="connsiteX5" fmla="*/ 0 w 2737070"/>
                <a:gd name="connsiteY5" fmla="*/ 227587 h 601356"/>
                <a:gd name="connsiteX6" fmla="*/ 227587 w 2737070"/>
                <a:gd name="connsiteY6" fmla="*/ 0 h 601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37070" h="601356">
                  <a:moveTo>
                    <a:pt x="227587" y="0"/>
                  </a:moveTo>
                  <a:lnTo>
                    <a:pt x="2509483" y="0"/>
                  </a:lnTo>
                  <a:cubicBezTo>
                    <a:pt x="2635176" y="0"/>
                    <a:pt x="2737070" y="101894"/>
                    <a:pt x="2737070" y="227587"/>
                  </a:cubicBezTo>
                  <a:lnTo>
                    <a:pt x="2737070" y="601356"/>
                  </a:lnTo>
                  <a:lnTo>
                    <a:pt x="0" y="601356"/>
                  </a:lnTo>
                  <a:lnTo>
                    <a:pt x="0" y="227587"/>
                  </a:lnTo>
                  <a:cubicBezTo>
                    <a:pt x="0" y="101894"/>
                    <a:pt x="101894" y="0"/>
                    <a:pt x="22758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9144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all" spc="0" normalizeH="0" baseline="0" noProof="0" dirty="0">
                  <a:ln>
                    <a:noFill/>
                  </a:ln>
                  <a:solidFill>
                    <a:prstClr val="white"/>
                  </a:solidFill>
                  <a:effectLst/>
                  <a:uLnTx/>
                  <a:uFillTx/>
                  <a:latin typeface="Arial Black"/>
                  <a:ea typeface="+mn-ea"/>
                  <a:cs typeface="+mn-cs"/>
                </a:rPr>
                <a:t>MSRA</a:t>
              </a:r>
            </a:p>
          </p:txBody>
        </p:sp>
        <p:sp>
          <p:nvSpPr>
            <p:cNvPr id="56" name="Freeform: Shape 55">
              <a:extLst>
                <a:ext uri="{FF2B5EF4-FFF2-40B4-BE49-F238E27FC236}">
                  <a16:creationId xmlns:a16="http://schemas.microsoft.com/office/drawing/2014/main" id="{66C84B31-DDF6-408F-A257-1A2C66A0CA63}"/>
                </a:ext>
              </a:extLst>
            </p:cNvPr>
            <p:cNvSpPr/>
            <p:nvPr/>
          </p:nvSpPr>
          <p:spPr>
            <a:xfrm>
              <a:off x="5622344" y="2812161"/>
              <a:ext cx="2737070" cy="3162300"/>
            </a:xfrm>
            <a:custGeom>
              <a:avLst/>
              <a:gdLst>
                <a:gd name="connsiteX0" fmla="*/ 0 w 2737070"/>
                <a:gd name="connsiteY0" fmla="*/ 0 h 3162300"/>
                <a:gd name="connsiteX1" fmla="*/ 2737070 w 2737070"/>
                <a:gd name="connsiteY1" fmla="*/ 0 h 3162300"/>
                <a:gd name="connsiteX2" fmla="*/ 2737070 w 2737070"/>
                <a:gd name="connsiteY2" fmla="*/ 2934713 h 3162300"/>
                <a:gd name="connsiteX3" fmla="*/ 2509483 w 2737070"/>
                <a:gd name="connsiteY3" fmla="*/ 3162300 h 3162300"/>
                <a:gd name="connsiteX4" fmla="*/ 227587 w 2737070"/>
                <a:gd name="connsiteY4" fmla="*/ 3162300 h 3162300"/>
                <a:gd name="connsiteX5" fmla="*/ 0 w 2737070"/>
                <a:gd name="connsiteY5" fmla="*/ 2934713 h 3162300"/>
                <a:gd name="connsiteX6" fmla="*/ 0 w 2737070"/>
                <a:gd name="connsiteY6" fmla="*/ 0 h 316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37070" h="3162300">
                  <a:moveTo>
                    <a:pt x="0" y="0"/>
                  </a:moveTo>
                  <a:lnTo>
                    <a:pt x="2737070" y="0"/>
                  </a:lnTo>
                  <a:lnTo>
                    <a:pt x="2737070" y="2934713"/>
                  </a:lnTo>
                  <a:cubicBezTo>
                    <a:pt x="2737070" y="3060406"/>
                    <a:pt x="2635176" y="3162300"/>
                    <a:pt x="2509483" y="3162300"/>
                  </a:cubicBezTo>
                  <a:lnTo>
                    <a:pt x="227587" y="3162300"/>
                  </a:lnTo>
                  <a:cubicBezTo>
                    <a:pt x="101894" y="3162300"/>
                    <a:pt x="0" y="3060406"/>
                    <a:pt x="0" y="2934713"/>
                  </a:cubicBezTo>
                  <a:lnTo>
                    <a:pt x="0" y="0"/>
                  </a:lnTo>
                  <a:close/>
                </a:path>
              </a:pathLst>
            </a:cu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tIns="182880" rIns="182880" rtlCol="0" anchor="t" anchorCtr="0">
              <a:no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2554"/>
                  </a:solidFill>
                  <a:effectLst/>
                  <a:uLnTx/>
                  <a:uFillTx/>
                  <a:latin typeface="Arial"/>
                  <a:ea typeface="+mn-ea"/>
                  <a:cs typeface="+mn-cs"/>
                </a:rPr>
                <a:t>The world association for market, social and opinion research, unites a global membership of 4900 members from 130 countries.</a:t>
              </a:r>
            </a:p>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2554"/>
                  </a:solidFill>
                  <a:effectLst/>
                  <a:uLnTx/>
                  <a:uFillTx/>
                  <a:latin typeface="Arial"/>
                  <a:ea typeface="+mn-ea"/>
                  <a:cs typeface="+mn-cs"/>
                </a:rPr>
                <a:t>The ESOMAR Membership mark signals an endorsement of ethical standards and provides a valued means of recognition within the wider marketing and research industries.</a:t>
              </a:r>
            </a:p>
          </p:txBody>
        </p:sp>
        <p:sp>
          <p:nvSpPr>
            <p:cNvPr id="57" name="Freeform: Shape 56">
              <a:extLst>
                <a:ext uri="{FF2B5EF4-FFF2-40B4-BE49-F238E27FC236}">
                  <a16:creationId xmlns:a16="http://schemas.microsoft.com/office/drawing/2014/main" id="{9F1A8653-F7CE-4878-9F38-AE32AC962BCD}"/>
                </a:ext>
              </a:extLst>
            </p:cNvPr>
            <p:cNvSpPr/>
            <p:nvPr/>
          </p:nvSpPr>
          <p:spPr>
            <a:xfrm>
              <a:off x="5622344" y="2210805"/>
              <a:ext cx="2737070" cy="601356"/>
            </a:xfrm>
            <a:custGeom>
              <a:avLst/>
              <a:gdLst>
                <a:gd name="connsiteX0" fmla="*/ 227587 w 2737070"/>
                <a:gd name="connsiteY0" fmla="*/ 0 h 601356"/>
                <a:gd name="connsiteX1" fmla="*/ 2509483 w 2737070"/>
                <a:gd name="connsiteY1" fmla="*/ 0 h 601356"/>
                <a:gd name="connsiteX2" fmla="*/ 2737070 w 2737070"/>
                <a:gd name="connsiteY2" fmla="*/ 227587 h 601356"/>
                <a:gd name="connsiteX3" fmla="*/ 2737070 w 2737070"/>
                <a:gd name="connsiteY3" fmla="*/ 601356 h 601356"/>
                <a:gd name="connsiteX4" fmla="*/ 0 w 2737070"/>
                <a:gd name="connsiteY4" fmla="*/ 601356 h 601356"/>
                <a:gd name="connsiteX5" fmla="*/ 0 w 2737070"/>
                <a:gd name="connsiteY5" fmla="*/ 227587 h 601356"/>
                <a:gd name="connsiteX6" fmla="*/ 227587 w 2737070"/>
                <a:gd name="connsiteY6" fmla="*/ 0 h 601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37070" h="601356">
                  <a:moveTo>
                    <a:pt x="227587" y="0"/>
                  </a:moveTo>
                  <a:lnTo>
                    <a:pt x="2509483" y="0"/>
                  </a:lnTo>
                  <a:cubicBezTo>
                    <a:pt x="2635176" y="0"/>
                    <a:pt x="2737070" y="101894"/>
                    <a:pt x="2737070" y="227587"/>
                  </a:cubicBezTo>
                  <a:lnTo>
                    <a:pt x="2737070" y="601356"/>
                  </a:lnTo>
                  <a:lnTo>
                    <a:pt x="0" y="601356"/>
                  </a:lnTo>
                  <a:lnTo>
                    <a:pt x="0" y="227587"/>
                  </a:lnTo>
                  <a:cubicBezTo>
                    <a:pt x="0" y="101894"/>
                    <a:pt x="101894" y="0"/>
                    <a:pt x="227587"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9144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all" spc="0" normalizeH="0" baseline="0" noProof="0" dirty="0">
                  <a:ln>
                    <a:noFill/>
                  </a:ln>
                  <a:solidFill>
                    <a:prstClr val="white"/>
                  </a:solidFill>
                  <a:effectLst/>
                  <a:uLnTx/>
                  <a:uFillTx/>
                  <a:latin typeface="Arial Black"/>
                  <a:ea typeface="+mn-ea"/>
                  <a:cs typeface="+mn-cs"/>
                </a:rPr>
                <a:t>ESOMAR</a:t>
              </a:r>
            </a:p>
          </p:txBody>
        </p:sp>
        <p:sp>
          <p:nvSpPr>
            <p:cNvPr id="58" name="Freeform: Shape 57">
              <a:extLst>
                <a:ext uri="{FF2B5EF4-FFF2-40B4-BE49-F238E27FC236}">
                  <a16:creationId xmlns:a16="http://schemas.microsoft.com/office/drawing/2014/main" id="{019FA505-8967-44D8-A03B-8880A879180D}"/>
                </a:ext>
              </a:extLst>
            </p:cNvPr>
            <p:cNvSpPr/>
            <p:nvPr/>
          </p:nvSpPr>
          <p:spPr>
            <a:xfrm>
              <a:off x="8528910" y="2812161"/>
              <a:ext cx="2737070" cy="3162300"/>
            </a:xfrm>
            <a:custGeom>
              <a:avLst/>
              <a:gdLst>
                <a:gd name="connsiteX0" fmla="*/ 0 w 2737070"/>
                <a:gd name="connsiteY0" fmla="*/ 0 h 3162300"/>
                <a:gd name="connsiteX1" fmla="*/ 2737070 w 2737070"/>
                <a:gd name="connsiteY1" fmla="*/ 0 h 3162300"/>
                <a:gd name="connsiteX2" fmla="*/ 2737070 w 2737070"/>
                <a:gd name="connsiteY2" fmla="*/ 2934713 h 3162300"/>
                <a:gd name="connsiteX3" fmla="*/ 2509483 w 2737070"/>
                <a:gd name="connsiteY3" fmla="*/ 3162300 h 3162300"/>
                <a:gd name="connsiteX4" fmla="*/ 227587 w 2737070"/>
                <a:gd name="connsiteY4" fmla="*/ 3162300 h 3162300"/>
                <a:gd name="connsiteX5" fmla="*/ 0 w 2737070"/>
                <a:gd name="connsiteY5" fmla="*/ 2934713 h 3162300"/>
                <a:gd name="connsiteX6" fmla="*/ 0 w 2737070"/>
                <a:gd name="connsiteY6" fmla="*/ 0 h 316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37070" h="3162300">
                  <a:moveTo>
                    <a:pt x="0" y="0"/>
                  </a:moveTo>
                  <a:lnTo>
                    <a:pt x="2737070" y="0"/>
                  </a:lnTo>
                  <a:lnTo>
                    <a:pt x="2737070" y="2934713"/>
                  </a:lnTo>
                  <a:cubicBezTo>
                    <a:pt x="2737070" y="3060406"/>
                    <a:pt x="2635176" y="3162300"/>
                    <a:pt x="2509483" y="3162300"/>
                  </a:cubicBezTo>
                  <a:lnTo>
                    <a:pt x="227587" y="3162300"/>
                  </a:lnTo>
                  <a:cubicBezTo>
                    <a:pt x="101894" y="3162300"/>
                    <a:pt x="0" y="3060406"/>
                    <a:pt x="0" y="2934713"/>
                  </a:cubicBezTo>
                  <a:lnTo>
                    <a:pt x="0" y="0"/>
                  </a:lnTo>
                  <a:close/>
                </a:path>
              </a:pathLst>
            </a:cu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tIns="182880" rIns="182880" rtlCol="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2554"/>
                  </a:solidFill>
                  <a:effectLst/>
                  <a:uLnTx/>
                  <a:uFillTx/>
                  <a:latin typeface="Arial"/>
                  <a:ea typeface="+mn-ea"/>
                  <a:cs typeface="+mn-cs"/>
                </a:rPr>
                <a:t>Our methods &amp; practices are as per ISO. We are in compliance with </a:t>
              </a:r>
              <a:r>
                <a:rPr kumimoji="0" lang="en-GB" sz="1200" b="0" i="0" u="none" strike="noStrike" kern="1200" cap="none" spc="0" normalizeH="0" baseline="0" noProof="0">
                  <a:ln>
                    <a:noFill/>
                  </a:ln>
                  <a:solidFill>
                    <a:srgbClr val="002554"/>
                  </a:solidFill>
                  <a:effectLst/>
                  <a:uLnTx/>
                  <a:uFillTx/>
                  <a:latin typeface="Arial"/>
                  <a:ea typeface="+mn-ea"/>
                  <a:cs typeface="+mn-cs"/>
                </a:rPr>
                <a:t>ISO 20252:2019</a:t>
              </a:r>
              <a:endParaRPr kumimoji="0" lang="en-GB" sz="1200" b="0" i="0" u="none" strike="noStrike" kern="1200" cap="none" spc="0" normalizeH="0" baseline="0" noProof="0" dirty="0">
                <a:ln>
                  <a:noFill/>
                </a:ln>
                <a:solidFill>
                  <a:srgbClr val="002554"/>
                </a:solidFill>
                <a:effectLst/>
                <a:uLnTx/>
                <a:uFillTx/>
                <a:latin typeface="Arial"/>
                <a:ea typeface="+mn-ea"/>
                <a:cs typeface="+mn-cs"/>
              </a:endParaRPr>
            </a:p>
          </p:txBody>
        </p:sp>
        <p:sp>
          <p:nvSpPr>
            <p:cNvPr id="59" name="Freeform: Shape 58">
              <a:extLst>
                <a:ext uri="{FF2B5EF4-FFF2-40B4-BE49-F238E27FC236}">
                  <a16:creationId xmlns:a16="http://schemas.microsoft.com/office/drawing/2014/main" id="{A1B6D152-741E-4388-9002-272E8086C8D7}"/>
                </a:ext>
              </a:extLst>
            </p:cNvPr>
            <p:cNvSpPr/>
            <p:nvPr/>
          </p:nvSpPr>
          <p:spPr>
            <a:xfrm>
              <a:off x="8528910" y="2210805"/>
              <a:ext cx="2737070" cy="601356"/>
            </a:xfrm>
            <a:custGeom>
              <a:avLst/>
              <a:gdLst>
                <a:gd name="connsiteX0" fmla="*/ 227587 w 2737070"/>
                <a:gd name="connsiteY0" fmla="*/ 0 h 601356"/>
                <a:gd name="connsiteX1" fmla="*/ 2509483 w 2737070"/>
                <a:gd name="connsiteY1" fmla="*/ 0 h 601356"/>
                <a:gd name="connsiteX2" fmla="*/ 2737070 w 2737070"/>
                <a:gd name="connsiteY2" fmla="*/ 227587 h 601356"/>
                <a:gd name="connsiteX3" fmla="*/ 2737070 w 2737070"/>
                <a:gd name="connsiteY3" fmla="*/ 601356 h 601356"/>
                <a:gd name="connsiteX4" fmla="*/ 0 w 2737070"/>
                <a:gd name="connsiteY4" fmla="*/ 601356 h 601356"/>
                <a:gd name="connsiteX5" fmla="*/ 0 w 2737070"/>
                <a:gd name="connsiteY5" fmla="*/ 227587 h 601356"/>
                <a:gd name="connsiteX6" fmla="*/ 227587 w 2737070"/>
                <a:gd name="connsiteY6" fmla="*/ 0 h 601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37070" h="601356">
                  <a:moveTo>
                    <a:pt x="227587" y="0"/>
                  </a:moveTo>
                  <a:lnTo>
                    <a:pt x="2509483" y="0"/>
                  </a:lnTo>
                  <a:cubicBezTo>
                    <a:pt x="2635176" y="0"/>
                    <a:pt x="2737070" y="101894"/>
                    <a:pt x="2737070" y="227587"/>
                  </a:cubicBezTo>
                  <a:lnTo>
                    <a:pt x="2737070" y="601356"/>
                  </a:lnTo>
                  <a:lnTo>
                    <a:pt x="0" y="601356"/>
                  </a:lnTo>
                  <a:lnTo>
                    <a:pt x="0" y="227587"/>
                  </a:lnTo>
                  <a:cubicBezTo>
                    <a:pt x="0" y="101894"/>
                    <a:pt x="101894" y="0"/>
                    <a:pt x="22758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9144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all" spc="0" normalizeH="0" baseline="0" noProof="0" dirty="0">
                  <a:ln>
                    <a:noFill/>
                  </a:ln>
                  <a:solidFill>
                    <a:prstClr val="white"/>
                  </a:solidFill>
                  <a:effectLst/>
                  <a:uLnTx/>
                  <a:uFillTx/>
                  <a:latin typeface="Arial Black"/>
                  <a:ea typeface="+mn-ea"/>
                  <a:cs typeface="+mn-cs"/>
                </a:rPr>
                <a:t>ISO</a:t>
              </a:r>
            </a:p>
          </p:txBody>
        </p:sp>
        <p:pic>
          <p:nvPicPr>
            <p:cNvPr id="39" name="Picture Placeholder 89">
              <a:extLst>
                <a:ext uri="{FF2B5EF4-FFF2-40B4-BE49-F238E27FC236}">
                  <a16:creationId xmlns:a16="http://schemas.microsoft.com/office/drawing/2014/main" id="{645DC143-5062-4A0F-BD3F-4068C1CCC6EF}"/>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108" r="108"/>
            <a:stretch/>
          </p:blipFill>
          <p:spPr>
            <a:xfrm>
              <a:off x="3319139" y="5046678"/>
              <a:ext cx="1530350" cy="703209"/>
            </a:xfrm>
            <a:prstGeom prst="rect">
              <a:avLst/>
            </a:prstGeom>
          </p:spPr>
        </p:pic>
        <p:pic>
          <p:nvPicPr>
            <p:cNvPr id="40" name="Picture Placeholder 85">
              <a:extLst>
                <a:ext uri="{FF2B5EF4-FFF2-40B4-BE49-F238E27FC236}">
                  <a16:creationId xmlns:a16="http://schemas.microsoft.com/office/drawing/2014/main" id="{7B5DBC19-5ED3-4F6B-B814-D619B0AA778D}"/>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t="119" b="119"/>
            <a:stretch/>
          </p:blipFill>
          <p:spPr>
            <a:xfrm>
              <a:off x="6189499" y="5046677"/>
              <a:ext cx="1602761" cy="703209"/>
            </a:xfrm>
            <a:prstGeom prst="rect">
              <a:avLst/>
            </a:prstGeom>
          </p:spPr>
        </p:pic>
        <p:pic>
          <p:nvPicPr>
            <p:cNvPr id="41" name="Picture Placeholder 93">
              <a:extLst>
                <a:ext uri="{FF2B5EF4-FFF2-40B4-BE49-F238E27FC236}">
                  <a16:creationId xmlns:a16="http://schemas.microsoft.com/office/drawing/2014/main" id="{5E0083D9-36BD-457A-BBA6-339650E91AC1}"/>
                </a:ext>
              </a:extLst>
            </p:cNvPr>
            <p:cNvPicPr>
              <a:picLocks noChangeAspect="1" noChangeArrowheads="1"/>
            </p:cNvPicPr>
            <p:nvPr/>
          </p:nvPicPr>
          <p:blipFill rotWithShape="1">
            <a:blip r:embed="rId5" cstate="screen">
              <a:extLst>
                <a:ext uri="{28A0092B-C50C-407E-A947-70E740481C1C}">
                  <a14:useLocalDpi xmlns:a14="http://schemas.microsoft.com/office/drawing/2010/main" val="0"/>
                </a:ext>
              </a:extLst>
            </a:blip>
            <a:srcRect l="-16118" r="-16118"/>
            <a:stretch/>
          </p:blipFill>
          <p:spPr>
            <a:xfrm>
              <a:off x="9073113" y="5036606"/>
              <a:ext cx="1648665" cy="723350"/>
            </a:xfrm>
            <a:prstGeom prst="rect">
              <a:avLst/>
            </a:prstGeom>
          </p:spPr>
        </p:pic>
        <p:cxnSp>
          <p:nvCxnSpPr>
            <p:cNvPr id="8" name="Straight Connector 7">
              <a:extLst>
                <a:ext uri="{FF2B5EF4-FFF2-40B4-BE49-F238E27FC236}">
                  <a16:creationId xmlns:a16="http://schemas.microsoft.com/office/drawing/2014/main" id="{A2290B1D-7D02-4838-B32E-B3FD8D22BB66}"/>
                </a:ext>
              </a:extLst>
            </p:cNvPr>
            <p:cNvCxnSpPr>
              <a:cxnSpLocks/>
            </p:cNvCxnSpPr>
            <p:nvPr/>
          </p:nvCxnSpPr>
          <p:spPr>
            <a:xfrm>
              <a:off x="2923026" y="4910328"/>
              <a:ext cx="2322576"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51392518-9CF2-47AD-AD10-AE09AFCABC19}"/>
                </a:ext>
              </a:extLst>
            </p:cNvPr>
            <p:cNvCxnSpPr>
              <a:cxnSpLocks/>
            </p:cNvCxnSpPr>
            <p:nvPr/>
          </p:nvCxnSpPr>
          <p:spPr>
            <a:xfrm>
              <a:off x="5829591" y="4910328"/>
              <a:ext cx="2322576"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57B77265-77A3-4479-83E5-0F59B7FE4A41}"/>
                </a:ext>
              </a:extLst>
            </p:cNvPr>
            <p:cNvCxnSpPr>
              <a:cxnSpLocks/>
            </p:cNvCxnSpPr>
            <p:nvPr/>
          </p:nvCxnSpPr>
          <p:spPr>
            <a:xfrm>
              <a:off x="8736157" y="4910328"/>
              <a:ext cx="2322576"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172489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ZoneTexte 18">
            <a:extLst>
              <a:ext uri="{FF2B5EF4-FFF2-40B4-BE49-F238E27FC236}">
                <a16:creationId xmlns:a16="http://schemas.microsoft.com/office/drawing/2014/main" id="{0E136943-8177-4DA9-8B48-8C1D088B10FB}"/>
              </a:ext>
            </a:extLst>
          </p:cNvPr>
          <p:cNvSpPr txBox="1"/>
          <p:nvPr/>
        </p:nvSpPr>
        <p:spPr>
          <a:xfrm>
            <a:off x="587468" y="987684"/>
            <a:ext cx="3219426" cy="523220"/>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prstClr val="white"/>
                </a:solidFill>
                <a:effectLst/>
                <a:uLnTx/>
                <a:uFillTx/>
                <a:latin typeface="Arial"/>
                <a:ea typeface="+mn-ea"/>
                <a:cs typeface="+mn-cs"/>
              </a:rPr>
              <a:t>ABOUT IPSOS</a:t>
            </a:r>
          </a:p>
        </p:txBody>
      </p:sp>
      <p:sp>
        <p:nvSpPr>
          <p:cNvPr id="20" name="ZoneTexte 19">
            <a:extLst>
              <a:ext uri="{FF2B5EF4-FFF2-40B4-BE49-F238E27FC236}">
                <a16:creationId xmlns:a16="http://schemas.microsoft.com/office/drawing/2014/main" id="{E5CD3CC3-D6A9-4843-BAA5-63B9D755CE94}"/>
              </a:ext>
            </a:extLst>
          </p:cNvPr>
          <p:cNvSpPr txBox="1"/>
          <p:nvPr/>
        </p:nvSpPr>
        <p:spPr>
          <a:xfrm>
            <a:off x="479376" y="1817093"/>
            <a:ext cx="4753004" cy="3225430"/>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Arial"/>
                <a:ea typeface="+mn-ea"/>
                <a:cs typeface="+mn-cs"/>
              </a:rPr>
              <a:t>Ipsos is the third largest market research company in the world, present in 90 markets and employing more than 18,000 people.</a:t>
            </a:r>
            <a:endParaRPr kumimoji="0" lang="fr-FR" sz="12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Arial"/>
                <a:ea typeface="+mn-ea"/>
                <a:cs typeface="+mn-cs"/>
              </a:rPr>
              <a:t>Our research professionals, analysts and scientists have built unique multi-specialist capabilities that provide powerful insights into the actions, opinions and motivations of citizens, consumers, patients, customers or employees. Our 75 business solutions are based on primary data coming from our surveys, social media monitoring, and qualitative or observational techniques.</a:t>
            </a:r>
            <a:endParaRPr kumimoji="0" lang="fr-FR" sz="12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Arial"/>
                <a:ea typeface="+mn-ea"/>
                <a:cs typeface="+mn-cs"/>
              </a:rPr>
              <a:t>“Game Changers” – our tagline – summarises our ambition to help our 5,000 clients to navigate more easily our deeply changing world.</a:t>
            </a:r>
            <a:endParaRPr kumimoji="0" lang="fr-FR" sz="12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Arial"/>
                <a:ea typeface="+mn-ea"/>
                <a:cs typeface="+mn-cs"/>
              </a:rPr>
              <a:t>Founded in France in 1975, Ipsos is listed on the Euronext Paris since July 1st, 1999. The company is part of the SBF 120 and the Mid-60 index and is eligible for the Deferred Settlement Service (SRD).</a:t>
            </a:r>
            <a:endParaRPr kumimoji="0" lang="fr-FR" sz="12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prstClr val="white"/>
                </a:solidFill>
                <a:effectLst/>
                <a:uLnTx/>
                <a:uFillTx/>
                <a:latin typeface="Arial"/>
                <a:ea typeface="+mn-ea"/>
                <a:cs typeface="+mn-cs"/>
              </a:rPr>
              <a:t>ISIN code FR0000073298, Reuters ISOS.PA, Bloomberg IPS:FP</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rial"/>
                <a:ea typeface="+mn-ea"/>
                <a:cs typeface="+mn-cs"/>
              </a:rPr>
              <a:t>www.ipsos.com</a:t>
            </a:r>
          </a:p>
        </p:txBody>
      </p:sp>
      <p:sp>
        <p:nvSpPr>
          <p:cNvPr id="21" name="ZoneTexte 20">
            <a:extLst>
              <a:ext uri="{FF2B5EF4-FFF2-40B4-BE49-F238E27FC236}">
                <a16:creationId xmlns:a16="http://schemas.microsoft.com/office/drawing/2014/main" id="{D89FBBE5-D1FA-4410-B71A-108B0858767A}"/>
              </a:ext>
            </a:extLst>
          </p:cNvPr>
          <p:cNvSpPr txBox="1"/>
          <p:nvPr/>
        </p:nvSpPr>
        <p:spPr>
          <a:xfrm>
            <a:off x="6708068" y="987684"/>
            <a:ext cx="4253509" cy="523220"/>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rgbClr val="2F469C"/>
                </a:solidFill>
                <a:effectLst/>
                <a:uLnTx/>
                <a:uFillTx/>
                <a:latin typeface="Arial"/>
                <a:ea typeface="+mn-ea"/>
                <a:cs typeface="+mn-cs"/>
              </a:rPr>
              <a:t>GAME CHANGERS</a:t>
            </a:r>
          </a:p>
        </p:txBody>
      </p:sp>
      <p:sp>
        <p:nvSpPr>
          <p:cNvPr id="22" name="ZoneTexte 21">
            <a:extLst>
              <a:ext uri="{FF2B5EF4-FFF2-40B4-BE49-F238E27FC236}">
                <a16:creationId xmlns:a16="http://schemas.microsoft.com/office/drawing/2014/main" id="{301C559C-1139-4318-9106-2EC1DBA54D80}"/>
              </a:ext>
            </a:extLst>
          </p:cNvPr>
          <p:cNvSpPr txBox="1"/>
          <p:nvPr/>
        </p:nvSpPr>
        <p:spPr>
          <a:xfrm>
            <a:off x="6708068" y="1817092"/>
            <a:ext cx="4464972" cy="3416320"/>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a:ea typeface="+mn-ea"/>
                <a:cs typeface="+mn-cs"/>
              </a:rPr>
              <a:t>In our world of rapid change, the need for reliable information</a:t>
            </a:r>
            <a:br>
              <a:rPr kumimoji="0" lang="en-US" sz="1200" b="0" i="0" u="none" strike="noStrike" kern="1200" cap="none" spc="0" normalizeH="0" baseline="0" noProof="0" dirty="0">
                <a:ln>
                  <a:noFill/>
                </a:ln>
                <a:solidFill>
                  <a:prstClr val="black"/>
                </a:solidFill>
                <a:effectLst/>
                <a:uLnTx/>
                <a:uFillTx/>
                <a:latin typeface="Arial"/>
                <a:ea typeface="+mn-ea"/>
                <a:cs typeface="+mn-cs"/>
              </a:rPr>
            </a:br>
            <a:r>
              <a:rPr kumimoji="0" lang="en-US" sz="1200" b="0" i="0" u="none" strike="noStrike" kern="1200" cap="none" spc="0" normalizeH="0" baseline="0" noProof="0" dirty="0">
                <a:ln>
                  <a:noFill/>
                </a:ln>
                <a:solidFill>
                  <a:prstClr val="black"/>
                </a:solidFill>
                <a:effectLst/>
                <a:uLnTx/>
                <a:uFillTx/>
                <a:latin typeface="Arial"/>
                <a:ea typeface="+mn-ea"/>
                <a:cs typeface="+mn-cs"/>
              </a:rPr>
              <a:t>to make confident decisions has never been greater. </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a:ea typeface="+mn-ea"/>
                <a:cs typeface="+mn-cs"/>
              </a:rPr>
              <a:t>At Ipsos we believe our clients need more than a data supplier, they need a partner who can produce accurate and relevant information and turn it into actionable truth.  </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a:ea typeface="+mn-ea"/>
                <a:cs typeface="+mn-cs"/>
              </a:rPr>
              <a:t>This is why our passionately curious experts not only provide the most precise measurement, but shape it to provide True Understanding of Society, Markets and People. </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a:ea typeface="+mn-ea"/>
                <a:cs typeface="+mn-cs"/>
              </a:rPr>
              <a:t>To do this we use the best of science, technology</a:t>
            </a:r>
            <a:br>
              <a:rPr kumimoji="0" lang="en-US" sz="1200" b="0" i="0" u="none" strike="noStrike" kern="1200" cap="none" spc="0" normalizeH="0" baseline="0" noProof="0" dirty="0">
                <a:ln>
                  <a:noFill/>
                </a:ln>
                <a:solidFill>
                  <a:prstClr val="black"/>
                </a:solidFill>
                <a:effectLst/>
                <a:uLnTx/>
                <a:uFillTx/>
                <a:latin typeface="Arial"/>
                <a:ea typeface="+mn-ea"/>
                <a:cs typeface="+mn-cs"/>
              </a:rPr>
            </a:br>
            <a:r>
              <a:rPr kumimoji="0" lang="en-US" sz="1200" b="0" i="0" u="none" strike="noStrike" kern="1200" cap="none" spc="0" normalizeH="0" baseline="0" noProof="0" dirty="0">
                <a:ln>
                  <a:noFill/>
                </a:ln>
                <a:solidFill>
                  <a:prstClr val="black"/>
                </a:solidFill>
                <a:effectLst/>
                <a:uLnTx/>
                <a:uFillTx/>
                <a:latin typeface="Arial"/>
                <a:ea typeface="+mn-ea"/>
                <a:cs typeface="+mn-cs"/>
              </a:rPr>
              <a:t>and know-how and apply the principles of security, simplicity, speed and  substance to everything we do.  </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a:ea typeface="+mn-ea"/>
                <a:cs typeface="+mn-cs"/>
              </a:rPr>
              <a:t>So that our clients can act faster, smarter and bolder. </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a:ea typeface="+mn-ea"/>
                <a:cs typeface="+mn-cs"/>
              </a:rPr>
              <a:t>Ultimately, success comes down to a simple truth:  </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a:ea typeface="+mn-ea"/>
                <a:cs typeface="+mn-cs"/>
              </a:rPr>
              <a:t>You act better when you are sure.</a:t>
            </a:r>
          </a:p>
        </p:txBody>
      </p:sp>
      <p:cxnSp>
        <p:nvCxnSpPr>
          <p:cNvPr id="14" name="Straight Connector 43">
            <a:extLst>
              <a:ext uri="{FF2B5EF4-FFF2-40B4-BE49-F238E27FC236}">
                <a16:creationId xmlns:a16="http://schemas.microsoft.com/office/drawing/2014/main" id="{F1A3D135-64D9-4691-9BE9-11E9EBA78490}"/>
              </a:ext>
            </a:extLst>
          </p:cNvPr>
          <p:cNvCxnSpPr>
            <a:cxnSpLocks/>
          </p:cNvCxnSpPr>
          <p:nvPr/>
        </p:nvCxnSpPr>
        <p:spPr>
          <a:xfrm>
            <a:off x="6708068" y="1620456"/>
            <a:ext cx="4176464" cy="0"/>
          </a:xfrm>
          <a:prstGeom prst="line">
            <a:avLst/>
          </a:prstGeom>
          <a:ln w="12700">
            <a:gradFill flip="none" rotWithShape="1">
              <a:gsLst>
                <a:gs pos="0">
                  <a:schemeClr val="bg2"/>
                </a:gs>
                <a:gs pos="100000">
                  <a:schemeClr val="bg2">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16" name="Straight Connector 43">
            <a:extLst>
              <a:ext uri="{FF2B5EF4-FFF2-40B4-BE49-F238E27FC236}">
                <a16:creationId xmlns:a16="http://schemas.microsoft.com/office/drawing/2014/main" id="{F59AF816-D4BC-4453-8D5D-2A4F36A0CC48}"/>
              </a:ext>
            </a:extLst>
          </p:cNvPr>
          <p:cNvCxnSpPr>
            <a:cxnSpLocks/>
          </p:cNvCxnSpPr>
          <p:nvPr/>
        </p:nvCxnSpPr>
        <p:spPr>
          <a:xfrm>
            <a:off x="497987" y="1620456"/>
            <a:ext cx="4445885" cy="0"/>
          </a:xfrm>
          <a:prstGeom prst="line">
            <a:avLst/>
          </a:prstGeom>
          <a:ln w="12700">
            <a:gradFill flip="none" rotWithShape="1">
              <a:gsLst>
                <a:gs pos="0">
                  <a:schemeClr val="bg1"/>
                </a:gs>
                <a:gs pos="100000">
                  <a:schemeClr val="bg1">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2603604A-A435-0AEA-9A49-D4A8CBA29F7C}"/>
              </a:ext>
            </a:extLst>
          </p:cNvPr>
          <p:cNvGrpSpPr/>
          <p:nvPr/>
        </p:nvGrpSpPr>
        <p:grpSpPr>
          <a:xfrm>
            <a:off x="479376" y="5232991"/>
            <a:ext cx="5256584" cy="859536"/>
            <a:chOff x="479376" y="5232991"/>
            <a:chExt cx="5256584" cy="859536"/>
          </a:xfrm>
        </p:grpSpPr>
        <p:pic>
          <p:nvPicPr>
            <p:cNvPr id="3" name="Picture 2" descr="A close-up of a logo&#10;&#10;Description automatically generated">
              <a:extLst>
                <a:ext uri="{FF2B5EF4-FFF2-40B4-BE49-F238E27FC236}">
                  <a16:creationId xmlns:a16="http://schemas.microsoft.com/office/drawing/2014/main" id="{242EF611-6C4D-8471-45E1-1A1C7DD1AFE2}"/>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479376" y="5232991"/>
              <a:ext cx="1481477" cy="859536"/>
            </a:xfrm>
            <a:prstGeom prst="rect">
              <a:avLst/>
            </a:prstGeom>
          </p:spPr>
        </p:pic>
        <p:sp>
          <p:nvSpPr>
            <p:cNvPr id="9" name="Rectangle 8">
              <a:extLst>
                <a:ext uri="{FF2B5EF4-FFF2-40B4-BE49-F238E27FC236}">
                  <a16:creationId xmlns:a16="http://schemas.microsoft.com/office/drawing/2014/main" id="{BA4AF4D8-BB80-9315-6136-0F2AD5A6FB28}"/>
                </a:ext>
              </a:extLst>
            </p:cNvPr>
            <p:cNvSpPr/>
            <p:nvPr/>
          </p:nvSpPr>
          <p:spPr>
            <a:xfrm>
              <a:off x="2045787" y="5344010"/>
              <a:ext cx="3690173" cy="637498"/>
            </a:xfrm>
            <a:prstGeom prst="rect">
              <a:avLst/>
            </a:prstGeom>
          </p:spPr>
          <p:txBody>
            <a:bodyPr wrap="square" lIns="0" tIns="0" rIns="0" bIns="0" anchor="ctr" anchorCtr="0">
              <a:normAutofit lnSpcReduction="10000"/>
            </a:bodyPr>
            <a:lstStyle/>
            <a:p>
              <a:pPr marL="0" marR="0" lvl="0" indent="0" algn="l" defTabSz="924282" rtl="0" eaLnBrk="1" fontAlgn="auto" latinLnBrk="0" hangingPunct="1">
                <a:lnSpc>
                  <a:spcPct val="100000"/>
                </a:lnSpc>
                <a:spcBef>
                  <a:spcPts val="0"/>
                </a:spcBef>
                <a:spcAft>
                  <a:spcPts val="0"/>
                </a:spcAft>
                <a:buClrTx/>
                <a:buSzTx/>
                <a:buFontTx/>
                <a:buNone/>
                <a:tabLst/>
                <a:defRPr/>
              </a:pPr>
              <a:r>
                <a:rPr kumimoji="0" lang="en-ZA" sz="1050" b="0" i="0" u="none" strike="noStrike" kern="1200" cap="none" spc="0" normalizeH="0" baseline="0" noProof="0" dirty="0">
                  <a:ln>
                    <a:noFill/>
                  </a:ln>
                  <a:solidFill>
                    <a:prstClr val="white"/>
                  </a:solidFill>
                  <a:effectLst/>
                  <a:uLnTx/>
                  <a:uFillTx/>
                  <a:latin typeface="Arial"/>
                  <a:ea typeface="+mn-ea"/>
                  <a:cs typeface="+mn-cs"/>
                </a:rPr>
                <a:t>Ipsos complies to ISO 20252 :2019 when executing a research project. Ipsos was certified by SGS United Kingdom Ltd, </a:t>
              </a:r>
              <a:r>
                <a:rPr kumimoji="0" lang="en-US" sz="1050" b="0" i="0" u="none" strike="noStrike" kern="1200" cap="none" spc="0" normalizeH="0" baseline="0" noProof="0" dirty="0">
                  <a:ln>
                    <a:noFill/>
                  </a:ln>
                  <a:solidFill>
                    <a:prstClr val="white"/>
                  </a:solidFill>
                  <a:effectLst/>
                  <a:uLnTx/>
                  <a:uFillTx/>
                  <a:latin typeface="Arial"/>
                  <a:ea typeface="+mn-ea"/>
                  <a:cs typeface="+mn-cs"/>
                </a:rPr>
                <a:t>list of certified characteristics available upon request or on </a:t>
              </a:r>
              <a:r>
                <a:rPr kumimoji="0" lang="en-US" sz="1050" b="0" i="0" u="none" strike="noStrike" kern="1200" cap="none" spc="0" normalizeH="0" baseline="0" noProof="0" dirty="0">
                  <a:ln>
                    <a:noFill/>
                  </a:ln>
                  <a:solidFill>
                    <a:prstClr val="white"/>
                  </a:solidFill>
                  <a:effectLst/>
                  <a:uLnTx/>
                  <a:uFillTx/>
                  <a:latin typeface="Arial"/>
                  <a:ea typeface="+mn-ea"/>
                  <a:cs typeface="+mn-cs"/>
                  <a:hlinkClick r:id="rId3">
                    <a:extLst>
                      <a:ext uri="{A12FA001-AC4F-418D-AE19-62706E023703}">
                        <ahyp:hlinkClr xmlns:ahyp="http://schemas.microsoft.com/office/drawing/2018/hyperlinkcolor" val="tx"/>
                      </a:ext>
                    </a:extLst>
                  </a:hlinkClick>
                </a:rPr>
                <a:t>www.sgs.com/standard</a:t>
              </a:r>
              <a:r>
                <a:rPr kumimoji="0" lang="en-US" sz="1050" b="0" i="0" u="none" strike="noStrike" kern="1200" cap="none" spc="0" normalizeH="0" baseline="0" noProof="0" dirty="0">
                  <a:ln>
                    <a:noFill/>
                  </a:ln>
                  <a:solidFill>
                    <a:prstClr val="white"/>
                  </a:solidFill>
                  <a:effectLst/>
                  <a:uLnTx/>
                  <a:uFillTx/>
                  <a:latin typeface="Arial"/>
                  <a:ea typeface="+mn-ea"/>
                  <a:cs typeface="+mn-cs"/>
                </a:rPr>
                <a:t>. </a:t>
              </a:r>
              <a:endParaRPr kumimoji="0" lang="en-GB" sz="1050" b="0" i="0" u="none" strike="noStrike" kern="1200" cap="none" spc="0" normalizeH="0" baseline="0" noProof="0" dirty="0">
                <a:ln>
                  <a:noFill/>
                </a:ln>
                <a:solidFill>
                  <a:prstClr val="white"/>
                </a:solidFill>
                <a:effectLst/>
                <a:uLnTx/>
                <a:uFillTx/>
                <a:latin typeface="Arial"/>
                <a:ea typeface="+mn-ea"/>
                <a:cs typeface="+mn-cs"/>
              </a:endParaRPr>
            </a:p>
          </p:txBody>
        </p:sp>
      </p:grpSp>
    </p:spTree>
    <p:extLst>
      <p:ext uri="{BB962C8B-B14F-4D97-AF65-F5344CB8AC3E}">
        <p14:creationId xmlns:p14="http://schemas.microsoft.com/office/powerpoint/2010/main" val="4353265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t 1" hidden="1">
            <a:extLst>
              <a:ext uri="{FF2B5EF4-FFF2-40B4-BE49-F238E27FC236}">
                <a16:creationId xmlns:a16="http://schemas.microsoft.com/office/drawing/2014/main" id="{FCF795EE-3FA0-4C18-AEA7-8FED66582CD9}"/>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532" imgH="530" progId="TCLayout.ActiveDocument.1">
                  <p:embed/>
                </p:oleObj>
              </mc:Choice>
              <mc:Fallback>
                <p:oleObj name="Diapositive think-cell" r:id="rId3" imgW="532" imgH="530" progId="TCLayout.ActiveDocument.1">
                  <p:embed/>
                  <p:pic>
                    <p:nvPicPr>
                      <p:cNvPr id="2" name="Objet 1" hidden="1">
                        <a:extLst>
                          <a:ext uri="{FF2B5EF4-FFF2-40B4-BE49-F238E27FC236}">
                            <a16:creationId xmlns:a16="http://schemas.microsoft.com/office/drawing/2014/main" id="{FCF795EE-3FA0-4C18-AEA7-8FED66582CD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Freeform 6">
            <a:extLst>
              <a:ext uri="{FF2B5EF4-FFF2-40B4-BE49-F238E27FC236}">
                <a16:creationId xmlns:a16="http://schemas.microsoft.com/office/drawing/2014/main" id="{B02AA6BD-B41F-44CF-886E-79AC768AE716}"/>
              </a:ext>
            </a:extLst>
          </p:cNvPr>
          <p:cNvSpPr>
            <a:spLocks noEditPoints="1"/>
          </p:cNvSpPr>
          <p:nvPr/>
        </p:nvSpPr>
        <p:spPr bwMode="auto">
          <a:xfrm>
            <a:off x="695325" y="857250"/>
            <a:ext cx="4081106" cy="3411972"/>
          </a:xfrm>
          <a:custGeom>
            <a:avLst/>
            <a:gdLst>
              <a:gd name="T0" fmla="*/ 659 w 1496"/>
              <a:gd name="T1" fmla="*/ 1022 h 1247"/>
              <a:gd name="T2" fmla="*/ 788 w 1496"/>
              <a:gd name="T3" fmla="*/ 1022 h 1247"/>
              <a:gd name="T4" fmla="*/ 472 w 1496"/>
              <a:gd name="T5" fmla="*/ 1079 h 1247"/>
              <a:gd name="T6" fmla="*/ 514 w 1496"/>
              <a:gd name="T7" fmla="*/ 959 h 1247"/>
              <a:gd name="T8" fmla="*/ 472 w 1496"/>
              <a:gd name="T9" fmla="*/ 1129 h 1247"/>
              <a:gd name="T10" fmla="*/ 523 w 1496"/>
              <a:gd name="T11" fmla="*/ 1242 h 1247"/>
              <a:gd name="T12" fmla="*/ 590 w 1496"/>
              <a:gd name="T13" fmla="*/ 1190 h 1247"/>
              <a:gd name="T14" fmla="*/ 592 w 1496"/>
              <a:gd name="T15" fmla="*/ 1034 h 1247"/>
              <a:gd name="T16" fmla="*/ 186 w 1496"/>
              <a:gd name="T17" fmla="*/ 1144 h 1247"/>
              <a:gd name="T18" fmla="*/ 304 w 1496"/>
              <a:gd name="T19" fmla="*/ 959 h 1247"/>
              <a:gd name="T20" fmla="*/ 259 w 1496"/>
              <a:gd name="T21" fmla="*/ 959 h 1247"/>
              <a:gd name="T22" fmla="*/ 74 w 1496"/>
              <a:gd name="T23" fmla="*/ 1242 h 1247"/>
              <a:gd name="T24" fmla="*/ 74 w 1496"/>
              <a:gd name="T25" fmla="*/ 1068 h 1247"/>
              <a:gd name="T26" fmla="*/ 0 w 1496"/>
              <a:gd name="T27" fmla="*/ 781 h 1247"/>
              <a:gd name="T28" fmla="*/ 146 w 1496"/>
              <a:gd name="T29" fmla="*/ 922 h 1247"/>
              <a:gd name="T30" fmla="*/ 100 w 1496"/>
              <a:gd name="T31" fmla="*/ 819 h 1247"/>
              <a:gd name="T32" fmla="*/ 103 w 1496"/>
              <a:gd name="T33" fmla="*/ 684 h 1247"/>
              <a:gd name="T34" fmla="*/ 106 w 1496"/>
              <a:gd name="T35" fmla="*/ 634 h 1247"/>
              <a:gd name="T36" fmla="*/ 72 w 1496"/>
              <a:gd name="T37" fmla="*/ 525 h 1247"/>
              <a:gd name="T38" fmla="*/ 96 w 1496"/>
              <a:gd name="T39" fmla="*/ 608 h 1247"/>
              <a:gd name="T40" fmla="*/ 120 w 1496"/>
              <a:gd name="T41" fmla="*/ 395 h 1247"/>
              <a:gd name="T42" fmla="*/ 5 w 1496"/>
              <a:gd name="T43" fmla="*/ 403 h 1247"/>
              <a:gd name="T44" fmla="*/ 75 w 1496"/>
              <a:gd name="T45" fmla="*/ 230 h 1247"/>
              <a:gd name="T46" fmla="*/ 116 w 1496"/>
              <a:gd name="T47" fmla="*/ 83 h 1247"/>
              <a:gd name="T48" fmla="*/ 92 w 1496"/>
              <a:gd name="T49" fmla="*/ 53 h 1247"/>
              <a:gd name="T50" fmla="*/ 190 w 1496"/>
              <a:gd name="T51" fmla="*/ 71 h 1247"/>
              <a:gd name="T52" fmla="*/ 112 w 1496"/>
              <a:gd name="T53" fmla="*/ 283 h 1247"/>
              <a:gd name="T54" fmla="*/ 387 w 1496"/>
              <a:gd name="T55" fmla="*/ 283 h 1247"/>
              <a:gd name="T56" fmla="*/ 378 w 1496"/>
              <a:gd name="T57" fmla="*/ 167 h 1247"/>
              <a:gd name="T58" fmla="*/ 384 w 1496"/>
              <a:gd name="T59" fmla="*/ 60 h 1247"/>
              <a:gd name="T60" fmla="*/ 403 w 1496"/>
              <a:gd name="T61" fmla="*/ 505 h 1247"/>
              <a:gd name="T62" fmla="*/ 307 w 1496"/>
              <a:gd name="T63" fmla="*/ 558 h 1247"/>
              <a:gd name="T64" fmla="*/ 211 w 1496"/>
              <a:gd name="T65" fmla="*/ 505 h 1247"/>
              <a:gd name="T66" fmla="*/ 313 w 1496"/>
              <a:gd name="T67" fmla="*/ 878 h 1247"/>
              <a:gd name="T68" fmla="*/ 414 w 1496"/>
              <a:gd name="T69" fmla="*/ 781 h 1247"/>
              <a:gd name="T70" fmla="*/ 414 w 1496"/>
              <a:gd name="T71" fmla="*/ 781 h 1247"/>
              <a:gd name="T72" fmla="*/ 502 w 1496"/>
              <a:gd name="T73" fmla="*/ 373 h 1247"/>
              <a:gd name="T74" fmla="*/ 631 w 1496"/>
              <a:gd name="T75" fmla="*/ 603 h 1247"/>
              <a:gd name="T76" fmla="*/ 619 w 1496"/>
              <a:gd name="T77" fmla="*/ 527 h 1247"/>
              <a:gd name="T78" fmla="*/ 543 w 1496"/>
              <a:gd name="T79" fmla="*/ 320 h 1247"/>
              <a:gd name="T80" fmla="*/ 502 w 1496"/>
              <a:gd name="T81" fmla="*/ 489 h 1247"/>
              <a:gd name="T82" fmla="*/ 553 w 1496"/>
              <a:gd name="T83" fmla="*/ 603 h 1247"/>
              <a:gd name="T84" fmla="*/ 720 w 1496"/>
              <a:gd name="T85" fmla="*/ 543 h 1247"/>
              <a:gd name="T86" fmla="*/ 720 w 1496"/>
              <a:gd name="T87" fmla="*/ 428 h 1247"/>
              <a:gd name="T88" fmla="*/ 646 w 1496"/>
              <a:gd name="T89" fmla="*/ 320 h 1247"/>
              <a:gd name="T90" fmla="*/ 908 w 1496"/>
              <a:gd name="T91" fmla="*/ 524 h 1247"/>
              <a:gd name="T92" fmla="*/ 993 w 1496"/>
              <a:gd name="T93" fmla="*/ 1242 h 1247"/>
              <a:gd name="T94" fmla="*/ 874 w 1496"/>
              <a:gd name="T95" fmla="*/ 1063 h 1247"/>
              <a:gd name="T96" fmla="*/ 874 w 1496"/>
              <a:gd name="T97" fmla="*/ 1242 h 1247"/>
              <a:gd name="T98" fmla="*/ 1016 w 1496"/>
              <a:gd name="T99" fmla="*/ 1242 h 1247"/>
              <a:gd name="T100" fmla="*/ 1089 w 1496"/>
              <a:gd name="T101" fmla="*/ 1125 h 1247"/>
              <a:gd name="T102" fmla="*/ 1089 w 1496"/>
              <a:gd name="T103" fmla="*/ 1019 h 1247"/>
              <a:gd name="T104" fmla="*/ 1016 w 1496"/>
              <a:gd name="T105" fmla="*/ 1242 h 1247"/>
              <a:gd name="T106" fmla="*/ 1281 w 1496"/>
              <a:gd name="T107" fmla="*/ 1012 h 1247"/>
              <a:gd name="T108" fmla="*/ 1410 w 1496"/>
              <a:gd name="T109" fmla="*/ 1242 h 1247"/>
              <a:gd name="T110" fmla="*/ 1398 w 1496"/>
              <a:gd name="T111" fmla="*/ 1166 h 1247"/>
              <a:gd name="T112" fmla="*/ 1323 w 1496"/>
              <a:gd name="T113" fmla="*/ 959 h 1247"/>
              <a:gd name="T114" fmla="*/ 1281 w 1496"/>
              <a:gd name="T115" fmla="*/ 1129 h 1247"/>
              <a:gd name="T116" fmla="*/ 1332 w 1496"/>
              <a:gd name="T117" fmla="*/ 1242 h 1247"/>
              <a:gd name="T118" fmla="*/ 1496 w 1496"/>
              <a:gd name="T119" fmla="*/ 1242 h 1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496" h="1247">
                <a:moveTo>
                  <a:pt x="788" y="959"/>
                </a:moveTo>
                <a:cubicBezTo>
                  <a:pt x="604" y="959"/>
                  <a:pt x="604" y="959"/>
                  <a:pt x="604" y="959"/>
                </a:cubicBezTo>
                <a:cubicBezTo>
                  <a:pt x="604" y="1022"/>
                  <a:pt x="604" y="1022"/>
                  <a:pt x="604" y="1022"/>
                </a:cubicBezTo>
                <a:cubicBezTo>
                  <a:pt x="659" y="1022"/>
                  <a:pt x="659" y="1022"/>
                  <a:pt x="659" y="1022"/>
                </a:cubicBezTo>
                <a:cubicBezTo>
                  <a:pt x="659" y="1242"/>
                  <a:pt x="659" y="1242"/>
                  <a:pt x="659" y="1242"/>
                </a:cubicBezTo>
                <a:cubicBezTo>
                  <a:pt x="733" y="1242"/>
                  <a:pt x="733" y="1242"/>
                  <a:pt x="733" y="1242"/>
                </a:cubicBezTo>
                <a:cubicBezTo>
                  <a:pt x="733" y="1022"/>
                  <a:pt x="733" y="1022"/>
                  <a:pt x="733" y="1022"/>
                </a:cubicBezTo>
                <a:cubicBezTo>
                  <a:pt x="788" y="1022"/>
                  <a:pt x="788" y="1022"/>
                  <a:pt x="788" y="1022"/>
                </a:cubicBezTo>
                <a:lnTo>
                  <a:pt x="788" y="959"/>
                </a:lnTo>
                <a:close/>
                <a:moveTo>
                  <a:pt x="518" y="1045"/>
                </a:moveTo>
                <a:cubicBezTo>
                  <a:pt x="518" y="1065"/>
                  <a:pt x="508" y="1079"/>
                  <a:pt x="487" y="1079"/>
                </a:cubicBezTo>
                <a:cubicBezTo>
                  <a:pt x="472" y="1079"/>
                  <a:pt x="472" y="1079"/>
                  <a:pt x="472" y="1079"/>
                </a:cubicBezTo>
                <a:cubicBezTo>
                  <a:pt x="472" y="1012"/>
                  <a:pt x="472" y="1012"/>
                  <a:pt x="472" y="1012"/>
                </a:cubicBezTo>
                <a:cubicBezTo>
                  <a:pt x="487" y="1012"/>
                  <a:pt x="487" y="1012"/>
                  <a:pt x="487" y="1012"/>
                </a:cubicBezTo>
                <a:cubicBezTo>
                  <a:pt x="509" y="1012"/>
                  <a:pt x="518" y="1022"/>
                  <a:pt x="518" y="1045"/>
                </a:cubicBezTo>
                <a:moveTo>
                  <a:pt x="514" y="959"/>
                </a:moveTo>
                <a:cubicBezTo>
                  <a:pt x="399" y="959"/>
                  <a:pt x="399" y="959"/>
                  <a:pt x="399" y="959"/>
                </a:cubicBezTo>
                <a:cubicBezTo>
                  <a:pt x="399" y="1242"/>
                  <a:pt x="399" y="1242"/>
                  <a:pt x="399" y="1242"/>
                </a:cubicBezTo>
                <a:cubicBezTo>
                  <a:pt x="472" y="1242"/>
                  <a:pt x="472" y="1242"/>
                  <a:pt x="472" y="1242"/>
                </a:cubicBezTo>
                <a:cubicBezTo>
                  <a:pt x="472" y="1129"/>
                  <a:pt x="472" y="1129"/>
                  <a:pt x="472" y="1129"/>
                </a:cubicBezTo>
                <a:cubicBezTo>
                  <a:pt x="492" y="1129"/>
                  <a:pt x="492" y="1129"/>
                  <a:pt x="492" y="1129"/>
                </a:cubicBezTo>
                <a:cubicBezTo>
                  <a:pt x="510" y="1129"/>
                  <a:pt x="516" y="1137"/>
                  <a:pt x="516" y="1169"/>
                </a:cubicBezTo>
                <a:cubicBezTo>
                  <a:pt x="516" y="1188"/>
                  <a:pt x="516" y="1188"/>
                  <a:pt x="516" y="1188"/>
                </a:cubicBezTo>
                <a:cubicBezTo>
                  <a:pt x="516" y="1200"/>
                  <a:pt x="516" y="1227"/>
                  <a:pt x="523" y="1242"/>
                </a:cubicBezTo>
                <a:cubicBezTo>
                  <a:pt x="602" y="1242"/>
                  <a:pt x="602" y="1242"/>
                  <a:pt x="602" y="1242"/>
                </a:cubicBezTo>
                <a:cubicBezTo>
                  <a:pt x="602" y="1238"/>
                  <a:pt x="602" y="1238"/>
                  <a:pt x="602" y="1238"/>
                </a:cubicBezTo>
                <a:cubicBezTo>
                  <a:pt x="597" y="1236"/>
                  <a:pt x="595" y="1232"/>
                  <a:pt x="593" y="1229"/>
                </a:cubicBezTo>
                <a:cubicBezTo>
                  <a:pt x="590" y="1224"/>
                  <a:pt x="590" y="1205"/>
                  <a:pt x="590" y="1190"/>
                </a:cubicBezTo>
                <a:cubicBezTo>
                  <a:pt x="590" y="1166"/>
                  <a:pt x="590" y="1166"/>
                  <a:pt x="590" y="1166"/>
                </a:cubicBezTo>
                <a:cubicBezTo>
                  <a:pt x="590" y="1128"/>
                  <a:pt x="579" y="1106"/>
                  <a:pt x="543" y="1102"/>
                </a:cubicBezTo>
                <a:cubicBezTo>
                  <a:pt x="543" y="1102"/>
                  <a:pt x="543" y="1102"/>
                  <a:pt x="543" y="1102"/>
                </a:cubicBezTo>
                <a:cubicBezTo>
                  <a:pt x="577" y="1096"/>
                  <a:pt x="592" y="1072"/>
                  <a:pt x="592" y="1034"/>
                </a:cubicBezTo>
                <a:cubicBezTo>
                  <a:pt x="592" y="991"/>
                  <a:pt x="570" y="959"/>
                  <a:pt x="514" y="959"/>
                </a:cubicBezTo>
                <a:moveTo>
                  <a:pt x="259" y="959"/>
                </a:moveTo>
                <a:cubicBezTo>
                  <a:pt x="186" y="959"/>
                  <a:pt x="186" y="959"/>
                  <a:pt x="186" y="959"/>
                </a:cubicBezTo>
                <a:cubicBezTo>
                  <a:pt x="186" y="1144"/>
                  <a:pt x="186" y="1144"/>
                  <a:pt x="186" y="1144"/>
                </a:cubicBezTo>
                <a:cubicBezTo>
                  <a:pt x="186" y="1224"/>
                  <a:pt x="220" y="1247"/>
                  <a:pt x="281" y="1247"/>
                </a:cubicBezTo>
                <a:cubicBezTo>
                  <a:pt x="343" y="1247"/>
                  <a:pt x="377" y="1224"/>
                  <a:pt x="377" y="1144"/>
                </a:cubicBezTo>
                <a:cubicBezTo>
                  <a:pt x="377" y="959"/>
                  <a:pt x="377" y="959"/>
                  <a:pt x="377" y="959"/>
                </a:cubicBezTo>
                <a:cubicBezTo>
                  <a:pt x="304" y="959"/>
                  <a:pt x="304" y="959"/>
                  <a:pt x="304" y="959"/>
                </a:cubicBezTo>
                <a:cubicBezTo>
                  <a:pt x="304" y="1163"/>
                  <a:pt x="304" y="1163"/>
                  <a:pt x="304" y="1163"/>
                </a:cubicBezTo>
                <a:cubicBezTo>
                  <a:pt x="304" y="1190"/>
                  <a:pt x="295" y="1198"/>
                  <a:pt x="281" y="1198"/>
                </a:cubicBezTo>
                <a:cubicBezTo>
                  <a:pt x="268" y="1198"/>
                  <a:pt x="259" y="1190"/>
                  <a:pt x="259" y="1163"/>
                </a:cubicBezTo>
                <a:lnTo>
                  <a:pt x="259" y="959"/>
                </a:lnTo>
                <a:close/>
                <a:moveTo>
                  <a:pt x="168" y="959"/>
                </a:moveTo>
                <a:cubicBezTo>
                  <a:pt x="1" y="959"/>
                  <a:pt x="1" y="959"/>
                  <a:pt x="1" y="959"/>
                </a:cubicBezTo>
                <a:cubicBezTo>
                  <a:pt x="1" y="1242"/>
                  <a:pt x="1" y="1242"/>
                  <a:pt x="1" y="1242"/>
                </a:cubicBezTo>
                <a:cubicBezTo>
                  <a:pt x="74" y="1242"/>
                  <a:pt x="74" y="1242"/>
                  <a:pt x="74" y="1242"/>
                </a:cubicBezTo>
                <a:cubicBezTo>
                  <a:pt x="74" y="1125"/>
                  <a:pt x="74" y="1125"/>
                  <a:pt x="74" y="1125"/>
                </a:cubicBezTo>
                <a:cubicBezTo>
                  <a:pt x="162" y="1125"/>
                  <a:pt x="162" y="1125"/>
                  <a:pt x="162" y="1125"/>
                </a:cubicBezTo>
                <a:cubicBezTo>
                  <a:pt x="162" y="1068"/>
                  <a:pt x="162" y="1068"/>
                  <a:pt x="162" y="1068"/>
                </a:cubicBezTo>
                <a:cubicBezTo>
                  <a:pt x="74" y="1068"/>
                  <a:pt x="74" y="1068"/>
                  <a:pt x="74" y="1068"/>
                </a:cubicBezTo>
                <a:cubicBezTo>
                  <a:pt x="74" y="1019"/>
                  <a:pt x="74" y="1019"/>
                  <a:pt x="74" y="1019"/>
                </a:cubicBezTo>
                <a:cubicBezTo>
                  <a:pt x="168" y="1019"/>
                  <a:pt x="168" y="1019"/>
                  <a:pt x="168" y="1019"/>
                </a:cubicBezTo>
                <a:lnTo>
                  <a:pt x="168" y="959"/>
                </a:lnTo>
                <a:close/>
                <a:moveTo>
                  <a:pt x="0" y="781"/>
                </a:moveTo>
                <a:cubicBezTo>
                  <a:pt x="0" y="874"/>
                  <a:pt x="7" y="928"/>
                  <a:pt x="82" y="928"/>
                </a:cubicBezTo>
                <a:cubicBezTo>
                  <a:pt x="107" y="928"/>
                  <a:pt x="133" y="922"/>
                  <a:pt x="143" y="897"/>
                </a:cubicBezTo>
                <a:cubicBezTo>
                  <a:pt x="144" y="897"/>
                  <a:pt x="144" y="897"/>
                  <a:pt x="144" y="897"/>
                </a:cubicBezTo>
                <a:cubicBezTo>
                  <a:pt x="146" y="922"/>
                  <a:pt x="146" y="922"/>
                  <a:pt x="146" y="922"/>
                </a:cubicBezTo>
                <a:cubicBezTo>
                  <a:pt x="195" y="922"/>
                  <a:pt x="195" y="922"/>
                  <a:pt x="195" y="922"/>
                </a:cubicBezTo>
                <a:cubicBezTo>
                  <a:pt x="195" y="769"/>
                  <a:pt x="195" y="769"/>
                  <a:pt x="195" y="769"/>
                </a:cubicBezTo>
                <a:cubicBezTo>
                  <a:pt x="100" y="769"/>
                  <a:pt x="100" y="769"/>
                  <a:pt x="100" y="769"/>
                </a:cubicBezTo>
                <a:cubicBezTo>
                  <a:pt x="100" y="819"/>
                  <a:pt x="100" y="819"/>
                  <a:pt x="100" y="819"/>
                </a:cubicBezTo>
                <a:cubicBezTo>
                  <a:pt x="126" y="819"/>
                  <a:pt x="126" y="819"/>
                  <a:pt x="126" y="819"/>
                </a:cubicBezTo>
                <a:cubicBezTo>
                  <a:pt x="126" y="868"/>
                  <a:pt x="117" y="878"/>
                  <a:pt x="102" y="878"/>
                </a:cubicBezTo>
                <a:cubicBezTo>
                  <a:pt x="79" y="878"/>
                  <a:pt x="77" y="857"/>
                  <a:pt x="77" y="781"/>
                </a:cubicBezTo>
                <a:cubicBezTo>
                  <a:pt x="77" y="704"/>
                  <a:pt x="79" y="684"/>
                  <a:pt x="103" y="684"/>
                </a:cubicBezTo>
                <a:cubicBezTo>
                  <a:pt x="112" y="684"/>
                  <a:pt x="117" y="688"/>
                  <a:pt x="120" y="696"/>
                </a:cubicBezTo>
                <a:cubicBezTo>
                  <a:pt x="123" y="704"/>
                  <a:pt x="124" y="715"/>
                  <a:pt x="124" y="729"/>
                </a:cubicBezTo>
                <a:cubicBezTo>
                  <a:pt x="195" y="729"/>
                  <a:pt x="195" y="729"/>
                  <a:pt x="195" y="729"/>
                </a:cubicBezTo>
                <a:cubicBezTo>
                  <a:pt x="195" y="660"/>
                  <a:pt x="158" y="634"/>
                  <a:pt x="106" y="634"/>
                </a:cubicBezTo>
                <a:cubicBezTo>
                  <a:pt x="19" y="634"/>
                  <a:pt x="0" y="686"/>
                  <a:pt x="0" y="781"/>
                </a:cubicBezTo>
                <a:moveTo>
                  <a:pt x="120" y="531"/>
                </a:moveTo>
                <a:cubicBezTo>
                  <a:pt x="120" y="547"/>
                  <a:pt x="112" y="558"/>
                  <a:pt x="97" y="558"/>
                </a:cubicBezTo>
                <a:cubicBezTo>
                  <a:pt x="82" y="558"/>
                  <a:pt x="72" y="550"/>
                  <a:pt x="72" y="525"/>
                </a:cubicBezTo>
                <a:cubicBezTo>
                  <a:pt x="72" y="519"/>
                  <a:pt x="72" y="519"/>
                  <a:pt x="72" y="519"/>
                </a:cubicBezTo>
                <a:cubicBezTo>
                  <a:pt x="1" y="519"/>
                  <a:pt x="1" y="519"/>
                  <a:pt x="1" y="519"/>
                </a:cubicBezTo>
                <a:cubicBezTo>
                  <a:pt x="1" y="529"/>
                  <a:pt x="1" y="529"/>
                  <a:pt x="1" y="529"/>
                </a:cubicBezTo>
                <a:cubicBezTo>
                  <a:pt x="1" y="587"/>
                  <a:pt x="35" y="608"/>
                  <a:pt x="96" y="608"/>
                </a:cubicBezTo>
                <a:cubicBezTo>
                  <a:pt x="161" y="608"/>
                  <a:pt x="196" y="581"/>
                  <a:pt x="196" y="521"/>
                </a:cubicBezTo>
                <a:cubicBezTo>
                  <a:pt x="196" y="418"/>
                  <a:pt x="76" y="445"/>
                  <a:pt x="76" y="389"/>
                </a:cubicBezTo>
                <a:cubicBezTo>
                  <a:pt x="76" y="376"/>
                  <a:pt x="83" y="364"/>
                  <a:pt x="99" y="364"/>
                </a:cubicBezTo>
                <a:cubicBezTo>
                  <a:pt x="113" y="364"/>
                  <a:pt x="120" y="378"/>
                  <a:pt x="120" y="395"/>
                </a:cubicBezTo>
                <a:cubicBezTo>
                  <a:pt x="120" y="401"/>
                  <a:pt x="120" y="401"/>
                  <a:pt x="120" y="401"/>
                </a:cubicBezTo>
                <a:cubicBezTo>
                  <a:pt x="189" y="401"/>
                  <a:pt x="189" y="401"/>
                  <a:pt x="189" y="401"/>
                </a:cubicBezTo>
                <a:cubicBezTo>
                  <a:pt x="189" y="341"/>
                  <a:pt x="162" y="314"/>
                  <a:pt x="97" y="314"/>
                </a:cubicBezTo>
                <a:cubicBezTo>
                  <a:pt x="35" y="314"/>
                  <a:pt x="5" y="346"/>
                  <a:pt x="5" y="403"/>
                </a:cubicBezTo>
                <a:cubicBezTo>
                  <a:pt x="5" y="503"/>
                  <a:pt x="120" y="475"/>
                  <a:pt x="120" y="531"/>
                </a:cubicBezTo>
                <a:moveTo>
                  <a:pt x="121" y="195"/>
                </a:moveTo>
                <a:cubicBezTo>
                  <a:pt x="121" y="218"/>
                  <a:pt x="109" y="230"/>
                  <a:pt x="95" y="230"/>
                </a:cubicBezTo>
                <a:cubicBezTo>
                  <a:pt x="75" y="230"/>
                  <a:pt x="75" y="230"/>
                  <a:pt x="75" y="230"/>
                </a:cubicBezTo>
                <a:cubicBezTo>
                  <a:pt x="75" y="161"/>
                  <a:pt x="75" y="161"/>
                  <a:pt x="75" y="161"/>
                </a:cubicBezTo>
                <a:cubicBezTo>
                  <a:pt x="95" y="161"/>
                  <a:pt x="95" y="161"/>
                  <a:pt x="95" y="161"/>
                </a:cubicBezTo>
                <a:cubicBezTo>
                  <a:pt x="109" y="161"/>
                  <a:pt x="121" y="173"/>
                  <a:pt x="121" y="195"/>
                </a:cubicBezTo>
                <a:moveTo>
                  <a:pt x="116" y="83"/>
                </a:moveTo>
                <a:cubicBezTo>
                  <a:pt x="116" y="98"/>
                  <a:pt x="107" y="111"/>
                  <a:pt x="92" y="111"/>
                </a:cubicBezTo>
                <a:cubicBezTo>
                  <a:pt x="75" y="111"/>
                  <a:pt x="75" y="111"/>
                  <a:pt x="75" y="111"/>
                </a:cubicBezTo>
                <a:cubicBezTo>
                  <a:pt x="75" y="53"/>
                  <a:pt x="75" y="53"/>
                  <a:pt x="75" y="53"/>
                </a:cubicBezTo>
                <a:cubicBezTo>
                  <a:pt x="92" y="53"/>
                  <a:pt x="92" y="53"/>
                  <a:pt x="92" y="53"/>
                </a:cubicBezTo>
                <a:cubicBezTo>
                  <a:pt x="107" y="53"/>
                  <a:pt x="116" y="67"/>
                  <a:pt x="116" y="83"/>
                </a:cubicBezTo>
                <a:moveTo>
                  <a:pt x="145" y="135"/>
                </a:moveTo>
                <a:cubicBezTo>
                  <a:pt x="145" y="134"/>
                  <a:pt x="145" y="134"/>
                  <a:pt x="145" y="134"/>
                </a:cubicBezTo>
                <a:cubicBezTo>
                  <a:pt x="176" y="128"/>
                  <a:pt x="190" y="101"/>
                  <a:pt x="190" y="71"/>
                </a:cubicBezTo>
                <a:cubicBezTo>
                  <a:pt x="190" y="28"/>
                  <a:pt x="165" y="0"/>
                  <a:pt x="112" y="0"/>
                </a:cubicBezTo>
                <a:cubicBezTo>
                  <a:pt x="1" y="0"/>
                  <a:pt x="1" y="0"/>
                  <a:pt x="1" y="0"/>
                </a:cubicBezTo>
                <a:cubicBezTo>
                  <a:pt x="1" y="283"/>
                  <a:pt x="1" y="283"/>
                  <a:pt x="1" y="283"/>
                </a:cubicBezTo>
                <a:cubicBezTo>
                  <a:pt x="112" y="283"/>
                  <a:pt x="112" y="283"/>
                  <a:pt x="112" y="283"/>
                </a:cubicBezTo>
                <a:cubicBezTo>
                  <a:pt x="174" y="283"/>
                  <a:pt x="197" y="249"/>
                  <a:pt x="197" y="200"/>
                </a:cubicBezTo>
                <a:cubicBezTo>
                  <a:pt x="197" y="170"/>
                  <a:pt x="182" y="139"/>
                  <a:pt x="145" y="135"/>
                </a:cubicBezTo>
                <a:moveTo>
                  <a:pt x="216" y="283"/>
                </a:moveTo>
                <a:cubicBezTo>
                  <a:pt x="387" y="283"/>
                  <a:pt x="387" y="283"/>
                  <a:pt x="387" y="283"/>
                </a:cubicBezTo>
                <a:cubicBezTo>
                  <a:pt x="387" y="223"/>
                  <a:pt x="387" y="223"/>
                  <a:pt x="387" y="223"/>
                </a:cubicBezTo>
                <a:cubicBezTo>
                  <a:pt x="290" y="223"/>
                  <a:pt x="290" y="223"/>
                  <a:pt x="290" y="223"/>
                </a:cubicBezTo>
                <a:cubicBezTo>
                  <a:pt x="290" y="167"/>
                  <a:pt x="290" y="167"/>
                  <a:pt x="290" y="167"/>
                </a:cubicBezTo>
                <a:cubicBezTo>
                  <a:pt x="378" y="167"/>
                  <a:pt x="378" y="167"/>
                  <a:pt x="378" y="167"/>
                </a:cubicBezTo>
                <a:cubicBezTo>
                  <a:pt x="378" y="109"/>
                  <a:pt x="378" y="109"/>
                  <a:pt x="378" y="109"/>
                </a:cubicBezTo>
                <a:cubicBezTo>
                  <a:pt x="290" y="109"/>
                  <a:pt x="290" y="109"/>
                  <a:pt x="290" y="109"/>
                </a:cubicBezTo>
                <a:cubicBezTo>
                  <a:pt x="290" y="60"/>
                  <a:pt x="290" y="60"/>
                  <a:pt x="290" y="60"/>
                </a:cubicBezTo>
                <a:cubicBezTo>
                  <a:pt x="384" y="60"/>
                  <a:pt x="384" y="60"/>
                  <a:pt x="384" y="60"/>
                </a:cubicBezTo>
                <a:cubicBezTo>
                  <a:pt x="384" y="0"/>
                  <a:pt x="384" y="0"/>
                  <a:pt x="384" y="0"/>
                </a:cubicBezTo>
                <a:cubicBezTo>
                  <a:pt x="216" y="0"/>
                  <a:pt x="216" y="0"/>
                  <a:pt x="216" y="0"/>
                </a:cubicBezTo>
                <a:lnTo>
                  <a:pt x="216" y="283"/>
                </a:lnTo>
                <a:close/>
                <a:moveTo>
                  <a:pt x="403" y="505"/>
                </a:moveTo>
                <a:cubicBezTo>
                  <a:pt x="403" y="320"/>
                  <a:pt x="403" y="320"/>
                  <a:pt x="403" y="320"/>
                </a:cubicBezTo>
                <a:cubicBezTo>
                  <a:pt x="329" y="320"/>
                  <a:pt x="329" y="320"/>
                  <a:pt x="329" y="320"/>
                </a:cubicBezTo>
                <a:cubicBezTo>
                  <a:pt x="329" y="524"/>
                  <a:pt x="329" y="524"/>
                  <a:pt x="329" y="524"/>
                </a:cubicBezTo>
                <a:cubicBezTo>
                  <a:pt x="329" y="551"/>
                  <a:pt x="321" y="558"/>
                  <a:pt x="307" y="558"/>
                </a:cubicBezTo>
                <a:cubicBezTo>
                  <a:pt x="293" y="558"/>
                  <a:pt x="285" y="551"/>
                  <a:pt x="285" y="524"/>
                </a:cubicBezTo>
                <a:cubicBezTo>
                  <a:pt x="285" y="320"/>
                  <a:pt x="285" y="320"/>
                  <a:pt x="285" y="320"/>
                </a:cubicBezTo>
                <a:cubicBezTo>
                  <a:pt x="211" y="320"/>
                  <a:pt x="211" y="320"/>
                  <a:pt x="211" y="320"/>
                </a:cubicBezTo>
                <a:cubicBezTo>
                  <a:pt x="211" y="505"/>
                  <a:pt x="211" y="505"/>
                  <a:pt x="211" y="505"/>
                </a:cubicBezTo>
                <a:cubicBezTo>
                  <a:pt x="211" y="585"/>
                  <a:pt x="245" y="608"/>
                  <a:pt x="307" y="608"/>
                </a:cubicBezTo>
                <a:cubicBezTo>
                  <a:pt x="369" y="608"/>
                  <a:pt x="403" y="585"/>
                  <a:pt x="403" y="505"/>
                </a:cubicBezTo>
                <a:moveTo>
                  <a:pt x="338" y="781"/>
                </a:moveTo>
                <a:cubicBezTo>
                  <a:pt x="338" y="857"/>
                  <a:pt x="335" y="878"/>
                  <a:pt x="313" y="878"/>
                </a:cubicBezTo>
                <a:cubicBezTo>
                  <a:pt x="290" y="878"/>
                  <a:pt x="288" y="857"/>
                  <a:pt x="288" y="781"/>
                </a:cubicBezTo>
                <a:cubicBezTo>
                  <a:pt x="288" y="704"/>
                  <a:pt x="290" y="684"/>
                  <a:pt x="313" y="684"/>
                </a:cubicBezTo>
                <a:cubicBezTo>
                  <a:pt x="335" y="684"/>
                  <a:pt x="338" y="704"/>
                  <a:pt x="338" y="781"/>
                </a:cubicBezTo>
                <a:moveTo>
                  <a:pt x="414" y="781"/>
                </a:moveTo>
                <a:cubicBezTo>
                  <a:pt x="414" y="675"/>
                  <a:pt x="388" y="634"/>
                  <a:pt x="313" y="634"/>
                </a:cubicBezTo>
                <a:cubicBezTo>
                  <a:pt x="237" y="634"/>
                  <a:pt x="212" y="675"/>
                  <a:pt x="212" y="781"/>
                </a:cubicBezTo>
                <a:cubicBezTo>
                  <a:pt x="212" y="887"/>
                  <a:pt x="237" y="928"/>
                  <a:pt x="313" y="928"/>
                </a:cubicBezTo>
                <a:cubicBezTo>
                  <a:pt x="388" y="928"/>
                  <a:pt x="414" y="887"/>
                  <a:pt x="414" y="781"/>
                </a:cubicBezTo>
                <a:moveTo>
                  <a:pt x="547" y="406"/>
                </a:moveTo>
                <a:cubicBezTo>
                  <a:pt x="547" y="426"/>
                  <a:pt x="538" y="439"/>
                  <a:pt x="516" y="439"/>
                </a:cubicBezTo>
                <a:cubicBezTo>
                  <a:pt x="502" y="439"/>
                  <a:pt x="502" y="439"/>
                  <a:pt x="502" y="439"/>
                </a:cubicBezTo>
                <a:cubicBezTo>
                  <a:pt x="502" y="373"/>
                  <a:pt x="502" y="373"/>
                  <a:pt x="502" y="373"/>
                </a:cubicBezTo>
                <a:cubicBezTo>
                  <a:pt x="516" y="373"/>
                  <a:pt x="516" y="373"/>
                  <a:pt x="516" y="373"/>
                </a:cubicBezTo>
                <a:cubicBezTo>
                  <a:pt x="538" y="373"/>
                  <a:pt x="547" y="383"/>
                  <a:pt x="547" y="406"/>
                </a:cubicBezTo>
                <a:moveTo>
                  <a:pt x="553" y="603"/>
                </a:moveTo>
                <a:cubicBezTo>
                  <a:pt x="631" y="603"/>
                  <a:pt x="631" y="603"/>
                  <a:pt x="631" y="603"/>
                </a:cubicBezTo>
                <a:cubicBezTo>
                  <a:pt x="631" y="599"/>
                  <a:pt x="631" y="599"/>
                  <a:pt x="631" y="599"/>
                </a:cubicBezTo>
                <a:cubicBezTo>
                  <a:pt x="626" y="596"/>
                  <a:pt x="625" y="593"/>
                  <a:pt x="623" y="590"/>
                </a:cubicBezTo>
                <a:cubicBezTo>
                  <a:pt x="619" y="585"/>
                  <a:pt x="619" y="566"/>
                  <a:pt x="619" y="551"/>
                </a:cubicBezTo>
                <a:cubicBezTo>
                  <a:pt x="619" y="527"/>
                  <a:pt x="619" y="527"/>
                  <a:pt x="619" y="527"/>
                </a:cubicBezTo>
                <a:cubicBezTo>
                  <a:pt x="619" y="489"/>
                  <a:pt x="608" y="466"/>
                  <a:pt x="573" y="463"/>
                </a:cubicBezTo>
                <a:cubicBezTo>
                  <a:pt x="573" y="462"/>
                  <a:pt x="573" y="462"/>
                  <a:pt x="573" y="462"/>
                </a:cubicBezTo>
                <a:cubicBezTo>
                  <a:pt x="606" y="457"/>
                  <a:pt x="621" y="433"/>
                  <a:pt x="621" y="395"/>
                </a:cubicBezTo>
                <a:cubicBezTo>
                  <a:pt x="621" y="351"/>
                  <a:pt x="600" y="320"/>
                  <a:pt x="543" y="320"/>
                </a:cubicBezTo>
                <a:cubicBezTo>
                  <a:pt x="428" y="320"/>
                  <a:pt x="428" y="320"/>
                  <a:pt x="428" y="320"/>
                </a:cubicBezTo>
                <a:cubicBezTo>
                  <a:pt x="428" y="603"/>
                  <a:pt x="428" y="603"/>
                  <a:pt x="428" y="603"/>
                </a:cubicBezTo>
                <a:cubicBezTo>
                  <a:pt x="502" y="603"/>
                  <a:pt x="502" y="603"/>
                  <a:pt x="502" y="603"/>
                </a:cubicBezTo>
                <a:cubicBezTo>
                  <a:pt x="502" y="489"/>
                  <a:pt x="502" y="489"/>
                  <a:pt x="502" y="489"/>
                </a:cubicBezTo>
                <a:cubicBezTo>
                  <a:pt x="521" y="489"/>
                  <a:pt x="521" y="489"/>
                  <a:pt x="521" y="489"/>
                </a:cubicBezTo>
                <a:cubicBezTo>
                  <a:pt x="539" y="489"/>
                  <a:pt x="545" y="498"/>
                  <a:pt x="545" y="530"/>
                </a:cubicBezTo>
                <a:cubicBezTo>
                  <a:pt x="545" y="549"/>
                  <a:pt x="545" y="549"/>
                  <a:pt x="545" y="549"/>
                </a:cubicBezTo>
                <a:cubicBezTo>
                  <a:pt x="545" y="561"/>
                  <a:pt x="545" y="588"/>
                  <a:pt x="553" y="603"/>
                </a:cubicBezTo>
                <a:moveTo>
                  <a:pt x="646" y="603"/>
                </a:moveTo>
                <a:cubicBezTo>
                  <a:pt x="818" y="603"/>
                  <a:pt x="818" y="603"/>
                  <a:pt x="818" y="603"/>
                </a:cubicBezTo>
                <a:cubicBezTo>
                  <a:pt x="818" y="543"/>
                  <a:pt x="818" y="543"/>
                  <a:pt x="818" y="543"/>
                </a:cubicBezTo>
                <a:cubicBezTo>
                  <a:pt x="720" y="543"/>
                  <a:pt x="720" y="543"/>
                  <a:pt x="720" y="543"/>
                </a:cubicBezTo>
                <a:cubicBezTo>
                  <a:pt x="720" y="486"/>
                  <a:pt x="720" y="486"/>
                  <a:pt x="720" y="486"/>
                </a:cubicBezTo>
                <a:cubicBezTo>
                  <a:pt x="808" y="486"/>
                  <a:pt x="808" y="486"/>
                  <a:pt x="808" y="486"/>
                </a:cubicBezTo>
                <a:cubicBezTo>
                  <a:pt x="808" y="428"/>
                  <a:pt x="808" y="428"/>
                  <a:pt x="808" y="428"/>
                </a:cubicBezTo>
                <a:cubicBezTo>
                  <a:pt x="720" y="428"/>
                  <a:pt x="720" y="428"/>
                  <a:pt x="720" y="428"/>
                </a:cubicBezTo>
                <a:cubicBezTo>
                  <a:pt x="720" y="380"/>
                  <a:pt x="720" y="380"/>
                  <a:pt x="720" y="380"/>
                </a:cubicBezTo>
                <a:cubicBezTo>
                  <a:pt x="814" y="380"/>
                  <a:pt x="814" y="380"/>
                  <a:pt x="814" y="380"/>
                </a:cubicBezTo>
                <a:cubicBezTo>
                  <a:pt x="814" y="320"/>
                  <a:pt x="814" y="320"/>
                  <a:pt x="814" y="320"/>
                </a:cubicBezTo>
                <a:cubicBezTo>
                  <a:pt x="646" y="320"/>
                  <a:pt x="646" y="320"/>
                  <a:pt x="646" y="320"/>
                </a:cubicBezTo>
                <a:lnTo>
                  <a:pt x="646" y="603"/>
                </a:lnTo>
                <a:close/>
                <a:moveTo>
                  <a:pt x="841" y="603"/>
                </a:moveTo>
                <a:cubicBezTo>
                  <a:pt x="908" y="603"/>
                  <a:pt x="908" y="603"/>
                  <a:pt x="908" y="603"/>
                </a:cubicBezTo>
                <a:cubicBezTo>
                  <a:pt x="908" y="524"/>
                  <a:pt x="908" y="524"/>
                  <a:pt x="908" y="524"/>
                </a:cubicBezTo>
                <a:cubicBezTo>
                  <a:pt x="841" y="524"/>
                  <a:pt x="841" y="524"/>
                  <a:pt x="841" y="524"/>
                </a:cubicBezTo>
                <a:lnTo>
                  <a:pt x="841" y="603"/>
                </a:lnTo>
                <a:close/>
                <a:moveTo>
                  <a:pt x="919" y="1242"/>
                </a:moveTo>
                <a:cubicBezTo>
                  <a:pt x="993" y="1242"/>
                  <a:pt x="993" y="1242"/>
                  <a:pt x="993" y="1242"/>
                </a:cubicBezTo>
                <a:cubicBezTo>
                  <a:pt x="993" y="959"/>
                  <a:pt x="993" y="959"/>
                  <a:pt x="993" y="959"/>
                </a:cubicBezTo>
                <a:cubicBezTo>
                  <a:pt x="919" y="959"/>
                  <a:pt x="919" y="959"/>
                  <a:pt x="919" y="959"/>
                </a:cubicBezTo>
                <a:cubicBezTo>
                  <a:pt x="919" y="1063"/>
                  <a:pt x="919" y="1063"/>
                  <a:pt x="919" y="1063"/>
                </a:cubicBezTo>
                <a:cubicBezTo>
                  <a:pt x="874" y="1063"/>
                  <a:pt x="874" y="1063"/>
                  <a:pt x="874" y="1063"/>
                </a:cubicBezTo>
                <a:cubicBezTo>
                  <a:pt x="874" y="959"/>
                  <a:pt x="874" y="959"/>
                  <a:pt x="874" y="959"/>
                </a:cubicBezTo>
                <a:cubicBezTo>
                  <a:pt x="800" y="959"/>
                  <a:pt x="800" y="959"/>
                  <a:pt x="800" y="959"/>
                </a:cubicBezTo>
                <a:cubicBezTo>
                  <a:pt x="800" y="1242"/>
                  <a:pt x="800" y="1242"/>
                  <a:pt x="800" y="1242"/>
                </a:cubicBezTo>
                <a:cubicBezTo>
                  <a:pt x="874" y="1242"/>
                  <a:pt x="874" y="1242"/>
                  <a:pt x="874" y="1242"/>
                </a:cubicBezTo>
                <a:cubicBezTo>
                  <a:pt x="874" y="1125"/>
                  <a:pt x="874" y="1125"/>
                  <a:pt x="874" y="1125"/>
                </a:cubicBezTo>
                <a:cubicBezTo>
                  <a:pt x="919" y="1125"/>
                  <a:pt x="919" y="1125"/>
                  <a:pt x="919" y="1125"/>
                </a:cubicBezTo>
                <a:lnTo>
                  <a:pt x="919" y="1242"/>
                </a:lnTo>
                <a:close/>
                <a:moveTo>
                  <a:pt x="1016" y="1242"/>
                </a:moveTo>
                <a:cubicBezTo>
                  <a:pt x="1187" y="1242"/>
                  <a:pt x="1187" y="1242"/>
                  <a:pt x="1187" y="1242"/>
                </a:cubicBezTo>
                <a:cubicBezTo>
                  <a:pt x="1187" y="1182"/>
                  <a:pt x="1187" y="1182"/>
                  <a:pt x="1187" y="1182"/>
                </a:cubicBezTo>
                <a:cubicBezTo>
                  <a:pt x="1089" y="1182"/>
                  <a:pt x="1089" y="1182"/>
                  <a:pt x="1089" y="1182"/>
                </a:cubicBezTo>
                <a:cubicBezTo>
                  <a:pt x="1089" y="1125"/>
                  <a:pt x="1089" y="1125"/>
                  <a:pt x="1089" y="1125"/>
                </a:cubicBezTo>
                <a:cubicBezTo>
                  <a:pt x="1177" y="1125"/>
                  <a:pt x="1177" y="1125"/>
                  <a:pt x="1177" y="1125"/>
                </a:cubicBezTo>
                <a:cubicBezTo>
                  <a:pt x="1177" y="1068"/>
                  <a:pt x="1177" y="1068"/>
                  <a:pt x="1177" y="1068"/>
                </a:cubicBezTo>
                <a:cubicBezTo>
                  <a:pt x="1089" y="1068"/>
                  <a:pt x="1089" y="1068"/>
                  <a:pt x="1089" y="1068"/>
                </a:cubicBezTo>
                <a:cubicBezTo>
                  <a:pt x="1089" y="1019"/>
                  <a:pt x="1089" y="1019"/>
                  <a:pt x="1089" y="1019"/>
                </a:cubicBezTo>
                <a:cubicBezTo>
                  <a:pt x="1183" y="1019"/>
                  <a:pt x="1183" y="1019"/>
                  <a:pt x="1183" y="1019"/>
                </a:cubicBezTo>
                <a:cubicBezTo>
                  <a:pt x="1183" y="959"/>
                  <a:pt x="1183" y="959"/>
                  <a:pt x="1183" y="959"/>
                </a:cubicBezTo>
                <a:cubicBezTo>
                  <a:pt x="1016" y="959"/>
                  <a:pt x="1016" y="959"/>
                  <a:pt x="1016" y="959"/>
                </a:cubicBezTo>
                <a:lnTo>
                  <a:pt x="1016" y="1242"/>
                </a:lnTo>
                <a:close/>
                <a:moveTo>
                  <a:pt x="1327" y="1045"/>
                </a:moveTo>
                <a:cubicBezTo>
                  <a:pt x="1327" y="1065"/>
                  <a:pt x="1317" y="1079"/>
                  <a:pt x="1296" y="1079"/>
                </a:cubicBezTo>
                <a:cubicBezTo>
                  <a:pt x="1281" y="1079"/>
                  <a:pt x="1281" y="1079"/>
                  <a:pt x="1281" y="1079"/>
                </a:cubicBezTo>
                <a:cubicBezTo>
                  <a:pt x="1281" y="1012"/>
                  <a:pt x="1281" y="1012"/>
                  <a:pt x="1281" y="1012"/>
                </a:cubicBezTo>
                <a:cubicBezTo>
                  <a:pt x="1295" y="1012"/>
                  <a:pt x="1295" y="1012"/>
                  <a:pt x="1295" y="1012"/>
                </a:cubicBezTo>
                <a:cubicBezTo>
                  <a:pt x="1317" y="1012"/>
                  <a:pt x="1327" y="1022"/>
                  <a:pt x="1327" y="1045"/>
                </a:cubicBezTo>
                <a:moveTo>
                  <a:pt x="1332" y="1242"/>
                </a:moveTo>
                <a:cubicBezTo>
                  <a:pt x="1410" y="1242"/>
                  <a:pt x="1410" y="1242"/>
                  <a:pt x="1410" y="1242"/>
                </a:cubicBezTo>
                <a:cubicBezTo>
                  <a:pt x="1410" y="1238"/>
                  <a:pt x="1410" y="1238"/>
                  <a:pt x="1410" y="1238"/>
                </a:cubicBezTo>
                <a:cubicBezTo>
                  <a:pt x="1405" y="1236"/>
                  <a:pt x="1404" y="1232"/>
                  <a:pt x="1402" y="1229"/>
                </a:cubicBezTo>
                <a:cubicBezTo>
                  <a:pt x="1398" y="1224"/>
                  <a:pt x="1398" y="1205"/>
                  <a:pt x="1398" y="1190"/>
                </a:cubicBezTo>
                <a:cubicBezTo>
                  <a:pt x="1398" y="1166"/>
                  <a:pt x="1398" y="1166"/>
                  <a:pt x="1398" y="1166"/>
                </a:cubicBezTo>
                <a:cubicBezTo>
                  <a:pt x="1398" y="1128"/>
                  <a:pt x="1388" y="1106"/>
                  <a:pt x="1352" y="1102"/>
                </a:cubicBezTo>
                <a:cubicBezTo>
                  <a:pt x="1352" y="1102"/>
                  <a:pt x="1352" y="1102"/>
                  <a:pt x="1352" y="1102"/>
                </a:cubicBezTo>
                <a:cubicBezTo>
                  <a:pt x="1386" y="1096"/>
                  <a:pt x="1400" y="1072"/>
                  <a:pt x="1400" y="1034"/>
                </a:cubicBezTo>
                <a:cubicBezTo>
                  <a:pt x="1400" y="991"/>
                  <a:pt x="1379" y="959"/>
                  <a:pt x="1323" y="959"/>
                </a:cubicBezTo>
                <a:cubicBezTo>
                  <a:pt x="1207" y="959"/>
                  <a:pt x="1207" y="959"/>
                  <a:pt x="1207" y="959"/>
                </a:cubicBezTo>
                <a:cubicBezTo>
                  <a:pt x="1207" y="1242"/>
                  <a:pt x="1207" y="1242"/>
                  <a:pt x="1207" y="1242"/>
                </a:cubicBezTo>
                <a:cubicBezTo>
                  <a:pt x="1281" y="1242"/>
                  <a:pt x="1281" y="1242"/>
                  <a:pt x="1281" y="1242"/>
                </a:cubicBezTo>
                <a:cubicBezTo>
                  <a:pt x="1281" y="1129"/>
                  <a:pt x="1281" y="1129"/>
                  <a:pt x="1281" y="1129"/>
                </a:cubicBezTo>
                <a:cubicBezTo>
                  <a:pt x="1300" y="1129"/>
                  <a:pt x="1300" y="1129"/>
                  <a:pt x="1300" y="1129"/>
                </a:cubicBezTo>
                <a:cubicBezTo>
                  <a:pt x="1318" y="1129"/>
                  <a:pt x="1325" y="1137"/>
                  <a:pt x="1325" y="1169"/>
                </a:cubicBezTo>
                <a:cubicBezTo>
                  <a:pt x="1325" y="1188"/>
                  <a:pt x="1325" y="1188"/>
                  <a:pt x="1325" y="1188"/>
                </a:cubicBezTo>
                <a:cubicBezTo>
                  <a:pt x="1325" y="1200"/>
                  <a:pt x="1325" y="1227"/>
                  <a:pt x="1332" y="1242"/>
                </a:cubicBezTo>
                <a:moveTo>
                  <a:pt x="1496" y="1163"/>
                </a:moveTo>
                <a:cubicBezTo>
                  <a:pt x="1429" y="1163"/>
                  <a:pt x="1429" y="1163"/>
                  <a:pt x="1429" y="1163"/>
                </a:cubicBezTo>
                <a:cubicBezTo>
                  <a:pt x="1429" y="1242"/>
                  <a:pt x="1429" y="1242"/>
                  <a:pt x="1429" y="1242"/>
                </a:cubicBezTo>
                <a:cubicBezTo>
                  <a:pt x="1496" y="1242"/>
                  <a:pt x="1496" y="1242"/>
                  <a:pt x="1496" y="1242"/>
                </a:cubicBezTo>
                <a:lnTo>
                  <a:pt x="1496" y="116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7252214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61840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F195789-C9DD-52D0-72EB-493BF840BF89}"/>
              </a:ext>
            </a:extLst>
          </p:cNvPr>
          <p:cNvSpPr>
            <a:spLocks noGrp="1"/>
          </p:cNvSpPr>
          <p:nvPr>
            <p:ph type="body" sz="quarter" idx="13"/>
          </p:nvPr>
        </p:nvSpPr>
        <p:spPr>
          <a:xfrm>
            <a:off x="10144965" y="91422"/>
            <a:ext cx="2047035" cy="4416594"/>
          </a:xfrm>
        </p:spPr>
        <p:txBody>
          <a:bodyPr/>
          <a:lstStyle/>
          <a:p>
            <a:r>
              <a:rPr lang="en-US" dirty="0"/>
              <a:t>1</a:t>
            </a:r>
            <a:endParaRPr lang="en-KE" dirty="0"/>
          </a:p>
        </p:txBody>
      </p:sp>
      <p:sp>
        <p:nvSpPr>
          <p:cNvPr id="4" name="Title 3">
            <a:extLst>
              <a:ext uri="{FF2B5EF4-FFF2-40B4-BE49-F238E27FC236}">
                <a16:creationId xmlns:a16="http://schemas.microsoft.com/office/drawing/2014/main" id="{1F0A3994-A182-49D0-ACF7-F130DACDA49D}"/>
              </a:ext>
            </a:extLst>
          </p:cNvPr>
          <p:cNvSpPr>
            <a:spLocks noGrp="1"/>
          </p:cNvSpPr>
          <p:nvPr>
            <p:ph type="title"/>
          </p:nvPr>
        </p:nvSpPr>
        <p:spPr>
          <a:xfrm>
            <a:off x="459207" y="546021"/>
            <a:ext cx="7551996" cy="1495346"/>
          </a:xfrm>
        </p:spPr>
        <p:txBody>
          <a:bodyPr/>
          <a:lstStyle/>
          <a:p>
            <a:r>
              <a:rPr lang="en-US" i="1" dirty="0">
                <a:effectLst>
                  <a:outerShdw blurRad="38100" dist="38100" dir="2700000" algn="tl">
                    <a:srgbClr val="000000">
                      <a:alpha val="43137"/>
                    </a:srgbClr>
                  </a:outerShdw>
                </a:effectLst>
              </a:rPr>
              <a:t>Man’s worries and concerns</a:t>
            </a:r>
            <a:endParaRPr lang="en-KE" i="1" dirty="0">
              <a:effectLst>
                <a:outerShdw blurRad="38100" dist="38100" dir="2700000" algn="tl">
                  <a:srgbClr val="000000">
                    <a:alpha val="43137"/>
                  </a:srgbClr>
                </a:outerShdw>
              </a:effectLst>
            </a:endParaRPr>
          </a:p>
        </p:txBody>
      </p:sp>
      <p:sp>
        <p:nvSpPr>
          <p:cNvPr id="3" name="Text Placeholder 2">
            <a:extLst>
              <a:ext uri="{FF2B5EF4-FFF2-40B4-BE49-F238E27FC236}">
                <a16:creationId xmlns:a16="http://schemas.microsoft.com/office/drawing/2014/main" id="{B86927AF-A909-3F22-13DF-109F8AC7A292}"/>
              </a:ext>
            </a:extLst>
          </p:cNvPr>
          <p:cNvSpPr>
            <a:spLocks noGrp="1"/>
          </p:cNvSpPr>
          <p:nvPr>
            <p:ph type="body" idx="1"/>
          </p:nvPr>
        </p:nvSpPr>
        <p:spPr>
          <a:xfrm>
            <a:off x="459207" y="3013765"/>
            <a:ext cx="7551996" cy="615553"/>
          </a:xfrm>
        </p:spPr>
        <p:txBody>
          <a:bodyPr/>
          <a:lstStyle/>
          <a:p>
            <a:r>
              <a:rPr lang="en-US" sz="4000" i="1" dirty="0">
                <a:effectLst>
                  <a:outerShdw blurRad="38100" dist="38100" dir="2700000" algn="tl">
                    <a:srgbClr val="000000">
                      <a:alpha val="43137"/>
                    </a:srgbClr>
                  </a:outerShdw>
                </a:effectLst>
              </a:rPr>
              <a:t>Global trends</a:t>
            </a:r>
            <a:endParaRPr lang="en-KE" sz="4000" dirty="0"/>
          </a:p>
        </p:txBody>
      </p:sp>
      <p:sp>
        <p:nvSpPr>
          <p:cNvPr id="2" name="Text Placeholder 7">
            <a:extLst>
              <a:ext uri="{FF2B5EF4-FFF2-40B4-BE49-F238E27FC236}">
                <a16:creationId xmlns:a16="http://schemas.microsoft.com/office/drawing/2014/main" id="{71E4E91E-56FE-AC1B-1197-B0A888AA1F8F}"/>
              </a:ext>
            </a:extLst>
          </p:cNvPr>
          <p:cNvSpPr txBox="1">
            <a:spLocks/>
          </p:cNvSpPr>
          <p:nvPr/>
        </p:nvSpPr>
        <p:spPr>
          <a:xfrm>
            <a:off x="272531" y="3893304"/>
            <a:ext cx="7551996" cy="369332"/>
          </a:xfrm>
          <a:prstGeom prst="rect">
            <a:avLst/>
          </a:prstGeom>
        </p:spPr>
        <p:txBody>
          <a:bodyPr vert="horz" lIns="108000" tIns="0" rIns="180000" bIns="0" rtlCol="0">
            <a:spAutoFit/>
          </a:bodyPr>
          <a:lstStyle>
            <a:lvl1pPr marL="0" indent="0" algn="l" defTabSz="914400" rtl="0" eaLnBrk="1" latinLnBrk="0" hangingPunct="1">
              <a:lnSpc>
                <a:spcPct val="100000"/>
              </a:lnSpc>
              <a:spcBef>
                <a:spcPts val="600"/>
              </a:spcBef>
              <a:buSzPct val="100000"/>
              <a:buFont typeface="Arial" panose="020B0604020202020204" pitchFamily="34" charset="0"/>
              <a:buNone/>
              <a:defRPr sz="2400" b="1" kern="1200">
                <a:solidFill>
                  <a:schemeClr val="bg1"/>
                </a:solidFill>
                <a:latin typeface="+mn-lt"/>
                <a:ea typeface="+mn-ea"/>
                <a:cs typeface="+mn-cs"/>
              </a:defRPr>
            </a:lvl1pPr>
            <a:lvl2pPr marL="457200" indent="0" algn="l" defTabSz="914400" rtl="0" eaLnBrk="1" latinLnBrk="0" hangingPunct="1">
              <a:lnSpc>
                <a:spcPct val="100000"/>
              </a:lnSpc>
              <a:spcBef>
                <a:spcPts val="600"/>
              </a:spcBef>
              <a:buSzPct val="80000"/>
              <a:buFontTx/>
              <a:buNone/>
              <a:defRPr sz="2000" kern="1200">
                <a:solidFill>
                  <a:schemeClr val="tx1">
                    <a:tint val="75000"/>
                  </a:schemeClr>
                </a:solidFill>
                <a:latin typeface="+mn-lt"/>
                <a:ea typeface="+mn-ea"/>
                <a:cs typeface="+mn-cs"/>
              </a:defRPr>
            </a:lvl2pPr>
            <a:lvl3pPr marL="914400" indent="0" algn="l" defTabSz="914400" rtl="0" eaLnBrk="1" latinLnBrk="0" hangingPunct="1">
              <a:lnSpc>
                <a:spcPct val="100000"/>
              </a:lnSpc>
              <a:spcBef>
                <a:spcPts val="6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HelveticaNeueLT Std Lt Cn" panose="020B040602020203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Pct val="100000"/>
              <a:buFont typeface="Arial" panose="020B0604020202020204" pitchFamily="34" charset="0"/>
              <a:buNone/>
              <a:tabLst/>
              <a:defRPr/>
            </a:pPr>
            <a:r>
              <a:rPr kumimoji="0" lang="en-US" sz="2400" b="1" i="0" u="none" strike="noStrike" kern="1200" cap="none" spc="0" normalizeH="0" baseline="0" noProof="0" dirty="0">
                <a:ln>
                  <a:noFill/>
                </a:ln>
                <a:solidFill>
                  <a:prstClr val="white"/>
                </a:solidFill>
                <a:effectLst/>
                <a:uLnTx/>
                <a:uFillTx/>
                <a:latin typeface="Arial"/>
                <a:ea typeface="+mn-ea"/>
                <a:cs typeface="+mn-cs"/>
              </a:rPr>
              <a:t>What worries the World? Kenyans?</a:t>
            </a:r>
            <a:endParaRPr kumimoji="0" lang="en-KE" sz="24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7012052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4" name="Output_1">
            <a:extLst>
              <a:ext uri="{FF2B5EF4-FFF2-40B4-BE49-F238E27FC236}">
                <a16:creationId xmlns:a16="http://schemas.microsoft.com/office/drawing/2014/main" id="{14464089-FF1A-408D-AB9A-9E0811BA99B5}"/>
              </a:ext>
            </a:extLst>
          </p:cNvPr>
          <p:cNvGraphicFramePr>
            <a:graphicFrameLocks noChangeAspect="1"/>
          </p:cNvGraphicFramePr>
          <p:nvPr/>
        </p:nvGraphicFramePr>
        <p:xfrm>
          <a:off x="263479" y="1479148"/>
          <a:ext cx="10692977" cy="342399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7" name="Table_1">
            <a:extLst>
              <a:ext uri="{FF2B5EF4-FFF2-40B4-BE49-F238E27FC236}">
                <a16:creationId xmlns:a16="http://schemas.microsoft.com/office/drawing/2014/main" id="{2C2A3B56-2A40-445B-9FEF-148665FEB332}"/>
              </a:ext>
            </a:extLst>
          </p:cNvPr>
          <p:cNvGraphicFramePr>
            <a:graphicFrameLocks noGrp="1"/>
          </p:cNvGraphicFramePr>
          <p:nvPr/>
        </p:nvGraphicFramePr>
        <p:xfrm>
          <a:off x="430225" y="4865276"/>
          <a:ext cx="8361090" cy="891979"/>
        </p:xfrm>
        <a:graphic>
          <a:graphicData uri="http://schemas.openxmlformats.org/drawingml/2006/table">
            <a:tbl>
              <a:tblPr firstRow="1" bandRow="1"/>
              <a:tblGrid>
                <a:gridCol w="1672218">
                  <a:extLst>
                    <a:ext uri="{9D8B030D-6E8A-4147-A177-3AD203B41FA5}">
                      <a16:colId xmlns:a16="http://schemas.microsoft.com/office/drawing/2014/main" val="2071783346"/>
                    </a:ext>
                  </a:extLst>
                </a:gridCol>
                <a:gridCol w="1672218">
                  <a:extLst>
                    <a:ext uri="{9D8B030D-6E8A-4147-A177-3AD203B41FA5}">
                      <a16:colId xmlns:a16="http://schemas.microsoft.com/office/drawing/2014/main" val="3960396387"/>
                    </a:ext>
                  </a:extLst>
                </a:gridCol>
                <a:gridCol w="1672218">
                  <a:extLst>
                    <a:ext uri="{9D8B030D-6E8A-4147-A177-3AD203B41FA5}">
                      <a16:colId xmlns:a16="http://schemas.microsoft.com/office/drawing/2014/main" val="1565111465"/>
                    </a:ext>
                  </a:extLst>
                </a:gridCol>
                <a:gridCol w="1672218">
                  <a:extLst>
                    <a:ext uri="{9D8B030D-6E8A-4147-A177-3AD203B41FA5}">
                      <a16:colId xmlns:a16="http://schemas.microsoft.com/office/drawing/2014/main" val="3512420646"/>
                    </a:ext>
                  </a:extLst>
                </a:gridCol>
                <a:gridCol w="1672218">
                  <a:extLst>
                    <a:ext uri="{9D8B030D-6E8A-4147-A177-3AD203B41FA5}">
                      <a16:colId xmlns:a16="http://schemas.microsoft.com/office/drawing/2014/main" val="540542818"/>
                    </a:ext>
                  </a:extLst>
                </a:gridCol>
              </a:tblGrid>
              <a:tr h="117776">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endParaRPr lang="en-GB" sz="1050">
                        <a:solidFill>
                          <a:schemeClr val="tx1"/>
                        </a:solidFill>
                        <a:latin typeface="+mn-lt"/>
                      </a:endParaRPr>
                    </a:p>
                  </a:txBody>
                  <a:tcPr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endParaRPr lang="en-GB" sz="1050">
                        <a:solidFill>
                          <a:schemeClr val="tx1"/>
                        </a:solidFill>
                        <a:latin typeface="+mn-lt"/>
                      </a:endParaRPr>
                    </a:p>
                  </a:txBody>
                  <a:tcPr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endParaRPr lang="en-GB" sz="1050">
                        <a:solidFill>
                          <a:schemeClr val="tx1"/>
                        </a:solidFill>
                        <a:latin typeface="+mn-lt"/>
                      </a:endParaRPr>
                    </a:p>
                  </a:txBody>
                  <a:tcPr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endParaRPr lang="en-GB" sz="1050">
                        <a:solidFill>
                          <a:schemeClr val="tx1"/>
                        </a:solidFill>
                        <a:latin typeface="+mn-lt"/>
                      </a:endParaRPr>
                    </a:p>
                  </a:txBody>
                  <a:tcPr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endParaRPr lang="en-GB" sz="1050">
                        <a:solidFill>
                          <a:schemeClr val="tx1"/>
                        </a:solidFill>
                        <a:latin typeface="+mn-lt"/>
                      </a:endParaRPr>
                    </a:p>
                  </a:txBody>
                  <a:tcPr marT="0"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926882258"/>
                  </a:ext>
                </a:extLst>
              </a:tr>
              <a:tr h="185076">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endParaRPr lang="en-GB" sz="1050">
                        <a:solidFill>
                          <a:schemeClr val="tx1"/>
                        </a:solidFill>
                        <a:latin typeface="+mn-lt"/>
                      </a:endParaRPr>
                    </a:p>
                  </a:txBody>
                  <a:tcPr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endParaRPr lang="en-GB" sz="1050">
                        <a:solidFill>
                          <a:schemeClr val="tx1"/>
                        </a:solidFill>
                        <a:latin typeface="+mn-lt"/>
                      </a:endParaRPr>
                    </a:p>
                  </a:txBody>
                  <a:tcPr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endParaRPr lang="en-GB" sz="1050">
                        <a:solidFill>
                          <a:schemeClr val="tx1"/>
                        </a:solidFill>
                        <a:latin typeface="+mn-lt"/>
                      </a:endParaRPr>
                    </a:p>
                  </a:txBody>
                  <a:tcPr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endParaRPr lang="en-GB" sz="1050">
                        <a:solidFill>
                          <a:schemeClr val="tx1"/>
                        </a:solidFill>
                        <a:latin typeface="+mn-lt"/>
                      </a:endParaRPr>
                    </a:p>
                  </a:txBody>
                  <a:tcPr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endParaRPr lang="en-GB" sz="1050">
                        <a:solidFill>
                          <a:schemeClr val="tx1"/>
                        </a:solidFill>
                        <a:latin typeface="+mn-lt"/>
                      </a:endParaRPr>
                    </a:p>
                  </a:txBody>
                  <a:tcPr marT="0"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499368404"/>
                  </a:ext>
                </a:extLst>
              </a:tr>
              <a:tr h="48049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GB" sz="1200" b="1">
                          <a:solidFill>
                            <a:schemeClr val="accent4"/>
                          </a:solidFill>
                          <a:latin typeface="+mn-lt"/>
                        </a:rPr>
                        <a:t>Inflation</a:t>
                      </a:r>
                    </a:p>
                  </a:txBody>
                  <a:tcPr marL="72000" marT="18000" marB="0">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GB" sz="1200" b="1" kern="1200" cap="none" baseline="0">
                          <a:solidFill>
                            <a:schemeClr val="accent1"/>
                          </a:solidFill>
                          <a:latin typeface="+mn-lt"/>
                          <a:ea typeface="+mn-ea"/>
                          <a:cs typeface="+mn-cs"/>
                        </a:rPr>
                        <a:t>Crime &amp; violence</a:t>
                      </a:r>
                    </a:p>
                  </a:txBody>
                  <a:tcPr marL="72000" marR="0" marT="18000" marB="0">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GB" sz="1200" b="1" cap="none" baseline="0">
                          <a:solidFill>
                            <a:schemeClr val="tx2"/>
                          </a:solidFill>
                          <a:latin typeface="+mn-lt"/>
                        </a:rPr>
                        <a:t>Poverty &amp; social inequality</a:t>
                      </a:r>
                    </a:p>
                  </a:txBody>
                  <a:tcPr marL="72000" marR="0" marT="18000" marB="0">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GB" sz="1200" b="1" cap="none" baseline="0">
                          <a:solidFill>
                            <a:srgbClr val="EDAB17"/>
                          </a:solidFill>
                          <a:latin typeface="+mn-lt"/>
                        </a:rPr>
                        <a:t>Unemployment</a:t>
                      </a:r>
                    </a:p>
                  </a:txBody>
                  <a:tcPr marL="72000" marR="0" marT="18000" marB="0">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GB" sz="1200" b="1" cap="none" baseline="0">
                          <a:solidFill>
                            <a:schemeClr val="bg2"/>
                          </a:solidFill>
                          <a:latin typeface="+mn-lt"/>
                        </a:rPr>
                        <a:t>Financial/political corruption</a:t>
                      </a:r>
                    </a:p>
                  </a:txBody>
                  <a:tcPr marL="72000" marR="0" marT="18000" marB="0">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401859799"/>
                  </a:ext>
                </a:extLst>
              </a:tr>
            </a:tbl>
          </a:graphicData>
        </a:graphic>
      </p:graphicFrame>
      <p:sp>
        <p:nvSpPr>
          <p:cNvPr id="6" name="Title 5">
            <a:extLst>
              <a:ext uri="{FF2B5EF4-FFF2-40B4-BE49-F238E27FC236}">
                <a16:creationId xmlns:a16="http://schemas.microsoft.com/office/drawing/2014/main" id="{155FCA44-709A-4683-A4B0-D1D023D7F10B}"/>
              </a:ext>
            </a:extLst>
          </p:cNvPr>
          <p:cNvSpPr>
            <a:spLocks noGrp="1"/>
          </p:cNvSpPr>
          <p:nvPr>
            <p:ph type="title"/>
          </p:nvPr>
        </p:nvSpPr>
        <p:spPr>
          <a:xfrm>
            <a:off x="404786" y="382816"/>
            <a:ext cx="11382428" cy="867930"/>
          </a:xfrm>
        </p:spPr>
        <p:txBody>
          <a:bodyPr/>
          <a:lstStyle/>
          <a:p>
            <a:r>
              <a:rPr lang="en-GB"/>
              <a:t>WORLD WORRIES: Long-term trend</a:t>
            </a:r>
            <a:br>
              <a:rPr lang="en-GB"/>
            </a:br>
            <a:endParaRPr lang="en-GB"/>
          </a:p>
        </p:txBody>
      </p:sp>
      <p:sp>
        <p:nvSpPr>
          <p:cNvPr id="88" name="#legend_3">
            <a:extLst>
              <a:ext uri="{FF2B5EF4-FFF2-40B4-BE49-F238E27FC236}">
                <a16:creationId xmlns:a16="http://schemas.microsoft.com/office/drawing/2014/main" id="{F6DF8DCE-0DD9-441E-8CBA-FB85168F3B23}"/>
              </a:ext>
            </a:extLst>
          </p:cNvPr>
          <p:cNvSpPr/>
          <p:nvPr/>
        </p:nvSpPr>
        <p:spPr>
          <a:xfrm>
            <a:off x="2319451" y="5711117"/>
            <a:ext cx="1255674" cy="59076"/>
          </a:xfrm>
          <a:prstGeom prst="rect">
            <a:avLst/>
          </a:prstGeom>
          <a:solidFill>
            <a:schemeClr val="accent1"/>
          </a:solidFill>
          <a:ln w="12700" cap="flat" cmpd="sng" algn="ctr">
            <a:noFill/>
            <a:prstDash val="solid"/>
            <a:miter lim="800000"/>
          </a:ln>
          <a:effectLst/>
        </p:spPr>
        <p:txBody>
          <a:bodyPr lIns="104306" tIns="52153" rIns="104306" bIns="52153"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tabLst/>
              <a:defRPr/>
            </a:pPr>
            <a:endParaRPr kumimoji="0" lang="en-GB" sz="1600" b="0" i="0" u="none" strike="noStrike" kern="0" cap="none" spc="0" normalizeH="0" baseline="0" noProof="0">
              <a:ln>
                <a:noFill/>
              </a:ln>
              <a:solidFill>
                <a:prstClr val="white"/>
              </a:solidFill>
              <a:effectLst/>
              <a:uLnTx/>
              <a:uFillTx/>
              <a:latin typeface="Arial"/>
              <a:ea typeface="+mn-ea"/>
              <a:cs typeface="Arial"/>
            </a:endParaRPr>
          </a:p>
        </p:txBody>
      </p:sp>
      <p:sp>
        <p:nvSpPr>
          <p:cNvPr id="50" name="BaseFooter">
            <a:extLst>
              <a:ext uri="{FF2B5EF4-FFF2-40B4-BE49-F238E27FC236}">
                <a16:creationId xmlns:a16="http://schemas.microsoft.com/office/drawing/2014/main" id="{28C5F3F9-A941-4251-8C9C-F1176306D197}"/>
              </a:ext>
            </a:extLst>
          </p:cNvPr>
          <p:cNvSpPr txBox="1"/>
          <p:nvPr/>
        </p:nvSpPr>
        <p:spPr>
          <a:xfrm>
            <a:off x="515380" y="5954267"/>
            <a:ext cx="6966062" cy="131799"/>
          </a:xfrm>
          <a:prstGeom prst="rect">
            <a:avLst/>
          </a:prstGeom>
          <a:noFill/>
        </p:spPr>
        <p:txBody>
          <a:bodyPr wrap="square" lIns="0" tIns="0" rIns="0" bIns="0" rtlCol="0">
            <a:spAutoFit/>
          </a:bodyPr>
          <a:lstStyle/>
          <a:p>
            <a:pPr marL="0" marR="0" lvl="0" indent="0" algn="l" defTabSz="914400" rtl="0" eaLnBrk="1" fontAlgn="auto" latinLnBrk="0" hangingPunct="1">
              <a:lnSpc>
                <a:spcPct val="110000"/>
              </a:lnSpc>
              <a:spcBef>
                <a:spcPts val="2400"/>
              </a:spcBef>
              <a:spcAft>
                <a:spcPts val="0"/>
              </a:spcAft>
              <a:buClr>
                <a:srgbClr val="4B4E4F"/>
              </a:buClr>
              <a:buSzTx/>
              <a:buFontTx/>
              <a:buNone/>
              <a:tabLst/>
              <a:defRPr/>
            </a:pPr>
            <a:r>
              <a:rPr kumimoji="0" lang="en-US" sz="800" b="1" i="0" u="none" strike="noStrike" kern="1200" cap="none" spc="0" normalizeH="0" baseline="0" noProof="0">
                <a:ln>
                  <a:noFill/>
                </a:ln>
                <a:solidFill>
                  <a:prstClr val="black"/>
                </a:solidFill>
                <a:effectLst/>
                <a:uLnTx/>
                <a:uFillTx/>
                <a:latin typeface="Arial"/>
                <a:cs typeface="Arial"/>
              </a:rPr>
              <a:t>Base: </a:t>
            </a:r>
            <a:r>
              <a:rPr kumimoji="0" lang="en-US" sz="800" b="0" i="0" u="none" strike="noStrike" kern="1200" cap="none" spc="0" normalizeH="0" baseline="0" noProof="0">
                <a:ln>
                  <a:noFill/>
                </a:ln>
                <a:solidFill>
                  <a:prstClr val="black"/>
                </a:solidFill>
                <a:effectLst/>
                <a:uLnTx/>
                <a:uFillTx/>
                <a:latin typeface="Arial"/>
                <a:cs typeface="Arial"/>
              </a:rPr>
              <a:t>Representative sample of 22,633 adults aged 16-74 in 29 participating countries, 2015 - 2023.</a:t>
            </a:r>
          </a:p>
        </p:txBody>
      </p:sp>
      <p:sp>
        <p:nvSpPr>
          <p:cNvPr id="65" name="Text Placeholder 2">
            <a:extLst>
              <a:ext uri="{FF2B5EF4-FFF2-40B4-BE49-F238E27FC236}">
                <a16:creationId xmlns:a16="http://schemas.microsoft.com/office/drawing/2014/main" id="{17F4D7D9-DBE3-4FDA-82BC-64F7B7D4C5D8}"/>
              </a:ext>
            </a:extLst>
          </p:cNvPr>
          <p:cNvSpPr txBox="1"/>
          <p:nvPr/>
        </p:nvSpPr>
        <p:spPr>
          <a:xfrm>
            <a:off x="854771" y="1025932"/>
            <a:ext cx="9964563" cy="430887"/>
          </a:xfrm>
          <a:prstGeom prst="rect">
            <a:avLst/>
          </a:prstGeom>
          <a:noFill/>
        </p:spPr>
        <p:txBody>
          <a:bodyPr vert="horz" wrap="square" lIns="72000" tIns="45720" rIns="72000" bIns="0" rtlCol="0">
            <a:spAutoFit/>
          </a:bodyPr>
          <a:lstStyle>
            <a:lvl1pPr marL="0" indent="0" algn="l" defTabSz="914400" rtl="0" eaLnBrk="1" latinLnBrk="0" hangingPunct="1">
              <a:lnSpc>
                <a:spcPct val="100000"/>
              </a:lnSpc>
              <a:spcBef>
                <a:spcPts val="1800"/>
              </a:spcBef>
              <a:buSzPct val="50000"/>
              <a:buFont typeface="HelveticaNeueLT Std Lt Cn" panose="020B0406020202030204" pitchFamily="34" charset="0"/>
              <a:buNone/>
              <a:defRPr sz="1800" b="0" kern="1200">
                <a:solidFill>
                  <a:schemeClr val="tx2"/>
                </a:solidFill>
                <a:latin typeface="+mn-lt"/>
                <a:ea typeface="+mn-ea"/>
                <a:cs typeface="+mn-cs"/>
              </a:defRPr>
            </a:lvl1pPr>
            <a:lvl2pPr marL="447675" indent="-314325" algn="l" defTabSz="914400" rtl="0" eaLnBrk="1" latinLnBrk="0" hangingPunct="1">
              <a:lnSpc>
                <a:spcPct val="100000"/>
              </a:lnSpc>
              <a:spcBef>
                <a:spcPts val="600"/>
              </a:spcBef>
              <a:buSzPct val="80000"/>
              <a:buFontTx/>
              <a:buBlip>
                <a:blip r:embed="rId4"/>
              </a:buBlip>
              <a:defRPr sz="1600" kern="1200">
                <a:solidFill>
                  <a:schemeClr val="tx1"/>
                </a:solidFill>
                <a:latin typeface="+mn-lt"/>
                <a:ea typeface="+mn-ea"/>
                <a:cs typeface="+mn-cs"/>
              </a:defRPr>
            </a:lvl2pPr>
            <a:lvl3pPr marL="714375" indent="-17145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100" kern="1200">
                <a:solidFill>
                  <a:schemeClr val="bg2"/>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05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800"/>
              </a:spcBef>
              <a:spcAft>
                <a:spcPts val="0"/>
              </a:spcAft>
              <a:buClrTx/>
              <a:buSzPct val="50000"/>
              <a:buFont typeface="HelveticaNeueLT Std Lt Cn" panose="020B0406020202030204" pitchFamily="34" charset="0"/>
              <a:buNone/>
              <a:tabLst/>
              <a:defRPr/>
            </a:pPr>
            <a:r>
              <a:rPr kumimoji="0" lang="en-GB" sz="1400" b="1" i="0" u="none" strike="noStrike" kern="1200" cap="none" spc="0" normalizeH="0" baseline="0" noProof="0" dirty="0">
                <a:ln>
                  <a:noFill/>
                </a:ln>
                <a:solidFill>
                  <a:prstClr val="black"/>
                </a:solidFill>
                <a:effectLst/>
                <a:uLnTx/>
                <a:uFillTx/>
                <a:latin typeface="Arial"/>
                <a:cs typeface="Arial"/>
              </a:rPr>
              <a:t>Which three of the following topics do you find the most worrying in your country?</a:t>
            </a:r>
            <a:br>
              <a:rPr kumimoji="0" lang="en-GB" sz="1400" b="1" i="0" u="none" strike="noStrike" kern="1200" cap="none" spc="0" normalizeH="0" baseline="0" noProof="0" dirty="0">
                <a:ln>
                  <a:noFill/>
                </a:ln>
                <a:solidFill>
                  <a:prstClr val="black"/>
                </a:solidFill>
                <a:effectLst/>
                <a:uLnTx/>
                <a:uFillTx/>
                <a:latin typeface="Arial"/>
                <a:cs typeface="Arial"/>
              </a:rPr>
            </a:br>
            <a:r>
              <a:rPr kumimoji="0" lang="en-GB" sz="1100" b="0" i="1" u="none" strike="noStrike" kern="1200" cap="none" spc="0" normalizeH="0" baseline="0" noProof="0" dirty="0">
                <a:ln>
                  <a:noFill/>
                </a:ln>
                <a:solidFill>
                  <a:prstClr val="black"/>
                </a:solidFill>
                <a:effectLst/>
                <a:uLnTx/>
                <a:uFillTx/>
                <a:latin typeface="Arial"/>
                <a:cs typeface="Arial"/>
              </a:rPr>
              <a:t>Global country average</a:t>
            </a:r>
            <a:endParaRPr kumimoji="0" lang="en-US" sz="1100" b="0" i="1" u="none" strike="noStrike" kern="1200" cap="none" spc="0" normalizeH="0" baseline="0" noProof="0" dirty="0">
              <a:ln>
                <a:noFill/>
              </a:ln>
              <a:solidFill>
                <a:prstClr val="black"/>
              </a:solidFill>
              <a:effectLst/>
              <a:uLnTx/>
              <a:uFillTx/>
              <a:latin typeface="Arial"/>
              <a:cs typeface="Arial"/>
            </a:endParaRPr>
          </a:p>
        </p:txBody>
      </p:sp>
      <p:sp>
        <p:nvSpPr>
          <p:cNvPr id="66" name="Rectangle 65">
            <a:extLst>
              <a:ext uri="{FF2B5EF4-FFF2-40B4-BE49-F238E27FC236}">
                <a16:creationId xmlns:a16="http://schemas.microsoft.com/office/drawing/2014/main" id="{07EDB53A-4FE5-418F-A8F5-32E11C166B24}"/>
              </a:ext>
            </a:extLst>
          </p:cNvPr>
          <p:cNvSpPr/>
          <p:nvPr/>
        </p:nvSpPr>
        <p:spPr>
          <a:xfrm>
            <a:off x="515380" y="999364"/>
            <a:ext cx="324036" cy="31651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a:cs typeface="Arial"/>
              </a:rPr>
              <a:t>Q</a:t>
            </a:r>
          </a:p>
        </p:txBody>
      </p:sp>
      <p:sp>
        <p:nvSpPr>
          <p:cNvPr id="67" name="TextBox 66">
            <a:extLst>
              <a:ext uri="{FF2B5EF4-FFF2-40B4-BE49-F238E27FC236}">
                <a16:creationId xmlns:a16="http://schemas.microsoft.com/office/drawing/2014/main" id="{BD65A018-841C-4D29-BDA4-49BD5445A7CE}"/>
              </a:ext>
            </a:extLst>
          </p:cNvPr>
          <p:cNvSpPr txBox="1"/>
          <p:nvPr/>
        </p:nvSpPr>
        <p:spPr>
          <a:xfrm>
            <a:off x="515380" y="6104426"/>
            <a:ext cx="4680769" cy="124906"/>
          </a:xfrm>
          <a:prstGeom prst="rect">
            <a:avLst/>
          </a:prstGeom>
          <a:noFill/>
        </p:spPr>
        <p:txBody>
          <a:bodyPr wrap="none" lIns="0" tIns="0" rIns="0" bIns="0" rtlCol="0">
            <a:spAutoFit/>
          </a:bodyPr>
          <a:lstStyle/>
          <a:p>
            <a:pPr marL="0" marR="0" lvl="0" indent="0" algn="l" defTabSz="914400" rtl="0" eaLnBrk="1" fontAlgn="auto" latinLnBrk="0" hangingPunct="1">
              <a:lnSpc>
                <a:spcPct val="110000"/>
              </a:lnSpc>
              <a:spcBef>
                <a:spcPts val="2400"/>
              </a:spcBef>
              <a:spcAft>
                <a:spcPts val="0"/>
              </a:spcAft>
              <a:buClr>
                <a:srgbClr val="4B4E4F"/>
              </a:buClr>
              <a:buSzTx/>
              <a:buFontTx/>
              <a:buNone/>
              <a:tabLst/>
              <a:defRPr/>
            </a:pPr>
            <a:r>
              <a:rPr kumimoji="0" lang="en-GB" sz="800" b="1" i="0" u="none" strike="noStrike" kern="1200" cap="none" spc="0" normalizeH="0" baseline="0" noProof="0">
                <a:ln>
                  <a:noFill/>
                </a:ln>
                <a:solidFill>
                  <a:prstClr val="black"/>
                </a:solidFill>
                <a:effectLst/>
                <a:uLnTx/>
                <a:uFillTx/>
                <a:latin typeface="Arial"/>
                <a:ea typeface="+mn-ea"/>
                <a:cs typeface="Arial"/>
              </a:rPr>
              <a:t>Source: </a:t>
            </a:r>
            <a:r>
              <a:rPr kumimoji="0" lang="en-GB" sz="800" b="0" i="0" u="none" strike="noStrike" kern="1200" cap="none" spc="0" normalizeH="0" baseline="0" noProof="0">
                <a:ln>
                  <a:noFill/>
                </a:ln>
                <a:solidFill>
                  <a:prstClr val="black"/>
                </a:solidFill>
                <a:effectLst/>
                <a:uLnTx/>
                <a:uFillTx/>
                <a:latin typeface="Arial"/>
                <a:ea typeface="+mn-ea"/>
                <a:cs typeface="Arial"/>
              </a:rPr>
              <a:t>Ipsos Global </a:t>
            </a:r>
            <a:r>
              <a:rPr kumimoji="0" lang="en-GB" sz="800" b="0" i="0" u="none" strike="noStrike" kern="1200" cap="none" spc="0" normalizeH="0" baseline="0" noProof="0">
                <a:ln>
                  <a:noFill/>
                </a:ln>
                <a:solidFill>
                  <a:prstClr val="black"/>
                </a:solidFill>
                <a:effectLst/>
                <a:uLnTx/>
                <a:uFillTx/>
                <a:latin typeface="Arial"/>
                <a:cs typeface="Arial"/>
              </a:rPr>
              <a:t>Advisor. </a:t>
            </a:r>
            <a:r>
              <a:rPr kumimoji="0" lang="en-GB" sz="800" b="0" i="1" u="none" strike="noStrike" kern="1200" cap="none" spc="0" normalizeH="0" baseline="0" noProof="0">
                <a:ln>
                  <a:noFill/>
                </a:ln>
                <a:solidFill>
                  <a:prstClr val="black"/>
                </a:solidFill>
                <a:effectLst/>
                <a:uLnTx/>
                <a:uFillTx/>
                <a:latin typeface="Arial"/>
                <a:cs typeface="Arial"/>
              </a:rPr>
              <a:t>Global score is a Global Country Average. See methodology for details. </a:t>
            </a:r>
            <a:endParaRPr kumimoji="0" lang="en-GB" sz="800" b="0" i="1" u="none" strike="noStrike" kern="1200" cap="none" spc="0" normalizeH="0" baseline="0" noProof="0">
              <a:ln>
                <a:noFill/>
              </a:ln>
              <a:solidFill>
                <a:prstClr val="black"/>
              </a:solidFill>
              <a:effectLst/>
              <a:uLnTx/>
              <a:uFillTx/>
              <a:latin typeface="Arial"/>
              <a:ea typeface="+mn-ea"/>
              <a:cs typeface="Arial"/>
            </a:endParaRPr>
          </a:p>
        </p:txBody>
      </p:sp>
      <p:sp>
        <p:nvSpPr>
          <p:cNvPr id="68" name="Slide Number Placeholder 4">
            <a:extLst>
              <a:ext uri="{FF2B5EF4-FFF2-40B4-BE49-F238E27FC236}">
                <a16:creationId xmlns:a16="http://schemas.microsoft.com/office/drawing/2014/main" id="{D831D0BC-B2DF-43CC-A161-E36DE559FE5A}"/>
              </a:ext>
            </a:extLst>
          </p:cNvPr>
          <p:cNvSpPr>
            <a:spLocks noGrp="1"/>
          </p:cNvSpPr>
          <p:nvPr>
            <p:ph type="sldNum" sz="quarter" idx="18"/>
          </p:nvPr>
        </p:nvSpPr>
        <p:spPr>
          <a:xfrm>
            <a:off x="382932" y="6219234"/>
            <a:ext cx="36003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900" b="1" i="0" u="none" strike="noStrike" kern="1200" cap="none" spc="0" normalizeH="0" baseline="0" noProof="0" smtClean="0">
                <a:ln>
                  <a:noFill/>
                </a:ln>
                <a:solidFill>
                  <a:srgbClr val="2F469C">
                    <a:lumMod val="75000"/>
                  </a:srgbClr>
                </a:solidFill>
                <a:effectLst/>
                <a:uLnTx/>
                <a:uFillTx/>
                <a:latin typeface="Arial Black"/>
                <a:cs typeface="Arial"/>
              </a:rPr>
              <a:pPr marL="0" marR="0" lvl="0" indent="0" algn="r" defTabSz="914400" rtl="0" eaLnBrk="1" fontAlgn="auto" latinLnBrk="0" hangingPunct="1">
                <a:lnSpc>
                  <a:spcPct val="100000"/>
                </a:lnSpc>
                <a:spcBef>
                  <a:spcPts val="0"/>
                </a:spcBef>
                <a:spcAft>
                  <a:spcPts val="0"/>
                </a:spcAft>
                <a:buClrTx/>
                <a:buSzTx/>
                <a:buFontTx/>
                <a:buNone/>
                <a:tabLst/>
                <a:defRPr/>
              </a:pPr>
              <a:t>4</a:t>
            </a:fld>
            <a:r>
              <a:rPr kumimoji="0" lang="en-GB" sz="900" b="1" i="0" u="none" strike="noStrike" kern="1200" cap="none" spc="0" normalizeH="0" baseline="0" noProof="0">
                <a:ln>
                  <a:noFill/>
                </a:ln>
                <a:solidFill>
                  <a:srgbClr val="2F469C">
                    <a:lumMod val="75000"/>
                  </a:srgbClr>
                </a:solidFill>
                <a:effectLst/>
                <a:uLnTx/>
                <a:uFillTx/>
                <a:latin typeface="Arial Black"/>
                <a:cs typeface="Arial"/>
              </a:rPr>
              <a:t> ‒ </a:t>
            </a:r>
          </a:p>
        </p:txBody>
      </p:sp>
      <p:sp>
        <p:nvSpPr>
          <p:cNvPr id="70" name="#legend_3">
            <a:extLst>
              <a:ext uri="{FF2B5EF4-FFF2-40B4-BE49-F238E27FC236}">
                <a16:creationId xmlns:a16="http://schemas.microsoft.com/office/drawing/2014/main" id="{B76513FC-C84D-432C-A49C-7D01C2309B9C}"/>
              </a:ext>
            </a:extLst>
          </p:cNvPr>
          <p:cNvSpPr/>
          <p:nvPr/>
        </p:nvSpPr>
        <p:spPr>
          <a:xfrm>
            <a:off x="3978666" y="5748046"/>
            <a:ext cx="1255674" cy="59076"/>
          </a:xfrm>
          <a:prstGeom prst="rect">
            <a:avLst/>
          </a:prstGeom>
          <a:solidFill>
            <a:schemeClr val="tx2"/>
          </a:solidFill>
          <a:ln w="12700" cap="flat" cmpd="sng" algn="ctr">
            <a:noFill/>
            <a:prstDash val="solid"/>
            <a:miter lim="800000"/>
          </a:ln>
          <a:effectLst/>
        </p:spPr>
        <p:txBody>
          <a:bodyPr lIns="104306" tIns="52153" rIns="104306" bIns="52153"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tabLst/>
              <a:defRPr/>
            </a:pPr>
            <a:endParaRPr kumimoji="0" lang="en-GB" sz="1600" b="0" i="0" u="none" strike="noStrike" kern="0" cap="none" spc="0" normalizeH="0" baseline="0" noProof="0">
              <a:ln>
                <a:noFill/>
              </a:ln>
              <a:solidFill>
                <a:prstClr val="white"/>
              </a:solidFill>
              <a:effectLst/>
              <a:uLnTx/>
              <a:uFillTx/>
              <a:latin typeface="Arial"/>
              <a:ea typeface="+mn-ea"/>
              <a:cs typeface="Arial"/>
            </a:endParaRPr>
          </a:p>
        </p:txBody>
      </p:sp>
      <p:sp>
        <p:nvSpPr>
          <p:cNvPr id="71" name="#legend_3">
            <a:extLst>
              <a:ext uri="{FF2B5EF4-FFF2-40B4-BE49-F238E27FC236}">
                <a16:creationId xmlns:a16="http://schemas.microsoft.com/office/drawing/2014/main" id="{CFBB4700-1889-46B0-93A8-395DA80A0253}"/>
              </a:ext>
            </a:extLst>
          </p:cNvPr>
          <p:cNvSpPr/>
          <p:nvPr/>
        </p:nvSpPr>
        <p:spPr>
          <a:xfrm>
            <a:off x="7312328" y="5748046"/>
            <a:ext cx="1255674" cy="59076"/>
          </a:xfrm>
          <a:prstGeom prst="rect">
            <a:avLst/>
          </a:prstGeom>
          <a:solidFill>
            <a:srgbClr val="2F469C"/>
          </a:solidFill>
          <a:ln w="12700" cap="flat" cmpd="sng" algn="ctr">
            <a:noFill/>
            <a:prstDash val="solid"/>
            <a:miter lim="800000"/>
          </a:ln>
          <a:effectLst/>
        </p:spPr>
        <p:txBody>
          <a:bodyPr lIns="104306" tIns="52153" rIns="104306" bIns="52153"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tabLst/>
              <a:defRPr/>
            </a:pPr>
            <a:endParaRPr kumimoji="0" lang="en-GB" sz="1600" b="0" i="0" u="none" strike="noStrike" kern="0" cap="none" spc="0" normalizeH="0" baseline="0" noProof="0">
              <a:ln>
                <a:noFill/>
              </a:ln>
              <a:solidFill>
                <a:prstClr val="white"/>
              </a:solidFill>
              <a:effectLst/>
              <a:uLnTx/>
              <a:uFillTx/>
              <a:latin typeface="Arial"/>
              <a:ea typeface="+mn-ea"/>
              <a:cs typeface="Arial"/>
            </a:endParaRPr>
          </a:p>
        </p:txBody>
      </p:sp>
      <p:sp>
        <p:nvSpPr>
          <p:cNvPr id="72" name="#legend_3">
            <a:extLst>
              <a:ext uri="{FF2B5EF4-FFF2-40B4-BE49-F238E27FC236}">
                <a16:creationId xmlns:a16="http://schemas.microsoft.com/office/drawing/2014/main" id="{DC1BB118-D19E-401B-8829-6BBA01E0DFCD}"/>
              </a:ext>
            </a:extLst>
          </p:cNvPr>
          <p:cNvSpPr/>
          <p:nvPr/>
        </p:nvSpPr>
        <p:spPr>
          <a:xfrm>
            <a:off x="5670590" y="5748046"/>
            <a:ext cx="1255674" cy="59076"/>
          </a:xfrm>
          <a:prstGeom prst="rect">
            <a:avLst/>
          </a:prstGeom>
          <a:solidFill>
            <a:srgbClr val="F1BE48"/>
          </a:solidFill>
          <a:ln w="12700" cap="flat" cmpd="sng" algn="ctr">
            <a:noFill/>
            <a:prstDash val="solid"/>
            <a:miter lim="800000"/>
          </a:ln>
          <a:effectLst/>
        </p:spPr>
        <p:txBody>
          <a:bodyPr lIns="104306" tIns="52153" rIns="104306" bIns="52153"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tabLst/>
              <a:defRPr/>
            </a:pPr>
            <a:endParaRPr kumimoji="0" lang="en-GB" sz="1600" b="0" i="0" u="none" strike="noStrike" kern="0" cap="none" spc="0" normalizeH="0" baseline="0" noProof="0">
              <a:ln>
                <a:noFill/>
              </a:ln>
              <a:solidFill>
                <a:prstClr val="white"/>
              </a:solidFill>
              <a:effectLst/>
              <a:uLnTx/>
              <a:uFillTx/>
              <a:latin typeface="Arial"/>
              <a:ea typeface="+mn-ea"/>
              <a:cs typeface="Arial"/>
            </a:endParaRPr>
          </a:p>
        </p:txBody>
      </p:sp>
      <p:sp>
        <p:nvSpPr>
          <p:cNvPr id="74" name="#legend_3">
            <a:extLst>
              <a:ext uri="{FF2B5EF4-FFF2-40B4-BE49-F238E27FC236}">
                <a16:creationId xmlns:a16="http://schemas.microsoft.com/office/drawing/2014/main" id="{DB52FEAF-39A1-4B16-A281-5B12B8FA0287}"/>
              </a:ext>
            </a:extLst>
          </p:cNvPr>
          <p:cNvSpPr/>
          <p:nvPr/>
        </p:nvSpPr>
        <p:spPr>
          <a:xfrm>
            <a:off x="659416" y="5712209"/>
            <a:ext cx="1255674" cy="59076"/>
          </a:xfrm>
          <a:prstGeom prst="rect">
            <a:avLst/>
          </a:prstGeom>
          <a:solidFill>
            <a:schemeClr val="accent4"/>
          </a:solidFill>
          <a:ln w="12700" cap="flat" cmpd="sng" algn="ctr">
            <a:solidFill>
              <a:schemeClr val="accent4"/>
            </a:solidFill>
            <a:prstDash val="solid"/>
            <a:miter lim="800000"/>
          </a:ln>
          <a:effectLst/>
        </p:spPr>
        <p:txBody>
          <a:bodyPr lIns="104306" tIns="52153" rIns="104306" bIns="52153"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tabLst/>
              <a:defRPr/>
            </a:pPr>
            <a:endParaRPr kumimoji="0" lang="en-GB" sz="1600" b="0" i="0" u="none" strike="noStrike" kern="0" cap="none" spc="0" normalizeH="0" baseline="0" noProof="0">
              <a:ln>
                <a:noFill/>
              </a:ln>
              <a:solidFill>
                <a:prstClr val="white"/>
              </a:solidFill>
              <a:effectLst/>
              <a:uLnTx/>
              <a:uFillTx/>
              <a:latin typeface="Arial"/>
              <a:ea typeface="+mn-ea"/>
              <a:cs typeface="Arial"/>
            </a:endParaRPr>
          </a:p>
        </p:txBody>
      </p:sp>
      <p:graphicFrame>
        <p:nvGraphicFramePr>
          <p:cNvPr id="129" name="Output_2">
            <a:extLst>
              <a:ext uri="{FF2B5EF4-FFF2-40B4-BE49-F238E27FC236}">
                <a16:creationId xmlns:a16="http://schemas.microsoft.com/office/drawing/2014/main" id="{9599B20F-31A9-4BE6-AFA3-91E97EF664A4}"/>
              </a:ext>
            </a:extLst>
          </p:cNvPr>
          <p:cNvGraphicFramePr/>
          <p:nvPr/>
        </p:nvGraphicFramePr>
        <p:xfrm>
          <a:off x="11048160" y="1377157"/>
          <a:ext cx="813876" cy="97585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30" name="Output_3">
            <a:extLst>
              <a:ext uri="{FF2B5EF4-FFF2-40B4-BE49-F238E27FC236}">
                <a16:creationId xmlns:a16="http://schemas.microsoft.com/office/drawing/2014/main" id="{43D20A18-64E2-4531-A03B-5EB74ACEE97B}"/>
              </a:ext>
            </a:extLst>
          </p:cNvPr>
          <p:cNvGraphicFramePr/>
          <p:nvPr/>
        </p:nvGraphicFramePr>
        <p:xfrm>
          <a:off x="11048160" y="1846048"/>
          <a:ext cx="813876" cy="97585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31" name="Output_5">
            <a:extLst>
              <a:ext uri="{FF2B5EF4-FFF2-40B4-BE49-F238E27FC236}">
                <a16:creationId xmlns:a16="http://schemas.microsoft.com/office/drawing/2014/main" id="{96C81F50-8498-430D-ACFF-93BAE896AE55}"/>
              </a:ext>
            </a:extLst>
          </p:cNvPr>
          <p:cNvGraphicFramePr/>
          <p:nvPr/>
        </p:nvGraphicFramePr>
        <p:xfrm>
          <a:off x="11048160" y="2798765"/>
          <a:ext cx="813876" cy="97585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32" name="Output_4">
            <a:extLst>
              <a:ext uri="{FF2B5EF4-FFF2-40B4-BE49-F238E27FC236}">
                <a16:creationId xmlns:a16="http://schemas.microsoft.com/office/drawing/2014/main" id="{DE9AE074-EB55-4BB4-A25C-DB0803BED6E3}"/>
              </a:ext>
            </a:extLst>
          </p:cNvPr>
          <p:cNvGraphicFramePr/>
          <p:nvPr/>
        </p:nvGraphicFramePr>
        <p:xfrm>
          <a:off x="11048160" y="2333203"/>
          <a:ext cx="813876" cy="975850"/>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33" name="Output_6">
            <a:extLst>
              <a:ext uri="{FF2B5EF4-FFF2-40B4-BE49-F238E27FC236}">
                <a16:creationId xmlns:a16="http://schemas.microsoft.com/office/drawing/2014/main" id="{72244B19-8A56-496F-9597-B1B8A3BD8D78}"/>
              </a:ext>
            </a:extLst>
          </p:cNvPr>
          <p:cNvGraphicFramePr/>
          <p:nvPr/>
        </p:nvGraphicFramePr>
        <p:xfrm>
          <a:off x="11048160" y="3290019"/>
          <a:ext cx="813876" cy="975850"/>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134" name="D_e92061ca10aceff9_CalcTable">
            <a:extLst>
              <a:ext uri="{FF2B5EF4-FFF2-40B4-BE49-F238E27FC236}">
                <a16:creationId xmlns:a16="http://schemas.microsoft.com/office/drawing/2014/main" id="{7600C149-8C48-44DA-B62E-E678E3CDE997}"/>
              </a:ext>
            </a:extLst>
          </p:cNvPr>
          <p:cNvGraphicFramePr>
            <a:graphicFrameLocks noGrp="1"/>
          </p:cNvGraphicFramePr>
          <p:nvPr/>
        </p:nvGraphicFramePr>
        <p:xfrm>
          <a:off x="11266584" y="1786842"/>
          <a:ext cx="380026" cy="152400"/>
        </p:xfrm>
        <a:graphic>
          <a:graphicData uri="http://schemas.openxmlformats.org/drawingml/2006/table">
            <a:tbl>
              <a:tblPr firstRow="1" bandRow="1">
                <a:tableStyleId>{2D5ABB26-0587-4C30-8999-92F81FD0307C}</a:tableStyleId>
              </a:tblPr>
              <a:tblGrid>
                <a:gridCol w="380026">
                  <a:extLst>
                    <a:ext uri="{9D8B030D-6E8A-4147-A177-3AD203B41FA5}">
                      <a16:colId xmlns:a16="http://schemas.microsoft.com/office/drawing/2014/main" val="3719645587"/>
                    </a:ext>
                  </a:extLst>
                </a:gridCol>
              </a:tblGrid>
              <a:tr h="117221">
                <a:tc>
                  <a:txBody>
                    <a:bodyPr/>
                    <a:lstStyle/>
                    <a:p>
                      <a:pPr algn="ctr"/>
                      <a:r>
                        <a:rPr lang="en-GB" sz="1000" b="1">
                          <a:solidFill>
                            <a:schemeClr val="bg1"/>
                          </a:solidFill>
                          <a:latin typeface="Calibri" panose="020F0502020204030204" pitchFamily="34" charset="0"/>
                          <a:cs typeface="Calibri" panose="020F0502020204030204" pitchFamily="34" charset="0"/>
                        </a:rPr>
                        <a:t>37%</a:t>
                      </a:r>
                    </a:p>
                  </a:txBody>
                  <a:tcPr marL="0" marR="0" marT="0" marB="0"/>
                </a:tc>
                <a:extLst>
                  <a:ext uri="{0D108BD9-81ED-4DB2-BD59-A6C34878D82A}">
                    <a16:rowId xmlns:a16="http://schemas.microsoft.com/office/drawing/2014/main" val="3779674962"/>
                  </a:ext>
                </a:extLst>
              </a:tr>
            </a:tbl>
          </a:graphicData>
        </a:graphic>
      </p:graphicFrame>
      <p:graphicFrame>
        <p:nvGraphicFramePr>
          <p:cNvPr id="135" name="D_c68f2b7110ca8edc_CalcTable">
            <a:extLst>
              <a:ext uri="{FF2B5EF4-FFF2-40B4-BE49-F238E27FC236}">
                <a16:creationId xmlns:a16="http://schemas.microsoft.com/office/drawing/2014/main" id="{B2818801-559C-4E40-83B8-4A3E1E06B281}"/>
              </a:ext>
            </a:extLst>
          </p:cNvPr>
          <p:cNvGraphicFramePr>
            <a:graphicFrameLocks noGrp="1"/>
          </p:cNvGraphicFramePr>
          <p:nvPr/>
        </p:nvGraphicFramePr>
        <p:xfrm>
          <a:off x="11276109" y="3691574"/>
          <a:ext cx="380026" cy="152400"/>
        </p:xfrm>
        <a:graphic>
          <a:graphicData uri="http://schemas.openxmlformats.org/drawingml/2006/table">
            <a:tbl>
              <a:tblPr firstRow="1" bandRow="1"/>
              <a:tblGrid>
                <a:gridCol w="380026">
                  <a:extLst>
                    <a:ext uri="{9D8B030D-6E8A-4147-A177-3AD203B41FA5}">
                      <a16:colId xmlns:a16="http://schemas.microsoft.com/office/drawing/2014/main" val="3719645587"/>
                    </a:ext>
                  </a:extLst>
                </a:gridCol>
              </a:tblGrid>
              <a:tr h="117221">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GB" sz="1000" b="1">
                          <a:solidFill>
                            <a:schemeClr val="bg1"/>
                          </a:solidFill>
                          <a:latin typeface="Calibri" panose="020F0502020204030204" pitchFamily="34" charset="0"/>
                          <a:cs typeface="Calibri" panose="020F0502020204030204" pitchFamily="34" charset="0"/>
                        </a:rPr>
                        <a:t>26%</a:t>
                      </a:r>
                    </a:p>
                  </a:txBody>
                  <a:tcPr marL="0" marR="0" marT="0" marB="0">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779674962"/>
                  </a:ext>
                </a:extLst>
              </a:tr>
            </a:tbl>
          </a:graphicData>
        </a:graphic>
      </p:graphicFrame>
      <p:graphicFrame>
        <p:nvGraphicFramePr>
          <p:cNvPr id="145" name="D_aa4712e3ed84992a_CalcTable">
            <a:extLst>
              <a:ext uri="{FF2B5EF4-FFF2-40B4-BE49-F238E27FC236}">
                <a16:creationId xmlns:a16="http://schemas.microsoft.com/office/drawing/2014/main" id="{D1D04483-8130-41F4-8FDE-0BFD1A0AB0B1}"/>
              </a:ext>
            </a:extLst>
          </p:cNvPr>
          <p:cNvGraphicFramePr>
            <a:graphicFrameLocks noGrp="1"/>
          </p:cNvGraphicFramePr>
          <p:nvPr/>
        </p:nvGraphicFramePr>
        <p:xfrm>
          <a:off x="11276109" y="3217396"/>
          <a:ext cx="380026" cy="152400"/>
        </p:xfrm>
        <a:graphic>
          <a:graphicData uri="http://schemas.openxmlformats.org/drawingml/2006/table">
            <a:tbl>
              <a:tblPr firstRow="1" bandRow="1"/>
              <a:tblGrid>
                <a:gridCol w="380026">
                  <a:extLst>
                    <a:ext uri="{9D8B030D-6E8A-4147-A177-3AD203B41FA5}">
                      <a16:colId xmlns:a16="http://schemas.microsoft.com/office/drawing/2014/main" val="3719645587"/>
                    </a:ext>
                  </a:extLst>
                </a:gridCol>
              </a:tblGrid>
              <a:tr h="117221">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GB" sz="1000" b="1">
                          <a:solidFill>
                            <a:schemeClr val="bg1"/>
                          </a:solidFill>
                          <a:latin typeface="Calibri" panose="020F0502020204030204" pitchFamily="34" charset="0"/>
                          <a:cs typeface="Calibri" panose="020F0502020204030204" pitchFamily="34" charset="0"/>
                        </a:rPr>
                        <a:t>27%</a:t>
                      </a:r>
                    </a:p>
                  </a:txBody>
                  <a:tcPr marL="0" marR="0" marT="0" marB="0">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779674962"/>
                  </a:ext>
                </a:extLst>
              </a:tr>
            </a:tbl>
          </a:graphicData>
        </a:graphic>
      </p:graphicFrame>
      <p:graphicFrame>
        <p:nvGraphicFramePr>
          <p:cNvPr id="146" name="D_f0fa041762069df6_CalcTable">
            <a:extLst>
              <a:ext uri="{FF2B5EF4-FFF2-40B4-BE49-F238E27FC236}">
                <a16:creationId xmlns:a16="http://schemas.microsoft.com/office/drawing/2014/main" id="{652B80C0-82AC-429C-9E69-DEBCB0A40F63}"/>
              </a:ext>
            </a:extLst>
          </p:cNvPr>
          <p:cNvGraphicFramePr>
            <a:graphicFrameLocks noGrp="1"/>
          </p:cNvGraphicFramePr>
          <p:nvPr/>
        </p:nvGraphicFramePr>
        <p:xfrm>
          <a:off x="11304684" y="2738346"/>
          <a:ext cx="324520" cy="152400"/>
        </p:xfrm>
        <a:graphic>
          <a:graphicData uri="http://schemas.openxmlformats.org/drawingml/2006/table">
            <a:tbl>
              <a:tblPr firstRow="1" bandRow="1"/>
              <a:tblGrid>
                <a:gridCol w="324520">
                  <a:extLst>
                    <a:ext uri="{9D8B030D-6E8A-4147-A177-3AD203B41FA5}">
                      <a16:colId xmlns:a16="http://schemas.microsoft.com/office/drawing/2014/main" val="3719645587"/>
                    </a:ext>
                  </a:extLst>
                </a:gridCol>
              </a:tblGrid>
              <a:tr h="134136">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GB" sz="1000" b="1">
                          <a:solidFill>
                            <a:schemeClr val="bg1"/>
                          </a:solidFill>
                          <a:latin typeface="Calibri" panose="020F0502020204030204" pitchFamily="34" charset="0"/>
                          <a:cs typeface="Calibri" panose="020F0502020204030204" pitchFamily="34" charset="0"/>
                        </a:rPr>
                        <a:t>30%</a:t>
                      </a:r>
                    </a:p>
                  </a:txBody>
                  <a:tcPr marL="0" marR="0" marT="0" marB="0">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779674962"/>
                  </a:ext>
                </a:extLst>
              </a:tr>
            </a:tbl>
          </a:graphicData>
        </a:graphic>
      </p:graphicFrame>
      <p:graphicFrame>
        <p:nvGraphicFramePr>
          <p:cNvPr id="162" name="D_33ccf52882f05d08_CalcTable">
            <a:extLst>
              <a:ext uri="{FF2B5EF4-FFF2-40B4-BE49-F238E27FC236}">
                <a16:creationId xmlns:a16="http://schemas.microsoft.com/office/drawing/2014/main" id="{B6138B99-D724-4A3B-892C-F8629C1DF42D}"/>
              </a:ext>
            </a:extLst>
          </p:cNvPr>
          <p:cNvGraphicFramePr>
            <a:graphicFrameLocks noGrp="1"/>
          </p:cNvGraphicFramePr>
          <p:nvPr/>
        </p:nvGraphicFramePr>
        <p:xfrm>
          <a:off x="11314209" y="2260940"/>
          <a:ext cx="304800" cy="152400"/>
        </p:xfrm>
        <a:graphic>
          <a:graphicData uri="http://schemas.openxmlformats.org/drawingml/2006/table">
            <a:tbl>
              <a:tblPr firstRow="1" bandRow="1"/>
              <a:tblGrid>
                <a:gridCol w="304800">
                  <a:extLst>
                    <a:ext uri="{9D8B030D-6E8A-4147-A177-3AD203B41FA5}">
                      <a16:colId xmlns:a16="http://schemas.microsoft.com/office/drawing/2014/main" val="3719645587"/>
                    </a:ext>
                  </a:extLst>
                </a:gridCol>
              </a:tblGrid>
              <a:tr h="117221">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GB" sz="1000" b="1">
                          <a:solidFill>
                            <a:schemeClr val="bg1"/>
                          </a:solidFill>
                          <a:latin typeface="Calibri" panose="020F0502020204030204" pitchFamily="34" charset="0"/>
                          <a:cs typeface="Calibri" panose="020F0502020204030204" pitchFamily="34" charset="0"/>
                        </a:rPr>
                        <a:t>30%</a:t>
                      </a:r>
                    </a:p>
                  </a:txBody>
                  <a:tcPr marL="0" marR="0" marT="0" marB="0">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779674962"/>
                  </a:ext>
                </a:extLst>
              </a:tr>
            </a:tbl>
          </a:graphicData>
        </a:graphic>
      </p:graphicFrame>
      <p:graphicFrame>
        <p:nvGraphicFramePr>
          <p:cNvPr id="167" name="Output_7">
            <a:extLst>
              <a:ext uri="{FF2B5EF4-FFF2-40B4-BE49-F238E27FC236}">
                <a16:creationId xmlns:a16="http://schemas.microsoft.com/office/drawing/2014/main" id="{0B3DB1BA-4D67-48C6-B5FD-DF7395F295E5}"/>
              </a:ext>
            </a:extLst>
          </p:cNvPr>
          <p:cNvGraphicFramePr/>
          <p:nvPr/>
        </p:nvGraphicFramePr>
        <p:xfrm>
          <a:off x="11048160" y="3755940"/>
          <a:ext cx="813876" cy="975850"/>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168" name="D_aa4712e3ed84992a_CalcTable">
            <a:extLst>
              <a:ext uri="{FF2B5EF4-FFF2-40B4-BE49-F238E27FC236}">
                <a16:creationId xmlns:a16="http://schemas.microsoft.com/office/drawing/2014/main" id="{B70BAC06-7B5C-4D5B-A1AD-9BF494168830}"/>
              </a:ext>
            </a:extLst>
          </p:cNvPr>
          <p:cNvGraphicFramePr>
            <a:graphicFrameLocks noGrp="1"/>
          </p:cNvGraphicFramePr>
          <p:nvPr/>
        </p:nvGraphicFramePr>
        <p:xfrm>
          <a:off x="11276109" y="4170272"/>
          <a:ext cx="380026" cy="152400"/>
        </p:xfrm>
        <a:graphic>
          <a:graphicData uri="http://schemas.openxmlformats.org/drawingml/2006/table">
            <a:tbl>
              <a:tblPr firstRow="1" bandRow="1"/>
              <a:tblGrid>
                <a:gridCol w="380026">
                  <a:extLst>
                    <a:ext uri="{9D8B030D-6E8A-4147-A177-3AD203B41FA5}">
                      <a16:colId xmlns:a16="http://schemas.microsoft.com/office/drawing/2014/main" val="3719645587"/>
                    </a:ext>
                  </a:extLst>
                </a:gridCol>
              </a:tblGrid>
              <a:tr h="117221">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GB" sz="1000" b="1">
                          <a:solidFill>
                            <a:schemeClr val="bg1"/>
                          </a:solidFill>
                          <a:latin typeface="Calibri" panose="020F0502020204030204" pitchFamily="34" charset="0"/>
                          <a:cs typeface="Calibri" panose="020F0502020204030204" pitchFamily="34" charset="0"/>
                        </a:rPr>
                        <a:t>4%</a:t>
                      </a:r>
                    </a:p>
                  </a:txBody>
                  <a:tcPr marL="0" marR="0" marT="0" marB="0">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779674962"/>
                  </a:ext>
                </a:extLst>
              </a:tr>
            </a:tbl>
          </a:graphicData>
        </a:graphic>
      </p:graphicFrame>
      <p:grpSp>
        <p:nvGrpSpPr>
          <p:cNvPr id="169" name="CovidIcon">
            <a:extLst>
              <a:ext uri="{FF2B5EF4-FFF2-40B4-BE49-F238E27FC236}">
                <a16:creationId xmlns:a16="http://schemas.microsoft.com/office/drawing/2014/main" id="{BF17E97B-2022-400E-ACD9-1B63D5B237C0}"/>
              </a:ext>
            </a:extLst>
          </p:cNvPr>
          <p:cNvGrpSpPr/>
          <p:nvPr/>
        </p:nvGrpSpPr>
        <p:grpSpPr>
          <a:xfrm>
            <a:off x="9533033" y="4947928"/>
            <a:ext cx="301067" cy="262491"/>
            <a:chOff x="6153150" y="3116263"/>
            <a:chExt cx="703263" cy="622300"/>
          </a:xfrm>
          <a:solidFill>
            <a:srgbClr val="F14354"/>
          </a:solidFill>
        </p:grpSpPr>
        <p:sp>
          <p:nvSpPr>
            <p:cNvPr id="170" name="Freeform 109">
              <a:extLst>
                <a:ext uri="{FF2B5EF4-FFF2-40B4-BE49-F238E27FC236}">
                  <a16:creationId xmlns:a16="http://schemas.microsoft.com/office/drawing/2014/main" id="{0A02359A-FE6A-4A4D-840E-3B6081D2A1CC}"/>
                </a:ext>
              </a:extLst>
            </p:cNvPr>
            <p:cNvSpPr>
              <a:spLocks noEditPoints="1"/>
            </p:cNvSpPr>
            <p:nvPr/>
          </p:nvSpPr>
          <p:spPr bwMode="auto">
            <a:xfrm>
              <a:off x="6153150" y="3116263"/>
              <a:ext cx="703263" cy="622300"/>
            </a:xfrm>
            <a:custGeom>
              <a:avLst/>
              <a:gdLst>
                <a:gd name="T0" fmla="*/ 142 w 1840"/>
                <a:gd name="T1" fmla="*/ 1627 h 1627"/>
                <a:gd name="T2" fmla="*/ 1698 w 1840"/>
                <a:gd name="T3" fmla="*/ 1627 h 1627"/>
                <a:gd name="T4" fmla="*/ 1815 w 1840"/>
                <a:gd name="T5" fmla="*/ 1559 h 1627"/>
                <a:gd name="T6" fmla="*/ 1816 w 1840"/>
                <a:gd name="T7" fmla="*/ 1424 h 1627"/>
                <a:gd name="T8" fmla="*/ 1037 w 1840"/>
                <a:gd name="T9" fmla="*/ 68 h 1627"/>
                <a:gd name="T10" fmla="*/ 920 w 1840"/>
                <a:gd name="T11" fmla="*/ 0 h 1627"/>
                <a:gd name="T12" fmla="*/ 802 w 1840"/>
                <a:gd name="T13" fmla="*/ 68 h 1627"/>
                <a:gd name="T14" fmla="*/ 24 w 1840"/>
                <a:gd name="T15" fmla="*/ 1424 h 1627"/>
                <a:gd name="T16" fmla="*/ 24 w 1840"/>
                <a:gd name="T17" fmla="*/ 1559 h 1627"/>
                <a:gd name="T18" fmla="*/ 142 w 1840"/>
                <a:gd name="T19" fmla="*/ 1627 h 1627"/>
                <a:gd name="T20" fmla="*/ 107 w 1840"/>
                <a:gd name="T21" fmla="*/ 1471 h 1627"/>
                <a:gd name="T22" fmla="*/ 886 w 1840"/>
                <a:gd name="T23" fmla="*/ 116 h 1627"/>
                <a:gd name="T24" fmla="*/ 920 w 1840"/>
                <a:gd name="T25" fmla="*/ 96 h 1627"/>
                <a:gd name="T26" fmla="*/ 954 w 1840"/>
                <a:gd name="T27" fmla="*/ 116 h 1627"/>
                <a:gd name="T28" fmla="*/ 1732 w 1840"/>
                <a:gd name="T29" fmla="*/ 1471 h 1627"/>
                <a:gd name="T30" fmla="*/ 1732 w 1840"/>
                <a:gd name="T31" fmla="*/ 1511 h 1627"/>
                <a:gd name="T32" fmla="*/ 1698 w 1840"/>
                <a:gd name="T33" fmla="*/ 1531 h 1627"/>
                <a:gd name="T34" fmla="*/ 142 w 1840"/>
                <a:gd name="T35" fmla="*/ 1531 h 1627"/>
                <a:gd name="T36" fmla="*/ 107 w 1840"/>
                <a:gd name="T37" fmla="*/ 1511 h 1627"/>
                <a:gd name="T38" fmla="*/ 107 w 1840"/>
                <a:gd name="T39" fmla="*/ 1471 h 16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0" h="1627">
                  <a:moveTo>
                    <a:pt x="142" y="1627"/>
                  </a:moveTo>
                  <a:cubicBezTo>
                    <a:pt x="1698" y="1627"/>
                    <a:pt x="1698" y="1627"/>
                    <a:pt x="1698" y="1627"/>
                  </a:cubicBezTo>
                  <a:cubicBezTo>
                    <a:pt x="1747" y="1627"/>
                    <a:pt x="1791" y="1601"/>
                    <a:pt x="1815" y="1559"/>
                  </a:cubicBezTo>
                  <a:cubicBezTo>
                    <a:pt x="1840" y="1517"/>
                    <a:pt x="1840" y="1466"/>
                    <a:pt x="1816" y="1424"/>
                  </a:cubicBezTo>
                  <a:cubicBezTo>
                    <a:pt x="1037" y="68"/>
                    <a:pt x="1037" y="68"/>
                    <a:pt x="1037" y="68"/>
                  </a:cubicBezTo>
                  <a:cubicBezTo>
                    <a:pt x="1013" y="26"/>
                    <a:pt x="969" y="0"/>
                    <a:pt x="920" y="0"/>
                  </a:cubicBezTo>
                  <a:cubicBezTo>
                    <a:pt x="871" y="0"/>
                    <a:pt x="827" y="26"/>
                    <a:pt x="802" y="68"/>
                  </a:cubicBezTo>
                  <a:cubicBezTo>
                    <a:pt x="24" y="1424"/>
                    <a:pt x="24" y="1424"/>
                    <a:pt x="24" y="1424"/>
                  </a:cubicBezTo>
                  <a:cubicBezTo>
                    <a:pt x="0" y="1466"/>
                    <a:pt x="0" y="1517"/>
                    <a:pt x="24" y="1559"/>
                  </a:cubicBezTo>
                  <a:cubicBezTo>
                    <a:pt x="49" y="1601"/>
                    <a:pt x="93" y="1627"/>
                    <a:pt x="142" y="1627"/>
                  </a:cubicBezTo>
                  <a:close/>
                  <a:moveTo>
                    <a:pt x="107" y="1471"/>
                  </a:moveTo>
                  <a:cubicBezTo>
                    <a:pt x="886" y="116"/>
                    <a:pt x="886" y="116"/>
                    <a:pt x="886" y="116"/>
                  </a:cubicBezTo>
                  <a:cubicBezTo>
                    <a:pt x="893" y="104"/>
                    <a:pt x="906" y="96"/>
                    <a:pt x="920" y="96"/>
                  </a:cubicBezTo>
                  <a:cubicBezTo>
                    <a:pt x="934" y="96"/>
                    <a:pt x="947" y="104"/>
                    <a:pt x="954" y="116"/>
                  </a:cubicBezTo>
                  <a:cubicBezTo>
                    <a:pt x="1732" y="1471"/>
                    <a:pt x="1732" y="1471"/>
                    <a:pt x="1732" y="1471"/>
                  </a:cubicBezTo>
                  <a:cubicBezTo>
                    <a:pt x="1740" y="1484"/>
                    <a:pt x="1739" y="1499"/>
                    <a:pt x="1732" y="1511"/>
                  </a:cubicBezTo>
                  <a:cubicBezTo>
                    <a:pt x="1725" y="1523"/>
                    <a:pt x="1712" y="1531"/>
                    <a:pt x="1698" y="1531"/>
                  </a:cubicBezTo>
                  <a:cubicBezTo>
                    <a:pt x="142" y="1531"/>
                    <a:pt x="142" y="1531"/>
                    <a:pt x="142" y="1531"/>
                  </a:cubicBezTo>
                  <a:cubicBezTo>
                    <a:pt x="127" y="1531"/>
                    <a:pt x="115" y="1523"/>
                    <a:pt x="107" y="1511"/>
                  </a:cubicBezTo>
                  <a:cubicBezTo>
                    <a:pt x="100" y="1499"/>
                    <a:pt x="100" y="1484"/>
                    <a:pt x="107" y="1471"/>
                  </a:cubicBez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Arial"/>
              </a:endParaRPr>
            </a:p>
          </p:txBody>
        </p:sp>
        <p:sp>
          <p:nvSpPr>
            <p:cNvPr id="171" name="Freeform 110">
              <a:extLst>
                <a:ext uri="{FF2B5EF4-FFF2-40B4-BE49-F238E27FC236}">
                  <a16:creationId xmlns:a16="http://schemas.microsoft.com/office/drawing/2014/main" id="{7DAC1F1F-AFF2-4B2F-8206-93C16059D371}"/>
                </a:ext>
              </a:extLst>
            </p:cNvPr>
            <p:cNvSpPr/>
            <p:nvPr/>
          </p:nvSpPr>
          <p:spPr bwMode="auto">
            <a:xfrm>
              <a:off x="6486525" y="3327401"/>
              <a:ext cx="36513" cy="241300"/>
            </a:xfrm>
            <a:custGeom>
              <a:avLst/>
              <a:gdLst>
                <a:gd name="T0" fmla="*/ 48 w 96"/>
                <a:gd name="T1" fmla="*/ 631 h 631"/>
                <a:gd name="T2" fmla="*/ 96 w 96"/>
                <a:gd name="T3" fmla="*/ 583 h 631"/>
                <a:gd name="T4" fmla="*/ 96 w 96"/>
                <a:gd name="T5" fmla="*/ 48 h 631"/>
                <a:gd name="T6" fmla="*/ 48 w 96"/>
                <a:gd name="T7" fmla="*/ 0 h 631"/>
                <a:gd name="T8" fmla="*/ 0 w 96"/>
                <a:gd name="T9" fmla="*/ 48 h 631"/>
                <a:gd name="T10" fmla="*/ 0 w 96"/>
                <a:gd name="T11" fmla="*/ 583 h 631"/>
                <a:gd name="T12" fmla="*/ 48 w 96"/>
                <a:gd name="T13" fmla="*/ 631 h 631"/>
              </a:gdLst>
              <a:ahLst/>
              <a:cxnLst>
                <a:cxn ang="0">
                  <a:pos x="T0" y="T1"/>
                </a:cxn>
                <a:cxn ang="0">
                  <a:pos x="T2" y="T3"/>
                </a:cxn>
                <a:cxn ang="0">
                  <a:pos x="T4" y="T5"/>
                </a:cxn>
                <a:cxn ang="0">
                  <a:pos x="T6" y="T7"/>
                </a:cxn>
                <a:cxn ang="0">
                  <a:pos x="T8" y="T9"/>
                </a:cxn>
                <a:cxn ang="0">
                  <a:pos x="T10" y="T11"/>
                </a:cxn>
                <a:cxn ang="0">
                  <a:pos x="T12" y="T13"/>
                </a:cxn>
              </a:cxnLst>
              <a:rect l="0" t="0" r="r" b="b"/>
              <a:pathLst>
                <a:path w="96" h="631">
                  <a:moveTo>
                    <a:pt x="48" y="631"/>
                  </a:moveTo>
                  <a:cubicBezTo>
                    <a:pt x="74" y="631"/>
                    <a:pt x="96" y="609"/>
                    <a:pt x="96" y="583"/>
                  </a:cubicBezTo>
                  <a:cubicBezTo>
                    <a:pt x="96" y="48"/>
                    <a:pt x="96" y="48"/>
                    <a:pt x="96" y="48"/>
                  </a:cubicBezTo>
                  <a:cubicBezTo>
                    <a:pt x="96" y="21"/>
                    <a:pt x="74" y="0"/>
                    <a:pt x="48" y="0"/>
                  </a:cubicBezTo>
                  <a:cubicBezTo>
                    <a:pt x="21" y="0"/>
                    <a:pt x="0" y="21"/>
                    <a:pt x="0" y="48"/>
                  </a:cubicBezTo>
                  <a:cubicBezTo>
                    <a:pt x="0" y="583"/>
                    <a:pt x="0" y="583"/>
                    <a:pt x="0" y="583"/>
                  </a:cubicBezTo>
                  <a:cubicBezTo>
                    <a:pt x="0" y="609"/>
                    <a:pt x="21" y="631"/>
                    <a:pt x="48" y="631"/>
                  </a:cubicBez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Arial"/>
              </a:endParaRPr>
            </a:p>
          </p:txBody>
        </p:sp>
        <p:sp>
          <p:nvSpPr>
            <p:cNvPr id="172" name="Freeform 111">
              <a:extLst>
                <a:ext uri="{FF2B5EF4-FFF2-40B4-BE49-F238E27FC236}">
                  <a16:creationId xmlns:a16="http://schemas.microsoft.com/office/drawing/2014/main" id="{239C4D49-95AE-4EC9-93F6-92B38FA88B38}"/>
                </a:ext>
              </a:extLst>
            </p:cNvPr>
            <p:cNvSpPr>
              <a:spLocks noEditPoints="1"/>
            </p:cNvSpPr>
            <p:nvPr/>
          </p:nvSpPr>
          <p:spPr bwMode="auto">
            <a:xfrm>
              <a:off x="6480175" y="3582988"/>
              <a:ext cx="49213" cy="50800"/>
            </a:xfrm>
            <a:custGeom>
              <a:avLst/>
              <a:gdLst>
                <a:gd name="T0" fmla="*/ 66 w 132"/>
                <a:gd name="T1" fmla="*/ 133 h 133"/>
                <a:gd name="T2" fmla="*/ 132 w 132"/>
                <a:gd name="T3" fmla="*/ 67 h 133"/>
                <a:gd name="T4" fmla="*/ 66 w 132"/>
                <a:gd name="T5" fmla="*/ 0 h 133"/>
                <a:gd name="T6" fmla="*/ 0 w 132"/>
                <a:gd name="T7" fmla="*/ 67 h 133"/>
                <a:gd name="T8" fmla="*/ 66 w 132"/>
                <a:gd name="T9" fmla="*/ 133 h 133"/>
                <a:gd name="T10" fmla="*/ 76 w 132"/>
                <a:gd name="T11" fmla="*/ 67 h 133"/>
                <a:gd name="T12" fmla="*/ 66 w 132"/>
                <a:gd name="T13" fmla="*/ 76 h 133"/>
                <a:gd name="T14" fmla="*/ 56 w 132"/>
                <a:gd name="T15" fmla="*/ 67 h 133"/>
                <a:gd name="T16" fmla="*/ 66 w 132"/>
                <a:gd name="T17" fmla="*/ 57 h 133"/>
                <a:gd name="T18" fmla="*/ 76 w 132"/>
                <a:gd name="T19" fmla="*/ 67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 h="133">
                  <a:moveTo>
                    <a:pt x="66" y="133"/>
                  </a:moveTo>
                  <a:cubicBezTo>
                    <a:pt x="102" y="133"/>
                    <a:pt x="132" y="103"/>
                    <a:pt x="132" y="67"/>
                  </a:cubicBezTo>
                  <a:cubicBezTo>
                    <a:pt x="132" y="30"/>
                    <a:pt x="102" y="0"/>
                    <a:pt x="66" y="0"/>
                  </a:cubicBezTo>
                  <a:cubicBezTo>
                    <a:pt x="29" y="0"/>
                    <a:pt x="0" y="30"/>
                    <a:pt x="0" y="67"/>
                  </a:cubicBezTo>
                  <a:cubicBezTo>
                    <a:pt x="0" y="103"/>
                    <a:pt x="29" y="133"/>
                    <a:pt x="66" y="133"/>
                  </a:cubicBezTo>
                  <a:close/>
                  <a:moveTo>
                    <a:pt x="76" y="67"/>
                  </a:moveTo>
                  <a:cubicBezTo>
                    <a:pt x="76" y="72"/>
                    <a:pt x="71" y="76"/>
                    <a:pt x="66" y="76"/>
                  </a:cubicBezTo>
                  <a:cubicBezTo>
                    <a:pt x="61" y="76"/>
                    <a:pt x="56" y="72"/>
                    <a:pt x="56" y="67"/>
                  </a:cubicBezTo>
                  <a:cubicBezTo>
                    <a:pt x="56" y="61"/>
                    <a:pt x="61" y="57"/>
                    <a:pt x="66" y="57"/>
                  </a:cubicBezTo>
                  <a:cubicBezTo>
                    <a:pt x="71" y="57"/>
                    <a:pt x="76" y="61"/>
                    <a:pt x="76" y="67"/>
                  </a:cubicBez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Arial"/>
              </a:endParaRPr>
            </a:p>
          </p:txBody>
        </p:sp>
      </p:grpSp>
      <p:sp>
        <p:nvSpPr>
          <p:cNvPr id="173" name="CovidLegend">
            <a:extLst>
              <a:ext uri="{FF2B5EF4-FFF2-40B4-BE49-F238E27FC236}">
                <a16:creationId xmlns:a16="http://schemas.microsoft.com/office/drawing/2014/main" id="{109EF21F-487B-4B52-AA61-2A2111F8C80C}"/>
              </a:ext>
            </a:extLst>
          </p:cNvPr>
          <p:cNvSpPr/>
          <p:nvPr/>
        </p:nvSpPr>
        <p:spPr>
          <a:xfrm>
            <a:off x="9072012" y="5748849"/>
            <a:ext cx="1255674" cy="59076"/>
          </a:xfrm>
          <a:prstGeom prst="rect">
            <a:avLst/>
          </a:prstGeom>
          <a:solidFill>
            <a:srgbClr val="F14354"/>
          </a:solidFill>
          <a:ln w="12700" cap="flat" cmpd="sng" algn="ctr">
            <a:solidFill>
              <a:srgbClr val="F14354"/>
            </a:solidFill>
            <a:prstDash val="solid"/>
            <a:miter lim="800000"/>
          </a:ln>
          <a:effectLst/>
        </p:spPr>
        <p:txBody>
          <a:bodyPr lIns="104306" tIns="52153" rIns="104306" bIns="52153"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tabLst/>
              <a:defRPr/>
            </a:pPr>
            <a:endParaRPr kumimoji="0" lang="en-GB" sz="1600" b="0" i="0" u="none" strike="noStrike" kern="0" cap="none" spc="0" normalizeH="0" baseline="0" noProof="0">
              <a:ln>
                <a:noFill/>
              </a:ln>
              <a:solidFill>
                <a:prstClr val="white"/>
              </a:solidFill>
              <a:effectLst/>
              <a:uLnTx/>
              <a:uFillTx/>
              <a:latin typeface="Arial"/>
              <a:ea typeface="+mn-ea"/>
              <a:cs typeface="Arial"/>
            </a:endParaRPr>
          </a:p>
        </p:txBody>
      </p:sp>
      <p:sp>
        <p:nvSpPr>
          <p:cNvPr id="174" name="CovidText">
            <a:extLst>
              <a:ext uri="{FF2B5EF4-FFF2-40B4-BE49-F238E27FC236}">
                <a16:creationId xmlns:a16="http://schemas.microsoft.com/office/drawing/2014/main" id="{49C44618-88A1-4543-BF0E-C39192D67BAF}"/>
              </a:ext>
            </a:extLst>
          </p:cNvPr>
          <p:cNvSpPr txBox="1"/>
          <p:nvPr/>
        </p:nvSpPr>
        <p:spPr>
          <a:xfrm>
            <a:off x="9003587" y="5259602"/>
            <a:ext cx="1341855"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F14354"/>
                </a:solidFill>
                <a:effectLst/>
                <a:uLnTx/>
                <a:uFillTx/>
                <a:latin typeface="Arial" panose="020B0604020202020204" pitchFamily="34" charset="0"/>
                <a:cs typeface="Arial" panose="020B0604020202020204" pitchFamily="34" charset="0"/>
              </a:rPr>
              <a:t>Coronavirus</a:t>
            </a:r>
          </a:p>
        </p:txBody>
      </p:sp>
      <p:sp>
        <p:nvSpPr>
          <p:cNvPr id="200" name="#line_1">
            <a:extLst>
              <a:ext uri="{FF2B5EF4-FFF2-40B4-BE49-F238E27FC236}">
                <a16:creationId xmlns:a16="http://schemas.microsoft.com/office/drawing/2014/main" id="{21E81C24-60BE-4109-A9CE-BC2593EB655A}"/>
              </a:ext>
            </a:extLst>
          </p:cNvPr>
          <p:cNvSpPr/>
          <p:nvPr/>
        </p:nvSpPr>
        <p:spPr bwMode="gray">
          <a:xfrm>
            <a:off x="10683429" y="1861722"/>
            <a:ext cx="445598" cy="1085147"/>
          </a:xfrm>
          <a:custGeom>
            <a:avLst/>
            <a:gdLst>
              <a:gd name="connsiteX0" fmla="*/ 0 w 673100"/>
              <a:gd name="connsiteY0" fmla="*/ 546100 h 546100"/>
              <a:gd name="connsiteX1" fmla="*/ 0 w 673100"/>
              <a:gd name="connsiteY1" fmla="*/ 0 h 546100"/>
              <a:gd name="connsiteX2" fmla="*/ 673100 w 673100"/>
              <a:gd name="connsiteY2" fmla="*/ 0 h 546100"/>
            </a:gdLst>
            <a:ahLst/>
            <a:cxnLst>
              <a:cxn ang="0">
                <a:pos x="connsiteX0" y="connsiteY0"/>
              </a:cxn>
              <a:cxn ang="0">
                <a:pos x="connsiteX1" y="connsiteY1"/>
              </a:cxn>
              <a:cxn ang="0">
                <a:pos x="connsiteX2" y="connsiteY2"/>
              </a:cxn>
            </a:cxnLst>
            <a:rect l="l" t="t" r="r" b="b"/>
            <a:pathLst>
              <a:path w="673100" h="546100">
                <a:moveTo>
                  <a:pt x="0" y="546100"/>
                </a:moveTo>
                <a:lnTo>
                  <a:pt x="0" y="0"/>
                </a:lnTo>
                <a:lnTo>
                  <a:pt x="673100" y="0"/>
                </a:lnTo>
              </a:path>
            </a:pathLst>
          </a:custGeom>
          <a:noFill/>
          <a:ln w="15875" cap="rnd" cmpd="sng" algn="ctr">
            <a:solidFill>
              <a:schemeClr val="accent4"/>
            </a:solidFill>
            <a:prstDash val="sysDot"/>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Calibri" panose="020F0502020204030204"/>
              <a:cs typeface="Arial"/>
            </a:endParaRPr>
          </a:p>
        </p:txBody>
      </p:sp>
      <p:sp>
        <p:nvSpPr>
          <p:cNvPr id="201" name="#line_2">
            <a:extLst>
              <a:ext uri="{FF2B5EF4-FFF2-40B4-BE49-F238E27FC236}">
                <a16:creationId xmlns:a16="http://schemas.microsoft.com/office/drawing/2014/main" id="{B0CC8C5F-A797-403B-AB25-E8F55EFA6DB9}"/>
              </a:ext>
            </a:extLst>
          </p:cNvPr>
          <p:cNvSpPr/>
          <p:nvPr/>
        </p:nvSpPr>
        <p:spPr bwMode="gray">
          <a:xfrm>
            <a:off x="10696260" y="2314168"/>
            <a:ext cx="491156" cy="890184"/>
          </a:xfrm>
          <a:custGeom>
            <a:avLst/>
            <a:gdLst>
              <a:gd name="connsiteX0" fmla="*/ 0 w 673100"/>
              <a:gd name="connsiteY0" fmla="*/ 546100 h 546100"/>
              <a:gd name="connsiteX1" fmla="*/ 0 w 673100"/>
              <a:gd name="connsiteY1" fmla="*/ 0 h 546100"/>
              <a:gd name="connsiteX2" fmla="*/ 673100 w 673100"/>
              <a:gd name="connsiteY2" fmla="*/ 0 h 546100"/>
            </a:gdLst>
            <a:ahLst/>
            <a:cxnLst>
              <a:cxn ang="0">
                <a:pos x="connsiteX0" y="connsiteY0"/>
              </a:cxn>
              <a:cxn ang="0">
                <a:pos x="connsiteX1" y="connsiteY1"/>
              </a:cxn>
              <a:cxn ang="0">
                <a:pos x="connsiteX2" y="connsiteY2"/>
              </a:cxn>
            </a:cxnLst>
            <a:rect l="l" t="t" r="r" b="b"/>
            <a:pathLst>
              <a:path w="673100" h="546100">
                <a:moveTo>
                  <a:pt x="0" y="546100"/>
                </a:moveTo>
                <a:lnTo>
                  <a:pt x="0" y="0"/>
                </a:lnTo>
                <a:lnTo>
                  <a:pt x="673100" y="0"/>
                </a:lnTo>
              </a:path>
            </a:pathLst>
          </a:custGeom>
          <a:noFill/>
          <a:ln w="15875" cap="rnd" cmpd="sng" algn="ctr">
            <a:solidFill>
              <a:schemeClr val="accent1"/>
            </a:solidFill>
            <a:prstDash val="sysDo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Calibri" panose="020F0502020204030204"/>
              <a:cs typeface="Arial"/>
            </a:endParaRPr>
          </a:p>
        </p:txBody>
      </p:sp>
      <p:sp>
        <p:nvSpPr>
          <p:cNvPr id="202" name="#line_5">
            <a:extLst>
              <a:ext uri="{FF2B5EF4-FFF2-40B4-BE49-F238E27FC236}">
                <a16:creationId xmlns:a16="http://schemas.microsoft.com/office/drawing/2014/main" id="{F666E65B-F3B6-4149-9CAE-8468339A9FD2}"/>
              </a:ext>
            </a:extLst>
          </p:cNvPr>
          <p:cNvSpPr/>
          <p:nvPr/>
        </p:nvSpPr>
        <p:spPr bwMode="gray">
          <a:xfrm flipV="1">
            <a:off x="10685214" y="3365215"/>
            <a:ext cx="513247" cy="333921"/>
          </a:xfrm>
          <a:custGeom>
            <a:avLst/>
            <a:gdLst>
              <a:gd name="connsiteX0" fmla="*/ 0 w 673100"/>
              <a:gd name="connsiteY0" fmla="*/ 546100 h 546100"/>
              <a:gd name="connsiteX1" fmla="*/ 0 w 673100"/>
              <a:gd name="connsiteY1" fmla="*/ 0 h 546100"/>
              <a:gd name="connsiteX2" fmla="*/ 673100 w 673100"/>
              <a:gd name="connsiteY2" fmla="*/ 0 h 546100"/>
            </a:gdLst>
            <a:ahLst/>
            <a:cxnLst>
              <a:cxn ang="0">
                <a:pos x="connsiteX0" y="connsiteY0"/>
              </a:cxn>
              <a:cxn ang="0">
                <a:pos x="connsiteX1" y="connsiteY1"/>
              </a:cxn>
              <a:cxn ang="0">
                <a:pos x="connsiteX2" y="connsiteY2"/>
              </a:cxn>
            </a:cxnLst>
            <a:rect l="l" t="t" r="r" b="b"/>
            <a:pathLst>
              <a:path w="673100" h="546100">
                <a:moveTo>
                  <a:pt x="0" y="546100"/>
                </a:moveTo>
                <a:lnTo>
                  <a:pt x="0" y="0"/>
                </a:lnTo>
                <a:lnTo>
                  <a:pt x="673100" y="0"/>
                </a:lnTo>
              </a:path>
            </a:pathLst>
          </a:custGeom>
          <a:noFill/>
          <a:ln w="15875" cap="rnd" cmpd="sng" algn="ctr">
            <a:solidFill>
              <a:srgbClr val="2F469C"/>
            </a:solidFill>
            <a:prstDash val="sysDo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1BE48"/>
              </a:solidFill>
              <a:effectLst/>
              <a:uLnTx/>
              <a:uFillTx/>
              <a:latin typeface="Calibri" panose="020F0502020204030204"/>
              <a:cs typeface="Arial"/>
            </a:endParaRPr>
          </a:p>
        </p:txBody>
      </p:sp>
      <p:sp>
        <p:nvSpPr>
          <p:cNvPr id="203" name="#line_4">
            <a:extLst>
              <a:ext uri="{FF2B5EF4-FFF2-40B4-BE49-F238E27FC236}">
                <a16:creationId xmlns:a16="http://schemas.microsoft.com/office/drawing/2014/main" id="{D919FADE-1855-4C30-B62A-A73317A098F5}"/>
              </a:ext>
            </a:extLst>
          </p:cNvPr>
          <p:cNvSpPr/>
          <p:nvPr/>
        </p:nvSpPr>
        <p:spPr bwMode="gray">
          <a:xfrm>
            <a:off x="10696261" y="3284680"/>
            <a:ext cx="491156" cy="45719"/>
          </a:xfrm>
          <a:custGeom>
            <a:avLst/>
            <a:gdLst>
              <a:gd name="connsiteX0" fmla="*/ 0 w 673100"/>
              <a:gd name="connsiteY0" fmla="*/ 546100 h 546100"/>
              <a:gd name="connsiteX1" fmla="*/ 0 w 673100"/>
              <a:gd name="connsiteY1" fmla="*/ 0 h 546100"/>
              <a:gd name="connsiteX2" fmla="*/ 673100 w 673100"/>
              <a:gd name="connsiteY2" fmla="*/ 0 h 546100"/>
            </a:gdLst>
            <a:ahLst/>
            <a:cxnLst>
              <a:cxn ang="0">
                <a:pos x="connsiteX0" y="connsiteY0"/>
              </a:cxn>
              <a:cxn ang="0">
                <a:pos x="connsiteX1" y="connsiteY1"/>
              </a:cxn>
              <a:cxn ang="0">
                <a:pos x="connsiteX2" y="connsiteY2"/>
              </a:cxn>
            </a:cxnLst>
            <a:rect l="l" t="t" r="r" b="b"/>
            <a:pathLst>
              <a:path w="673100" h="546100">
                <a:moveTo>
                  <a:pt x="0" y="546100"/>
                </a:moveTo>
                <a:lnTo>
                  <a:pt x="0" y="0"/>
                </a:lnTo>
                <a:lnTo>
                  <a:pt x="673100" y="0"/>
                </a:lnTo>
              </a:path>
            </a:pathLst>
          </a:custGeom>
          <a:noFill/>
          <a:ln w="15875" cap="rnd" cmpd="sng" algn="ctr">
            <a:solidFill>
              <a:srgbClr val="F1BE48"/>
            </a:solidFill>
            <a:prstDash val="sysDo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Calibri" panose="020F0502020204030204"/>
              <a:cs typeface="Arial"/>
            </a:endParaRPr>
          </a:p>
        </p:txBody>
      </p:sp>
      <p:sp>
        <p:nvSpPr>
          <p:cNvPr id="204" name="#line_3">
            <a:extLst>
              <a:ext uri="{FF2B5EF4-FFF2-40B4-BE49-F238E27FC236}">
                <a16:creationId xmlns:a16="http://schemas.microsoft.com/office/drawing/2014/main" id="{F0793C88-726D-42DD-873F-1194FFD4ADFC}"/>
              </a:ext>
            </a:extLst>
          </p:cNvPr>
          <p:cNvSpPr/>
          <p:nvPr/>
        </p:nvSpPr>
        <p:spPr bwMode="gray">
          <a:xfrm>
            <a:off x="10685214" y="2819965"/>
            <a:ext cx="502201" cy="387716"/>
          </a:xfrm>
          <a:custGeom>
            <a:avLst/>
            <a:gdLst>
              <a:gd name="connsiteX0" fmla="*/ 0 w 673100"/>
              <a:gd name="connsiteY0" fmla="*/ 546100 h 546100"/>
              <a:gd name="connsiteX1" fmla="*/ 0 w 673100"/>
              <a:gd name="connsiteY1" fmla="*/ 0 h 546100"/>
              <a:gd name="connsiteX2" fmla="*/ 673100 w 673100"/>
              <a:gd name="connsiteY2" fmla="*/ 0 h 546100"/>
            </a:gdLst>
            <a:ahLst/>
            <a:cxnLst>
              <a:cxn ang="0">
                <a:pos x="connsiteX0" y="connsiteY0"/>
              </a:cxn>
              <a:cxn ang="0">
                <a:pos x="connsiteX1" y="connsiteY1"/>
              </a:cxn>
              <a:cxn ang="0">
                <a:pos x="connsiteX2" y="connsiteY2"/>
              </a:cxn>
            </a:cxnLst>
            <a:rect l="l" t="t" r="r" b="b"/>
            <a:pathLst>
              <a:path w="673100" h="546100">
                <a:moveTo>
                  <a:pt x="0" y="546100"/>
                </a:moveTo>
                <a:lnTo>
                  <a:pt x="0" y="0"/>
                </a:lnTo>
                <a:lnTo>
                  <a:pt x="673100" y="0"/>
                </a:lnTo>
              </a:path>
            </a:pathLst>
          </a:custGeom>
          <a:noFill/>
          <a:ln w="15875" cap="rnd" cmpd="sng" algn="ctr">
            <a:solidFill>
              <a:schemeClr val="tx2"/>
            </a:solidFill>
            <a:prstDash val="sysDo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Calibri" panose="020F0502020204030204"/>
              <a:cs typeface="Arial"/>
            </a:endParaRPr>
          </a:p>
        </p:txBody>
      </p:sp>
      <p:grpSp>
        <p:nvGrpSpPr>
          <p:cNvPr id="205" name="Group 204">
            <a:extLst>
              <a:ext uri="{FF2B5EF4-FFF2-40B4-BE49-F238E27FC236}">
                <a16:creationId xmlns:a16="http://schemas.microsoft.com/office/drawing/2014/main" id="{14047D35-F926-4885-9F9D-1E58B79B588C}"/>
              </a:ext>
            </a:extLst>
          </p:cNvPr>
          <p:cNvGrpSpPr/>
          <p:nvPr/>
        </p:nvGrpSpPr>
        <p:grpSpPr>
          <a:xfrm>
            <a:off x="11134279" y="1790338"/>
            <a:ext cx="140073" cy="2043092"/>
            <a:chOff x="11016267" y="2539242"/>
            <a:chExt cx="116597" cy="1956235"/>
          </a:xfrm>
        </p:grpSpPr>
        <p:sp>
          <p:nvSpPr>
            <p:cNvPr id="206" name="#arrow_2">
              <a:extLst>
                <a:ext uri="{FF2B5EF4-FFF2-40B4-BE49-F238E27FC236}">
                  <a16:creationId xmlns:a16="http://schemas.microsoft.com/office/drawing/2014/main" id="{E9651AB9-E18E-4913-8011-D8CF409676F0}"/>
                </a:ext>
              </a:extLst>
            </p:cNvPr>
            <p:cNvSpPr/>
            <p:nvPr/>
          </p:nvSpPr>
          <p:spPr bwMode="gray">
            <a:xfrm rot="5400000">
              <a:off x="11008014" y="3001912"/>
              <a:ext cx="131965" cy="98428"/>
            </a:xfrm>
            <a:prstGeom prst="triangle">
              <a:avLst/>
            </a:prstGeom>
            <a:solidFill>
              <a:schemeClr val="accent1"/>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4B4E4F"/>
                </a:buClr>
                <a:buSzTx/>
                <a:buFontTx/>
                <a:buNone/>
                <a:tabLst/>
                <a:defRPr/>
              </a:pPr>
              <a:endParaRPr kumimoji="0" lang="en-GB" sz="2000" b="0" i="0" u="none" strike="noStrike" kern="0" cap="none" spc="0" normalizeH="0" baseline="0" noProof="0">
                <a:ln>
                  <a:noFill/>
                </a:ln>
                <a:solidFill>
                  <a:prstClr val="white"/>
                </a:solidFill>
                <a:effectLst/>
                <a:uLnTx/>
                <a:uFillTx/>
                <a:latin typeface="Calibri" panose="020F0502020204030204"/>
                <a:cs typeface="Arial"/>
              </a:endParaRPr>
            </a:p>
          </p:txBody>
        </p:sp>
        <p:sp>
          <p:nvSpPr>
            <p:cNvPr id="207" name="#arrow_3">
              <a:extLst>
                <a:ext uri="{FF2B5EF4-FFF2-40B4-BE49-F238E27FC236}">
                  <a16:creationId xmlns:a16="http://schemas.microsoft.com/office/drawing/2014/main" id="{17E35CD1-1C41-4078-BB6D-32EC0A7BA557}"/>
                </a:ext>
              </a:extLst>
            </p:cNvPr>
            <p:cNvSpPr/>
            <p:nvPr/>
          </p:nvSpPr>
          <p:spPr bwMode="gray">
            <a:xfrm rot="5400000">
              <a:off x="10999498" y="2556011"/>
              <a:ext cx="131965" cy="98428"/>
            </a:xfrm>
            <a:prstGeom prst="triangle">
              <a:avLst/>
            </a:prstGeom>
            <a:solidFill>
              <a:schemeClr val="accent4"/>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4B4E4F"/>
                </a:buClr>
                <a:buSzTx/>
                <a:buFontTx/>
                <a:buNone/>
                <a:tabLst/>
                <a:defRPr/>
              </a:pPr>
              <a:endParaRPr kumimoji="0" lang="en-GB" sz="2000" b="0" i="0" u="none" strike="noStrike" kern="0" cap="none" spc="0" normalizeH="0" baseline="0" noProof="0">
                <a:ln>
                  <a:noFill/>
                </a:ln>
                <a:solidFill>
                  <a:prstClr val="white"/>
                </a:solidFill>
                <a:effectLst/>
                <a:uLnTx/>
                <a:uFillTx/>
                <a:latin typeface="Calibri" panose="020F0502020204030204"/>
                <a:cs typeface="Arial"/>
              </a:endParaRPr>
            </a:p>
          </p:txBody>
        </p:sp>
        <p:sp>
          <p:nvSpPr>
            <p:cNvPr id="208" name="#arrow_4">
              <a:extLst>
                <a:ext uri="{FF2B5EF4-FFF2-40B4-BE49-F238E27FC236}">
                  <a16:creationId xmlns:a16="http://schemas.microsoft.com/office/drawing/2014/main" id="{CADC08E0-AB99-4E47-AB92-B2B1ABE9EB1B}"/>
                </a:ext>
              </a:extLst>
            </p:cNvPr>
            <p:cNvSpPr/>
            <p:nvPr/>
          </p:nvSpPr>
          <p:spPr bwMode="gray">
            <a:xfrm rot="5400000">
              <a:off x="11014925" y="3910593"/>
              <a:ext cx="131965" cy="98428"/>
            </a:xfrm>
            <a:prstGeom prst="triangle">
              <a:avLst/>
            </a:prstGeom>
            <a:solidFill>
              <a:srgbClr val="F1BE48"/>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4B4E4F"/>
                </a:buClr>
                <a:buSzTx/>
                <a:buFontTx/>
                <a:buNone/>
                <a:tabLst/>
                <a:defRPr/>
              </a:pPr>
              <a:endParaRPr kumimoji="0" lang="en-GB" sz="2000" b="0" i="0" u="none" strike="noStrike" kern="0" cap="none" spc="0" normalizeH="0" baseline="0" noProof="0">
                <a:ln>
                  <a:noFill/>
                </a:ln>
                <a:solidFill>
                  <a:prstClr val="white"/>
                </a:solidFill>
                <a:effectLst/>
                <a:uLnTx/>
                <a:uFillTx/>
                <a:latin typeface="Calibri" panose="020F0502020204030204"/>
                <a:cs typeface="Arial"/>
              </a:endParaRPr>
            </a:p>
          </p:txBody>
        </p:sp>
        <p:sp>
          <p:nvSpPr>
            <p:cNvPr id="209" name="#arrow_5">
              <a:extLst>
                <a:ext uri="{FF2B5EF4-FFF2-40B4-BE49-F238E27FC236}">
                  <a16:creationId xmlns:a16="http://schemas.microsoft.com/office/drawing/2014/main" id="{4191D9EA-322E-4532-B1EA-71B869454811}"/>
                </a:ext>
              </a:extLst>
            </p:cNvPr>
            <p:cNvSpPr/>
            <p:nvPr/>
          </p:nvSpPr>
          <p:spPr bwMode="gray">
            <a:xfrm rot="5400000">
              <a:off x="11014925" y="4380281"/>
              <a:ext cx="131965" cy="98428"/>
            </a:xfrm>
            <a:prstGeom prst="triangle">
              <a:avLst/>
            </a:prstGeom>
            <a:solidFill>
              <a:srgbClr val="2F469C"/>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4B4E4F"/>
                </a:buClr>
                <a:buSzTx/>
                <a:buFontTx/>
                <a:buNone/>
                <a:tabLst/>
                <a:defRPr/>
              </a:pPr>
              <a:endParaRPr kumimoji="0" lang="en-GB" sz="2000" b="0" i="0" u="none" strike="noStrike" kern="0" cap="none" spc="0" normalizeH="0" baseline="0" noProof="0">
                <a:ln>
                  <a:noFill/>
                </a:ln>
                <a:solidFill>
                  <a:prstClr val="white"/>
                </a:solidFill>
                <a:effectLst/>
                <a:uLnTx/>
                <a:uFillTx/>
                <a:latin typeface="Calibri" panose="020F0502020204030204"/>
                <a:cs typeface="Arial"/>
              </a:endParaRPr>
            </a:p>
          </p:txBody>
        </p:sp>
        <p:sp>
          <p:nvSpPr>
            <p:cNvPr id="210" name="#arrow_1">
              <a:extLst>
                <a:ext uri="{FF2B5EF4-FFF2-40B4-BE49-F238E27FC236}">
                  <a16:creationId xmlns:a16="http://schemas.microsoft.com/office/drawing/2014/main" id="{997DFD3B-D330-4C61-BFAD-AC447F561F43}"/>
                </a:ext>
              </a:extLst>
            </p:cNvPr>
            <p:cNvSpPr/>
            <p:nvPr/>
          </p:nvSpPr>
          <p:spPr bwMode="gray">
            <a:xfrm rot="5400000">
              <a:off x="11017667" y="3478461"/>
              <a:ext cx="131965" cy="98428"/>
            </a:xfrm>
            <a:prstGeom prst="triangle">
              <a:avLst/>
            </a:prstGeom>
            <a:solidFill>
              <a:schemeClr val="tx2"/>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4B4E4F"/>
                </a:buClr>
                <a:buSzTx/>
                <a:buFontTx/>
                <a:buNone/>
                <a:tabLst/>
                <a:defRPr/>
              </a:pPr>
              <a:endParaRPr kumimoji="0" lang="en-GB" sz="2000" b="0" i="0" u="none" strike="noStrike" kern="0" cap="none" spc="0" normalizeH="0" baseline="0" noProof="0">
                <a:ln>
                  <a:noFill/>
                </a:ln>
                <a:solidFill>
                  <a:prstClr val="white"/>
                </a:solidFill>
                <a:effectLst/>
                <a:uLnTx/>
                <a:uFillTx/>
                <a:latin typeface="Calibri" panose="020F0502020204030204"/>
                <a:cs typeface="Arial"/>
              </a:endParaRPr>
            </a:p>
          </p:txBody>
        </p:sp>
      </p:grpSp>
      <p:sp>
        <p:nvSpPr>
          <p:cNvPr id="211" name="CovidArrow">
            <a:extLst>
              <a:ext uri="{FF2B5EF4-FFF2-40B4-BE49-F238E27FC236}">
                <a16:creationId xmlns:a16="http://schemas.microsoft.com/office/drawing/2014/main" id="{C076E44D-CF48-433A-BD41-163FBBF466EB}"/>
              </a:ext>
            </a:extLst>
          </p:cNvPr>
          <p:cNvSpPr/>
          <p:nvPr/>
        </p:nvSpPr>
        <p:spPr bwMode="gray">
          <a:xfrm rot="5400000">
            <a:off x="11150028" y="4185476"/>
            <a:ext cx="137824" cy="118246"/>
          </a:xfrm>
          <a:prstGeom prst="triangle">
            <a:avLst/>
          </a:prstGeom>
          <a:solidFill>
            <a:srgbClr val="F14354"/>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4B4E4F"/>
              </a:buClr>
              <a:buSzTx/>
              <a:buFontTx/>
              <a:buNone/>
              <a:tabLst/>
              <a:defRPr/>
            </a:pPr>
            <a:endParaRPr kumimoji="0" lang="en-GB" sz="2000" b="0" i="0" u="none" strike="noStrike" kern="0" cap="none" spc="0" normalizeH="0" baseline="0" noProof="0">
              <a:ln>
                <a:noFill/>
              </a:ln>
              <a:solidFill>
                <a:prstClr val="white"/>
              </a:solidFill>
              <a:effectLst/>
              <a:uLnTx/>
              <a:uFillTx/>
              <a:latin typeface="Calibri" panose="020F0502020204030204"/>
              <a:cs typeface="Arial"/>
            </a:endParaRPr>
          </a:p>
        </p:txBody>
      </p:sp>
      <p:sp>
        <p:nvSpPr>
          <p:cNvPr id="212" name="CovidLine">
            <a:extLst>
              <a:ext uri="{FF2B5EF4-FFF2-40B4-BE49-F238E27FC236}">
                <a16:creationId xmlns:a16="http://schemas.microsoft.com/office/drawing/2014/main" id="{4E224769-F214-4013-A840-EFAADE1976EA}"/>
              </a:ext>
            </a:extLst>
          </p:cNvPr>
          <p:cNvSpPr/>
          <p:nvPr/>
        </p:nvSpPr>
        <p:spPr bwMode="gray">
          <a:xfrm flipV="1">
            <a:off x="10683428" y="4143670"/>
            <a:ext cx="502201" cy="75903"/>
          </a:xfrm>
          <a:custGeom>
            <a:avLst/>
            <a:gdLst>
              <a:gd name="connsiteX0" fmla="*/ 0 w 673100"/>
              <a:gd name="connsiteY0" fmla="*/ 546100 h 546100"/>
              <a:gd name="connsiteX1" fmla="*/ 0 w 673100"/>
              <a:gd name="connsiteY1" fmla="*/ 0 h 546100"/>
              <a:gd name="connsiteX2" fmla="*/ 673100 w 673100"/>
              <a:gd name="connsiteY2" fmla="*/ 0 h 546100"/>
            </a:gdLst>
            <a:ahLst/>
            <a:cxnLst>
              <a:cxn ang="0">
                <a:pos x="connsiteX0" y="connsiteY0"/>
              </a:cxn>
              <a:cxn ang="0">
                <a:pos x="connsiteX1" y="connsiteY1"/>
              </a:cxn>
              <a:cxn ang="0">
                <a:pos x="connsiteX2" y="connsiteY2"/>
              </a:cxn>
            </a:cxnLst>
            <a:rect l="l" t="t" r="r" b="b"/>
            <a:pathLst>
              <a:path w="673100" h="546100">
                <a:moveTo>
                  <a:pt x="0" y="546100"/>
                </a:moveTo>
                <a:lnTo>
                  <a:pt x="0" y="0"/>
                </a:lnTo>
                <a:lnTo>
                  <a:pt x="673100" y="0"/>
                </a:lnTo>
              </a:path>
            </a:pathLst>
          </a:custGeom>
          <a:noFill/>
          <a:ln w="15875" cap="rnd" cmpd="sng" algn="ctr">
            <a:solidFill>
              <a:srgbClr val="F14354"/>
            </a:solidFill>
            <a:prstDash val="sysDo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1BE48"/>
              </a:solidFill>
              <a:effectLst/>
              <a:uLnTx/>
              <a:uFillTx/>
              <a:latin typeface="Calibri" panose="020F0502020204030204"/>
              <a:cs typeface="Arial"/>
            </a:endParaRPr>
          </a:p>
        </p:txBody>
      </p:sp>
      <p:sp>
        <p:nvSpPr>
          <p:cNvPr id="213" name="Text Placeholder 2">
            <a:extLst>
              <a:ext uri="{FF2B5EF4-FFF2-40B4-BE49-F238E27FC236}">
                <a16:creationId xmlns:a16="http://schemas.microsoft.com/office/drawing/2014/main" id="{74A06670-FBE7-412D-9180-89206DF20425}"/>
              </a:ext>
            </a:extLst>
          </p:cNvPr>
          <p:cNvSpPr txBox="1"/>
          <p:nvPr/>
        </p:nvSpPr>
        <p:spPr>
          <a:xfrm>
            <a:off x="430224" y="6582332"/>
            <a:ext cx="11559840" cy="167640"/>
          </a:xfrm>
          <a:prstGeom prst="rect">
            <a:avLst/>
          </a:prstGeom>
          <a:noFill/>
        </p:spPr>
        <p:txBody>
          <a:bodyPr vert="horz" wrap="square" lIns="72000" tIns="45720" rIns="72000" bIns="0" rtlCol="0" anchor="t" anchorCtr="0">
            <a:spAutoFit/>
          </a:bodyPr>
          <a:lstStyle>
            <a:lvl1pPr marL="0" indent="0" algn="l" defTabSz="914400" rtl="0" eaLnBrk="1" latinLnBrk="0" hangingPunct="1">
              <a:lnSpc>
                <a:spcPct val="100000"/>
              </a:lnSpc>
              <a:spcBef>
                <a:spcPts val="1800"/>
              </a:spcBef>
              <a:buSzPct val="50000"/>
              <a:buFont typeface="HelveticaNeueLT Std Lt Cn" panose="020B0406020202030204" pitchFamily="34" charset="0"/>
              <a:buNone/>
              <a:defRPr sz="1800" b="0" kern="1200">
                <a:solidFill>
                  <a:schemeClr val="tx2"/>
                </a:solidFill>
                <a:latin typeface="+mn-lt"/>
                <a:ea typeface="+mn-ea"/>
                <a:cs typeface="+mn-cs"/>
              </a:defRPr>
            </a:lvl1pPr>
            <a:lvl2pPr marL="447675" indent="-314325" algn="l" defTabSz="914400" rtl="0" eaLnBrk="1" latinLnBrk="0" hangingPunct="1">
              <a:lnSpc>
                <a:spcPct val="100000"/>
              </a:lnSpc>
              <a:spcBef>
                <a:spcPts val="600"/>
              </a:spcBef>
              <a:buSzPct val="80000"/>
              <a:buFontTx/>
              <a:buBlip>
                <a:blip r:embed="rId4"/>
              </a:buBlip>
              <a:defRPr sz="1600" kern="1200">
                <a:solidFill>
                  <a:schemeClr val="tx1"/>
                </a:solidFill>
                <a:latin typeface="+mn-lt"/>
                <a:ea typeface="+mn-ea"/>
                <a:cs typeface="+mn-cs"/>
              </a:defRPr>
            </a:lvl2pPr>
            <a:lvl3pPr marL="714375" indent="-17145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100" kern="1200">
                <a:solidFill>
                  <a:schemeClr val="bg2"/>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05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800"/>
              </a:spcBef>
              <a:spcAft>
                <a:spcPts val="0"/>
              </a:spcAft>
              <a:buClrTx/>
              <a:buSzTx/>
              <a:buFont typeface="HelveticaNeueLT Std Lt Cn" panose="020B0406020202030204" pitchFamily="34" charset="0"/>
              <a:buNone/>
              <a:tabLst/>
              <a:defRPr/>
            </a:pPr>
            <a:r>
              <a:rPr kumimoji="0" lang="en-GB" sz="800" b="0" i="0" u="none" strike="noStrike" kern="1200" cap="none" spc="0" normalizeH="0" baseline="0" noProof="0">
                <a:ln>
                  <a:noFill/>
                </a:ln>
                <a:solidFill>
                  <a:prstClr val="black"/>
                </a:solidFill>
                <a:effectLst/>
                <a:uLnTx/>
                <a:uFillTx/>
                <a:latin typeface="Arial"/>
                <a:cs typeface="Arial"/>
              </a:rPr>
              <a:t>Filter: Country: World | Current Wave: Dec 23</a:t>
            </a:r>
          </a:p>
        </p:txBody>
      </p:sp>
      <p:sp>
        <p:nvSpPr>
          <p:cNvPr id="215" name="SlideDetails;Name=World Worries - Long Term Trend;Template=WWW_Template11.xlsx;Ran=12/15/2023 11:03:33;ReportID=167929;StackID=20386;On=GBPV-DLAPP07;Db=201127_WhatWorriestheWorld_ipsossubscriberaccess_com" hidden="1"/>
          <p:cNvSpPr/>
          <p:nvPr/>
        </p:nvSpPr>
        <p:spPr>
          <a:xfrm>
            <a:off x="0" y="0"/>
            <a:ext cx="12700" cy="12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cs typeface="Arial"/>
            </a:endParaRPr>
          </a:p>
        </p:txBody>
      </p:sp>
      <p:pic>
        <p:nvPicPr>
          <p:cNvPr id="216" name="New picture"/>
          <p:cNvPicPr/>
          <p:nvPr/>
        </p:nvPicPr>
        <p:blipFill>
          <a:blip r:embed="rId11"/>
          <a:stretch>
            <a:fillRect/>
          </a:stretch>
        </p:blipFill>
        <p:spPr>
          <a:xfrm>
            <a:off x="1006297" y="4865276"/>
            <a:ext cx="367246" cy="324040"/>
          </a:xfrm>
          <a:prstGeom prst="rect">
            <a:avLst/>
          </a:prstGeom>
        </p:spPr>
      </p:pic>
      <p:pic>
        <p:nvPicPr>
          <p:cNvPr id="217" name="New picture"/>
          <p:cNvPicPr/>
          <p:nvPr/>
        </p:nvPicPr>
        <p:blipFill>
          <a:blip r:embed="rId12"/>
          <a:stretch>
            <a:fillRect/>
          </a:stretch>
        </p:blipFill>
        <p:spPr>
          <a:xfrm>
            <a:off x="2678515" y="4865276"/>
            <a:ext cx="367246" cy="324040"/>
          </a:xfrm>
          <a:prstGeom prst="rect">
            <a:avLst/>
          </a:prstGeom>
        </p:spPr>
      </p:pic>
      <p:pic>
        <p:nvPicPr>
          <p:cNvPr id="218" name="New picture"/>
          <p:cNvPicPr/>
          <p:nvPr/>
        </p:nvPicPr>
        <p:blipFill>
          <a:blip r:embed="rId13"/>
          <a:stretch>
            <a:fillRect/>
          </a:stretch>
        </p:blipFill>
        <p:spPr>
          <a:xfrm>
            <a:off x="4350733" y="4865276"/>
            <a:ext cx="367246" cy="324040"/>
          </a:xfrm>
          <a:prstGeom prst="rect">
            <a:avLst/>
          </a:prstGeom>
        </p:spPr>
      </p:pic>
      <p:pic>
        <p:nvPicPr>
          <p:cNvPr id="219" name="New picture"/>
          <p:cNvPicPr/>
          <p:nvPr/>
        </p:nvPicPr>
        <p:blipFill>
          <a:blip r:embed="rId14"/>
          <a:stretch>
            <a:fillRect/>
          </a:stretch>
        </p:blipFill>
        <p:spPr>
          <a:xfrm>
            <a:off x="6022951" y="4865276"/>
            <a:ext cx="367246" cy="324040"/>
          </a:xfrm>
          <a:prstGeom prst="rect">
            <a:avLst/>
          </a:prstGeom>
        </p:spPr>
      </p:pic>
      <p:pic>
        <p:nvPicPr>
          <p:cNvPr id="220" name="New picture"/>
          <p:cNvPicPr/>
          <p:nvPr/>
        </p:nvPicPr>
        <p:blipFill>
          <a:blip r:embed="rId15"/>
          <a:stretch>
            <a:fillRect/>
          </a:stretch>
        </p:blipFill>
        <p:spPr>
          <a:xfrm>
            <a:off x="7695169" y="4865276"/>
            <a:ext cx="367246" cy="324040"/>
          </a:xfrm>
          <a:prstGeom prst="rect">
            <a:avLst/>
          </a:prstGeom>
        </p:spPr>
      </p:pic>
    </p:spTree>
    <p:extLst>
      <p:ext uri="{BB962C8B-B14F-4D97-AF65-F5344CB8AC3E}">
        <p14:creationId xmlns:p14="http://schemas.microsoft.com/office/powerpoint/2010/main" val="241957855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4">
                                            <p:graphicEl>
                                              <a:chart seriesIdx="0" categoryIdx="-4" bldStep="series"/>
                                            </p:graphicEl>
                                          </p:spTgt>
                                        </p:tgtEl>
                                        <p:attrNameLst>
                                          <p:attrName>style.visibility</p:attrName>
                                        </p:attrNameLst>
                                      </p:cBhvr>
                                      <p:to>
                                        <p:strVal val="visible"/>
                                      </p:to>
                                    </p:set>
                                    <p:animEffect transition="in" filter="wipe(left)">
                                      <p:cBhvr>
                                        <p:cTn id="7" dur="2000"/>
                                        <p:tgtEl>
                                          <p:spTgt spid="214">
                                            <p:graphicEl>
                                              <a:chart seriesIdx="0" categoryIdx="-4" bldStep="series"/>
                                            </p:graphic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14">
                                            <p:graphicEl>
                                              <a:chart seriesIdx="1" categoryIdx="-4" bldStep="series"/>
                                            </p:graphicEl>
                                          </p:spTgt>
                                        </p:tgtEl>
                                        <p:attrNameLst>
                                          <p:attrName>style.visibility</p:attrName>
                                        </p:attrNameLst>
                                      </p:cBhvr>
                                      <p:to>
                                        <p:strVal val="visible"/>
                                      </p:to>
                                    </p:set>
                                    <p:animEffect transition="in" filter="wipe(left)">
                                      <p:cBhvr>
                                        <p:cTn id="12" dur="2000"/>
                                        <p:tgtEl>
                                          <p:spTgt spid="214">
                                            <p:graphicEl>
                                              <a:chart seriesIdx="1" categoryIdx="-4" bldStep="series"/>
                                            </p:graphicEl>
                                          </p:spTgt>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14">
                                            <p:graphicEl>
                                              <a:chart seriesIdx="2" categoryIdx="-4" bldStep="series"/>
                                            </p:graphicEl>
                                          </p:spTgt>
                                        </p:tgtEl>
                                        <p:attrNameLst>
                                          <p:attrName>style.visibility</p:attrName>
                                        </p:attrNameLst>
                                      </p:cBhvr>
                                      <p:to>
                                        <p:strVal val="visible"/>
                                      </p:to>
                                    </p:set>
                                    <p:animEffect transition="in" filter="wipe(left)">
                                      <p:cBhvr>
                                        <p:cTn id="17" dur="2000"/>
                                        <p:tgtEl>
                                          <p:spTgt spid="214">
                                            <p:graphicEl>
                                              <a:chart seriesIdx="2" categoryIdx="-4" bldStep="series"/>
                                            </p:graphicEl>
                                          </p:spTgt>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14">
                                            <p:graphicEl>
                                              <a:chart seriesIdx="3" categoryIdx="-4" bldStep="series"/>
                                            </p:graphicEl>
                                          </p:spTgt>
                                        </p:tgtEl>
                                        <p:attrNameLst>
                                          <p:attrName>style.visibility</p:attrName>
                                        </p:attrNameLst>
                                      </p:cBhvr>
                                      <p:to>
                                        <p:strVal val="visible"/>
                                      </p:to>
                                    </p:set>
                                    <p:animEffect transition="in" filter="wipe(left)">
                                      <p:cBhvr>
                                        <p:cTn id="22" dur="2000"/>
                                        <p:tgtEl>
                                          <p:spTgt spid="214">
                                            <p:graphicEl>
                                              <a:chart seriesIdx="3" categoryIdx="-4" bldStep="series"/>
                                            </p:graphicEl>
                                          </p:spTgt>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14">
                                            <p:graphicEl>
                                              <a:chart seriesIdx="4" categoryIdx="-4" bldStep="series"/>
                                            </p:graphicEl>
                                          </p:spTgt>
                                        </p:tgtEl>
                                        <p:attrNameLst>
                                          <p:attrName>style.visibility</p:attrName>
                                        </p:attrNameLst>
                                      </p:cBhvr>
                                      <p:to>
                                        <p:strVal val="visible"/>
                                      </p:to>
                                    </p:set>
                                    <p:animEffect transition="in" filter="wipe(left)">
                                      <p:cBhvr>
                                        <p:cTn id="27" dur="2000"/>
                                        <p:tgtEl>
                                          <p:spTgt spid="214">
                                            <p:graphicEl>
                                              <a:chart seriesIdx="4" categoryIdx="-4" bldStep="series"/>
                                            </p:graphicEl>
                                          </p:spTgt>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14">
                                            <p:graphicEl>
                                              <a:chart seriesIdx="5" categoryIdx="-4" bldStep="series"/>
                                            </p:graphicEl>
                                          </p:spTgt>
                                        </p:tgtEl>
                                        <p:attrNameLst>
                                          <p:attrName>style.visibility</p:attrName>
                                        </p:attrNameLst>
                                      </p:cBhvr>
                                      <p:to>
                                        <p:strVal val="visible"/>
                                      </p:to>
                                    </p:set>
                                    <p:animEffect transition="in" filter="wipe(left)">
                                      <p:cBhvr>
                                        <p:cTn id="32" dur="2000"/>
                                        <p:tgtEl>
                                          <p:spTgt spid="214">
                                            <p:graphicEl>
                                              <a:chart seriesIdx="5"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14" grpId="0">
        <p:bldSub>
          <a:bldChart bld="series" animBg="0"/>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a:extLst>
              <a:ext uri="{FF2B5EF4-FFF2-40B4-BE49-F238E27FC236}">
                <a16:creationId xmlns:a16="http://schemas.microsoft.com/office/drawing/2014/main" id="{5996B5F4-721A-59FD-9337-E32ACCD268B5}"/>
              </a:ext>
            </a:extLst>
          </p:cNvPr>
          <p:cNvGraphicFramePr>
            <a:graphicFrameLocks noGrp="1"/>
          </p:cNvGraphicFramePr>
          <p:nvPr>
            <p:ph idx="1"/>
            <p:extLst>
              <p:ext uri="{D42A27DB-BD31-4B8C-83A1-F6EECF244321}">
                <p14:modId xmlns:p14="http://schemas.microsoft.com/office/powerpoint/2010/main" val="3238135796"/>
              </p:ext>
            </p:extLst>
          </p:nvPr>
        </p:nvGraphicFramePr>
        <p:xfrm>
          <a:off x="404813" y="1808163"/>
          <a:ext cx="7508875" cy="3868737"/>
        </p:xfrm>
        <a:graphic>
          <a:graphicData uri="http://schemas.openxmlformats.org/drawingml/2006/chart">
            <c:chart xmlns:c="http://schemas.openxmlformats.org/drawingml/2006/chart" xmlns:r="http://schemas.openxmlformats.org/officeDocument/2006/relationships" r:id="rId2"/>
          </a:graphicData>
        </a:graphic>
      </p:graphicFrame>
      <p:sp>
        <p:nvSpPr>
          <p:cNvPr id="10" name="Content Placeholder 9">
            <a:extLst>
              <a:ext uri="{FF2B5EF4-FFF2-40B4-BE49-F238E27FC236}">
                <a16:creationId xmlns:a16="http://schemas.microsoft.com/office/drawing/2014/main" id="{8AFAD173-9E22-7E58-637E-E15AC4650015}"/>
              </a:ext>
            </a:extLst>
          </p:cNvPr>
          <p:cNvSpPr>
            <a:spLocks noGrp="1"/>
          </p:cNvSpPr>
          <p:nvPr>
            <p:ph idx="16"/>
          </p:nvPr>
        </p:nvSpPr>
        <p:spPr/>
        <p:txBody>
          <a:bodyPr/>
          <a:lstStyle/>
          <a:p>
            <a:r>
              <a:rPr lang="en-US" dirty="0"/>
              <a:t>Communication is least affected</a:t>
            </a:r>
          </a:p>
          <a:p>
            <a:r>
              <a:rPr lang="en-US" dirty="0"/>
              <a:t>Personal care, clothing, restaurants and alcoholic beverages experience significant drops</a:t>
            </a:r>
          </a:p>
          <a:p>
            <a:r>
              <a:rPr lang="en-US" dirty="0"/>
              <a:t>Budgetary allocation for Pharmaceuticals and health related expenses experienced relative increase</a:t>
            </a:r>
          </a:p>
          <a:p>
            <a:endParaRPr lang="en-KE" dirty="0"/>
          </a:p>
        </p:txBody>
      </p:sp>
      <p:sp>
        <p:nvSpPr>
          <p:cNvPr id="6" name="Title 5">
            <a:extLst>
              <a:ext uri="{FF2B5EF4-FFF2-40B4-BE49-F238E27FC236}">
                <a16:creationId xmlns:a16="http://schemas.microsoft.com/office/drawing/2014/main" id="{0F46A84D-4B10-C191-A2A1-F359754510EA}"/>
              </a:ext>
            </a:extLst>
          </p:cNvPr>
          <p:cNvSpPr>
            <a:spLocks noGrp="1"/>
          </p:cNvSpPr>
          <p:nvPr>
            <p:ph type="title"/>
          </p:nvPr>
        </p:nvSpPr>
        <p:spPr>
          <a:xfrm>
            <a:off x="404786" y="382816"/>
            <a:ext cx="11382402" cy="553998"/>
          </a:xfrm>
        </p:spPr>
        <p:txBody>
          <a:bodyPr/>
          <a:lstStyle/>
          <a:p>
            <a:r>
              <a:rPr lang="en-US" sz="2000" cap="none" dirty="0"/>
              <a:t>Kenyans reaction to inflation: Food and communication are the most significant services (must-haves) during inflation; closely supported by the financial sector</a:t>
            </a:r>
            <a:endParaRPr lang="en-KE" sz="2000" cap="none" dirty="0"/>
          </a:p>
        </p:txBody>
      </p:sp>
      <p:sp>
        <p:nvSpPr>
          <p:cNvPr id="2" name="Text Placeholder 1">
            <a:extLst>
              <a:ext uri="{FF2B5EF4-FFF2-40B4-BE49-F238E27FC236}">
                <a16:creationId xmlns:a16="http://schemas.microsoft.com/office/drawing/2014/main" id="{DB0A0795-293A-6FF1-6EEA-D5A7DEC84C7D}"/>
              </a:ext>
            </a:extLst>
          </p:cNvPr>
          <p:cNvSpPr>
            <a:spLocks noGrp="1"/>
          </p:cNvSpPr>
          <p:nvPr>
            <p:ph type="body" sz="quarter" idx="18"/>
          </p:nvPr>
        </p:nvSpPr>
        <p:spPr/>
        <p:txBody>
          <a:bodyPr/>
          <a:lstStyle/>
          <a:p>
            <a:r>
              <a:rPr lang="en-US" dirty="0"/>
              <a:t>Dealing with High Prices-Which of the following, if any, have you recently purchased (L3M) while shopping? Please select all that apply.? (N=1000 respondents; Aug 2023)</a:t>
            </a:r>
            <a:endParaRPr lang="en-KE" dirty="0"/>
          </a:p>
        </p:txBody>
      </p:sp>
      <p:sp>
        <p:nvSpPr>
          <p:cNvPr id="4" name="Text Placeholder 3">
            <a:extLst>
              <a:ext uri="{FF2B5EF4-FFF2-40B4-BE49-F238E27FC236}">
                <a16:creationId xmlns:a16="http://schemas.microsoft.com/office/drawing/2014/main" id="{93FFFA1F-CE48-E7A1-CEFA-62913BDFBE40}"/>
              </a:ext>
            </a:extLst>
          </p:cNvPr>
          <p:cNvSpPr>
            <a:spLocks noGrp="1"/>
          </p:cNvSpPr>
          <p:nvPr>
            <p:ph type="body" sz="quarter" idx="19"/>
          </p:nvPr>
        </p:nvSpPr>
        <p:spPr>
          <a:xfrm>
            <a:off x="399865" y="1195443"/>
            <a:ext cx="11463416" cy="307777"/>
          </a:xfrm>
        </p:spPr>
        <p:txBody>
          <a:bodyPr/>
          <a:lstStyle/>
          <a:p>
            <a:r>
              <a:rPr lang="en-US" dirty="0"/>
              <a:t>Level of products/services purchase during inflationary times (Aug-2023)</a:t>
            </a:r>
            <a:endParaRPr lang="en-KE" dirty="0"/>
          </a:p>
        </p:txBody>
      </p:sp>
      <p:sp>
        <p:nvSpPr>
          <p:cNvPr id="5" name="Slide Number Placeholder 4">
            <a:extLst>
              <a:ext uri="{FF2B5EF4-FFF2-40B4-BE49-F238E27FC236}">
                <a16:creationId xmlns:a16="http://schemas.microsoft.com/office/drawing/2014/main" id="{8E879C10-2153-1850-7FC1-D275A6817403}"/>
              </a:ext>
            </a:extLst>
          </p:cNvPr>
          <p:cNvSpPr>
            <a:spLocks noGrp="1"/>
          </p:cNvSpPr>
          <p:nvPr>
            <p:ph type="sldNum" sz="quarter" idx="4294967295"/>
          </p:nvPr>
        </p:nvSpPr>
        <p:spPr>
          <a:xfrm>
            <a:off x="0" y="6219825"/>
            <a:ext cx="360363" cy="365125"/>
          </a:xfrm>
          <a:prstGeom prst="rect">
            <a:avLst/>
          </a:prstGeom>
        </p:spPr>
        <p:txBody>
          <a:bodyPr/>
          <a:lstStyle/>
          <a:p>
            <a:fld id="{D61AABEC-672F-4B68-B914-690DA978312C}" type="slidenum">
              <a:rPr lang="en-GB" smtClean="0"/>
              <a:t>5</a:t>
            </a:fld>
            <a:r>
              <a:rPr lang="en-GB"/>
              <a:t> ‒ </a:t>
            </a:r>
          </a:p>
        </p:txBody>
      </p:sp>
    </p:spTree>
    <p:extLst>
      <p:ext uri="{BB962C8B-B14F-4D97-AF65-F5344CB8AC3E}">
        <p14:creationId xmlns:p14="http://schemas.microsoft.com/office/powerpoint/2010/main" val="16306782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F195789-C9DD-52D0-72EB-493BF840BF89}"/>
              </a:ext>
            </a:extLst>
          </p:cNvPr>
          <p:cNvSpPr>
            <a:spLocks noGrp="1"/>
          </p:cNvSpPr>
          <p:nvPr>
            <p:ph type="body" sz="quarter" idx="13"/>
          </p:nvPr>
        </p:nvSpPr>
        <p:spPr>
          <a:xfrm>
            <a:off x="10144965" y="91422"/>
            <a:ext cx="2047035" cy="4508927"/>
          </a:xfrm>
        </p:spPr>
        <p:txBody>
          <a:bodyPr/>
          <a:lstStyle/>
          <a:p>
            <a:r>
              <a:rPr lang="en-US" dirty="0"/>
              <a:t>2</a:t>
            </a:r>
            <a:endParaRPr lang="en-KE" dirty="0"/>
          </a:p>
        </p:txBody>
      </p:sp>
      <p:sp>
        <p:nvSpPr>
          <p:cNvPr id="4" name="Title 3">
            <a:extLst>
              <a:ext uri="{FF2B5EF4-FFF2-40B4-BE49-F238E27FC236}">
                <a16:creationId xmlns:a16="http://schemas.microsoft.com/office/drawing/2014/main" id="{1F0A3994-A182-49D0-ACF7-F130DACDA49D}"/>
              </a:ext>
            </a:extLst>
          </p:cNvPr>
          <p:cNvSpPr>
            <a:spLocks noGrp="1"/>
          </p:cNvSpPr>
          <p:nvPr>
            <p:ph type="title"/>
          </p:nvPr>
        </p:nvSpPr>
        <p:spPr>
          <a:xfrm>
            <a:off x="459207" y="546021"/>
            <a:ext cx="7551996" cy="1587679"/>
          </a:xfrm>
        </p:spPr>
        <p:txBody>
          <a:bodyPr/>
          <a:lstStyle/>
          <a:p>
            <a:r>
              <a:rPr lang="en-US" i="1" dirty="0">
                <a:effectLst>
                  <a:outerShdw blurRad="38100" dist="38100" dir="2700000" algn="tl">
                    <a:srgbClr val="000000">
                      <a:alpha val="43137"/>
                    </a:srgbClr>
                  </a:outerShdw>
                </a:effectLst>
              </a:rPr>
              <a:t>Audience habits</a:t>
            </a:r>
            <a:endParaRPr lang="en-KE" i="1" dirty="0">
              <a:effectLst>
                <a:outerShdw blurRad="38100" dist="38100" dir="2700000" algn="tl">
                  <a:srgbClr val="000000">
                    <a:alpha val="43137"/>
                  </a:srgbClr>
                </a:outerShdw>
              </a:effectLst>
            </a:endParaRPr>
          </a:p>
        </p:txBody>
      </p:sp>
      <p:sp>
        <p:nvSpPr>
          <p:cNvPr id="3" name="Text Placeholder 2">
            <a:extLst>
              <a:ext uri="{FF2B5EF4-FFF2-40B4-BE49-F238E27FC236}">
                <a16:creationId xmlns:a16="http://schemas.microsoft.com/office/drawing/2014/main" id="{B86927AF-A909-3F22-13DF-109F8AC7A292}"/>
              </a:ext>
            </a:extLst>
          </p:cNvPr>
          <p:cNvSpPr>
            <a:spLocks noGrp="1"/>
          </p:cNvSpPr>
          <p:nvPr>
            <p:ph type="body" idx="1"/>
          </p:nvPr>
        </p:nvSpPr>
        <p:spPr>
          <a:xfrm>
            <a:off x="459207" y="3013765"/>
            <a:ext cx="7551996" cy="707886"/>
          </a:xfrm>
        </p:spPr>
        <p:txBody>
          <a:bodyPr/>
          <a:lstStyle/>
          <a:p>
            <a:r>
              <a:rPr lang="en-US" sz="4000" i="1" dirty="0">
                <a:effectLst>
                  <a:outerShdw blurRad="38100" dist="38100" dir="2700000" algn="tl">
                    <a:srgbClr val="000000">
                      <a:alpha val="43137"/>
                    </a:srgbClr>
                  </a:outerShdw>
                </a:effectLst>
              </a:rPr>
              <a:t>Trends and progress</a:t>
            </a:r>
            <a:endParaRPr lang="en-KE" sz="4000" dirty="0"/>
          </a:p>
        </p:txBody>
      </p:sp>
      <p:sp>
        <p:nvSpPr>
          <p:cNvPr id="2" name="Text Placeholder 7">
            <a:extLst>
              <a:ext uri="{FF2B5EF4-FFF2-40B4-BE49-F238E27FC236}">
                <a16:creationId xmlns:a16="http://schemas.microsoft.com/office/drawing/2014/main" id="{71E4E91E-56FE-AC1B-1197-B0A888AA1F8F}"/>
              </a:ext>
            </a:extLst>
          </p:cNvPr>
          <p:cNvSpPr txBox="1">
            <a:spLocks/>
          </p:cNvSpPr>
          <p:nvPr/>
        </p:nvSpPr>
        <p:spPr>
          <a:xfrm>
            <a:off x="272531" y="3893304"/>
            <a:ext cx="7551996" cy="369332"/>
          </a:xfrm>
          <a:prstGeom prst="rect">
            <a:avLst/>
          </a:prstGeom>
        </p:spPr>
        <p:txBody>
          <a:bodyPr vert="horz" lIns="108000" tIns="0" rIns="180000" bIns="0" rtlCol="0">
            <a:spAutoFit/>
          </a:bodyPr>
          <a:lstStyle>
            <a:lvl1pPr marL="0" indent="0" algn="l" defTabSz="914400" rtl="0" eaLnBrk="1" latinLnBrk="0" hangingPunct="1">
              <a:lnSpc>
                <a:spcPct val="100000"/>
              </a:lnSpc>
              <a:spcBef>
                <a:spcPts val="600"/>
              </a:spcBef>
              <a:buSzPct val="100000"/>
              <a:buFont typeface="Arial" panose="020B0604020202020204" pitchFamily="34" charset="0"/>
              <a:buNone/>
              <a:defRPr sz="2400" b="1" kern="1200">
                <a:solidFill>
                  <a:schemeClr val="bg1"/>
                </a:solidFill>
                <a:latin typeface="+mn-lt"/>
                <a:ea typeface="+mn-ea"/>
                <a:cs typeface="+mn-cs"/>
              </a:defRPr>
            </a:lvl1pPr>
            <a:lvl2pPr marL="457200" indent="0" algn="l" defTabSz="914400" rtl="0" eaLnBrk="1" latinLnBrk="0" hangingPunct="1">
              <a:lnSpc>
                <a:spcPct val="100000"/>
              </a:lnSpc>
              <a:spcBef>
                <a:spcPts val="600"/>
              </a:spcBef>
              <a:buSzPct val="80000"/>
              <a:buFontTx/>
              <a:buNone/>
              <a:defRPr sz="2000" kern="1200">
                <a:solidFill>
                  <a:schemeClr val="tx1">
                    <a:tint val="75000"/>
                  </a:schemeClr>
                </a:solidFill>
                <a:latin typeface="+mn-lt"/>
                <a:ea typeface="+mn-ea"/>
                <a:cs typeface="+mn-cs"/>
              </a:defRPr>
            </a:lvl2pPr>
            <a:lvl3pPr marL="914400" indent="0" algn="l" defTabSz="914400" rtl="0" eaLnBrk="1" latinLnBrk="0" hangingPunct="1">
              <a:lnSpc>
                <a:spcPct val="100000"/>
              </a:lnSpc>
              <a:spcBef>
                <a:spcPts val="6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HelveticaNeueLT Std Lt Cn" panose="020B040602020203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Pct val="100000"/>
              <a:buFont typeface="Arial" panose="020B0604020202020204" pitchFamily="34" charset="0"/>
              <a:buNone/>
              <a:tabLst/>
              <a:defRPr/>
            </a:pPr>
            <a:r>
              <a:rPr kumimoji="0" lang="en-US" sz="2400" b="1" i="0" u="none" strike="noStrike" kern="1200" cap="none" spc="0" normalizeH="0" baseline="0" noProof="0" dirty="0">
                <a:ln>
                  <a:noFill/>
                </a:ln>
                <a:solidFill>
                  <a:prstClr val="white"/>
                </a:solidFill>
                <a:effectLst/>
                <a:uLnTx/>
                <a:uFillTx/>
                <a:latin typeface="Arial"/>
                <a:ea typeface="+mn-ea"/>
                <a:cs typeface="+mn-cs"/>
              </a:rPr>
              <a:t>Reach and Time Spent</a:t>
            </a:r>
            <a:endParaRPr kumimoji="0" lang="en-KE" sz="24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60704226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63EF9A-73E1-14D6-C21E-E3B4E1AD24F6}"/>
              </a:ext>
            </a:extLst>
          </p:cNvPr>
          <p:cNvSpPr>
            <a:spLocks noGrp="1"/>
          </p:cNvSpPr>
          <p:nvPr>
            <p:ph type="body" sz="quarter" idx="16"/>
          </p:nvPr>
        </p:nvSpPr>
        <p:spPr>
          <a:xfrm>
            <a:off x="399865" y="1346865"/>
            <a:ext cx="9697243" cy="307777"/>
          </a:xfrm>
        </p:spPr>
        <p:txBody>
          <a:bodyPr/>
          <a:lstStyle/>
          <a:p>
            <a:r>
              <a:rPr lang="en-US" dirty="0"/>
              <a:t>BY DAY &amp; WEEK; In Q4 2023, online gained hugely while radio </a:t>
            </a:r>
            <a:r>
              <a:rPr lang="en-US"/>
              <a:t>shrunk considerably</a:t>
            </a:r>
            <a:endParaRPr lang="en-KE" dirty="0"/>
          </a:p>
        </p:txBody>
      </p:sp>
      <p:graphicFrame>
        <p:nvGraphicFramePr>
          <p:cNvPr id="9" name="Content Placeholder 8">
            <a:extLst>
              <a:ext uri="{FF2B5EF4-FFF2-40B4-BE49-F238E27FC236}">
                <a16:creationId xmlns:a16="http://schemas.microsoft.com/office/drawing/2014/main" id="{D0C7C824-E68C-19D5-23DE-8B80EB1F309E}"/>
              </a:ext>
            </a:extLst>
          </p:cNvPr>
          <p:cNvGraphicFramePr>
            <a:graphicFrameLocks noGrp="1"/>
          </p:cNvGraphicFramePr>
          <p:nvPr>
            <p:ph idx="1"/>
            <p:extLst>
              <p:ext uri="{D42A27DB-BD31-4B8C-83A1-F6EECF244321}">
                <p14:modId xmlns:p14="http://schemas.microsoft.com/office/powerpoint/2010/main" val="1965129109"/>
              </p:ext>
            </p:extLst>
          </p:nvPr>
        </p:nvGraphicFramePr>
        <p:xfrm>
          <a:off x="404813" y="1808163"/>
          <a:ext cx="5511800" cy="386873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ontent Placeholder 11">
            <a:extLst>
              <a:ext uri="{FF2B5EF4-FFF2-40B4-BE49-F238E27FC236}">
                <a16:creationId xmlns:a16="http://schemas.microsoft.com/office/drawing/2014/main" id="{CDE677FE-8643-A9CF-176F-DAA614895E0E}"/>
              </a:ext>
            </a:extLst>
          </p:cNvPr>
          <p:cNvGraphicFramePr>
            <a:graphicFrameLocks noGrp="1"/>
          </p:cNvGraphicFramePr>
          <p:nvPr>
            <p:ph idx="15"/>
            <p:extLst>
              <p:ext uri="{D42A27DB-BD31-4B8C-83A1-F6EECF244321}">
                <p14:modId xmlns:p14="http://schemas.microsoft.com/office/powerpoint/2010/main" val="2553671155"/>
              </p:ext>
            </p:extLst>
          </p:nvPr>
        </p:nvGraphicFramePr>
        <p:xfrm>
          <a:off x="6281738" y="1808163"/>
          <a:ext cx="5510212" cy="3868737"/>
        </p:xfrm>
        <a:graphic>
          <a:graphicData uri="http://schemas.openxmlformats.org/drawingml/2006/chart">
            <c:chart xmlns:c="http://schemas.openxmlformats.org/drawingml/2006/chart" xmlns:r="http://schemas.openxmlformats.org/officeDocument/2006/relationships" r:id="rId3"/>
          </a:graphicData>
        </a:graphic>
      </p:graphicFrame>
      <p:sp>
        <p:nvSpPr>
          <p:cNvPr id="5" name="Title 4">
            <a:extLst>
              <a:ext uri="{FF2B5EF4-FFF2-40B4-BE49-F238E27FC236}">
                <a16:creationId xmlns:a16="http://schemas.microsoft.com/office/drawing/2014/main" id="{8B4DB6E2-E38B-A8EC-5F5E-8804603D7E57}"/>
              </a:ext>
            </a:extLst>
          </p:cNvPr>
          <p:cNvSpPr>
            <a:spLocks noGrp="1"/>
          </p:cNvSpPr>
          <p:nvPr>
            <p:ph type="title"/>
          </p:nvPr>
        </p:nvSpPr>
        <p:spPr>
          <a:xfrm>
            <a:off x="404786" y="382816"/>
            <a:ext cx="11382428" cy="332399"/>
          </a:xfrm>
        </p:spPr>
        <p:txBody>
          <a:bodyPr/>
          <a:lstStyle/>
          <a:p>
            <a:r>
              <a:rPr lang="en-US" sz="2400" b="0" spc="0" dirty="0">
                <a:cs typeface="Calibri Light" panose="020F0302020204030204" pitchFamily="34" charset="0"/>
              </a:rPr>
              <a:t>Quarterly Touchpoints Incidence trended</a:t>
            </a:r>
            <a:endParaRPr lang="en-KE" sz="2400" b="0" spc="0" dirty="0">
              <a:cs typeface="Calibri Light" panose="020F0302020204030204" pitchFamily="34" charset="0"/>
            </a:endParaRPr>
          </a:p>
        </p:txBody>
      </p:sp>
      <p:sp>
        <p:nvSpPr>
          <p:cNvPr id="6" name="Text Placeholder 5">
            <a:extLst>
              <a:ext uri="{FF2B5EF4-FFF2-40B4-BE49-F238E27FC236}">
                <a16:creationId xmlns:a16="http://schemas.microsoft.com/office/drawing/2014/main" id="{4A921175-21A2-9BCA-2498-A1FFE28A1653}"/>
              </a:ext>
            </a:extLst>
          </p:cNvPr>
          <p:cNvSpPr>
            <a:spLocks noGrp="1"/>
          </p:cNvSpPr>
          <p:nvPr>
            <p:ph type="body" sz="quarter" idx="18"/>
          </p:nvPr>
        </p:nvSpPr>
        <p:spPr/>
        <p:txBody>
          <a:bodyPr/>
          <a:lstStyle/>
          <a:p>
            <a:endParaRPr lang="en-KE"/>
          </a:p>
        </p:txBody>
      </p:sp>
    </p:spTree>
    <p:extLst>
      <p:ext uri="{BB962C8B-B14F-4D97-AF65-F5344CB8AC3E}">
        <p14:creationId xmlns:p14="http://schemas.microsoft.com/office/powerpoint/2010/main" val="27096963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4">
            <a:extLst>
              <a:ext uri="{FF2B5EF4-FFF2-40B4-BE49-F238E27FC236}">
                <a16:creationId xmlns:a16="http://schemas.microsoft.com/office/drawing/2014/main" id="{8875B137-F7F7-4313-A7F3-3CFCDA9ED8EC}"/>
              </a:ext>
            </a:extLst>
          </p:cNvPr>
          <p:cNvGraphicFramePr>
            <a:graphicFrameLocks noGrp="1"/>
          </p:cNvGraphicFramePr>
          <p:nvPr>
            <p:ph idx="1"/>
            <p:extLst>
              <p:ext uri="{D42A27DB-BD31-4B8C-83A1-F6EECF244321}">
                <p14:modId xmlns:p14="http://schemas.microsoft.com/office/powerpoint/2010/main" val="2470124335"/>
              </p:ext>
            </p:extLst>
          </p:nvPr>
        </p:nvGraphicFramePr>
        <p:xfrm>
          <a:off x="404813" y="1808163"/>
          <a:ext cx="7508875" cy="3868737"/>
        </p:xfrm>
        <a:graphic>
          <a:graphicData uri="http://schemas.openxmlformats.org/drawingml/2006/chart">
            <c:chart xmlns:c="http://schemas.openxmlformats.org/drawingml/2006/chart" xmlns:r="http://schemas.openxmlformats.org/officeDocument/2006/relationships" r:id="rId2"/>
          </a:graphicData>
        </a:graphic>
      </p:graphicFrame>
      <p:sp>
        <p:nvSpPr>
          <p:cNvPr id="14" name="Content Placeholder 13">
            <a:extLst>
              <a:ext uri="{FF2B5EF4-FFF2-40B4-BE49-F238E27FC236}">
                <a16:creationId xmlns:a16="http://schemas.microsoft.com/office/drawing/2014/main" id="{CFB6565B-FE3A-3E10-94B0-8B6D1FD9A6E4}"/>
              </a:ext>
            </a:extLst>
          </p:cNvPr>
          <p:cNvSpPr>
            <a:spLocks noGrp="1"/>
          </p:cNvSpPr>
          <p:nvPr>
            <p:ph idx="16"/>
          </p:nvPr>
        </p:nvSpPr>
        <p:spPr>
          <a:xfrm>
            <a:off x="8432799" y="2371032"/>
            <a:ext cx="3430481" cy="4084852"/>
          </a:xfrm>
        </p:spPr>
        <p:txBody>
          <a:bodyPr/>
          <a:lstStyle/>
          <a:p>
            <a:pPr>
              <a:spcBef>
                <a:spcPts val="600"/>
              </a:spcBef>
            </a:pPr>
            <a:r>
              <a:rPr lang="en-US" sz="1600" dirty="0"/>
              <a:t>Online usage (mainly cell phone driven) as an on-the-go touchpoint remains in the lead</a:t>
            </a:r>
          </a:p>
          <a:p>
            <a:pPr>
              <a:spcBef>
                <a:spcPts val="600"/>
              </a:spcBef>
            </a:pPr>
            <a:r>
              <a:rPr lang="en-US" sz="1600" dirty="0"/>
              <a:t>Radio suffers </a:t>
            </a:r>
            <a:r>
              <a:rPr lang="en-US" dirty="0"/>
              <a:t>significant drop on amount of time spent  - but this could be a seasonal challenge</a:t>
            </a:r>
            <a:endParaRPr lang="en-US" sz="1600" dirty="0"/>
          </a:p>
          <a:p>
            <a:pPr>
              <a:spcBef>
                <a:spcPts val="600"/>
              </a:spcBef>
            </a:pPr>
            <a:r>
              <a:rPr lang="en-US" dirty="0"/>
              <a:t>Television usage time also slows down but is more consistent and steadier in growth</a:t>
            </a:r>
          </a:p>
          <a:p>
            <a:pPr lvl="1">
              <a:spcBef>
                <a:spcPts val="600"/>
              </a:spcBef>
            </a:pPr>
            <a:r>
              <a:rPr lang="en-US" dirty="0"/>
              <a:t>3 2/3 hours Internet. </a:t>
            </a:r>
          </a:p>
          <a:p>
            <a:pPr lvl="1">
              <a:spcBef>
                <a:spcPts val="600"/>
              </a:spcBef>
            </a:pPr>
            <a:r>
              <a:rPr lang="en-US" dirty="0"/>
              <a:t>3 hours radio. </a:t>
            </a:r>
          </a:p>
          <a:p>
            <a:pPr lvl="1">
              <a:spcBef>
                <a:spcPts val="600"/>
              </a:spcBef>
            </a:pPr>
            <a:r>
              <a:rPr lang="en-US" dirty="0"/>
              <a:t>2 ¾  hours TV. </a:t>
            </a:r>
          </a:p>
          <a:p>
            <a:pPr marL="133350" lvl="1" indent="0">
              <a:spcBef>
                <a:spcPts val="600"/>
              </a:spcBef>
              <a:buNone/>
            </a:pPr>
            <a:endParaRPr lang="en-KE" dirty="0"/>
          </a:p>
        </p:txBody>
      </p:sp>
      <p:sp>
        <p:nvSpPr>
          <p:cNvPr id="2" name="Title 1">
            <a:extLst>
              <a:ext uri="{FF2B5EF4-FFF2-40B4-BE49-F238E27FC236}">
                <a16:creationId xmlns:a16="http://schemas.microsoft.com/office/drawing/2014/main" id="{8D5932F7-25A4-4E78-B492-73A0D979E4E1}"/>
              </a:ext>
            </a:extLst>
          </p:cNvPr>
          <p:cNvSpPr>
            <a:spLocks noGrp="1"/>
          </p:cNvSpPr>
          <p:nvPr>
            <p:ph type="title"/>
          </p:nvPr>
        </p:nvSpPr>
        <p:spPr>
          <a:xfrm>
            <a:off x="404786" y="382816"/>
            <a:ext cx="7508124" cy="295466"/>
          </a:xfrm>
        </p:spPr>
        <p:txBody>
          <a:bodyPr/>
          <a:lstStyle/>
          <a:p>
            <a:r>
              <a:rPr lang="en-US" sz="2400" b="0" cap="none" dirty="0">
                <a:cs typeface="Calibri Light" panose="020F0302020204030204" pitchFamily="34" charset="0"/>
              </a:rPr>
              <a:t>Time spent on platform channel guided by content</a:t>
            </a:r>
            <a:endParaRPr lang="en-US" sz="2400" b="0" cap="none" dirty="0">
              <a:cs typeface="Arial" panose="020B0604020202020204" pitchFamily="34" charset="0"/>
            </a:endParaRPr>
          </a:p>
        </p:txBody>
      </p:sp>
      <p:sp>
        <p:nvSpPr>
          <p:cNvPr id="5" name="Text Placeholder 13">
            <a:extLst>
              <a:ext uri="{FF2B5EF4-FFF2-40B4-BE49-F238E27FC236}">
                <a16:creationId xmlns:a16="http://schemas.microsoft.com/office/drawing/2014/main" id="{EDA4FD39-A480-4A7A-BCE9-27DE9D39BC00}"/>
              </a:ext>
            </a:extLst>
          </p:cNvPr>
          <p:cNvSpPr>
            <a:spLocks noGrp="1"/>
          </p:cNvSpPr>
          <p:nvPr>
            <p:ph type="body" sz="quarter" idx="18"/>
          </p:nvPr>
        </p:nvSpPr>
        <p:spPr/>
        <p:txBody>
          <a:bodyPr/>
          <a:lstStyle/>
          <a:p>
            <a:r>
              <a:rPr lang="en-US" dirty="0"/>
              <a:t>Ipsos IKAT (Based on users of each medium)</a:t>
            </a:r>
            <a:endParaRPr lang="en-KE" dirty="0"/>
          </a:p>
        </p:txBody>
      </p:sp>
      <p:sp>
        <p:nvSpPr>
          <p:cNvPr id="9" name="Text Placeholder 8">
            <a:extLst>
              <a:ext uri="{FF2B5EF4-FFF2-40B4-BE49-F238E27FC236}">
                <a16:creationId xmlns:a16="http://schemas.microsoft.com/office/drawing/2014/main" id="{A553769D-0E88-20C1-142A-152CF6C3B6A5}"/>
              </a:ext>
            </a:extLst>
          </p:cNvPr>
          <p:cNvSpPr>
            <a:spLocks noGrp="1"/>
          </p:cNvSpPr>
          <p:nvPr>
            <p:ph type="body" sz="quarter" idx="19"/>
          </p:nvPr>
        </p:nvSpPr>
        <p:spPr/>
        <p:txBody>
          <a:bodyPr/>
          <a:lstStyle/>
          <a:p>
            <a:pPr marL="0" indent="0">
              <a:spcBef>
                <a:spcPts val="1200"/>
              </a:spcBef>
              <a:buNone/>
            </a:pPr>
            <a:r>
              <a:rPr lang="en-US" sz="1800" dirty="0"/>
              <a:t>Audiences guarding their time tightly</a:t>
            </a:r>
          </a:p>
        </p:txBody>
      </p:sp>
      <p:pic>
        <p:nvPicPr>
          <p:cNvPr id="4" name="Picture 3" descr="A person holding a radio&#10;&#10;Description automatically generated with medium confidence">
            <a:extLst>
              <a:ext uri="{FF2B5EF4-FFF2-40B4-BE49-F238E27FC236}">
                <a16:creationId xmlns:a16="http://schemas.microsoft.com/office/drawing/2014/main" id="{5D3079AA-4ACA-B5AA-3EE0-5405E08BCAE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143876" y="0"/>
            <a:ext cx="4048124" cy="2257425"/>
          </a:xfrm>
          <a:prstGeom prst="rect">
            <a:avLst/>
          </a:prstGeom>
        </p:spPr>
      </p:pic>
    </p:spTree>
    <p:extLst>
      <p:ext uri="{BB962C8B-B14F-4D97-AF65-F5344CB8AC3E}">
        <p14:creationId xmlns:p14="http://schemas.microsoft.com/office/powerpoint/2010/main" val="26945932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F195789-C9DD-52D0-72EB-493BF840BF89}"/>
              </a:ext>
            </a:extLst>
          </p:cNvPr>
          <p:cNvSpPr>
            <a:spLocks noGrp="1"/>
          </p:cNvSpPr>
          <p:nvPr>
            <p:ph type="body" sz="quarter" idx="13"/>
          </p:nvPr>
        </p:nvSpPr>
        <p:spPr>
          <a:xfrm>
            <a:off x="10144965" y="91422"/>
            <a:ext cx="2047035" cy="4508927"/>
          </a:xfrm>
        </p:spPr>
        <p:txBody>
          <a:bodyPr/>
          <a:lstStyle/>
          <a:p>
            <a:r>
              <a:rPr lang="en-US" dirty="0"/>
              <a:t>3</a:t>
            </a:r>
            <a:endParaRPr lang="en-KE" dirty="0"/>
          </a:p>
        </p:txBody>
      </p:sp>
      <p:sp>
        <p:nvSpPr>
          <p:cNvPr id="4" name="Title 3">
            <a:extLst>
              <a:ext uri="{FF2B5EF4-FFF2-40B4-BE49-F238E27FC236}">
                <a16:creationId xmlns:a16="http://schemas.microsoft.com/office/drawing/2014/main" id="{1F0A3994-A182-49D0-ACF7-F130DACDA49D}"/>
              </a:ext>
            </a:extLst>
          </p:cNvPr>
          <p:cNvSpPr>
            <a:spLocks noGrp="1"/>
          </p:cNvSpPr>
          <p:nvPr>
            <p:ph type="title"/>
          </p:nvPr>
        </p:nvSpPr>
        <p:spPr>
          <a:xfrm>
            <a:off x="459207" y="546021"/>
            <a:ext cx="7551996" cy="1587679"/>
          </a:xfrm>
        </p:spPr>
        <p:txBody>
          <a:bodyPr/>
          <a:lstStyle/>
          <a:p>
            <a:r>
              <a:rPr lang="en-US" i="1" dirty="0">
                <a:effectLst>
                  <a:outerShdw blurRad="38100" dist="38100" dir="2700000" algn="tl">
                    <a:srgbClr val="000000">
                      <a:alpha val="43137"/>
                    </a:srgbClr>
                  </a:outerShdw>
                </a:effectLst>
              </a:rPr>
              <a:t>Audience habits</a:t>
            </a:r>
            <a:endParaRPr lang="en-KE" i="1" dirty="0">
              <a:effectLst>
                <a:outerShdw blurRad="38100" dist="38100" dir="2700000" algn="tl">
                  <a:srgbClr val="000000">
                    <a:alpha val="43137"/>
                  </a:srgbClr>
                </a:outerShdw>
              </a:effectLst>
            </a:endParaRPr>
          </a:p>
        </p:txBody>
      </p:sp>
      <p:sp>
        <p:nvSpPr>
          <p:cNvPr id="3" name="Text Placeholder 2">
            <a:extLst>
              <a:ext uri="{FF2B5EF4-FFF2-40B4-BE49-F238E27FC236}">
                <a16:creationId xmlns:a16="http://schemas.microsoft.com/office/drawing/2014/main" id="{B86927AF-A909-3F22-13DF-109F8AC7A292}"/>
              </a:ext>
            </a:extLst>
          </p:cNvPr>
          <p:cNvSpPr>
            <a:spLocks noGrp="1"/>
          </p:cNvSpPr>
          <p:nvPr>
            <p:ph type="body" idx="1"/>
          </p:nvPr>
        </p:nvSpPr>
        <p:spPr>
          <a:xfrm>
            <a:off x="459207" y="3013765"/>
            <a:ext cx="7551996" cy="707886"/>
          </a:xfrm>
        </p:spPr>
        <p:txBody>
          <a:bodyPr/>
          <a:lstStyle/>
          <a:p>
            <a:r>
              <a:rPr lang="en-US" sz="4000" i="1" dirty="0">
                <a:effectLst>
                  <a:outerShdw blurRad="38100" dist="38100" dir="2700000" algn="tl">
                    <a:srgbClr val="000000">
                      <a:alpha val="43137"/>
                    </a:srgbClr>
                  </a:outerShdw>
                </a:effectLst>
              </a:rPr>
              <a:t>Local trends</a:t>
            </a:r>
            <a:endParaRPr lang="en-KE" sz="4000" dirty="0"/>
          </a:p>
        </p:txBody>
      </p:sp>
      <p:sp>
        <p:nvSpPr>
          <p:cNvPr id="2" name="Text Placeholder 7">
            <a:extLst>
              <a:ext uri="{FF2B5EF4-FFF2-40B4-BE49-F238E27FC236}">
                <a16:creationId xmlns:a16="http://schemas.microsoft.com/office/drawing/2014/main" id="{71E4E91E-56FE-AC1B-1197-B0A888AA1F8F}"/>
              </a:ext>
            </a:extLst>
          </p:cNvPr>
          <p:cNvSpPr txBox="1">
            <a:spLocks/>
          </p:cNvSpPr>
          <p:nvPr/>
        </p:nvSpPr>
        <p:spPr>
          <a:xfrm>
            <a:off x="272531" y="3893304"/>
            <a:ext cx="7551996" cy="369332"/>
          </a:xfrm>
          <a:prstGeom prst="rect">
            <a:avLst/>
          </a:prstGeom>
        </p:spPr>
        <p:txBody>
          <a:bodyPr vert="horz" lIns="108000" tIns="0" rIns="180000" bIns="0" rtlCol="0">
            <a:spAutoFit/>
          </a:bodyPr>
          <a:lstStyle>
            <a:lvl1pPr marL="0" indent="0" algn="l" defTabSz="914400" rtl="0" eaLnBrk="1" latinLnBrk="0" hangingPunct="1">
              <a:lnSpc>
                <a:spcPct val="100000"/>
              </a:lnSpc>
              <a:spcBef>
                <a:spcPts val="600"/>
              </a:spcBef>
              <a:buSzPct val="100000"/>
              <a:buFont typeface="Arial" panose="020B0604020202020204" pitchFamily="34" charset="0"/>
              <a:buNone/>
              <a:defRPr sz="2400" b="1" kern="1200">
                <a:solidFill>
                  <a:schemeClr val="bg1"/>
                </a:solidFill>
                <a:latin typeface="+mn-lt"/>
                <a:ea typeface="+mn-ea"/>
                <a:cs typeface="+mn-cs"/>
              </a:defRPr>
            </a:lvl1pPr>
            <a:lvl2pPr marL="457200" indent="0" algn="l" defTabSz="914400" rtl="0" eaLnBrk="1" latinLnBrk="0" hangingPunct="1">
              <a:lnSpc>
                <a:spcPct val="100000"/>
              </a:lnSpc>
              <a:spcBef>
                <a:spcPts val="600"/>
              </a:spcBef>
              <a:buSzPct val="80000"/>
              <a:buFontTx/>
              <a:buNone/>
              <a:defRPr sz="2000" kern="1200">
                <a:solidFill>
                  <a:schemeClr val="tx1">
                    <a:tint val="75000"/>
                  </a:schemeClr>
                </a:solidFill>
                <a:latin typeface="+mn-lt"/>
                <a:ea typeface="+mn-ea"/>
                <a:cs typeface="+mn-cs"/>
              </a:defRPr>
            </a:lvl2pPr>
            <a:lvl3pPr marL="914400" indent="0" algn="l" defTabSz="914400" rtl="0" eaLnBrk="1" latinLnBrk="0" hangingPunct="1">
              <a:lnSpc>
                <a:spcPct val="100000"/>
              </a:lnSpc>
              <a:spcBef>
                <a:spcPts val="6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HelveticaNeueLT Std Lt Cn" panose="020B040602020203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Pct val="100000"/>
              <a:buFont typeface="Arial" panose="020B0604020202020204" pitchFamily="34" charset="0"/>
              <a:buNone/>
              <a:tabLst/>
              <a:defRPr/>
            </a:pPr>
            <a:r>
              <a:rPr kumimoji="0" lang="en-US" sz="2400" b="1" i="0" u="none" strike="noStrike" kern="1200" cap="none" spc="0" normalizeH="0" baseline="0" noProof="0" dirty="0">
                <a:ln>
                  <a:noFill/>
                </a:ln>
                <a:solidFill>
                  <a:prstClr val="white"/>
                </a:solidFill>
                <a:effectLst/>
                <a:uLnTx/>
                <a:uFillTx/>
                <a:latin typeface="Arial"/>
                <a:ea typeface="+mn-ea"/>
                <a:cs typeface="Arial"/>
              </a:rPr>
              <a:t>Touchpoints reach and Time Spent</a:t>
            </a:r>
            <a:endParaRPr kumimoji="0" lang="en-KE" sz="2400" b="1" i="0" u="none" strike="noStrike" kern="1200" cap="none" spc="0" normalizeH="0" baseline="0" noProof="0" dirty="0">
              <a:ln>
                <a:noFill/>
              </a:ln>
              <a:solidFill>
                <a:prstClr val="white"/>
              </a:solidFill>
              <a:effectLst/>
              <a:uLnTx/>
              <a:uFillTx/>
              <a:latin typeface="Arial"/>
              <a:ea typeface="+mn-ea"/>
              <a:cs typeface="Arial"/>
            </a:endParaRPr>
          </a:p>
        </p:txBody>
      </p:sp>
    </p:spTree>
    <p:extLst>
      <p:ext uri="{BB962C8B-B14F-4D97-AF65-F5344CB8AC3E}">
        <p14:creationId xmlns:p14="http://schemas.microsoft.com/office/powerpoint/2010/main" val="109165903"/>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S736x1reOPPsKzs3HbzffA"/>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a1G3ygldpp7KrqE77Ne.6A"/>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bT52hb9WDlXLdt_Xkw2WZA"/>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bT52hb9WDlXLdt_Xkw2WZA"/>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a1G3ygldpp7KrqE77Ne.6A"/>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bknxVe_4j.Q6eZDUxE.4gw"/>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pujqcHVlVTZYOruMkoQoog"/>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bT52hb9WDlXLdt_Xkw2WZA"/>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bT52hb9WDlXLdt_Xkw2WZA"/>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a1G3ygldpp7KrqE77Ne.6A"/>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pujqcHVlVTZYOruMkoQoog"/>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pujqcHVlVTZYOruMkoQoog"/>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pujqcHVlVTZYOruMkoQoog"/>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bT52hb9WDlXLdt_Xkw2WZA"/>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8.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pujqcHVlVTZYOruMkoQoog"/>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tbT52hb9WDlXLdt_Xkw2WZA"/>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4.xml><?xml version="1.0" encoding="utf-8"?>
<p:tagLst xmlns:a="http://schemas.openxmlformats.org/drawingml/2006/main" xmlns:r="http://schemas.openxmlformats.org/officeDocument/2006/relationships" xmlns:p="http://schemas.openxmlformats.org/presentationml/2006/main">
  <p:tag name="THINKCELLSHAPEDONOTDELETE" val="tdN04oOJQ4MwSF7dCoBZhKg"/>
</p:tagLst>
</file>

<file path=ppt/tags/tag2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6.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0.xml><?xml version="1.0" encoding="utf-8"?>
<p:tagLst xmlns:a="http://schemas.openxmlformats.org/drawingml/2006/main" xmlns:r="http://schemas.openxmlformats.org/officeDocument/2006/relationships" xmlns:p="http://schemas.openxmlformats.org/presentationml/2006/main">
  <p:tag name="THINKCELLSHAPEDONOTDELETE" val="ta1G3ygldpp7KrqE77Ne.6A"/>
</p:tagLst>
</file>

<file path=ppt/tags/tag2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3.xml><?xml version="1.0" encoding="utf-8"?>
<p:tagLst xmlns:a="http://schemas.openxmlformats.org/drawingml/2006/main" xmlns:r="http://schemas.openxmlformats.org/officeDocument/2006/relationships" xmlns:p="http://schemas.openxmlformats.org/presentationml/2006/main">
  <p:tag name="THINKCELLSHAPEDONOTDELETE" val="tpujqcHVlVTZYOruMkoQoog"/>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5.xml><?xml version="1.0" encoding="utf-8"?>
<p:tagLst xmlns:a="http://schemas.openxmlformats.org/drawingml/2006/main" xmlns:r="http://schemas.openxmlformats.org/officeDocument/2006/relationships" xmlns:p="http://schemas.openxmlformats.org/presentationml/2006/main">
  <p:tag name="THINKCELLSHAPEDONOTDELETE" val="tgr71HMP7fNoYDxlK3KovNw"/>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tS736x1reOPPsKzs3HbzffA"/>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tpujqcHVlVTZYOruMkoQoog"/>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2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1.xml><?xml version="1.0" encoding="utf-8"?>
<p:tagLst xmlns:a="http://schemas.openxmlformats.org/drawingml/2006/main" xmlns:r="http://schemas.openxmlformats.org/officeDocument/2006/relationships" xmlns:p="http://schemas.openxmlformats.org/presentationml/2006/main">
  <p:tag name="THINKCELLSHAPEDONOTDELETE" val="tpujqcHVlVTZYOruMkoQoog"/>
</p:tagLst>
</file>

<file path=ppt/tags/tag2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3.xml><?xml version="1.0" encoding="utf-8"?>
<p:tagLst xmlns:a="http://schemas.openxmlformats.org/drawingml/2006/main" xmlns:r="http://schemas.openxmlformats.org/officeDocument/2006/relationships" xmlns:p="http://schemas.openxmlformats.org/presentationml/2006/main">
  <p:tag name="THINKCELLSHAPEDONOTDELETE" val="tpujqcHVlVTZYOruMkoQoog"/>
</p:tagLst>
</file>

<file path=ppt/tags/tag2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5.xml><?xml version="1.0" encoding="utf-8"?>
<p:tagLst xmlns:a="http://schemas.openxmlformats.org/drawingml/2006/main" xmlns:r="http://schemas.openxmlformats.org/officeDocument/2006/relationships" xmlns:p="http://schemas.openxmlformats.org/presentationml/2006/main">
  <p:tag name="THINKCELLSHAPEDONOTDELETE" val="tpujqcHVlVTZYOruMkoQoog"/>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tpujqcHVlVTZYOruMkoQoog"/>
</p:tagLst>
</file>

<file path=ppt/tags/tag2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9.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1.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2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3.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2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5.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2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7.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2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9.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2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1.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2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3.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2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5.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2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7.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2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9.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1.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2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3.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2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5.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2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7.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2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9.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2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1.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2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3.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2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5.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2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7.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2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9.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1.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2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3.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2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5.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2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7.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2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9.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gr71HMP7fNoYDxlK3KovNw"/>
</p:tagLst>
</file>

<file path=ppt/tags/tag2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1.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2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3.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2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5.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2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7.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2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9.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1.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3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3.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3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5.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3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7.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3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9.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3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1.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3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3.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3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5.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3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7.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3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9.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1.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3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3.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3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5.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3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7.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3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9.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3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1.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3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3.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3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5.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3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7.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3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9.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1.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3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3.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3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5.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3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7.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3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9.xml><?xml version="1.0" encoding="utf-8"?>
<p:tagLst xmlns:a="http://schemas.openxmlformats.org/drawingml/2006/main" xmlns:r="http://schemas.openxmlformats.org/officeDocument/2006/relationships" xmlns:p="http://schemas.openxmlformats.org/presentationml/2006/main">
  <p:tag name="THINKCELLSHAPEDONOTDELETE" val="tbknxVe_4j.Q6eZDUxE.4gw"/>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3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1.xml><?xml version="1.0" encoding="utf-8"?>
<p:tagLst xmlns:a="http://schemas.openxmlformats.org/drawingml/2006/main" xmlns:r="http://schemas.openxmlformats.org/officeDocument/2006/relationships" xmlns:p="http://schemas.openxmlformats.org/presentationml/2006/main">
  <p:tag name="THINKCELLSHAPEDONOTDELETE" val="tbknxVe_4j.Q6eZDUxE.4gw"/>
</p:tagLst>
</file>

<file path=ppt/tags/tag3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6.xml><?xml version="1.0" encoding="utf-8"?>
<p:tagLst xmlns:a="http://schemas.openxmlformats.org/drawingml/2006/main" xmlns:r="http://schemas.openxmlformats.org/officeDocument/2006/relationships" xmlns:p="http://schemas.openxmlformats.org/presentationml/2006/main">
  <p:tag name="THINKCELLSHAPEDONOTDELETE" val="tbT52hb9WDlXLdt_Xkw2WZA"/>
</p:tagLst>
</file>

<file path=ppt/tags/tag3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8.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3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0.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3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2.xml><?xml version="1.0" encoding="utf-8"?>
<p:tagLst xmlns:a="http://schemas.openxmlformats.org/drawingml/2006/main" xmlns:r="http://schemas.openxmlformats.org/officeDocument/2006/relationships" xmlns:p="http://schemas.openxmlformats.org/presentationml/2006/main">
  <p:tag name="THINKCELLSHAPEDONOTDELETE" val="ta1G3ygldpp7KrqE77Ne.6A"/>
</p:tagLst>
</file>

<file path=ppt/tags/tag3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5.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3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7.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3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9.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3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1.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3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3.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3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5.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3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7.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3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0.xml><?xml version="1.0" encoding="utf-8"?>
<p:tagLst xmlns:a="http://schemas.openxmlformats.org/drawingml/2006/main" xmlns:r="http://schemas.openxmlformats.org/officeDocument/2006/relationships" xmlns:p="http://schemas.openxmlformats.org/presentationml/2006/main">
  <p:tag name="THINKCELLSHAPEDONOTDELETE" val="tbT52hb9WDlXLdt_Xkw2WZA"/>
</p:tagLst>
</file>

<file path=ppt/tags/tag3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2.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3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4.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3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6.xml><?xml version="1.0" encoding="utf-8"?>
<p:tagLst xmlns:a="http://schemas.openxmlformats.org/drawingml/2006/main" xmlns:r="http://schemas.openxmlformats.org/officeDocument/2006/relationships" xmlns:p="http://schemas.openxmlformats.org/presentationml/2006/main">
  <p:tag name="THINKCELLSHAPEDONOTDELETE" val="ta1G3ygldpp7KrqE77Ne.6A"/>
</p:tagLst>
</file>

<file path=ppt/tags/tag3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9.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3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1.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3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3.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3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5.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3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7.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3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9.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dN04oOJQ4MwSF7dCoBZhKg"/>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1.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4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dN04oOJQ4MwSF7dCoBZhKg"/>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pujqcHVlVTZYOruMkoQoog"/>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heme/theme1.xml><?xml version="1.0" encoding="utf-8"?>
<a:theme xmlns:a="http://schemas.openxmlformats.org/drawingml/2006/main" name="IPSOS - Classical Template - 16x9">
  <a:themeElements>
    <a:clrScheme name="Personnalisé 183">
      <a:dk1>
        <a:sysClr val="windowText" lastClr="000000"/>
      </a:dk1>
      <a:lt1>
        <a:sysClr val="window" lastClr="FFFFFF"/>
      </a:lt1>
      <a:dk2>
        <a:srgbClr val="009D9C"/>
      </a:dk2>
      <a:lt2>
        <a:srgbClr val="2F469C"/>
      </a:lt2>
      <a:accent1>
        <a:srgbClr val="002554"/>
      </a:accent1>
      <a:accent2>
        <a:srgbClr val="F1BE48"/>
      </a:accent2>
      <a:accent3>
        <a:srgbClr val="E87722"/>
      </a:accent3>
      <a:accent4>
        <a:srgbClr val="84329B"/>
      </a:accent4>
      <a:accent5>
        <a:srgbClr val="E4C7EC"/>
      </a:accent5>
      <a:accent6>
        <a:srgbClr val="BEDBFF"/>
      </a:accent6>
      <a:hlink>
        <a:srgbClr val="0563C1"/>
      </a:hlink>
      <a:folHlink>
        <a:srgbClr val="954F72"/>
      </a:folHlink>
    </a:clrScheme>
    <a:fontScheme name="Personnalisé 80">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N USE">
  <a:themeElements>
    <a:clrScheme name="Ipsos">
      <a:dk1>
        <a:sysClr val="windowText" lastClr="000000"/>
      </a:dk1>
      <a:lt1>
        <a:sysClr val="window" lastClr="FFFFFF"/>
      </a:lt1>
      <a:dk2>
        <a:srgbClr val="009D9C"/>
      </a:dk2>
      <a:lt2>
        <a:srgbClr val="2F469C"/>
      </a:lt2>
      <a:accent1>
        <a:srgbClr val="002554"/>
      </a:accent1>
      <a:accent2>
        <a:srgbClr val="F1BE48"/>
      </a:accent2>
      <a:accent3>
        <a:srgbClr val="E87722"/>
      </a:accent3>
      <a:accent4>
        <a:srgbClr val="84329B"/>
      </a:accent4>
      <a:accent5>
        <a:srgbClr val="E4C7EC"/>
      </a:accent5>
      <a:accent6>
        <a:srgbClr val="BEDBFF"/>
      </a:accent6>
      <a:hlink>
        <a:srgbClr val="0563C1"/>
      </a:hlink>
      <a:folHlink>
        <a:srgbClr val="954F72"/>
      </a:folHlink>
    </a:clrScheme>
    <a:fontScheme name="Personnalisé 80">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IpsoKE.potx" id="{F26CC5FF-10C7-474C-AFAC-FD6580A78A0F}" vid="{53572AC3-D2D6-43E9-B417-F6898A030C7F}"/>
    </a:ext>
  </a:extLst>
</a:theme>
</file>

<file path=ppt/theme/theme3.xml><?xml version="1.0" encoding="utf-8"?>
<a:theme xmlns:a="http://schemas.openxmlformats.org/drawingml/2006/main" name="USE THIS">
  <a:themeElements>
    <a:clrScheme name="Ipsos">
      <a:dk1>
        <a:sysClr val="windowText" lastClr="000000"/>
      </a:dk1>
      <a:lt1>
        <a:sysClr val="window" lastClr="FFFFFF"/>
      </a:lt1>
      <a:dk2>
        <a:srgbClr val="009D9C"/>
      </a:dk2>
      <a:lt2>
        <a:srgbClr val="2F469C"/>
      </a:lt2>
      <a:accent1>
        <a:srgbClr val="002554"/>
      </a:accent1>
      <a:accent2>
        <a:srgbClr val="F1BE48"/>
      </a:accent2>
      <a:accent3>
        <a:srgbClr val="E87722"/>
      </a:accent3>
      <a:accent4>
        <a:srgbClr val="84329B"/>
      </a:accent4>
      <a:accent5>
        <a:srgbClr val="E4C7EC"/>
      </a:accent5>
      <a:accent6>
        <a:srgbClr val="BEDBFF"/>
      </a:accent6>
      <a:hlink>
        <a:srgbClr val="0563C1"/>
      </a:hlink>
      <a:folHlink>
        <a:srgbClr val="954F72"/>
      </a:folHlink>
    </a:clrScheme>
    <a:fontScheme name="Personnalisé 80">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IpsoKE.potx" id="{F41DC0A0-D138-4BE0-8152-448C536E887A}" vid="{28175BED-E3F1-47A8-8136-357AA89D0D67}"/>
    </a:ext>
  </a:extLst>
</a:theme>
</file>

<file path=ppt/theme/theme4.xml><?xml version="1.0" encoding="utf-8"?>
<a:theme xmlns:a="http://schemas.openxmlformats.org/drawingml/2006/main" name="1_IPSOS - Classical Template - 16x9">
  <a:themeElements>
    <a:clrScheme name="Personnalisé 183">
      <a:dk1>
        <a:sysClr val="windowText" lastClr="000000"/>
      </a:dk1>
      <a:lt1>
        <a:sysClr val="window" lastClr="FFFFFF"/>
      </a:lt1>
      <a:dk2>
        <a:srgbClr val="009D9C"/>
      </a:dk2>
      <a:lt2>
        <a:srgbClr val="2F469C"/>
      </a:lt2>
      <a:accent1>
        <a:srgbClr val="002554"/>
      </a:accent1>
      <a:accent2>
        <a:srgbClr val="F1BE48"/>
      </a:accent2>
      <a:accent3>
        <a:srgbClr val="E87722"/>
      </a:accent3>
      <a:accent4>
        <a:srgbClr val="84329B"/>
      </a:accent4>
      <a:accent5>
        <a:srgbClr val="E4C7EC"/>
      </a:accent5>
      <a:accent6>
        <a:srgbClr val="BEDBFF"/>
      </a:accent6>
      <a:hlink>
        <a:srgbClr val="0563C1"/>
      </a:hlink>
      <a:folHlink>
        <a:srgbClr val="954F72"/>
      </a:folHlink>
    </a:clrScheme>
    <a:fontScheme name="Personnalisé 80">
      <a:majorFont>
        <a:latin typeface="Arial Black"/>
        <a:ea typeface="Arial Black"/>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IPSOS - Classical Template - 16x9">
  <a:themeElements>
    <a:clrScheme name="Changers">
      <a:dk1>
        <a:sysClr val="windowText" lastClr="000000"/>
      </a:dk1>
      <a:lt1>
        <a:sysClr val="window" lastClr="FFFFFF"/>
      </a:lt1>
      <a:dk2>
        <a:srgbClr val="FAC90E"/>
      </a:dk2>
      <a:lt2>
        <a:srgbClr val="001F4E"/>
      </a:lt2>
      <a:accent1>
        <a:srgbClr val="001F4E"/>
      </a:accent1>
      <a:accent2>
        <a:srgbClr val="A9ABAE"/>
      </a:accent2>
      <a:accent3>
        <a:srgbClr val="F6861F"/>
      </a:accent3>
      <a:accent4>
        <a:srgbClr val="001F4E"/>
      </a:accent4>
      <a:accent5>
        <a:srgbClr val="EB1C2D"/>
      </a:accent5>
      <a:accent6>
        <a:srgbClr val="009CA7"/>
      </a:accent6>
      <a:hlink>
        <a:srgbClr val="A9ABAE"/>
      </a:hlink>
      <a:folHlink>
        <a:srgbClr val="872B90"/>
      </a:folHlink>
    </a:clrScheme>
    <a:fontScheme name="Personnalisé 80">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IpsoKE.potx" id="{F41DC0A0-D138-4BE0-8152-448C536E887A}" vid="{28175BED-E3F1-47A8-8136-357AA89D0D67}"/>
    </a:ext>
  </a:extLst>
</a:theme>
</file>

<file path=ppt/theme/theme7.xml><?xml version="1.0" encoding="utf-8"?>
<a:theme xmlns:a="http://schemas.openxmlformats.org/drawingml/2006/main" name="5_IPSOS - Classical Template - 16x9">
  <a:themeElements>
    <a:clrScheme name="Changers">
      <a:dk1>
        <a:sysClr val="windowText" lastClr="000000"/>
      </a:dk1>
      <a:lt1>
        <a:sysClr val="window" lastClr="FFFFFF"/>
      </a:lt1>
      <a:dk2>
        <a:srgbClr val="FAC90E"/>
      </a:dk2>
      <a:lt2>
        <a:srgbClr val="001F4E"/>
      </a:lt2>
      <a:accent1>
        <a:srgbClr val="001F4E"/>
      </a:accent1>
      <a:accent2>
        <a:srgbClr val="A9ABAE"/>
      </a:accent2>
      <a:accent3>
        <a:srgbClr val="F6861F"/>
      </a:accent3>
      <a:accent4>
        <a:srgbClr val="001F4E"/>
      </a:accent4>
      <a:accent5>
        <a:srgbClr val="EB1C2D"/>
      </a:accent5>
      <a:accent6>
        <a:srgbClr val="009CA7"/>
      </a:accent6>
      <a:hlink>
        <a:srgbClr val="A9ABAE"/>
      </a:hlink>
      <a:folHlink>
        <a:srgbClr val="872B90"/>
      </a:folHlink>
    </a:clrScheme>
    <a:fontScheme name="Personnalisé 80">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IpsoKE.potx" id="{F41DC0A0-D138-4BE0-8152-448C536E887A}" vid="{28175BED-E3F1-47A8-8136-357AA89D0D67}"/>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ipsos_global">
    <a:dk1>
      <a:sysClr val="windowText" lastClr="000000"/>
    </a:dk1>
    <a:lt1>
      <a:sysClr val="window" lastClr="FFFFFF"/>
    </a:lt1>
    <a:dk2>
      <a:srgbClr val="419999"/>
    </a:dk2>
    <a:lt2>
      <a:srgbClr val="2F469C"/>
    </a:lt2>
    <a:accent1>
      <a:srgbClr val="002554"/>
    </a:accent1>
    <a:accent2>
      <a:srgbClr val="F1BE48"/>
    </a:accent2>
    <a:accent3>
      <a:srgbClr val="E87722"/>
    </a:accent3>
    <a:accent4>
      <a:srgbClr val="84329B"/>
    </a:accent4>
    <a:accent5>
      <a:srgbClr val="F14354"/>
    </a:accent5>
    <a:accent6>
      <a:srgbClr val="5FBD83"/>
    </a:accent6>
    <a:hlink>
      <a:srgbClr val="0563C1"/>
    </a:hlink>
    <a:folHlink>
      <a:srgbClr val="954F72"/>
    </a:folHlink>
  </a:clrScheme>
  <a:fontScheme name="Personnalisé 80">
    <a:majorFont>
      <a:latin typeface="Arial Black"/>
      <a:ea typeface="Arial Black"/>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ipsos_global">
    <a:dk1>
      <a:sysClr val="windowText" lastClr="000000"/>
    </a:dk1>
    <a:lt1>
      <a:sysClr val="window" lastClr="FFFFFF"/>
    </a:lt1>
    <a:dk2>
      <a:srgbClr val="419999"/>
    </a:dk2>
    <a:lt2>
      <a:srgbClr val="2F469C"/>
    </a:lt2>
    <a:accent1>
      <a:srgbClr val="002554"/>
    </a:accent1>
    <a:accent2>
      <a:srgbClr val="F1BE48"/>
    </a:accent2>
    <a:accent3>
      <a:srgbClr val="E87722"/>
    </a:accent3>
    <a:accent4>
      <a:srgbClr val="84329B"/>
    </a:accent4>
    <a:accent5>
      <a:srgbClr val="F14354"/>
    </a:accent5>
    <a:accent6>
      <a:srgbClr val="5FBD83"/>
    </a:accent6>
    <a:hlink>
      <a:srgbClr val="0563C1"/>
    </a:hlink>
    <a:folHlink>
      <a:srgbClr val="954F72"/>
    </a:folHlink>
  </a:clrScheme>
  <a:fontScheme name="Personnalisé 80">
    <a:majorFont>
      <a:latin typeface="Arial Black"/>
      <a:ea typeface="Arial Black"/>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ipsos_global">
    <a:dk1>
      <a:sysClr val="windowText" lastClr="000000"/>
    </a:dk1>
    <a:lt1>
      <a:sysClr val="window" lastClr="FFFFFF"/>
    </a:lt1>
    <a:dk2>
      <a:srgbClr val="419999"/>
    </a:dk2>
    <a:lt2>
      <a:srgbClr val="2F469C"/>
    </a:lt2>
    <a:accent1>
      <a:srgbClr val="002554"/>
    </a:accent1>
    <a:accent2>
      <a:srgbClr val="F1BE48"/>
    </a:accent2>
    <a:accent3>
      <a:srgbClr val="E87722"/>
    </a:accent3>
    <a:accent4>
      <a:srgbClr val="84329B"/>
    </a:accent4>
    <a:accent5>
      <a:srgbClr val="F14354"/>
    </a:accent5>
    <a:accent6>
      <a:srgbClr val="5FBD83"/>
    </a:accent6>
    <a:hlink>
      <a:srgbClr val="0563C1"/>
    </a:hlink>
    <a:folHlink>
      <a:srgbClr val="954F72"/>
    </a:folHlink>
  </a:clrScheme>
  <a:fontScheme name="Personnalisé 80">
    <a:majorFont>
      <a:latin typeface="Arial Black"/>
      <a:ea typeface="Arial Black"/>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ipsos_global">
    <a:dk1>
      <a:sysClr val="windowText" lastClr="000000"/>
    </a:dk1>
    <a:lt1>
      <a:sysClr val="window" lastClr="FFFFFF"/>
    </a:lt1>
    <a:dk2>
      <a:srgbClr val="419999"/>
    </a:dk2>
    <a:lt2>
      <a:srgbClr val="2F469C"/>
    </a:lt2>
    <a:accent1>
      <a:srgbClr val="002554"/>
    </a:accent1>
    <a:accent2>
      <a:srgbClr val="F1BE48"/>
    </a:accent2>
    <a:accent3>
      <a:srgbClr val="E87722"/>
    </a:accent3>
    <a:accent4>
      <a:srgbClr val="84329B"/>
    </a:accent4>
    <a:accent5>
      <a:srgbClr val="F14354"/>
    </a:accent5>
    <a:accent6>
      <a:srgbClr val="5FBD83"/>
    </a:accent6>
    <a:hlink>
      <a:srgbClr val="0563C1"/>
    </a:hlink>
    <a:folHlink>
      <a:srgbClr val="954F72"/>
    </a:folHlink>
  </a:clrScheme>
  <a:fontScheme name="Personnalisé 80">
    <a:majorFont>
      <a:latin typeface="Arial Black"/>
      <a:ea typeface="Arial Black"/>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ipsos_global">
    <a:dk1>
      <a:sysClr val="windowText" lastClr="000000"/>
    </a:dk1>
    <a:lt1>
      <a:sysClr val="window" lastClr="FFFFFF"/>
    </a:lt1>
    <a:dk2>
      <a:srgbClr val="419999"/>
    </a:dk2>
    <a:lt2>
      <a:srgbClr val="2F469C"/>
    </a:lt2>
    <a:accent1>
      <a:srgbClr val="002554"/>
    </a:accent1>
    <a:accent2>
      <a:srgbClr val="F1BE48"/>
    </a:accent2>
    <a:accent3>
      <a:srgbClr val="E87722"/>
    </a:accent3>
    <a:accent4>
      <a:srgbClr val="84329B"/>
    </a:accent4>
    <a:accent5>
      <a:srgbClr val="F14354"/>
    </a:accent5>
    <a:accent6>
      <a:srgbClr val="5FBD83"/>
    </a:accent6>
    <a:hlink>
      <a:srgbClr val="0563C1"/>
    </a:hlink>
    <a:folHlink>
      <a:srgbClr val="954F72"/>
    </a:folHlink>
  </a:clrScheme>
  <a:fontScheme name="Personnalisé 80">
    <a:majorFont>
      <a:latin typeface="Arial Black"/>
      <a:ea typeface="Arial Black"/>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ipsos_global">
    <a:dk1>
      <a:sysClr val="windowText" lastClr="000000"/>
    </a:dk1>
    <a:lt1>
      <a:sysClr val="window" lastClr="FFFFFF"/>
    </a:lt1>
    <a:dk2>
      <a:srgbClr val="419999"/>
    </a:dk2>
    <a:lt2>
      <a:srgbClr val="2F469C"/>
    </a:lt2>
    <a:accent1>
      <a:srgbClr val="002554"/>
    </a:accent1>
    <a:accent2>
      <a:srgbClr val="F1BE48"/>
    </a:accent2>
    <a:accent3>
      <a:srgbClr val="E87722"/>
    </a:accent3>
    <a:accent4>
      <a:srgbClr val="84329B"/>
    </a:accent4>
    <a:accent5>
      <a:srgbClr val="F14354"/>
    </a:accent5>
    <a:accent6>
      <a:srgbClr val="5FBD83"/>
    </a:accent6>
    <a:hlink>
      <a:srgbClr val="0563C1"/>
    </a:hlink>
    <a:folHlink>
      <a:srgbClr val="954F72"/>
    </a:folHlink>
  </a:clrScheme>
  <a:fontScheme name="Personnalisé 80">
    <a:majorFont>
      <a:latin typeface="Arial Black"/>
      <a:ea typeface="Arial Black"/>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7176</TotalTime>
  <Words>2106</Words>
  <Application>Microsoft Office PowerPoint</Application>
  <PresentationFormat>Widescreen</PresentationFormat>
  <Paragraphs>221</Paragraphs>
  <Slides>23</Slides>
  <Notes>7</Notes>
  <HiddenSlides>0</HiddenSlides>
  <MMClips>0</MMClips>
  <ScaleCrop>false</ScaleCrop>
  <HeadingPairs>
    <vt:vector size="8" baseType="variant">
      <vt:variant>
        <vt:lpstr>Fonts Used</vt:lpstr>
      </vt:variant>
      <vt:variant>
        <vt:i4>13</vt:i4>
      </vt:variant>
      <vt:variant>
        <vt:lpstr>Theme</vt:lpstr>
      </vt:variant>
      <vt:variant>
        <vt:i4>7</vt:i4>
      </vt:variant>
      <vt:variant>
        <vt:lpstr>Embedded OLE Servers</vt:lpstr>
      </vt:variant>
      <vt:variant>
        <vt:i4>1</vt:i4>
      </vt:variant>
      <vt:variant>
        <vt:lpstr>Slide Titles</vt:lpstr>
      </vt:variant>
      <vt:variant>
        <vt:i4>23</vt:i4>
      </vt:variant>
    </vt:vector>
  </HeadingPairs>
  <TitlesOfParts>
    <vt:vector size="44" baseType="lpstr">
      <vt:lpstr>Arial</vt:lpstr>
      <vt:lpstr>Arial Black</vt:lpstr>
      <vt:lpstr>Calibri</vt:lpstr>
      <vt:lpstr>Calibri Light</vt:lpstr>
      <vt:lpstr>Century Gothic</vt:lpstr>
      <vt:lpstr>Courier New</vt:lpstr>
      <vt:lpstr>Helvetica Neue</vt:lpstr>
      <vt:lpstr>HelveticaNeueLT Std Lt Cn</vt:lpstr>
      <vt:lpstr>Symbol</vt:lpstr>
      <vt:lpstr>Tahoma</vt:lpstr>
      <vt:lpstr>URW Gothic</vt:lpstr>
      <vt:lpstr>Verdana</vt:lpstr>
      <vt:lpstr>Wingdings</vt:lpstr>
      <vt:lpstr>IPSOS - Classical Template - 16x9</vt:lpstr>
      <vt:lpstr>IN USE</vt:lpstr>
      <vt:lpstr>USE THIS</vt:lpstr>
      <vt:lpstr>1_IPSOS - Classical Template - 16x9</vt:lpstr>
      <vt:lpstr>1_Office Theme</vt:lpstr>
      <vt:lpstr>4_IPSOS - Classical Template - 16x9</vt:lpstr>
      <vt:lpstr>5_IPSOS - Classical Template - 16x9</vt:lpstr>
      <vt:lpstr>Diapositive think-cell</vt:lpstr>
      <vt:lpstr>Media Scene PROSPECTS - 2024 </vt:lpstr>
      <vt:lpstr>Introduction</vt:lpstr>
      <vt:lpstr>Man’s worries and concerns</vt:lpstr>
      <vt:lpstr>WORLD WORRIES: Long-term trend </vt:lpstr>
      <vt:lpstr>Kenyans reaction to inflation: Food and communication are the most significant services (must-haves) during inflation; closely supported by the financial sector</vt:lpstr>
      <vt:lpstr>Audience habits</vt:lpstr>
      <vt:lpstr>Quarterly Touchpoints Incidence trended</vt:lpstr>
      <vt:lpstr>Time spent on platform channel guided by content</vt:lpstr>
      <vt:lpstr>Audience habits</vt:lpstr>
      <vt:lpstr>Expenditure on traditional platforms  on a free fall; Radio drops by 36% in three years </vt:lpstr>
      <vt:lpstr>Financial sector was the most advertised sector in 2023 (outside media) as Telecoms sector dropped by 59%</vt:lpstr>
      <vt:lpstr>Digital exposure keeps on exploding. Financial sector performed equally well in the digital space…, as the Telecoms touched the 1bn exposure mark with a 14% share of digital exposure within the period under survey. This is the space to keep watching.</vt:lpstr>
      <vt:lpstr>Macro-economics</vt:lpstr>
      <vt:lpstr>Regional Macro Outlook</vt:lpstr>
      <vt:lpstr>Regional Macro Outlook</vt:lpstr>
      <vt:lpstr>Economy &amp; Media</vt:lpstr>
      <vt:lpstr>Appendix </vt:lpstr>
      <vt:lpstr>PowerPoint Presentation</vt:lpstr>
      <vt:lpstr>PowerPoint Presentation</vt:lpstr>
      <vt:lpstr>Ipsos</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Ipsos KENYA audience survey – ikat q2 2023</dc:title>
  <dc:creator>Keith Ndumu</dc:creator>
  <cp:lastModifiedBy>Barnabas Muya</cp:lastModifiedBy>
  <cp:revision>101</cp:revision>
  <dcterms:created xsi:type="dcterms:W3CDTF">2023-08-18T11:36:35Z</dcterms:created>
  <dcterms:modified xsi:type="dcterms:W3CDTF">2024-02-28T01:58:12Z</dcterms:modified>
</cp:coreProperties>
</file>