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Default Extension="png" ContentType="image/png"/>
  <Override PartName="/ppt/slides/slide1.xml" ContentType="application/vnd.openxmlformats-officedocument.presentationml.slide+xml"/>
  <Default Extension="jpg" ContentType="image/jpg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docProps/custom.xml" ContentType="application/vnd.openxmlformats-officedocument.custom-properties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</p:sldIdLst>
  <p:sldSz cx="9144000" cy="5143500"/>
  <p:notesSz cx="9144000" cy="5143500"/>
  <p:defaultTextStyle>
    <a:defPPr>
      <a:defRPr kern="0"/>
    </a:def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viewProps" Target="viewProps.xml"/><Relationship Id="rId4" Type="http://schemas.openxmlformats.org/officeDocument/2006/relationships/presProps" Target="presProps.xml"/><Relationship Id="rId5" Type="http://schemas.openxmlformats.org/officeDocument/2006/relationships/tableStyles" Target="tableStyles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slide" Target="slides/slide9.xml"/><Relationship Id="rId15" Type="http://schemas.openxmlformats.org/officeDocument/2006/relationships/slide" Target="slides/slide10.xml"/><Relationship Id="rId16" Type="http://schemas.openxmlformats.org/officeDocument/2006/relationships/slide" Target="slides/slide11.xml"/><Relationship Id="rId17" Type="http://schemas.openxmlformats.org/officeDocument/2006/relationships/slide" Target="slides/slide12.xml"/><Relationship Id="rId18" Type="http://schemas.openxmlformats.org/officeDocument/2006/relationships/slide" Target="slides/slide13.xml"/><Relationship Id="rId19" Type="http://schemas.openxmlformats.org/officeDocument/2006/relationships/slide" Target="slides/slide14.xml"/><Relationship Id="rId20" Type="http://schemas.openxmlformats.org/officeDocument/2006/relationships/slide" Target="slides/slide15.xml"/><Relationship Id="rId21" Type="http://schemas.openxmlformats.org/officeDocument/2006/relationships/slide" Target="slides/slide16.xml"/></Relationships>
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
</file>

<file path=ppt/slideLayouts/_rels/slideLayout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 showMasterSp="0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697400" y="1998573"/>
            <a:ext cx="6211570" cy="6654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200" b="1" i="0">
                <a:solidFill>
                  <a:srgbClr val="595959"/>
                </a:solidFill>
                <a:latin typeface="Calibri"/>
                <a:cs typeface="Calibri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761249" y="3254810"/>
            <a:ext cx="6243320" cy="111950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750" b="0" i="0">
                <a:solidFill>
                  <a:schemeClr val="bg1"/>
                </a:solidFill>
                <a:latin typeface="Microsoft Sans Serif"/>
                <a:cs typeface="Microsoft Sans Serif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200" b="1" i="0">
                <a:solidFill>
                  <a:srgbClr val="595959"/>
                </a:solidFill>
                <a:latin typeface="Calibri"/>
                <a:cs typeface="Calibri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750" b="0" i="0">
                <a:solidFill>
                  <a:schemeClr val="bg1"/>
                </a:solidFill>
                <a:latin typeface="Microsoft Sans Serif"/>
                <a:cs typeface="Microsoft Sans Serif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200" b="1" i="0">
                <a:solidFill>
                  <a:srgbClr val="595959"/>
                </a:solidFill>
                <a:latin typeface="Calibri"/>
                <a:cs typeface="Calibri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idx="2" sz="half"/>
          </p:nvPr>
        </p:nvSpPr>
        <p:spPr>
          <a:xfrm>
            <a:off x="457200" y="1183005"/>
            <a:ext cx="3977640" cy="339471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idx="3" sz="half"/>
          </p:nvPr>
        </p:nvSpPr>
        <p:spPr>
          <a:xfrm>
            <a:off x="4709160" y="1183005"/>
            <a:ext cx="3977640" cy="339471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6" name="Holder 6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7" name="Holder 7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200" b="1" i="0">
                <a:solidFill>
                  <a:srgbClr val="595959"/>
                </a:solidFill>
                <a:latin typeface="Calibri"/>
                <a:cs typeface="Calibri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5" name="Holder 5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4" name="Holder 4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9144000" cy="5143500"/>
          </a:xfrm>
          <a:custGeom>
            <a:avLst/>
            <a:gdLst/>
            <a:ahLst/>
            <a:cxnLst/>
            <a:rect l="l" t="t" r="r" b="b"/>
            <a:pathLst>
              <a:path w="9144000" h="5143500">
                <a:moveTo>
                  <a:pt x="9143999" y="5143499"/>
                </a:moveTo>
                <a:lnTo>
                  <a:pt x="0" y="5143499"/>
                </a:lnTo>
                <a:lnTo>
                  <a:pt x="0" y="0"/>
                </a:lnTo>
                <a:lnTo>
                  <a:pt x="9143999" y="0"/>
                </a:lnTo>
                <a:lnTo>
                  <a:pt x="9143999" y="5143499"/>
                </a:lnTo>
                <a:close/>
              </a:path>
            </a:pathLst>
          </a:custGeom>
          <a:solidFill>
            <a:srgbClr val="FAF6EE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92050" y="623203"/>
            <a:ext cx="4584065" cy="208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200" b="1" i="0">
                <a:solidFill>
                  <a:srgbClr val="595959"/>
                </a:solidFill>
                <a:latin typeface="Calibri"/>
                <a:cs typeface="Calibri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933100" y="2021919"/>
            <a:ext cx="4069715" cy="26955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750" b="0" i="0">
                <a:solidFill>
                  <a:schemeClr val="bg1"/>
                </a:solidFill>
                <a:latin typeface="Microsoft Sans Serif"/>
                <a:cs typeface="Microsoft Sans Serif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3108960" y="4783455"/>
            <a:ext cx="2926080" cy="2571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457200" y="4783455"/>
            <a:ext cx="2103120" cy="2571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6583680" y="4783455"/>
            <a:ext cx="2103120" cy="2571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png"/><Relationship Id="rId3" Type="http://schemas.openxmlformats.org/officeDocument/2006/relationships/image" Target="../media/image3.jpg"/><Relationship Id="rId4" Type="http://schemas.openxmlformats.org/officeDocument/2006/relationships/image" Target="../media/image4.jpg"/></Relationships>

</file>

<file path=ppt/slides/_rels/slide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g"/><Relationship Id="rId3" Type="http://schemas.openxmlformats.org/officeDocument/2006/relationships/image" Target="../media/image2.png"/></Relationships>

</file>

<file path=ppt/slides/_rels/slide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6.png"/><Relationship Id="rId3" Type="http://schemas.openxmlformats.org/officeDocument/2006/relationships/image" Target="../media/image7.jpg"/><Relationship Id="rId4" Type="http://schemas.openxmlformats.org/officeDocument/2006/relationships/image" Target="../media/image8.jpg"/><Relationship Id="rId5" Type="http://schemas.openxmlformats.org/officeDocument/2006/relationships/image" Target="../media/image2.png"/><Relationship Id="rId6" Type="http://schemas.openxmlformats.org/officeDocument/2006/relationships/image" Target="../media/image3.jpg"/><Relationship Id="rId7" Type="http://schemas.openxmlformats.org/officeDocument/2006/relationships/image" Target="../media/image9.png"/></Relationships>

</file>

<file path=ppt/slides/_rels/slide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0.png"/><Relationship Id="rId3" Type="http://schemas.openxmlformats.org/officeDocument/2006/relationships/image" Target="../media/image11.png"/><Relationship Id="rId4" Type="http://schemas.openxmlformats.org/officeDocument/2006/relationships/image" Target="../media/image12.jpg"/><Relationship Id="rId5" Type="http://schemas.openxmlformats.org/officeDocument/2006/relationships/image" Target="../media/image13.jpg"/><Relationship Id="rId6" Type="http://schemas.openxmlformats.org/officeDocument/2006/relationships/hyperlink" Target="mailto:franc@tdm.co.ke" TargetMode="External"/></Relationships>

</file>

<file path=ppt/slides/_rels/slide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0.png"/><Relationship Id="rId3" Type="http://schemas.openxmlformats.org/officeDocument/2006/relationships/image" Target="../media/image11.png"/><Relationship Id="rId4" Type="http://schemas.openxmlformats.org/officeDocument/2006/relationships/image" Target="../media/image14.jpg"/><Relationship Id="rId5" Type="http://schemas.openxmlformats.org/officeDocument/2006/relationships/image" Target="../media/image15.jpg"/><Relationship Id="rId6" Type="http://schemas.openxmlformats.org/officeDocument/2006/relationships/image" Target="../media/image16.jpg"/><Relationship Id="rId7" Type="http://schemas.openxmlformats.org/officeDocument/2006/relationships/image" Target="../media/image17.jpg"/><Relationship Id="rId8" Type="http://schemas.openxmlformats.org/officeDocument/2006/relationships/image" Target="../media/image18.jpg"/><Relationship Id="rId9" Type="http://schemas.openxmlformats.org/officeDocument/2006/relationships/image" Target="../media/image19.jpg"/></Relationships>

</file>

<file path=ppt/slides/_rels/slide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0.jpg"/><Relationship Id="rId3" Type="http://schemas.openxmlformats.org/officeDocument/2006/relationships/image" Target="../media/image21.png"/><Relationship Id="rId4" Type="http://schemas.openxmlformats.org/officeDocument/2006/relationships/image" Target="../media/image22.png"/><Relationship Id="rId5" Type="http://schemas.openxmlformats.org/officeDocument/2006/relationships/image" Target="../media/image3.jpg"/><Relationship Id="rId6" Type="http://schemas.openxmlformats.org/officeDocument/2006/relationships/image" Target="../media/image23.png"/><Relationship Id="rId7" Type="http://schemas.openxmlformats.org/officeDocument/2006/relationships/image" Target="../media/image24.jpg"/><Relationship Id="rId8" Type="http://schemas.openxmlformats.org/officeDocument/2006/relationships/image" Target="../media/image25.jpg"/><Relationship Id="rId9" Type="http://schemas.openxmlformats.org/officeDocument/2006/relationships/image" Target="../media/image26.png"/><Relationship Id="rId10" Type="http://schemas.openxmlformats.org/officeDocument/2006/relationships/image" Target="../media/image27.png"/><Relationship Id="rId11" Type="http://schemas.openxmlformats.org/officeDocument/2006/relationships/image" Target="../media/image28.jpg"/><Relationship Id="rId12" Type="http://schemas.openxmlformats.org/officeDocument/2006/relationships/image" Target="../media/image29.png"/><Relationship Id="rId13" Type="http://schemas.openxmlformats.org/officeDocument/2006/relationships/image" Target="../media/image30.png"/><Relationship Id="rId14" Type="http://schemas.openxmlformats.org/officeDocument/2006/relationships/image" Target="../media/image31.png"/><Relationship Id="rId15" Type="http://schemas.openxmlformats.org/officeDocument/2006/relationships/image" Target="../media/image32.png"/></Relationships>

</file>

<file path=ppt/slides/_rels/slide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0.jpg"/><Relationship Id="rId3" Type="http://schemas.openxmlformats.org/officeDocument/2006/relationships/image" Target="../media/image21.png"/><Relationship Id="rId4" Type="http://schemas.openxmlformats.org/officeDocument/2006/relationships/image" Target="../media/image22.png"/><Relationship Id="rId5" Type="http://schemas.openxmlformats.org/officeDocument/2006/relationships/image" Target="../media/image3.jpg"/><Relationship Id="rId6" Type="http://schemas.openxmlformats.org/officeDocument/2006/relationships/image" Target="../media/image23.png"/><Relationship Id="rId7" Type="http://schemas.openxmlformats.org/officeDocument/2006/relationships/image" Target="../media/image25.jpg"/><Relationship Id="rId8" Type="http://schemas.openxmlformats.org/officeDocument/2006/relationships/image" Target="../media/image33.png"/><Relationship Id="rId9" Type="http://schemas.openxmlformats.org/officeDocument/2006/relationships/image" Target="../media/image28.jpg"/><Relationship Id="rId10" Type="http://schemas.openxmlformats.org/officeDocument/2006/relationships/image" Target="../media/image34.png"/><Relationship Id="rId11" Type="http://schemas.openxmlformats.org/officeDocument/2006/relationships/image" Target="../media/image35.png"/><Relationship Id="rId12" Type="http://schemas.openxmlformats.org/officeDocument/2006/relationships/image" Target="../media/image36.jpg"/><Relationship Id="rId13" Type="http://schemas.openxmlformats.org/officeDocument/2006/relationships/image" Target="../media/image37.png"/></Relationships>

</file>

<file path=ppt/slides/_rels/slide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0.jpg"/><Relationship Id="rId3" Type="http://schemas.openxmlformats.org/officeDocument/2006/relationships/image" Target="../media/image21.png"/><Relationship Id="rId4" Type="http://schemas.openxmlformats.org/officeDocument/2006/relationships/image" Target="../media/image22.png"/><Relationship Id="rId5" Type="http://schemas.openxmlformats.org/officeDocument/2006/relationships/image" Target="../media/image3.jpg"/><Relationship Id="rId6" Type="http://schemas.openxmlformats.org/officeDocument/2006/relationships/image" Target="../media/image23.png"/><Relationship Id="rId7" Type="http://schemas.openxmlformats.org/officeDocument/2006/relationships/image" Target="../media/image25.jpg"/><Relationship Id="rId8" Type="http://schemas.openxmlformats.org/officeDocument/2006/relationships/image" Target="../media/image33.png"/><Relationship Id="rId9" Type="http://schemas.openxmlformats.org/officeDocument/2006/relationships/image" Target="../media/image28.jpg"/><Relationship Id="rId10" Type="http://schemas.openxmlformats.org/officeDocument/2006/relationships/image" Target="../media/image34.png"/><Relationship Id="rId11" Type="http://schemas.openxmlformats.org/officeDocument/2006/relationships/image" Target="../media/image36.jpg"/><Relationship Id="rId12" Type="http://schemas.openxmlformats.org/officeDocument/2006/relationships/image" Target="../media/image38.png"/><Relationship Id="rId13" Type="http://schemas.openxmlformats.org/officeDocument/2006/relationships/image" Target="../media/image39.jpg"/><Relationship Id="rId14" Type="http://schemas.openxmlformats.org/officeDocument/2006/relationships/image" Target="../media/image40.jpg"/><Relationship Id="rId15" Type="http://schemas.openxmlformats.org/officeDocument/2006/relationships/image" Target="../media/image41.png"/></Relationships>

</file>

<file path=ppt/slides/_rels/slide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0.jpg"/><Relationship Id="rId3" Type="http://schemas.openxmlformats.org/officeDocument/2006/relationships/image" Target="../media/image21.png"/><Relationship Id="rId4" Type="http://schemas.openxmlformats.org/officeDocument/2006/relationships/image" Target="../media/image22.png"/><Relationship Id="rId5" Type="http://schemas.openxmlformats.org/officeDocument/2006/relationships/image" Target="../media/image3.jpg"/><Relationship Id="rId6" Type="http://schemas.openxmlformats.org/officeDocument/2006/relationships/image" Target="../media/image23.png"/><Relationship Id="rId7" Type="http://schemas.openxmlformats.org/officeDocument/2006/relationships/image" Target="../media/image25.jpg"/><Relationship Id="rId8" Type="http://schemas.openxmlformats.org/officeDocument/2006/relationships/image" Target="../media/image42.png"/><Relationship Id="rId9" Type="http://schemas.openxmlformats.org/officeDocument/2006/relationships/image" Target="../media/image28.jpg"/><Relationship Id="rId10" Type="http://schemas.openxmlformats.org/officeDocument/2006/relationships/image" Target="../media/image43.png"/><Relationship Id="rId11" Type="http://schemas.openxmlformats.org/officeDocument/2006/relationships/image" Target="../media/image44.png"/><Relationship Id="rId12" Type="http://schemas.openxmlformats.org/officeDocument/2006/relationships/image" Target="../media/image45.png"/><Relationship Id="rId13" Type="http://schemas.openxmlformats.org/officeDocument/2006/relationships/image" Target="../media/image36.jpg"/><Relationship Id="rId14" Type="http://schemas.openxmlformats.org/officeDocument/2006/relationships/image" Target="../media/image46.png"/><Relationship Id="rId15" Type="http://schemas.openxmlformats.org/officeDocument/2006/relationships/image" Target="../media/image47.png"/><Relationship Id="rId16" Type="http://schemas.openxmlformats.org/officeDocument/2006/relationships/image" Target="../media/image48.png"/><Relationship Id="rId17" Type="http://schemas.openxmlformats.org/officeDocument/2006/relationships/image" Target="../media/image49.png"/></Relationships>

</file>

<file path=ppt/slides/_rels/slide1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0.jpg"/><Relationship Id="rId3" Type="http://schemas.openxmlformats.org/officeDocument/2006/relationships/image" Target="../media/image21.png"/><Relationship Id="rId4" Type="http://schemas.openxmlformats.org/officeDocument/2006/relationships/image" Target="../media/image22.png"/><Relationship Id="rId5" Type="http://schemas.openxmlformats.org/officeDocument/2006/relationships/image" Target="../media/image3.jpg"/><Relationship Id="rId6" Type="http://schemas.openxmlformats.org/officeDocument/2006/relationships/image" Target="../media/image23.png"/><Relationship Id="rId7" Type="http://schemas.openxmlformats.org/officeDocument/2006/relationships/image" Target="../media/image25.jpg"/><Relationship Id="rId8" Type="http://schemas.openxmlformats.org/officeDocument/2006/relationships/image" Target="../media/image42.png"/><Relationship Id="rId9" Type="http://schemas.openxmlformats.org/officeDocument/2006/relationships/image" Target="../media/image28.jpg"/><Relationship Id="rId10" Type="http://schemas.openxmlformats.org/officeDocument/2006/relationships/image" Target="../media/image50.png"/><Relationship Id="rId11" Type="http://schemas.openxmlformats.org/officeDocument/2006/relationships/image" Target="../media/image51.png"/><Relationship Id="rId12" Type="http://schemas.openxmlformats.org/officeDocument/2006/relationships/image" Target="../media/image36.jpg"/><Relationship Id="rId13" Type="http://schemas.openxmlformats.org/officeDocument/2006/relationships/image" Target="../media/image52.png"/><Relationship Id="rId14" Type="http://schemas.openxmlformats.org/officeDocument/2006/relationships/image" Target="../media/image53.jpg"/><Relationship Id="rId15" Type="http://schemas.openxmlformats.org/officeDocument/2006/relationships/image" Target="../media/image54.png"/><Relationship Id="rId16" Type="http://schemas.openxmlformats.org/officeDocument/2006/relationships/image" Target="../media/image55.png"/></Relationships>

</file>

<file path=ppt/slides/_rels/slide1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0.jpg"/><Relationship Id="rId3" Type="http://schemas.openxmlformats.org/officeDocument/2006/relationships/image" Target="../media/image21.png"/><Relationship Id="rId4" Type="http://schemas.openxmlformats.org/officeDocument/2006/relationships/image" Target="../media/image22.png"/><Relationship Id="rId5" Type="http://schemas.openxmlformats.org/officeDocument/2006/relationships/image" Target="../media/image3.jpg"/><Relationship Id="rId6" Type="http://schemas.openxmlformats.org/officeDocument/2006/relationships/image" Target="../media/image23.png"/><Relationship Id="rId7" Type="http://schemas.openxmlformats.org/officeDocument/2006/relationships/image" Target="../media/image25.jpg"/><Relationship Id="rId8" Type="http://schemas.openxmlformats.org/officeDocument/2006/relationships/image" Target="../media/image56.png"/><Relationship Id="rId9" Type="http://schemas.openxmlformats.org/officeDocument/2006/relationships/image" Target="../media/image28.jpg"/><Relationship Id="rId10" Type="http://schemas.openxmlformats.org/officeDocument/2006/relationships/image" Target="../media/image57.png"/><Relationship Id="rId11" Type="http://schemas.openxmlformats.org/officeDocument/2006/relationships/image" Target="../media/image58.png"/><Relationship Id="rId12" Type="http://schemas.openxmlformats.org/officeDocument/2006/relationships/image" Target="../media/image36.jpg"/><Relationship Id="rId13" Type="http://schemas.openxmlformats.org/officeDocument/2006/relationships/image" Target="../media/image59.png"/><Relationship Id="rId14" Type="http://schemas.openxmlformats.org/officeDocument/2006/relationships/image" Target="../media/image60.png"/><Relationship Id="rId15" Type="http://schemas.openxmlformats.org/officeDocument/2006/relationships/image" Target="../media/image61.png"/><Relationship Id="rId16" Type="http://schemas.openxmlformats.org/officeDocument/2006/relationships/image" Target="../media/image62.png"/><Relationship Id="rId17" Type="http://schemas.openxmlformats.org/officeDocument/2006/relationships/image" Target="../media/image63.png"/></Relationships>

</file>

<file path=ppt/slides/_rels/slide1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0.jpg"/><Relationship Id="rId3" Type="http://schemas.openxmlformats.org/officeDocument/2006/relationships/image" Target="../media/image21.png"/><Relationship Id="rId4" Type="http://schemas.openxmlformats.org/officeDocument/2006/relationships/image" Target="../media/image22.png"/><Relationship Id="rId5" Type="http://schemas.openxmlformats.org/officeDocument/2006/relationships/image" Target="../media/image23.png"/><Relationship Id="rId6" Type="http://schemas.openxmlformats.org/officeDocument/2006/relationships/image" Target="../media/image3.jpg"/><Relationship Id="rId7" Type="http://schemas.openxmlformats.org/officeDocument/2006/relationships/image" Target="../media/image25.jpg"/><Relationship Id="rId8" Type="http://schemas.openxmlformats.org/officeDocument/2006/relationships/image" Target="../media/image28.jpg"/><Relationship Id="rId9" Type="http://schemas.openxmlformats.org/officeDocument/2006/relationships/image" Target="../media/image64.png"/><Relationship Id="rId10" Type="http://schemas.openxmlformats.org/officeDocument/2006/relationships/image" Target="../media/image65.png"/><Relationship Id="rId11" Type="http://schemas.openxmlformats.org/officeDocument/2006/relationships/image" Target="../media/image66.png"/><Relationship Id="rId12" Type="http://schemas.openxmlformats.org/officeDocument/2006/relationships/image" Target="../media/image67.png"/><Relationship Id="rId13" Type="http://schemas.openxmlformats.org/officeDocument/2006/relationships/image" Target="../media/image68.png"/><Relationship Id="rId14" Type="http://schemas.openxmlformats.org/officeDocument/2006/relationships/image" Target="../media/image69.png"/><Relationship Id="rId15" Type="http://schemas.openxmlformats.org/officeDocument/2006/relationships/image" Target="../media/image70.png"/><Relationship Id="rId16" Type="http://schemas.openxmlformats.org/officeDocument/2006/relationships/image" Target="../media/image36.jpg"/><Relationship Id="rId17" Type="http://schemas.openxmlformats.org/officeDocument/2006/relationships/image" Target="../media/image71.png"/><Relationship Id="rId18" Type="http://schemas.openxmlformats.org/officeDocument/2006/relationships/image" Target="../media/image72.png"/><Relationship Id="rId19" Type="http://schemas.openxmlformats.org/officeDocument/2006/relationships/image" Target="../media/image73.png"/><Relationship Id="rId20" Type="http://schemas.openxmlformats.org/officeDocument/2006/relationships/image" Target="../media/image74.png"/><Relationship Id="rId21" Type="http://schemas.openxmlformats.org/officeDocument/2006/relationships/image" Target="../media/image75.png"/><Relationship Id="rId22" Type="http://schemas.openxmlformats.org/officeDocument/2006/relationships/image" Target="../media/image76.png"/><Relationship Id="rId23" Type="http://schemas.openxmlformats.org/officeDocument/2006/relationships/image" Target="../media/image77.png"/><Relationship Id="rId24" Type="http://schemas.openxmlformats.org/officeDocument/2006/relationships/image" Target="../media/image78.png"/><Relationship Id="rId25" Type="http://schemas.openxmlformats.org/officeDocument/2006/relationships/image" Target="../media/image79.png"/><Relationship Id="rId26" Type="http://schemas.openxmlformats.org/officeDocument/2006/relationships/image" Target="../media/image80.png"/><Relationship Id="rId27" Type="http://schemas.openxmlformats.org/officeDocument/2006/relationships/image" Target="../media/image81.png"/></Relationships>

</file>

<file path=ppt/slides/_rels/slide1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0.jpg"/><Relationship Id="rId3" Type="http://schemas.openxmlformats.org/officeDocument/2006/relationships/image" Target="../media/image21.png"/><Relationship Id="rId4" Type="http://schemas.openxmlformats.org/officeDocument/2006/relationships/image" Target="../media/image22.png"/><Relationship Id="rId5" Type="http://schemas.openxmlformats.org/officeDocument/2006/relationships/image" Target="../media/image23.png"/><Relationship Id="rId6" Type="http://schemas.openxmlformats.org/officeDocument/2006/relationships/image" Target="../media/image3.jpg"/><Relationship Id="rId7" Type="http://schemas.openxmlformats.org/officeDocument/2006/relationships/image" Target="../media/image25.jpg"/><Relationship Id="rId8" Type="http://schemas.openxmlformats.org/officeDocument/2006/relationships/image" Target="../media/image28.jpg"/><Relationship Id="rId9" Type="http://schemas.openxmlformats.org/officeDocument/2006/relationships/image" Target="../media/image64.png"/><Relationship Id="rId10" Type="http://schemas.openxmlformats.org/officeDocument/2006/relationships/image" Target="../media/image65.png"/><Relationship Id="rId11" Type="http://schemas.openxmlformats.org/officeDocument/2006/relationships/image" Target="../media/image82.png"/><Relationship Id="rId12" Type="http://schemas.openxmlformats.org/officeDocument/2006/relationships/image" Target="../media/image67.png"/><Relationship Id="rId13" Type="http://schemas.openxmlformats.org/officeDocument/2006/relationships/image" Target="../media/image68.png"/><Relationship Id="rId14" Type="http://schemas.openxmlformats.org/officeDocument/2006/relationships/image" Target="../media/image83.png"/><Relationship Id="rId15" Type="http://schemas.openxmlformats.org/officeDocument/2006/relationships/image" Target="../media/image76.png"/><Relationship Id="rId16" Type="http://schemas.openxmlformats.org/officeDocument/2006/relationships/image" Target="../media/image36.jpg"/><Relationship Id="rId17" Type="http://schemas.openxmlformats.org/officeDocument/2006/relationships/image" Target="../media/image71.png"/><Relationship Id="rId18" Type="http://schemas.openxmlformats.org/officeDocument/2006/relationships/image" Target="../media/image72.png"/><Relationship Id="rId19" Type="http://schemas.openxmlformats.org/officeDocument/2006/relationships/image" Target="../media/image73.png"/><Relationship Id="rId20" Type="http://schemas.openxmlformats.org/officeDocument/2006/relationships/image" Target="../media/image74.png"/><Relationship Id="rId21" Type="http://schemas.openxmlformats.org/officeDocument/2006/relationships/image" Target="../media/image75.png"/><Relationship Id="rId22" Type="http://schemas.openxmlformats.org/officeDocument/2006/relationships/image" Target="../media/image84.png"/><Relationship Id="rId23" Type="http://schemas.openxmlformats.org/officeDocument/2006/relationships/image" Target="../media/image77.png"/><Relationship Id="rId24" Type="http://schemas.openxmlformats.org/officeDocument/2006/relationships/image" Target="../media/image85.png"/><Relationship Id="rId25" Type="http://schemas.openxmlformats.org/officeDocument/2006/relationships/image" Target="../media/image86.png"/><Relationship Id="rId26" Type="http://schemas.openxmlformats.org/officeDocument/2006/relationships/image" Target="../media/image87.png"/><Relationship Id="rId27" Type="http://schemas.openxmlformats.org/officeDocument/2006/relationships/image" Target="../media/image88.png"/></Relationships>

</file>

<file path=ppt/slides/_rels/slide1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0.jpg"/><Relationship Id="rId3" Type="http://schemas.openxmlformats.org/officeDocument/2006/relationships/image" Target="../media/image21.png"/><Relationship Id="rId4" Type="http://schemas.openxmlformats.org/officeDocument/2006/relationships/image" Target="../media/image22.png"/><Relationship Id="rId5" Type="http://schemas.openxmlformats.org/officeDocument/2006/relationships/image" Target="../media/image3.jpg"/><Relationship Id="rId6" Type="http://schemas.openxmlformats.org/officeDocument/2006/relationships/image" Target="../media/image23.png"/><Relationship Id="rId7" Type="http://schemas.openxmlformats.org/officeDocument/2006/relationships/image" Target="../media/image25.jpg"/><Relationship Id="rId8" Type="http://schemas.openxmlformats.org/officeDocument/2006/relationships/image" Target="../media/image89.png"/><Relationship Id="rId9" Type="http://schemas.openxmlformats.org/officeDocument/2006/relationships/image" Target="../media/image63.png"/><Relationship Id="rId10" Type="http://schemas.openxmlformats.org/officeDocument/2006/relationships/image" Target="../media/image90.png"/><Relationship Id="rId11" Type="http://schemas.openxmlformats.org/officeDocument/2006/relationships/image" Target="../media/image91.png"/><Relationship Id="rId12" Type="http://schemas.openxmlformats.org/officeDocument/2006/relationships/image" Target="../media/image28.jpg"/><Relationship Id="rId13" Type="http://schemas.openxmlformats.org/officeDocument/2006/relationships/image" Target="../media/image92.png"/><Relationship Id="rId14" Type="http://schemas.openxmlformats.org/officeDocument/2006/relationships/image" Target="../media/image93.jpg"/></Relationships>

</file>

<file path=ppt/slides/_rels/slide1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0.jpg"/><Relationship Id="rId3" Type="http://schemas.openxmlformats.org/officeDocument/2006/relationships/image" Target="../media/image21.png"/><Relationship Id="rId4" Type="http://schemas.openxmlformats.org/officeDocument/2006/relationships/image" Target="../media/image22.png"/><Relationship Id="rId5" Type="http://schemas.openxmlformats.org/officeDocument/2006/relationships/image" Target="../media/image3.jpg"/><Relationship Id="rId6" Type="http://schemas.openxmlformats.org/officeDocument/2006/relationships/image" Target="../media/image23.png"/><Relationship Id="rId7" Type="http://schemas.openxmlformats.org/officeDocument/2006/relationships/image" Target="../media/image36.jpg"/><Relationship Id="rId8" Type="http://schemas.openxmlformats.org/officeDocument/2006/relationships/image" Target="../media/image94.png"/><Relationship Id="rId9" Type="http://schemas.openxmlformats.org/officeDocument/2006/relationships/image" Target="../media/image24.jpg"/><Relationship Id="rId10" Type="http://schemas.openxmlformats.org/officeDocument/2006/relationships/image" Target="../media/image95.png"/><Relationship Id="rId11" Type="http://schemas.openxmlformats.org/officeDocument/2006/relationships/image" Target="../media/image25.jpg"/><Relationship Id="rId12" Type="http://schemas.openxmlformats.org/officeDocument/2006/relationships/image" Target="../media/image96.png"/><Relationship Id="rId13" Type="http://schemas.openxmlformats.org/officeDocument/2006/relationships/image" Target="../media/image28.jpg"/><Relationship Id="rId14" Type="http://schemas.openxmlformats.org/officeDocument/2006/relationships/image" Target="../media/image63.png"/><Relationship Id="rId15" Type="http://schemas.openxmlformats.org/officeDocument/2006/relationships/image" Target="../media/image97.png"/><Relationship Id="rId16" Type="http://schemas.openxmlformats.org/officeDocument/2006/relationships/image" Target="../media/image98.png"/><Relationship Id="rId17" Type="http://schemas.openxmlformats.org/officeDocument/2006/relationships/image" Target="../media/image99.png"/><Relationship Id="rId18" Type="http://schemas.openxmlformats.org/officeDocument/2006/relationships/image" Target="../media/image100.png"/><Relationship Id="rId19" Type="http://schemas.openxmlformats.org/officeDocument/2006/relationships/image" Target="../media/image101.png"/></Relationships>

</file>

<file path=ppt/slides/_rels/slide1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02.jpg"/><Relationship Id="rId3" Type="http://schemas.openxmlformats.org/officeDocument/2006/relationships/image" Target="../media/image103.png"/><Relationship Id="rId4" Type="http://schemas.openxmlformats.org/officeDocument/2006/relationships/image" Target="../media/image104.png"/><Relationship Id="rId5" Type="http://schemas.openxmlformats.org/officeDocument/2006/relationships/hyperlink" Target="mailto:dm@tdm.co.ke" TargetMode="External"/><Relationship Id="rId6" Type="http://schemas.openxmlformats.org/officeDocument/2006/relationships/hyperlink" Target="http://www.tdm.co.ke/" TargetMode="External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ctrTitle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4200" spc="350">
                <a:solidFill>
                  <a:srgbClr val="FFFFFF"/>
                </a:solidFill>
                <a:latin typeface="Arial Narrow"/>
                <a:cs typeface="Arial Narrow"/>
              </a:rPr>
              <a:t>Kenya</a:t>
            </a:r>
            <a:r>
              <a:rPr dirty="0" sz="4200" spc="60">
                <a:solidFill>
                  <a:srgbClr val="FFFFFF"/>
                </a:solidFill>
                <a:latin typeface="Arial Narrow"/>
                <a:cs typeface="Arial Narrow"/>
              </a:rPr>
              <a:t> </a:t>
            </a:r>
            <a:r>
              <a:rPr dirty="0" sz="4200" spc="400">
                <a:solidFill>
                  <a:srgbClr val="FFFFFF"/>
                </a:solidFill>
                <a:latin typeface="Arial Narrow"/>
                <a:cs typeface="Arial Narrow"/>
              </a:rPr>
              <a:t>Digital</a:t>
            </a:r>
            <a:r>
              <a:rPr dirty="0" sz="4200" spc="65">
                <a:solidFill>
                  <a:srgbClr val="FFFFFF"/>
                </a:solidFill>
                <a:latin typeface="Arial Narrow"/>
                <a:cs typeface="Arial Narrow"/>
              </a:rPr>
              <a:t> </a:t>
            </a:r>
            <a:r>
              <a:rPr dirty="0" sz="4200" spc="320">
                <a:solidFill>
                  <a:srgbClr val="FFFFFF"/>
                </a:solidFill>
                <a:latin typeface="Arial Narrow"/>
                <a:cs typeface="Arial Narrow"/>
              </a:rPr>
              <a:t>Landscape</a:t>
            </a:r>
            <a:endParaRPr sz="4200">
              <a:latin typeface="Arial Narrow"/>
              <a:cs typeface="Arial Narrow"/>
            </a:endParaRPr>
          </a:p>
        </p:txBody>
      </p:sp>
      <p:grpSp>
        <p:nvGrpSpPr>
          <p:cNvPr id="3" name="object 3" descr=""/>
          <p:cNvGrpSpPr/>
          <p:nvPr/>
        </p:nvGrpSpPr>
        <p:grpSpPr>
          <a:xfrm>
            <a:off x="0" y="0"/>
            <a:ext cx="8790305" cy="5143500"/>
            <a:chOff x="0" y="0"/>
            <a:chExt cx="8790305" cy="5143500"/>
          </a:xfrm>
        </p:grpSpPr>
        <p:pic>
          <p:nvPicPr>
            <p:cNvPr id="4" name="object 4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637140" y="4524610"/>
              <a:ext cx="1153004" cy="428625"/>
            </a:xfrm>
            <a:prstGeom prst="rect">
              <a:avLst/>
            </a:prstGeom>
          </p:spPr>
        </p:pic>
        <p:pic>
          <p:nvPicPr>
            <p:cNvPr id="5" name="object 5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26970" y="2806017"/>
              <a:ext cx="5578910" cy="99986"/>
            </a:xfrm>
            <a:prstGeom prst="rect">
              <a:avLst/>
            </a:prstGeom>
          </p:spPr>
        </p:pic>
        <p:pic>
          <p:nvPicPr>
            <p:cNvPr id="6" name="object 6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0" y="0"/>
              <a:ext cx="284363" cy="5143500"/>
            </a:xfrm>
            <a:prstGeom prst="rect">
              <a:avLst/>
            </a:prstGeom>
          </p:spPr>
        </p:pic>
      </p:grpSp>
      <p:sp>
        <p:nvSpPr>
          <p:cNvPr id="7" name="object 7" descr=""/>
          <p:cNvSpPr txBox="1">
            <a:spLocks noGrp="1"/>
          </p:cNvSpPr>
          <p:nvPr>
            <p:ph type="subTitle" idx="4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2500" spc="235" b="1">
                <a:latin typeface="Arial Narrow"/>
                <a:cs typeface="Arial Narrow"/>
              </a:rPr>
              <a:t>Deconstructing</a:t>
            </a:r>
            <a:r>
              <a:rPr dirty="0" sz="2500" spc="40" b="1">
                <a:latin typeface="Arial Narrow"/>
                <a:cs typeface="Arial Narrow"/>
              </a:rPr>
              <a:t> </a:t>
            </a:r>
            <a:r>
              <a:rPr dirty="0" sz="2500" spc="270" b="1">
                <a:latin typeface="Arial Narrow"/>
                <a:cs typeface="Arial Narrow"/>
              </a:rPr>
              <a:t>2023</a:t>
            </a:r>
            <a:r>
              <a:rPr dirty="0" sz="2500" spc="45" b="1">
                <a:latin typeface="Arial Narrow"/>
                <a:cs typeface="Arial Narrow"/>
              </a:rPr>
              <a:t> </a:t>
            </a:r>
            <a:r>
              <a:rPr dirty="0" sz="2500" spc="325" b="1">
                <a:latin typeface="Arial Narrow"/>
                <a:cs typeface="Arial Narrow"/>
              </a:rPr>
              <a:t>/2024</a:t>
            </a:r>
            <a:r>
              <a:rPr dirty="0" sz="2500" spc="45" b="1">
                <a:latin typeface="Arial Narrow"/>
                <a:cs typeface="Arial Narrow"/>
              </a:rPr>
              <a:t> </a:t>
            </a:r>
            <a:r>
              <a:rPr dirty="0" sz="2500" spc="235" b="1">
                <a:latin typeface="Arial Narrow"/>
                <a:cs typeface="Arial Narrow"/>
              </a:rPr>
              <a:t>Digital</a:t>
            </a:r>
            <a:r>
              <a:rPr dirty="0" sz="2500" spc="45" b="1">
                <a:latin typeface="Arial Narrow"/>
                <a:cs typeface="Arial Narrow"/>
              </a:rPr>
              <a:t> </a:t>
            </a:r>
            <a:r>
              <a:rPr dirty="0" sz="2500" spc="300" b="1">
                <a:latin typeface="Arial Narrow"/>
                <a:cs typeface="Arial Narrow"/>
              </a:rPr>
              <a:t>Data</a:t>
            </a:r>
            <a:r>
              <a:rPr dirty="0" sz="2500" spc="45" b="1">
                <a:latin typeface="Arial Narrow"/>
                <a:cs typeface="Arial Narrow"/>
              </a:rPr>
              <a:t> </a:t>
            </a:r>
            <a:r>
              <a:rPr dirty="0" sz="2500" spc="-50" b="1">
                <a:latin typeface="Arial Narrow"/>
                <a:cs typeface="Arial Narrow"/>
              </a:rPr>
              <a:t>, </a:t>
            </a:r>
            <a:r>
              <a:rPr dirty="0" sz="2500" spc="195" b="1">
                <a:latin typeface="Arial Narrow"/>
                <a:cs typeface="Arial Narrow"/>
              </a:rPr>
              <a:t>Trends</a:t>
            </a:r>
            <a:r>
              <a:rPr dirty="0" sz="2500" spc="30" b="1">
                <a:latin typeface="Arial Narrow"/>
                <a:cs typeface="Arial Narrow"/>
              </a:rPr>
              <a:t> </a:t>
            </a:r>
            <a:r>
              <a:rPr dirty="0" sz="2500" spc="240" b="1">
                <a:latin typeface="Arial Narrow"/>
                <a:cs typeface="Arial Narrow"/>
              </a:rPr>
              <a:t>and</a:t>
            </a:r>
            <a:r>
              <a:rPr dirty="0" sz="2500" spc="30" b="1">
                <a:latin typeface="Arial Narrow"/>
                <a:cs typeface="Arial Narrow"/>
              </a:rPr>
              <a:t> </a:t>
            </a:r>
            <a:r>
              <a:rPr dirty="0" sz="2500" spc="325" b="1">
                <a:latin typeface="Arial Narrow"/>
                <a:cs typeface="Arial Narrow"/>
              </a:rPr>
              <a:t>What</a:t>
            </a:r>
            <a:r>
              <a:rPr dirty="0" sz="2500" spc="35" b="1">
                <a:latin typeface="Arial Narrow"/>
                <a:cs typeface="Arial Narrow"/>
              </a:rPr>
              <a:t> </a:t>
            </a:r>
            <a:r>
              <a:rPr dirty="0" sz="2500" spc="280" b="1">
                <a:latin typeface="Arial Narrow"/>
                <a:cs typeface="Arial Narrow"/>
              </a:rPr>
              <a:t>it</a:t>
            </a:r>
            <a:r>
              <a:rPr dirty="0" sz="2500" spc="30" b="1">
                <a:latin typeface="Arial Narrow"/>
                <a:cs typeface="Arial Narrow"/>
              </a:rPr>
              <a:t> </a:t>
            </a:r>
            <a:r>
              <a:rPr dirty="0" sz="2500" spc="265" b="1">
                <a:latin typeface="Arial Narrow"/>
                <a:cs typeface="Arial Narrow"/>
              </a:rPr>
              <a:t>Means</a:t>
            </a:r>
            <a:r>
              <a:rPr dirty="0" sz="2500" spc="35" b="1">
                <a:latin typeface="Arial Narrow"/>
                <a:cs typeface="Arial Narrow"/>
              </a:rPr>
              <a:t> </a:t>
            </a:r>
            <a:r>
              <a:rPr dirty="0" sz="2500" spc="285" b="1">
                <a:latin typeface="Arial Narrow"/>
                <a:cs typeface="Arial Narrow"/>
              </a:rPr>
              <a:t>for</a:t>
            </a:r>
            <a:r>
              <a:rPr dirty="0" sz="2500" spc="30" b="1">
                <a:latin typeface="Arial Narrow"/>
                <a:cs typeface="Arial Narrow"/>
              </a:rPr>
              <a:t> </a:t>
            </a:r>
            <a:r>
              <a:rPr dirty="0" sz="2500" spc="220" b="1">
                <a:latin typeface="Arial Narrow"/>
                <a:cs typeface="Arial Narrow"/>
              </a:rPr>
              <a:t>you</a:t>
            </a:r>
            <a:r>
              <a:rPr dirty="0" sz="2500" spc="35" b="1">
                <a:latin typeface="Arial Narrow"/>
                <a:cs typeface="Arial Narrow"/>
              </a:rPr>
              <a:t> </a:t>
            </a:r>
            <a:r>
              <a:rPr dirty="0" sz="2500" spc="180" b="1">
                <a:latin typeface="Arial Narrow"/>
                <a:cs typeface="Arial Narrow"/>
              </a:rPr>
              <a:t>in</a:t>
            </a:r>
            <a:r>
              <a:rPr dirty="0" sz="2500" spc="30" b="1">
                <a:latin typeface="Arial Narrow"/>
                <a:cs typeface="Arial Narrow"/>
              </a:rPr>
              <a:t> </a:t>
            </a:r>
            <a:r>
              <a:rPr dirty="0" sz="2500" spc="250" b="1">
                <a:latin typeface="Arial Narrow"/>
                <a:cs typeface="Arial Narrow"/>
              </a:rPr>
              <a:t>2024</a:t>
            </a:r>
            <a:endParaRPr sz="2500">
              <a:latin typeface="Arial Narrow"/>
              <a:cs typeface="Arial Narrow"/>
            </a:endParaRPr>
          </a:p>
          <a:p>
            <a:pPr marL="87630">
              <a:lnSpc>
                <a:spcPct val="100000"/>
              </a:lnSpc>
              <a:spcBef>
                <a:spcPts val="1170"/>
              </a:spcBef>
            </a:pPr>
            <a:r>
              <a:rPr dirty="0" sz="1200"/>
              <a:t>February,</a:t>
            </a:r>
            <a:r>
              <a:rPr dirty="0" sz="1200" spc="-50"/>
              <a:t> </a:t>
            </a:r>
            <a:r>
              <a:rPr dirty="0" sz="1200" spc="-20"/>
              <a:t>2024</a:t>
            </a:r>
            <a:endParaRPr sz="120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/>
          <p:nvPr/>
        </p:nvSpPr>
        <p:spPr>
          <a:xfrm>
            <a:off x="0" y="0"/>
            <a:ext cx="9144000" cy="5143500"/>
          </a:xfrm>
          <a:custGeom>
            <a:avLst/>
            <a:gdLst/>
            <a:ahLst/>
            <a:cxnLst/>
            <a:rect l="l" t="t" r="r" b="b"/>
            <a:pathLst>
              <a:path w="9144000" h="5143500">
                <a:moveTo>
                  <a:pt x="9143999" y="5143499"/>
                </a:moveTo>
                <a:lnTo>
                  <a:pt x="0" y="5143499"/>
                </a:lnTo>
                <a:lnTo>
                  <a:pt x="0" y="0"/>
                </a:lnTo>
                <a:lnTo>
                  <a:pt x="9143999" y="0"/>
                </a:lnTo>
                <a:lnTo>
                  <a:pt x="9143999" y="5143499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grpSp>
        <p:nvGrpSpPr>
          <p:cNvPr id="3" name="object 3" descr=""/>
          <p:cNvGrpSpPr/>
          <p:nvPr/>
        </p:nvGrpSpPr>
        <p:grpSpPr>
          <a:xfrm>
            <a:off x="269001" y="0"/>
            <a:ext cx="8875395" cy="5143500"/>
            <a:chOff x="269001" y="0"/>
            <a:chExt cx="8875395" cy="5143500"/>
          </a:xfrm>
        </p:grpSpPr>
        <p:pic>
          <p:nvPicPr>
            <p:cNvPr id="4" name="object 4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163376" y="0"/>
              <a:ext cx="4980623" cy="5143500"/>
            </a:xfrm>
            <a:prstGeom prst="rect">
              <a:avLst/>
            </a:prstGeom>
          </p:spPr>
        </p:pic>
        <p:pic>
          <p:nvPicPr>
            <p:cNvPr id="5" name="object 5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522701" y="4058546"/>
              <a:ext cx="1452148" cy="539824"/>
            </a:xfrm>
            <a:prstGeom prst="rect">
              <a:avLst/>
            </a:prstGeom>
          </p:spPr>
        </p:pic>
        <p:sp>
          <p:nvSpPr>
            <p:cNvPr id="6" name="object 6" descr=""/>
            <p:cNvSpPr/>
            <p:nvPr/>
          </p:nvSpPr>
          <p:spPr>
            <a:xfrm>
              <a:off x="269001" y="4328458"/>
              <a:ext cx="7254240" cy="0"/>
            </a:xfrm>
            <a:custGeom>
              <a:avLst/>
              <a:gdLst/>
              <a:ahLst/>
              <a:cxnLst/>
              <a:rect l="l" t="t" r="r" b="b"/>
              <a:pathLst>
                <a:path w="7254240" h="0">
                  <a:moveTo>
                    <a:pt x="0" y="0"/>
                  </a:moveTo>
                  <a:lnTo>
                    <a:pt x="7253700" y="0"/>
                  </a:lnTo>
                </a:path>
              </a:pathLst>
            </a:custGeom>
            <a:ln w="9524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792999" y="690355"/>
            <a:ext cx="1105535" cy="25400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500" spc="40" b="0">
                <a:solidFill>
                  <a:srgbClr val="FFFFFF"/>
                </a:solidFill>
                <a:latin typeface="Microsoft Sans Serif"/>
                <a:cs typeface="Microsoft Sans Serif"/>
              </a:rPr>
              <a:t>Introduction</a:t>
            </a:r>
            <a:endParaRPr sz="1500">
              <a:latin typeface="Microsoft Sans Serif"/>
              <a:cs typeface="Microsoft Sans Serif"/>
            </a:endParaRPr>
          </a:p>
        </p:txBody>
      </p:sp>
      <p:sp>
        <p:nvSpPr>
          <p:cNvPr id="8" name="object 8" descr=""/>
          <p:cNvSpPr txBox="1"/>
          <p:nvPr/>
        </p:nvSpPr>
        <p:spPr>
          <a:xfrm>
            <a:off x="449337" y="1147555"/>
            <a:ext cx="3672840" cy="35966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356235" indent="-343535">
              <a:lnSpc>
                <a:spcPct val="100000"/>
              </a:lnSpc>
              <a:spcBef>
                <a:spcPts val="100"/>
              </a:spcBef>
              <a:buFont typeface="Arial"/>
              <a:buChar char="●"/>
              <a:tabLst>
                <a:tab pos="356235" algn="l"/>
              </a:tabLst>
            </a:pPr>
            <a:r>
              <a:rPr dirty="0" sz="1500">
                <a:solidFill>
                  <a:srgbClr val="FFFFFF"/>
                </a:solidFill>
                <a:latin typeface="Microsoft Sans Serif"/>
                <a:cs typeface="Microsoft Sans Serif"/>
              </a:rPr>
              <a:t>Population</a:t>
            </a:r>
            <a:r>
              <a:rPr dirty="0" sz="1500" spc="25">
                <a:solidFill>
                  <a:srgbClr val="FFFFFF"/>
                </a:solidFill>
                <a:latin typeface="Microsoft Sans Serif"/>
                <a:cs typeface="Microsoft Sans Serif"/>
              </a:rPr>
              <a:t> </a:t>
            </a:r>
            <a:r>
              <a:rPr dirty="0" sz="1500" spc="-70">
                <a:solidFill>
                  <a:srgbClr val="FFFFFF"/>
                </a:solidFill>
                <a:latin typeface="Microsoft Sans Serif"/>
                <a:cs typeface="Microsoft Sans Serif"/>
              </a:rPr>
              <a:t>Vs</a:t>
            </a:r>
            <a:r>
              <a:rPr dirty="0" sz="1500" spc="25">
                <a:solidFill>
                  <a:srgbClr val="FFFFFF"/>
                </a:solidFill>
                <a:latin typeface="Microsoft Sans Serif"/>
                <a:cs typeface="Microsoft Sans Serif"/>
              </a:rPr>
              <a:t> </a:t>
            </a:r>
            <a:r>
              <a:rPr dirty="0" sz="1500">
                <a:solidFill>
                  <a:srgbClr val="FFFFFF"/>
                </a:solidFill>
                <a:latin typeface="Microsoft Sans Serif"/>
                <a:cs typeface="Microsoft Sans Serif"/>
              </a:rPr>
              <a:t>Active</a:t>
            </a:r>
            <a:r>
              <a:rPr dirty="0" sz="1500" spc="25">
                <a:solidFill>
                  <a:srgbClr val="FFFFFF"/>
                </a:solidFill>
                <a:latin typeface="Microsoft Sans Serif"/>
                <a:cs typeface="Microsoft Sans Serif"/>
              </a:rPr>
              <a:t> </a:t>
            </a:r>
            <a:r>
              <a:rPr dirty="0" sz="1500" spc="-25">
                <a:solidFill>
                  <a:srgbClr val="FFFFFF"/>
                </a:solidFill>
                <a:latin typeface="Microsoft Sans Serif"/>
                <a:cs typeface="Microsoft Sans Serif"/>
              </a:rPr>
              <a:t>Social</a:t>
            </a:r>
            <a:r>
              <a:rPr dirty="0" sz="1500" spc="30">
                <a:solidFill>
                  <a:srgbClr val="FFFFFF"/>
                </a:solidFill>
                <a:latin typeface="Microsoft Sans Serif"/>
                <a:cs typeface="Microsoft Sans Serif"/>
              </a:rPr>
              <a:t> </a:t>
            </a:r>
            <a:r>
              <a:rPr dirty="0" sz="1500" spc="-10">
                <a:solidFill>
                  <a:srgbClr val="FFFFFF"/>
                </a:solidFill>
                <a:latin typeface="Microsoft Sans Serif"/>
                <a:cs typeface="Microsoft Sans Serif"/>
              </a:rPr>
              <a:t>Ids</a:t>
            </a:r>
            <a:r>
              <a:rPr dirty="0" sz="1500" spc="25">
                <a:solidFill>
                  <a:srgbClr val="FFFFFF"/>
                </a:solidFill>
                <a:latin typeface="Microsoft Sans Serif"/>
                <a:cs typeface="Microsoft Sans Serif"/>
              </a:rPr>
              <a:t> </a:t>
            </a:r>
            <a:r>
              <a:rPr dirty="0" sz="1500" spc="-10">
                <a:solidFill>
                  <a:srgbClr val="FFFFFF"/>
                </a:solidFill>
                <a:latin typeface="Microsoft Sans Serif"/>
                <a:cs typeface="Microsoft Sans Serif"/>
              </a:rPr>
              <a:t>Growth</a:t>
            </a:r>
            <a:endParaRPr sz="150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  <a:spcBef>
                <a:spcPts val="100"/>
              </a:spcBef>
              <a:buClr>
                <a:srgbClr val="FFFFFF"/>
              </a:buClr>
              <a:buFont typeface="Arial"/>
              <a:buChar char="●"/>
            </a:pPr>
            <a:endParaRPr sz="1500">
              <a:latin typeface="Microsoft Sans Serif"/>
              <a:cs typeface="Microsoft Sans Serif"/>
            </a:endParaRPr>
          </a:p>
          <a:p>
            <a:pPr marL="356235" indent="-343535">
              <a:lnSpc>
                <a:spcPct val="100000"/>
              </a:lnSpc>
              <a:buFont typeface="Arial"/>
              <a:buChar char="●"/>
              <a:tabLst>
                <a:tab pos="356235" algn="l"/>
              </a:tabLst>
            </a:pPr>
            <a:r>
              <a:rPr dirty="0" sz="1500" spc="-20">
                <a:solidFill>
                  <a:srgbClr val="FFFFFF"/>
                </a:solidFill>
                <a:latin typeface="Microsoft Sans Serif"/>
                <a:cs typeface="Microsoft Sans Serif"/>
              </a:rPr>
              <a:t>Devices</a:t>
            </a:r>
            <a:r>
              <a:rPr dirty="0" sz="1500" spc="-30">
                <a:solidFill>
                  <a:srgbClr val="FFFFFF"/>
                </a:solidFill>
                <a:latin typeface="Microsoft Sans Serif"/>
                <a:cs typeface="Microsoft Sans Serif"/>
              </a:rPr>
              <a:t> </a:t>
            </a:r>
            <a:r>
              <a:rPr dirty="0" sz="1500" spc="55">
                <a:solidFill>
                  <a:srgbClr val="FFFFFF"/>
                </a:solidFill>
                <a:latin typeface="Microsoft Sans Serif"/>
                <a:cs typeface="Microsoft Sans Serif"/>
              </a:rPr>
              <a:t>Internet</a:t>
            </a:r>
            <a:r>
              <a:rPr dirty="0" sz="1500" spc="-30">
                <a:solidFill>
                  <a:srgbClr val="FFFFFF"/>
                </a:solidFill>
                <a:latin typeface="Microsoft Sans Serif"/>
                <a:cs typeface="Microsoft Sans Serif"/>
              </a:rPr>
              <a:t> </a:t>
            </a:r>
            <a:r>
              <a:rPr dirty="0" sz="1500" spc="-10">
                <a:solidFill>
                  <a:srgbClr val="FFFFFF"/>
                </a:solidFill>
                <a:latin typeface="Microsoft Sans Serif"/>
                <a:cs typeface="Microsoft Sans Serif"/>
              </a:rPr>
              <a:t>Access</a:t>
            </a:r>
            <a:endParaRPr sz="150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  <a:spcBef>
                <a:spcPts val="100"/>
              </a:spcBef>
              <a:buClr>
                <a:srgbClr val="FFFFFF"/>
              </a:buClr>
              <a:buFont typeface="Arial"/>
              <a:buChar char="●"/>
            </a:pPr>
            <a:endParaRPr sz="1500">
              <a:latin typeface="Microsoft Sans Serif"/>
              <a:cs typeface="Microsoft Sans Serif"/>
            </a:endParaRPr>
          </a:p>
          <a:p>
            <a:pPr marL="356235" marR="506730" indent="-344170">
              <a:lnSpc>
                <a:spcPct val="100000"/>
              </a:lnSpc>
              <a:spcBef>
                <a:spcPts val="5"/>
              </a:spcBef>
              <a:buFont typeface="Arial"/>
              <a:buChar char="●"/>
              <a:tabLst>
                <a:tab pos="356235" algn="l"/>
              </a:tabLst>
            </a:pPr>
            <a:r>
              <a:rPr dirty="0" sz="1500" spc="-25">
                <a:solidFill>
                  <a:srgbClr val="FFFFFF"/>
                </a:solidFill>
                <a:latin typeface="Microsoft Sans Serif"/>
                <a:cs typeface="Microsoft Sans Serif"/>
              </a:rPr>
              <a:t>Accessing</a:t>
            </a:r>
            <a:r>
              <a:rPr dirty="0" sz="1500" spc="30">
                <a:solidFill>
                  <a:srgbClr val="FFFFFF"/>
                </a:solidFill>
                <a:latin typeface="Microsoft Sans Serif"/>
                <a:cs typeface="Microsoft Sans Serif"/>
              </a:rPr>
              <a:t> </a:t>
            </a:r>
            <a:r>
              <a:rPr dirty="0" sz="1500">
                <a:solidFill>
                  <a:srgbClr val="FFFFFF"/>
                </a:solidFill>
                <a:latin typeface="Microsoft Sans Serif"/>
                <a:cs typeface="Microsoft Sans Serif"/>
              </a:rPr>
              <a:t>online</a:t>
            </a:r>
            <a:r>
              <a:rPr dirty="0" sz="1500" spc="35">
                <a:solidFill>
                  <a:srgbClr val="FFFFFF"/>
                </a:solidFill>
                <a:latin typeface="Microsoft Sans Serif"/>
                <a:cs typeface="Microsoft Sans Serif"/>
              </a:rPr>
              <a:t> </a:t>
            </a:r>
            <a:r>
              <a:rPr dirty="0" sz="1500" spc="50">
                <a:solidFill>
                  <a:srgbClr val="FFFFFF"/>
                </a:solidFill>
                <a:latin typeface="Microsoft Sans Serif"/>
                <a:cs typeface="Microsoft Sans Serif"/>
              </a:rPr>
              <a:t>information</a:t>
            </a:r>
            <a:r>
              <a:rPr dirty="0" sz="1500" spc="35">
                <a:solidFill>
                  <a:srgbClr val="FFFFFF"/>
                </a:solidFill>
                <a:latin typeface="Microsoft Sans Serif"/>
                <a:cs typeface="Microsoft Sans Serif"/>
              </a:rPr>
              <a:t> </a:t>
            </a:r>
            <a:r>
              <a:rPr dirty="0" sz="1500" spc="65">
                <a:solidFill>
                  <a:srgbClr val="FFFFFF"/>
                </a:solidFill>
                <a:latin typeface="Microsoft Sans Serif"/>
                <a:cs typeface="Microsoft Sans Serif"/>
              </a:rPr>
              <a:t>for </a:t>
            </a:r>
            <a:r>
              <a:rPr dirty="0" sz="1500">
                <a:solidFill>
                  <a:srgbClr val="FFFFFF"/>
                </a:solidFill>
                <a:latin typeface="Microsoft Sans Serif"/>
                <a:cs typeface="Microsoft Sans Serif"/>
              </a:rPr>
              <a:t>brand</a:t>
            </a:r>
            <a:r>
              <a:rPr dirty="0" sz="1500" spc="-20">
                <a:solidFill>
                  <a:srgbClr val="FFFFFF"/>
                </a:solidFill>
                <a:latin typeface="Microsoft Sans Serif"/>
                <a:cs typeface="Microsoft Sans Serif"/>
              </a:rPr>
              <a:t> </a:t>
            </a:r>
            <a:r>
              <a:rPr dirty="0" sz="1500">
                <a:solidFill>
                  <a:srgbClr val="FFFFFF"/>
                </a:solidFill>
                <a:latin typeface="Microsoft Sans Serif"/>
                <a:cs typeface="Microsoft Sans Serif"/>
              </a:rPr>
              <a:t>&amp;</a:t>
            </a:r>
            <a:r>
              <a:rPr dirty="0" sz="1500" spc="-20">
                <a:solidFill>
                  <a:srgbClr val="FFFFFF"/>
                </a:solidFill>
                <a:latin typeface="Microsoft Sans Serif"/>
                <a:cs typeface="Microsoft Sans Serif"/>
              </a:rPr>
              <a:t> </a:t>
            </a:r>
            <a:r>
              <a:rPr dirty="0" sz="1500" spc="50">
                <a:solidFill>
                  <a:srgbClr val="FFFFFF"/>
                </a:solidFill>
                <a:latin typeface="Microsoft Sans Serif"/>
                <a:cs typeface="Microsoft Sans Serif"/>
              </a:rPr>
              <a:t>product</a:t>
            </a:r>
            <a:r>
              <a:rPr dirty="0" sz="1500" spc="-20">
                <a:solidFill>
                  <a:srgbClr val="FFFFFF"/>
                </a:solidFill>
                <a:latin typeface="Microsoft Sans Serif"/>
                <a:cs typeface="Microsoft Sans Serif"/>
              </a:rPr>
              <a:t> </a:t>
            </a:r>
            <a:r>
              <a:rPr dirty="0" sz="1500" spc="-10">
                <a:solidFill>
                  <a:srgbClr val="FFFFFF"/>
                </a:solidFill>
                <a:latin typeface="Microsoft Sans Serif"/>
                <a:cs typeface="Microsoft Sans Serif"/>
              </a:rPr>
              <a:t>discovery</a:t>
            </a:r>
            <a:endParaRPr sz="150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  <a:spcBef>
                <a:spcPts val="100"/>
              </a:spcBef>
              <a:buClr>
                <a:srgbClr val="FFFFFF"/>
              </a:buClr>
              <a:buFont typeface="Arial"/>
              <a:buChar char="●"/>
            </a:pPr>
            <a:endParaRPr sz="1500">
              <a:latin typeface="Microsoft Sans Serif"/>
              <a:cs typeface="Microsoft Sans Serif"/>
            </a:endParaRPr>
          </a:p>
          <a:p>
            <a:pPr marL="356235" indent="-343535">
              <a:lnSpc>
                <a:spcPct val="100000"/>
              </a:lnSpc>
              <a:buFont typeface="Arial"/>
              <a:buChar char="●"/>
              <a:tabLst>
                <a:tab pos="356235" algn="l"/>
              </a:tabLst>
            </a:pPr>
            <a:r>
              <a:rPr dirty="0" sz="1500" spc="-25">
                <a:solidFill>
                  <a:srgbClr val="FFFFFF"/>
                </a:solidFill>
                <a:latin typeface="Microsoft Sans Serif"/>
                <a:cs typeface="Microsoft Sans Serif"/>
              </a:rPr>
              <a:t>Social</a:t>
            </a:r>
            <a:r>
              <a:rPr dirty="0" sz="1500" spc="-45">
                <a:solidFill>
                  <a:srgbClr val="FFFFFF"/>
                </a:solidFill>
                <a:latin typeface="Microsoft Sans Serif"/>
                <a:cs typeface="Microsoft Sans Serif"/>
              </a:rPr>
              <a:t> </a:t>
            </a:r>
            <a:r>
              <a:rPr dirty="0" sz="1500">
                <a:solidFill>
                  <a:srgbClr val="FFFFFF"/>
                </a:solidFill>
                <a:latin typeface="Microsoft Sans Serif"/>
                <a:cs typeface="Microsoft Sans Serif"/>
              </a:rPr>
              <a:t>media</a:t>
            </a:r>
            <a:r>
              <a:rPr dirty="0" sz="1500" spc="-40">
                <a:solidFill>
                  <a:srgbClr val="FFFFFF"/>
                </a:solidFill>
                <a:latin typeface="Microsoft Sans Serif"/>
                <a:cs typeface="Microsoft Sans Serif"/>
              </a:rPr>
              <a:t> </a:t>
            </a:r>
            <a:r>
              <a:rPr dirty="0" sz="1500" spc="-10">
                <a:solidFill>
                  <a:srgbClr val="FFFFFF"/>
                </a:solidFill>
                <a:latin typeface="Microsoft Sans Serif"/>
                <a:cs typeface="Microsoft Sans Serif"/>
              </a:rPr>
              <a:t>usage</a:t>
            </a:r>
            <a:endParaRPr sz="150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  <a:spcBef>
                <a:spcPts val="100"/>
              </a:spcBef>
              <a:buClr>
                <a:srgbClr val="FFFFFF"/>
              </a:buClr>
              <a:buFont typeface="Arial"/>
              <a:buChar char="●"/>
            </a:pPr>
            <a:endParaRPr sz="1500">
              <a:latin typeface="Microsoft Sans Serif"/>
              <a:cs typeface="Microsoft Sans Serif"/>
            </a:endParaRPr>
          </a:p>
          <a:p>
            <a:pPr marL="356235" indent="-343535">
              <a:lnSpc>
                <a:spcPct val="100000"/>
              </a:lnSpc>
              <a:buFont typeface="Arial"/>
              <a:buChar char="●"/>
              <a:tabLst>
                <a:tab pos="356235" algn="l"/>
              </a:tabLst>
            </a:pPr>
            <a:r>
              <a:rPr dirty="0" sz="1500">
                <a:solidFill>
                  <a:srgbClr val="FFFFFF"/>
                </a:solidFill>
                <a:latin typeface="Microsoft Sans Serif"/>
                <a:cs typeface="Microsoft Sans Serif"/>
              </a:rPr>
              <a:t>Advertising</a:t>
            </a:r>
            <a:r>
              <a:rPr dirty="0" sz="1500" spc="229">
                <a:solidFill>
                  <a:srgbClr val="FFFFFF"/>
                </a:solidFill>
                <a:latin typeface="Microsoft Sans Serif"/>
                <a:cs typeface="Microsoft Sans Serif"/>
              </a:rPr>
              <a:t> </a:t>
            </a:r>
            <a:r>
              <a:rPr dirty="0" sz="1500" spc="-10">
                <a:solidFill>
                  <a:srgbClr val="FFFFFF"/>
                </a:solidFill>
                <a:latin typeface="Microsoft Sans Serif"/>
                <a:cs typeface="Microsoft Sans Serif"/>
              </a:rPr>
              <a:t>overview</a:t>
            </a:r>
            <a:endParaRPr sz="150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  <a:spcBef>
                <a:spcPts val="105"/>
              </a:spcBef>
              <a:buClr>
                <a:srgbClr val="FFFFFF"/>
              </a:buClr>
              <a:buFont typeface="Arial"/>
              <a:buChar char="●"/>
            </a:pPr>
            <a:endParaRPr sz="1500">
              <a:latin typeface="Microsoft Sans Serif"/>
              <a:cs typeface="Microsoft Sans Serif"/>
            </a:endParaRPr>
          </a:p>
          <a:p>
            <a:pPr marL="356235" indent="-343535">
              <a:lnSpc>
                <a:spcPct val="100000"/>
              </a:lnSpc>
              <a:buFont typeface="Arial"/>
              <a:buChar char="●"/>
              <a:tabLst>
                <a:tab pos="356235" algn="l"/>
              </a:tabLst>
            </a:pPr>
            <a:r>
              <a:rPr dirty="0" sz="1500">
                <a:solidFill>
                  <a:srgbClr val="FFFFFF"/>
                </a:solidFill>
                <a:latin typeface="Microsoft Sans Serif"/>
                <a:cs typeface="Microsoft Sans Serif"/>
              </a:rPr>
              <a:t>Emerging</a:t>
            </a:r>
            <a:r>
              <a:rPr dirty="0" sz="1500" spc="5">
                <a:solidFill>
                  <a:srgbClr val="FFFFFF"/>
                </a:solidFill>
                <a:latin typeface="Microsoft Sans Serif"/>
                <a:cs typeface="Microsoft Sans Serif"/>
              </a:rPr>
              <a:t> </a:t>
            </a:r>
            <a:r>
              <a:rPr dirty="0" sz="1500" spc="-10">
                <a:solidFill>
                  <a:srgbClr val="FFFFFF"/>
                </a:solidFill>
                <a:latin typeface="Microsoft Sans Serif"/>
                <a:cs typeface="Microsoft Sans Serif"/>
              </a:rPr>
              <a:t>Technologies</a:t>
            </a:r>
            <a:endParaRPr sz="150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</a:pPr>
            <a:endParaRPr sz="150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  <a:spcBef>
                <a:spcPts val="1080"/>
              </a:spcBef>
            </a:pPr>
            <a:endParaRPr sz="1500">
              <a:latin typeface="Microsoft Sans Serif"/>
              <a:cs typeface="Microsoft Sans Serif"/>
            </a:endParaRPr>
          </a:p>
          <a:p>
            <a:pPr marL="170180">
              <a:lnSpc>
                <a:spcPct val="100000"/>
              </a:lnSpc>
              <a:spcBef>
                <a:spcPts val="5"/>
              </a:spcBef>
            </a:pPr>
            <a:r>
              <a:rPr dirty="0" sz="1700" spc="150" b="1">
                <a:solidFill>
                  <a:srgbClr val="11E0EB"/>
                </a:solidFill>
                <a:latin typeface="Arial Narrow"/>
                <a:cs typeface="Arial Narrow"/>
              </a:rPr>
              <a:t>Table</a:t>
            </a:r>
            <a:r>
              <a:rPr dirty="0" sz="1700" spc="20" b="1">
                <a:solidFill>
                  <a:srgbClr val="11E0EB"/>
                </a:solidFill>
                <a:latin typeface="Arial Narrow"/>
                <a:cs typeface="Arial Narrow"/>
              </a:rPr>
              <a:t> </a:t>
            </a:r>
            <a:r>
              <a:rPr dirty="0" sz="1700" spc="215" b="1">
                <a:solidFill>
                  <a:srgbClr val="11E0EB"/>
                </a:solidFill>
                <a:latin typeface="Arial Narrow"/>
                <a:cs typeface="Arial Narrow"/>
              </a:rPr>
              <a:t>of</a:t>
            </a:r>
            <a:r>
              <a:rPr dirty="0" sz="1700" spc="25" b="1">
                <a:solidFill>
                  <a:srgbClr val="11E0EB"/>
                </a:solidFill>
                <a:latin typeface="Arial Narrow"/>
                <a:cs typeface="Arial Narrow"/>
              </a:rPr>
              <a:t> </a:t>
            </a:r>
            <a:r>
              <a:rPr dirty="0" sz="1700" spc="155" b="1">
                <a:solidFill>
                  <a:srgbClr val="11E0EB"/>
                </a:solidFill>
                <a:latin typeface="Arial Narrow"/>
                <a:cs typeface="Arial Narrow"/>
              </a:rPr>
              <a:t>Contents</a:t>
            </a:r>
            <a:endParaRPr sz="1700">
              <a:latin typeface="Arial Narrow"/>
              <a:cs typeface="Arial Narrow"/>
            </a:endParaRPr>
          </a:p>
        </p:txBody>
      </p:sp>
      <p:sp>
        <p:nvSpPr>
          <p:cNvPr id="9" name="object 9" descr=""/>
          <p:cNvSpPr txBox="1"/>
          <p:nvPr/>
        </p:nvSpPr>
        <p:spPr>
          <a:xfrm>
            <a:off x="73025" y="693292"/>
            <a:ext cx="608965" cy="2540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400" spc="10">
                <a:latin typeface="Arial"/>
                <a:cs typeface="Arial"/>
              </a:rPr>
              <a:t>shar</a:t>
            </a:r>
            <a:r>
              <a:rPr dirty="0" sz="1400" spc="-65">
                <a:latin typeface="Arial"/>
                <a:cs typeface="Arial"/>
              </a:rPr>
              <a:t>i</a:t>
            </a:r>
            <a:r>
              <a:rPr dirty="0" sz="1500" spc="-825">
                <a:solidFill>
                  <a:srgbClr val="FFFFFF"/>
                </a:solidFill>
                <a:latin typeface="Arial"/>
                <a:cs typeface="Arial"/>
              </a:rPr>
              <a:t>●</a:t>
            </a:r>
            <a:r>
              <a:rPr dirty="0" sz="1400" spc="10">
                <a:latin typeface="Arial"/>
                <a:cs typeface="Arial"/>
              </a:rPr>
              <a:t>ng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0" y="0"/>
            <a:ext cx="9144000" cy="5144135"/>
            <a:chOff x="0" y="0"/>
            <a:chExt cx="9144000" cy="5144135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712512" y="1526600"/>
              <a:ext cx="5718973" cy="3123992"/>
            </a:xfrm>
            <a:prstGeom prst="rect">
              <a:avLst/>
            </a:prstGeom>
          </p:spPr>
        </p:pic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321808" y="2571600"/>
              <a:ext cx="3822191" cy="2571899"/>
            </a:xfrm>
            <a:prstGeom prst="rect">
              <a:avLst/>
            </a:prstGeom>
          </p:spPr>
        </p:pic>
        <p:sp>
          <p:nvSpPr>
            <p:cNvPr id="5" name="object 5" descr=""/>
            <p:cNvSpPr/>
            <p:nvPr/>
          </p:nvSpPr>
          <p:spPr>
            <a:xfrm>
              <a:off x="0" y="2571600"/>
              <a:ext cx="3048000" cy="2572385"/>
            </a:xfrm>
            <a:custGeom>
              <a:avLst/>
              <a:gdLst/>
              <a:ahLst/>
              <a:cxnLst/>
              <a:rect l="l" t="t" r="r" b="b"/>
              <a:pathLst>
                <a:path w="3048000" h="2572385">
                  <a:moveTo>
                    <a:pt x="3047999" y="2571899"/>
                  </a:moveTo>
                  <a:lnTo>
                    <a:pt x="0" y="2571899"/>
                  </a:lnTo>
                  <a:lnTo>
                    <a:pt x="0" y="0"/>
                  </a:lnTo>
                  <a:lnTo>
                    <a:pt x="3047999" y="0"/>
                  </a:lnTo>
                  <a:lnTo>
                    <a:pt x="3047999" y="2571899"/>
                  </a:lnTo>
                  <a:close/>
                </a:path>
              </a:pathLst>
            </a:custGeom>
            <a:solidFill>
              <a:srgbClr val="CC000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6" name="object 6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047999" y="0"/>
              <a:ext cx="3047997" cy="2571898"/>
            </a:xfrm>
            <a:prstGeom prst="rect">
              <a:avLst/>
            </a:prstGeom>
          </p:spPr>
        </p:pic>
        <p:sp>
          <p:nvSpPr>
            <p:cNvPr id="7" name="object 7" descr=""/>
            <p:cNvSpPr/>
            <p:nvPr/>
          </p:nvSpPr>
          <p:spPr>
            <a:xfrm>
              <a:off x="0" y="3125"/>
              <a:ext cx="3048000" cy="2572385"/>
            </a:xfrm>
            <a:custGeom>
              <a:avLst/>
              <a:gdLst/>
              <a:ahLst/>
              <a:cxnLst/>
              <a:rect l="l" t="t" r="r" b="b"/>
              <a:pathLst>
                <a:path w="3048000" h="2572385">
                  <a:moveTo>
                    <a:pt x="3047999" y="2571899"/>
                  </a:moveTo>
                  <a:lnTo>
                    <a:pt x="0" y="2571899"/>
                  </a:lnTo>
                  <a:lnTo>
                    <a:pt x="0" y="0"/>
                  </a:lnTo>
                  <a:lnTo>
                    <a:pt x="3047999" y="0"/>
                  </a:lnTo>
                  <a:lnTo>
                    <a:pt x="3047999" y="2571899"/>
                  </a:lnTo>
                  <a:close/>
                </a:path>
              </a:pathLst>
            </a:custGeom>
            <a:solidFill>
              <a:srgbClr val="0CC6CE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" name="object 8" descr=""/>
            <p:cNvSpPr/>
            <p:nvPr/>
          </p:nvSpPr>
          <p:spPr>
            <a:xfrm>
              <a:off x="6096000" y="0"/>
              <a:ext cx="3048000" cy="2572385"/>
            </a:xfrm>
            <a:custGeom>
              <a:avLst/>
              <a:gdLst/>
              <a:ahLst/>
              <a:cxnLst/>
              <a:rect l="l" t="t" r="r" b="b"/>
              <a:pathLst>
                <a:path w="3048000" h="2572385">
                  <a:moveTo>
                    <a:pt x="3047999" y="2571899"/>
                  </a:moveTo>
                  <a:lnTo>
                    <a:pt x="0" y="2571899"/>
                  </a:lnTo>
                  <a:lnTo>
                    <a:pt x="0" y="0"/>
                  </a:lnTo>
                  <a:lnTo>
                    <a:pt x="3047999" y="0"/>
                  </a:lnTo>
                  <a:lnTo>
                    <a:pt x="3047999" y="2571899"/>
                  </a:lnTo>
                  <a:close/>
                </a:path>
              </a:pathLst>
            </a:custGeom>
            <a:solidFill>
              <a:srgbClr val="731B4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9" name="object 9" descr=""/>
            <p:cNvSpPr/>
            <p:nvPr/>
          </p:nvSpPr>
          <p:spPr>
            <a:xfrm>
              <a:off x="3048000" y="2571750"/>
              <a:ext cx="3048000" cy="2572385"/>
            </a:xfrm>
            <a:custGeom>
              <a:avLst/>
              <a:gdLst/>
              <a:ahLst/>
              <a:cxnLst/>
              <a:rect l="l" t="t" r="r" b="b"/>
              <a:pathLst>
                <a:path w="3048000" h="2572385">
                  <a:moveTo>
                    <a:pt x="3047999" y="2571899"/>
                  </a:moveTo>
                  <a:lnTo>
                    <a:pt x="0" y="2571899"/>
                  </a:lnTo>
                  <a:lnTo>
                    <a:pt x="0" y="0"/>
                  </a:lnTo>
                  <a:lnTo>
                    <a:pt x="3047999" y="0"/>
                  </a:lnTo>
                  <a:lnTo>
                    <a:pt x="3047999" y="2571899"/>
                  </a:lnTo>
                  <a:close/>
                </a:path>
              </a:pathLst>
            </a:custGeom>
            <a:solidFill>
              <a:srgbClr val="0B5394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0" name="object 10" descr=""/>
          <p:cNvSpPr txBox="1"/>
          <p:nvPr/>
        </p:nvSpPr>
        <p:spPr>
          <a:xfrm>
            <a:off x="6367400" y="2926794"/>
            <a:ext cx="674370" cy="1778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000" spc="110" b="1">
                <a:solidFill>
                  <a:srgbClr val="FFFFFF"/>
                </a:solidFill>
                <a:latin typeface="Arial Narrow"/>
                <a:cs typeface="Arial Narrow"/>
              </a:rPr>
              <a:t>Our</a:t>
            </a:r>
            <a:r>
              <a:rPr dirty="0" sz="1000" spc="15" b="1">
                <a:solidFill>
                  <a:srgbClr val="FFFFFF"/>
                </a:solidFill>
                <a:latin typeface="Arial Narrow"/>
                <a:cs typeface="Arial Narrow"/>
              </a:rPr>
              <a:t> </a:t>
            </a:r>
            <a:r>
              <a:rPr dirty="0" sz="1000" spc="75" b="1">
                <a:solidFill>
                  <a:srgbClr val="FFFFFF"/>
                </a:solidFill>
                <a:latin typeface="Arial Narrow"/>
                <a:cs typeface="Arial Narrow"/>
              </a:rPr>
              <a:t>values</a:t>
            </a:r>
            <a:endParaRPr sz="1000">
              <a:latin typeface="Arial Narrow"/>
              <a:cs typeface="Arial Narrow"/>
            </a:endParaRPr>
          </a:p>
        </p:txBody>
      </p:sp>
      <p:sp>
        <p:nvSpPr>
          <p:cNvPr id="11" name="object 11" descr=""/>
          <p:cNvSpPr txBox="1"/>
          <p:nvPr/>
        </p:nvSpPr>
        <p:spPr>
          <a:xfrm>
            <a:off x="6367400" y="3231594"/>
            <a:ext cx="878840" cy="7874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1000" spc="-10">
                <a:solidFill>
                  <a:srgbClr val="FFFFFF"/>
                </a:solidFill>
                <a:latin typeface="Microsoft Sans Serif"/>
                <a:cs typeface="Microsoft Sans Serif"/>
              </a:rPr>
              <a:t>Authenticity Innovation Courage Excellence Empowerment</a:t>
            </a:r>
            <a:endParaRPr sz="1000">
              <a:latin typeface="Microsoft Sans Serif"/>
              <a:cs typeface="Microsoft Sans Serif"/>
            </a:endParaRPr>
          </a:p>
        </p:txBody>
      </p:sp>
      <p:grpSp>
        <p:nvGrpSpPr>
          <p:cNvPr id="12" name="object 12" descr=""/>
          <p:cNvGrpSpPr/>
          <p:nvPr/>
        </p:nvGrpSpPr>
        <p:grpSpPr>
          <a:xfrm>
            <a:off x="76200" y="208802"/>
            <a:ext cx="7984490" cy="4067175"/>
            <a:chOff x="76200" y="208802"/>
            <a:chExt cx="7984490" cy="4067175"/>
          </a:xfrm>
        </p:grpSpPr>
        <p:sp>
          <p:nvSpPr>
            <p:cNvPr id="13" name="object 13" descr=""/>
            <p:cNvSpPr/>
            <p:nvPr/>
          </p:nvSpPr>
          <p:spPr>
            <a:xfrm>
              <a:off x="1195549" y="2575030"/>
              <a:ext cx="6864984" cy="0"/>
            </a:xfrm>
            <a:custGeom>
              <a:avLst/>
              <a:gdLst/>
              <a:ahLst/>
              <a:cxnLst/>
              <a:rect l="l" t="t" r="r" b="b"/>
              <a:pathLst>
                <a:path w="6864984" h="0">
                  <a:moveTo>
                    <a:pt x="0" y="0"/>
                  </a:moveTo>
                  <a:lnTo>
                    <a:pt x="6864599" y="0"/>
                  </a:lnTo>
                </a:path>
              </a:pathLst>
            </a:custGeom>
            <a:ln w="9524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14" name="object 14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53198" y="208802"/>
              <a:ext cx="854850" cy="317799"/>
            </a:xfrm>
            <a:prstGeom prst="rect">
              <a:avLst/>
            </a:prstGeom>
          </p:spPr>
        </p:pic>
        <p:sp>
          <p:nvSpPr>
            <p:cNvPr id="15" name="object 15" descr=""/>
            <p:cNvSpPr/>
            <p:nvPr/>
          </p:nvSpPr>
          <p:spPr>
            <a:xfrm>
              <a:off x="3048006" y="2013350"/>
              <a:ext cx="3048000" cy="1048385"/>
            </a:xfrm>
            <a:custGeom>
              <a:avLst/>
              <a:gdLst/>
              <a:ahLst/>
              <a:cxnLst/>
              <a:rect l="l" t="t" r="r" b="b"/>
              <a:pathLst>
                <a:path w="3048000" h="1048385">
                  <a:moveTo>
                    <a:pt x="0" y="0"/>
                  </a:moveTo>
                  <a:lnTo>
                    <a:pt x="0" y="1047899"/>
                  </a:lnTo>
                </a:path>
                <a:path w="3048000" h="1048385">
                  <a:moveTo>
                    <a:pt x="3047999" y="0"/>
                  </a:moveTo>
                  <a:lnTo>
                    <a:pt x="3047999" y="1047899"/>
                  </a:lnTo>
                </a:path>
              </a:pathLst>
            </a:custGeom>
            <a:ln w="9524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16" name="object 16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875700" y="2503912"/>
              <a:ext cx="5392598" cy="120575"/>
            </a:xfrm>
            <a:prstGeom prst="rect">
              <a:avLst/>
            </a:prstGeom>
          </p:spPr>
        </p:pic>
        <p:pic>
          <p:nvPicPr>
            <p:cNvPr id="17" name="object 17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76200" y="3227699"/>
              <a:ext cx="2798069" cy="1047899"/>
            </a:xfrm>
            <a:prstGeom prst="rect">
              <a:avLst/>
            </a:prstGeom>
          </p:spPr>
        </p:pic>
      </p:grpSp>
      <p:sp>
        <p:nvSpPr>
          <p:cNvPr id="18" name="object 18" descr=""/>
          <p:cNvSpPr txBox="1"/>
          <p:nvPr/>
        </p:nvSpPr>
        <p:spPr>
          <a:xfrm>
            <a:off x="302975" y="725020"/>
            <a:ext cx="584200" cy="1778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000" spc="114" b="1">
                <a:solidFill>
                  <a:srgbClr val="FFFFFF"/>
                </a:solidFill>
                <a:latin typeface="Arial Narrow"/>
                <a:cs typeface="Arial Narrow"/>
              </a:rPr>
              <a:t>About</a:t>
            </a:r>
            <a:r>
              <a:rPr dirty="0" sz="1000" spc="25" b="1">
                <a:solidFill>
                  <a:srgbClr val="FFFFFF"/>
                </a:solidFill>
                <a:latin typeface="Arial Narrow"/>
                <a:cs typeface="Arial Narrow"/>
              </a:rPr>
              <a:t> </a:t>
            </a:r>
            <a:r>
              <a:rPr dirty="0" sz="1000" spc="45" b="1">
                <a:solidFill>
                  <a:srgbClr val="FFFFFF"/>
                </a:solidFill>
                <a:latin typeface="Arial Narrow"/>
                <a:cs typeface="Arial Narrow"/>
              </a:rPr>
              <a:t>Us</a:t>
            </a:r>
            <a:endParaRPr sz="1000">
              <a:latin typeface="Arial Narrow"/>
              <a:cs typeface="Arial Narrow"/>
            </a:endParaRPr>
          </a:p>
        </p:txBody>
      </p:sp>
      <p:sp>
        <p:nvSpPr>
          <p:cNvPr id="19" name="object 19" descr=""/>
          <p:cNvSpPr txBox="1"/>
          <p:nvPr/>
        </p:nvSpPr>
        <p:spPr>
          <a:xfrm>
            <a:off x="302975" y="1030835"/>
            <a:ext cx="2388235" cy="6350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800" spc="-10">
                <a:solidFill>
                  <a:srgbClr val="FFFFFF"/>
                </a:solidFill>
                <a:latin typeface="Microsoft Sans Serif"/>
                <a:cs typeface="Microsoft Sans Serif"/>
              </a:rPr>
              <a:t>The </a:t>
            </a:r>
            <a:r>
              <a:rPr dirty="0" sz="800">
                <a:solidFill>
                  <a:srgbClr val="FFFFFF"/>
                </a:solidFill>
                <a:latin typeface="Microsoft Sans Serif"/>
                <a:cs typeface="Microsoft Sans Serif"/>
              </a:rPr>
              <a:t>Digital</a:t>
            </a:r>
            <a:r>
              <a:rPr dirty="0" sz="800" spc="-5">
                <a:solidFill>
                  <a:srgbClr val="FFFFFF"/>
                </a:solidFill>
                <a:latin typeface="Microsoft Sans Serif"/>
                <a:cs typeface="Microsoft Sans Serif"/>
              </a:rPr>
              <a:t> </a:t>
            </a:r>
            <a:r>
              <a:rPr dirty="0" sz="800">
                <a:solidFill>
                  <a:srgbClr val="FFFFFF"/>
                </a:solidFill>
                <a:latin typeface="Microsoft Sans Serif"/>
                <a:cs typeface="Microsoft Sans Serif"/>
              </a:rPr>
              <a:t>Monkeys</a:t>
            </a:r>
            <a:r>
              <a:rPr dirty="0" sz="800" spc="-10">
                <a:solidFill>
                  <a:srgbClr val="FFFFFF"/>
                </a:solidFill>
                <a:latin typeface="Microsoft Sans Serif"/>
                <a:cs typeface="Microsoft Sans Serif"/>
              </a:rPr>
              <a:t> is</a:t>
            </a:r>
            <a:r>
              <a:rPr dirty="0" sz="800" spc="-5">
                <a:solidFill>
                  <a:srgbClr val="FFFFFF"/>
                </a:solidFill>
                <a:latin typeface="Microsoft Sans Serif"/>
                <a:cs typeface="Microsoft Sans Serif"/>
              </a:rPr>
              <a:t> </a:t>
            </a:r>
            <a:r>
              <a:rPr dirty="0" sz="800" spc="-20">
                <a:solidFill>
                  <a:srgbClr val="FFFFFF"/>
                </a:solidFill>
                <a:latin typeface="Microsoft Sans Serif"/>
                <a:cs typeface="Microsoft Sans Serif"/>
              </a:rPr>
              <a:t>an </a:t>
            </a:r>
            <a:r>
              <a:rPr dirty="0" sz="800" spc="65" b="1">
                <a:solidFill>
                  <a:srgbClr val="FFFFFF"/>
                </a:solidFill>
                <a:latin typeface="Arial Narrow"/>
                <a:cs typeface="Arial Narrow"/>
              </a:rPr>
              <a:t>insight</a:t>
            </a:r>
            <a:r>
              <a:rPr dirty="0" sz="800" spc="30" b="1">
                <a:solidFill>
                  <a:srgbClr val="FFFFFF"/>
                </a:solidFill>
                <a:latin typeface="Arial Narrow"/>
                <a:cs typeface="Arial Narrow"/>
              </a:rPr>
              <a:t> </a:t>
            </a:r>
            <a:r>
              <a:rPr dirty="0" sz="800" spc="70" b="1">
                <a:solidFill>
                  <a:srgbClr val="FFFFFF"/>
                </a:solidFill>
                <a:latin typeface="Arial Narrow"/>
                <a:cs typeface="Arial Narrow"/>
              </a:rPr>
              <a:t>driven</a:t>
            </a:r>
            <a:r>
              <a:rPr dirty="0" sz="800" spc="20" b="1">
                <a:solidFill>
                  <a:srgbClr val="FFFFFF"/>
                </a:solidFill>
                <a:latin typeface="Arial Narrow"/>
                <a:cs typeface="Arial Narrow"/>
              </a:rPr>
              <a:t> </a:t>
            </a:r>
            <a:r>
              <a:rPr dirty="0" sz="800">
                <a:solidFill>
                  <a:srgbClr val="FFFFFF"/>
                </a:solidFill>
                <a:latin typeface="Microsoft Sans Serif"/>
                <a:cs typeface="Microsoft Sans Serif"/>
              </a:rPr>
              <a:t>brand</a:t>
            </a:r>
            <a:r>
              <a:rPr dirty="0" sz="800" spc="195">
                <a:solidFill>
                  <a:srgbClr val="FFFFFF"/>
                </a:solidFill>
                <a:latin typeface="Microsoft Sans Serif"/>
                <a:cs typeface="Microsoft Sans Serif"/>
              </a:rPr>
              <a:t> </a:t>
            </a:r>
            <a:r>
              <a:rPr dirty="0" sz="800" spc="-50">
                <a:solidFill>
                  <a:srgbClr val="FFFFFF"/>
                </a:solidFill>
                <a:latin typeface="Microsoft Sans Serif"/>
                <a:cs typeface="Microsoft Sans Serif"/>
              </a:rPr>
              <a:t>&amp;</a:t>
            </a:r>
            <a:r>
              <a:rPr dirty="0" sz="800">
                <a:solidFill>
                  <a:srgbClr val="FFFFFF"/>
                </a:solidFill>
                <a:latin typeface="Microsoft Sans Serif"/>
                <a:cs typeface="Microsoft Sans Serif"/>
              </a:rPr>
              <a:t> communications</a:t>
            </a:r>
            <a:r>
              <a:rPr dirty="0" sz="800" spc="40">
                <a:solidFill>
                  <a:srgbClr val="FFFFFF"/>
                </a:solidFill>
                <a:latin typeface="Microsoft Sans Serif"/>
                <a:cs typeface="Microsoft Sans Serif"/>
              </a:rPr>
              <a:t> </a:t>
            </a:r>
            <a:r>
              <a:rPr dirty="0" sz="800" spc="-10">
                <a:solidFill>
                  <a:srgbClr val="FFFFFF"/>
                </a:solidFill>
                <a:latin typeface="Microsoft Sans Serif"/>
                <a:cs typeface="Microsoft Sans Serif"/>
              </a:rPr>
              <a:t>agency</a:t>
            </a:r>
            <a:r>
              <a:rPr dirty="0" sz="800" spc="45">
                <a:solidFill>
                  <a:srgbClr val="FFFFFF"/>
                </a:solidFill>
                <a:latin typeface="Microsoft Sans Serif"/>
                <a:cs typeface="Microsoft Sans Serif"/>
              </a:rPr>
              <a:t> </a:t>
            </a:r>
            <a:r>
              <a:rPr dirty="0" sz="800">
                <a:solidFill>
                  <a:srgbClr val="FFFFFF"/>
                </a:solidFill>
                <a:latin typeface="Microsoft Sans Serif"/>
                <a:cs typeface="Microsoft Sans Serif"/>
              </a:rPr>
              <a:t>that</a:t>
            </a:r>
            <a:r>
              <a:rPr dirty="0" sz="800" spc="45">
                <a:solidFill>
                  <a:srgbClr val="FFFFFF"/>
                </a:solidFill>
                <a:latin typeface="Microsoft Sans Serif"/>
                <a:cs typeface="Microsoft Sans Serif"/>
              </a:rPr>
              <a:t> </a:t>
            </a:r>
            <a:r>
              <a:rPr dirty="0" sz="800">
                <a:solidFill>
                  <a:srgbClr val="FFFFFF"/>
                </a:solidFill>
                <a:latin typeface="Microsoft Sans Serif"/>
                <a:cs typeface="Microsoft Sans Serif"/>
              </a:rPr>
              <a:t>provides</a:t>
            </a:r>
            <a:r>
              <a:rPr dirty="0" sz="800" spc="25">
                <a:solidFill>
                  <a:srgbClr val="FFFFFF"/>
                </a:solidFill>
                <a:latin typeface="Microsoft Sans Serif"/>
                <a:cs typeface="Microsoft Sans Serif"/>
              </a:rPr>
              <a:t> </a:t>
            </a:r>
            <a:r>
              <a:rPr dirty="0" sz="800" spc="60" b="1">
                <a:solidFill>
                  <a:srgbClr val="FFFFFF"/>
                </a:solidFill>
                <a:latin typeface="Arial Narrow"/>
                <a:cs typeface="Arial Narrow"/>
              </a:rPr>
              <a:t>strategic, </a:t>
            </a:r>
            <a:r>
              <a:rPr dirty="0" sz="800" spc="75" b="1">
                <a:solidFill>
                  <a:srgbClr val="FFFFFF"/>
                </a:solidFill>
                <a:latin typeface="Arial Narrow"/>
                <a:cs typeface="Arial Narrow"/>
              </a:rPr>
              <a:t>creative</a:t>
            </a:r>
            <a:r>
              <a:rPr dirty="0" sz="800" spc="45" b="1">
                <a:solidFill>
                  <a:srgbClr val="FFFFFF"/>
                </a:solidFill>
                <a:latin typeface="Arial Narrow"/>
                <a:cs typeface="Arial Narrow"/>
              </a:rPr>
              <a:t> </a:t>
            </a:r>
            <a:r>
              <a:rPr dirty="0" sz="800" spc="75" b="1">
                <a:solidFill>
                  <a:srgbClr val="FFFFFF"/>
                </a:solidFill>
                <a:latin typeface="Arial Narrow"/>
                <a:cs typeface="Arial Narrow"/>
              </a:rPr>
              <a:t>and</a:t>
            </a:r>
            <a:r>
              <a:rPr dirty="0" sz="800" spc="45" b="1">
                <a:solidFill>
                  <a:srgbClr val="FFFFFF"/>
                </a:solidFill>
                <a:latin typeface="Arial Narrow"/>
                <a:cs typeface="Arial Narrow"/>
              </a:rPr>
              <a:t> </a:t>
            </a:r>
            <a:r>
              <a:rPr dirty="0" sz="800" spc="70" b="1">
                <a:solidFill>
                  <a:srgbClr val="FFFFFF"/>
                </a:solidFill>
                <a:latin typeface="Arial Narrow"/>
                <a:cs typeface="Arial Narrow"/>
              </a:rPr>
              <a:t>digital</a:t>
            </a:r>
            <a:r>
              <a:rPr dirty="0" sz="800" spc="45" b="1">
                <a:solidFill>
                  <a:srgbClr val="FFFFFF"/>
                </a:solidFill>
                <a:latin typeface="Arial Narrow"/>
                <a:cs typeface="Arial Narrow"/>
              </a:rPr>
              <a:t> </a:t>
            </a:r>
            <a:r>
              <a:rPr dirty="0" sz="800" spc="65" b="1">
                <a:solidFill>
                  <a:srgbClr val="FFFFFF"/>
                </a:solidFill>
                <a:latin typeface="Arial Narrow"/>
                <a:cs typeface="Arial Narrow"/>
              </a:rPr>
              <a:t>solutions</a:t>
            </a:r>
            <a:r>
              <a:rPr dirty="0" sz="800" spc="30" b="1">
                <a:solidFill>
                  <a:srgbClr val="FFFFFF"/>
                </a:solidFill>
                <a:latin typeface="Arial Narrow"/>
                <a:cs typeface="Arial Narrow"/>
              </a:rPr>
              <a:t> </a:t>
            </a:r>
            <a:r>
              <a:rPr dirty="0" sz="800" spc="50">
                <a:solidFill>
                  <a:srgbClr val="FFFFFF"/>
                </a:solidFill>
                <a:latin typeface="Microsoft Sans Serif"/>
                <a:cs typeface="Microsoft Sans Serif"/>
              </a:rPr>
              <a:t>for</a:t>
            </a:r>
            <a:r>
              <a:rPr dirty="0" sz="800" spc="10">
                <a:solidFill>
                  <a:srgbClr val="FFFFFF"/>
                </a:solidFill>
                <a:latin typeface="Microsoft Sans Serif"/>
                <a:cs typeface="Microsoft Sans Serif"/>
              </a:rPr>
              <a:t> forward </a:t>
            </a:r>
            <a:r>
              <a:rPr dirty="0" sz="800" spc="-10">
                <a:solidFill>
                  <a:srgbClr val="FFFFFF"/>
                </a:solidFill>
                <a:latin typeface="Microsoft Sans Serif"/>
                <a:cs typeface="Microsoft Sans Serif"/>
              </a:rPr>
              <a:t>thinking companies</a:t>
            </a:r>
            <a:r>
              <a:rPr dirty="0" sz="800" spc="35">
                <a:solidFill>
                  <a:srgbClr val="FFFFFF"/>
                </a:solidFill>
                <a:latin typeface="Microsoft Sans Serif"/>
                <a:cs typeface="Microsoft Sans Serif"/>
              </a:rPr>
              <a:t> </a:t>
            </a:r>
            <a:r>
              <a:rPr dirty="0" sz="800" spc="-10">
                <a:solidFill>
                  <a:srgbClr val="FFFFFF"/>
                </a:solidFill>
                <a:latin typeface="Microsoft Sans Serif"/>
                <a:cs typeface="Microsoft Sans Serif"/>
              </a:rPr>
              <a:t>so</a:t>
            </a:r>
            <a:r>
              <a:rPr dirty="0" sz="800" spc="35">
                <a:solidFill>
                  <a:srgbClr val="FFFFFF"/>
                </a:solidFill>
                <a:latin typeface="Microsoft Sans Serif"/>
                <a:cs typeface="Microsoft Sans Serif"/>
              </a:rPr>
              <a:t> </a:t>
            </a:r>
            <a:r>
              <a:rPr dirty="0" sz="800">
                <a:solidFill>
                  <a:srgbClr val="FFFFFF"/>
                </a:solidFill>
                <a:latin typeface="Microsoft Sans Serif"/>
                <a:cs typeface="Microsoft Sans Serif"/>
              </a:rPr>
              <a:t>that</a:t>
            </a:r>
            <a:r>
              <a:rPr dirty="0" sz="800" spc="35">
                <a:solidFill>
                  <a:srgbClr val="FFFFFF"/>
                </a:solidFill>
                <a:latin typeface="Microsoft Sans Serif"/>
                <a:cs typeface="Microsoft Sans Serif"/>
              </a:rPr>
              <a:t> </a:t>
            </a:r>
            <a:r>
              <a:rPr dirty="0" sz="800">
                <a:solidFill>
                  <a:srgbClr val="FFFFFF"/>
                </a:solidFill>
                <a:latin typeface="Microsoft Sans Serif"/>
                <a:cs typeface="Microsoft Sans Serif"/>
              </a:rPr>
              <a:t>they</a:t>
            </a:r>
            <a:r>
              <a:rPr dirty="0" sz="800" spc="35">
                <a:solidFill>
                  <a:srgbClr val="FFFFFF"/>
                </a:solidFill>
                <a:latin typeface="Microsoft Sans Serif"/>
                <a:cs typeface="Microsoft Sans Serif"/>
              </a:rPr>
              <a:t> </a:t>
            </a:r>
            <a:r>
              <a:rPr dirty="0" sz="800" spc="-20">
                <a:solidFill>
                  <a:srgbClr val="FFFFFF"/>
                </a:solidFill>
                <a:latin typeface="Microsoft Sans Serif"/>
                <a:cs typeface="Microsoft Sans Serif"/>
              </a:rPr>
              <a:t>can</a:t>
            </a:r>
            <a:r>
              <a:rPr dirty="0" sz="800" spc="35">
                <a:solidFill>
                  <a:srgbClr val="FFFFFF"/>
                </a:solidFill>
                <a:latin typeface="Microsoft Sans Serif"/>
                <a:cs typeface="Microsoft Sans Serif"/>
              </a:rPr>
              <a:t> </a:t>
            </a:r>
            <a:r>
              <a:rPr dirty="0" sz="800">
                <a:solidFill>
                  <a:srgbClr val="FFFFFF"/>
                </a:solidFill>
                <a:latin typeface="Microsoft Sans Serif"/>
                <a:cs typeface="Microsoft Sans Serif"/>
              </a:rPr>
              <a:t>realise</a:t>
            </a:r>
            <a:r>
              <a:rPr dirty="0" sz="800" spc="35">
                <a:solidFill>
                  <a:srgbClr val="FFFFFF"/>
                </a:solidFill>
                <a:latin typeface="Microsoft Sans Serif"/>
                <a:cs typeface="Microsoft Sans Serif"/>
              </a:rPr>
              <a:t> </a:t>
            </a:r>
            <a:r>
              <a:rPr dirty="0" sz="800">
                <a:solidFill>
                  <a:srgbClr val="FFFFFF"/>
                </a:solidFill>
                <a:latin typeface="Microsoft Sans Serif"/>
                <a:cs typeface="Microsoft Sans Serif"/>
              </a:rPr>
              <a:t>their</a:t>
            </a:r>
            <a:r>
              <a:rPr dirty="0" sz="800" spc="40">
                <a:solidFill>
                  <a:srgbClr val="FFFFFF"/>
                </a:solidFill>
                <a:latin typeface="Microsoft Sans Serif"/>
                <a:cs typeface="Microsoft Sans Serif"/>
              </a:rPr>
              <a:t> </a:t>
            </a:r>
            <a:r>
              <a:rPr dirty="0" sz="800" spc="-10">
                <a:solidFill>
                  <a:srgbClr val="FFFFFF"/>
                </a:solidFill>
                <a:latin typeface="Microsoft Sans Serif"/>
                <a:cs typeface="Microsoft Sans Serif"/>
              </a:rPr>
              <a:t>brand </a:t>
            </a:r>
            <a:r>
              <a:rPr dirty="0" sz="800" spc="10">
                <a:solidFill>
                  <a:srgbClr val="FFFFFF"/>
                </a:solidFill>
                <a:latin typeface="Microsoft Sans Serif"/>
                <a:cs typeface="Microsoft Sans Serif"/>
              </a:rPr>
              <a:t>potential</a:t>
            </a:r>
            <a:r>
              <a:rPr dirty="0" sz="800" spc="-5">
                <a:solidFill>
                  <a:srgbClr val="FFFFFF"/>
                </a:solidFill>
                <a:latin typeface="Microsoft Sans Serif"/>
                <a:cs typeface="Microsoft Sans Serif"/>
              </a:rPr>
              <a:t> </a:t>
            </a:r>
            <a:r>
              <a:rPr dirty="0" sz="800">
                <a:solidFill>
                  <a:srgbClr val="FFFFFF"/>
                </a:solidFill>
                <a:latin typeface="Microsoft Sans Serif"/>
                <a:cs typeface="Microsoft Sans Serif"/>
              </a:rPr>
              <a:t>and gain measurable </a:t>
            </a:r>
            <a:r>
              <a:rPr dirty="0" sz="800" spc="-10">
                <a:solidFill>
                  <a:srgbClr val="FFFFFF"/>
                </a:solidFill>
                <a:latin typeface="Microsoft Sans Serif"/>
                <a:cs typeface="Microsoft Sans Serif"/>
              </a:rPr>
              <a:t>results.</a:t>
            </a:r>
            <a:endParaRPr sz="800">
              <a:latin typeface="Microsoft Sans Serif"/>
              <a:cs typeface="Microsoft Sans Serif"/>
            </a:endParaRPr>
          </a:p>
        </p:txBody>
      </p:sp>
      <p:sp>
        <p:nvSpPr>
          <p:cNvPr id="20" name="object 20" descr=""/>
          <p:cNvSpPr txBox="1"/>
          <p:nvPr/>
        </p:nvSpPr>
        <p:spPr>
          <a:xfrm>
            <a:off x="302975" y="1762355"/>
            <a:ext cx="2221865" cy="51308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800" spc="100" b="1">
                <a:solidFill>
                  <a:srgbClr val="FFFFFF"/>
                </a:solidFill>
                <a:latin typeface="Arial Narrow"/>
                <a:cs typeface="Arial Narrow"/>
              </a:rPr>
              <a:t>We</a:t>
            </a:r>
            <a:r>
              <a:rPr dirty="0" sz="800" spc="15" b="1">
                <a:solidFill>
                  <a:srgbClr val="FFFFFF"/>
                </a:solidFill>
                <a:latin typeface="Arial Narrow"/>
                <a:cs typeface="Arial Narrow"/>
              </a:rPr>
              <a:t> </a:t>
            </a:r>
            <a:r>
              <a:rPr dirty="0" sz="800" spc="75" b="1">
                <a:solidFill>
                  <a:srgbClr val="FFFFFF"/>
                </a:solidFill>
                <a:latin typeface="Arial Narrow"/>
                <a:cs typeface="Arial Narrow"/>
              </a:rPr>
              <a:t>deliver</a:t>
            </a:r>
            <a:r>
              <a:rPr dirty="0" sz="800" spc="15" b="1">
                <a:solidFill>
                  <a:srgbClr val="FFFFFF"/>
                </a:solidFill>
                <a:latin typeface="Arial Narrow"/>
                <a:cs typeface="Arial Narrow"/>
              </a:rPr>
              <a:t> </a:t>
            </a:r>
            <a:r>
              <a:rPr dirty="0" sz="800" spc="70" b="1">
                <a:solidFill>
                  <a:srgbClr val="FFFFFF"/>
                </a:solidFill>
                <a:latin typeface="Arial Narrow"/>
                <a:cs typeface="Arial Narrow"/>
              </a:rPr>
              <a:t>compelling</a:t>
            </a:r>
            <a:r>
              <a:rPr dirty="0" sz="800" spc="15" b="1">
                <a:solidFill>
                  <a:srgbClr val="FFFFFF"/>
                </a:solidFill>
                <a:latin typeface="Arial Narrow"/>
                <a:cs typeface="Arial Narrow"/>
              </a:rPr>
              <a:t> </a:t>
            </a:r>
            <a:r>
              <a:rPr dirty="0" sz="800" spc="85" b="1">
                <a:solidFill>
                  <a:srgbClr val="FFFFFF"/>
                </a:solidFill>
                <a:latin typeface="Arial Narrow"/>
                <a:cs typeface="Arial Narrow"/>
              </a:rPr>
              <a:t>data-</a:t>
            </a:r>
            <a:r>
              <a:rPr dirty="0" sz="800" spc="75" b="1">
                <a:solidFill>
                  <a:srgbClr val="FFFFFF"/>
                </a:solidFill>
                <a:latin typeface="Arial Narrow"/>
                <a:cs typeface="Arial Narrow"/>
              </a:rPr>
              <a:t>led</a:t>
            </a:r>
            <a:r>
              <a:rPr dirty="0" sz="800" spc="15" b="1">
                <a:solidFill>
                  <a:srgbClr val="FFFFFF"/>
                </a:solidFill>
                <a:latin typeface="Arial Narrow"/>
                <a:cs typeface="Arial Narrow"/>
              </a:rPr>
              <a:t> </a:t>
            </a:r>
            <a:r>
              <a:rPr dirty="0" sz="800" spc="65" b="1">
                <a:solidFill>
                  <a:srgbClr val="FFFFFF"/>
                </a:solidFill>
                <a:latin typeface="Arial Narrow"/>
                <a:cs typeface="Arial Narrow"/>
              </a:rPr>
              <a:t>solutions</a:t>
            </a:r>
            <a:r>
              <a:rPr dirty="0" sz="800" spc="-5" b="1">
                <a:solidFill>
                  <a:srgbClr val="FFFFFF"/>
                </a:solidFill>
                <a:latin typeface="Arial Narrow"/>
                <a:cs typeface="Arial Narrow"/>
              </a:rPr>
              <a:t> </a:t>
            </a:r>
            <a:r>
              <a:rPr dirty="0" sz="800" spc="-20">
                <a:solidFill>
                  <a:srgbClr val="FFFFFF"/>
                </a:solidFill>
                <a:latin typeface="Microsoft Sans Serif"/>
                <a:cs typeface="Microsoft Sans Serif"/>
              </a:rPr>
              <a:t>with</a:t>
            </a:r>
            <a:r>
              <a:rPr dirty="0" sz="800" spc="10">
                <a:solidFill>
                  <a:srgbClr val="FFFFFF"/>
                </a:solidFill>
                <a:latin typeface="Microsoft Sans Serif"/>
                <a:cs typeface="Microsoft Sans Serif"/>
              </a:rPr>
              <a:t> creativity</a:t>
            </a:r>
            <a:r>
              <a:rPr dirty="0" sz="800" spc="35">
                <a:solidFill>
                  <a:srgbClr val="FFFFFF"/>
                </a:solidFill>
                <a:latin typeface="Microsoft Sans Serif"/>
                <a:cs typeface="Microsoft Sans Serif"/>
              </a:rPr>
              <a:t> </a:t>
            </a:r>
            <a:r>
              <a:rPr dirty="0" sz="800">
                <a:solidFill>
                  <a:srgbClr val="FFFFFF"/>
                </a:solidFill>
                <a:latin typeface="Microsoft Sans Serif"/>
                <a:cs typeface="Microsoft Sans Serif"/>
              </a:rPr>
              <a:t>and</a:t>
            </a:r>
            <a:r>
              <a:rPr dirty="0" sz="800" spc="40">
                <a:solidFill>
                  <a:srgbClr val="FFFFFF"/>
                </a:solidFill>
                <a:latin typeface="Microsoft Sans Serif"/>
                <a:cs typeface="Microsoft Sans Serif"/>
              </a:rPr>
              <a:t> </a:t>
            </a:r>
            <a:r>
              <a:rPr dirty="0" sz="800" spc="10">
                <a:solidFill>
                  <a:srgbClr val="FFFFFF"/>
                </a:solidFill>
                <a:latin typeface="Microsoft Sans Serif"/>
                <a:cs typeface="Microsoft Sans Serif"/>
              </a:rPr>
              <a:t>efficiency</a:t>
            </a:r>
            <a:r>
              <a:rPr dirty="0" sz="800" spc="40">
                <a:solidFill>
                  <a:srgbClr val="FFFFFF"/>
                </a:solidFill>
                <a:latin typeface="Microsoft Sans Serif"/>
                <a:cs typeface="Microsoft Sans Serif"/>
              </a:rPr>
              <a:t> </a:t>
            </a:r>
            <a:r>
              <a:rPr dirty="0" sz="800" spc="10">
                <a:solidFill>
                  <a:srgbClr val="FFFFFF"/>
                </a:solidFill>
                <a:latin typeface="Microsoft Sans Serif"/>
                <a:cs typeface="Microsoft Sans Serif"/>
              </a:rPr>
              <a:t>to</a:t>
            </a:r>
            <a:r>
              <a:rPr dirty="0" sz="800" spc="40">
                <a:solidFill>
                  <a:srgbClr val="FFFFFF"/>
                </a:solidFill>
                <a:latin typeface="Microsoft Sans Serif"/>
                <a:cs typeface="Microsoft Sans Serif"/>
              </a:rPr>
              <a:t> </a:t>
            </a:r>
            <a:r>
              <a:rPr dirty="0" sz="800" spc="10">
                <a:solidFill>
                  <a:srgbClr val="FFFFFF"/>
                </a:solidFill>
                <a:latin typeface="Microsoft Sans Serif"/>
                <a:cs typeface="Microsoft Sans Serif"/>
              </a:rPr>
              <a:t>inform</a:t>
            </a:r>
            <a:r>
              <a:rPr dirty="0" sz="800" spc="40">
                <a:solidFill>
                  <a:srgbClr val="FFFFFF"/>
                </a:solidFill>
                <a:latin typeface="Microsoft Sans Serif"/>
                <a:cs typeface="Microsoft Sans Serif"/>
              </a:rPr>
              <a:t> </a:t>
            </a:r>
            <a:r>
              <a:rPr dirty="0" sz="800" spc="-10">
                <a:solidFill>
                  <a:srgbClr val="FFFFFF"/>
                </a:solidFill>
                <a:latin typeface="Microsoft Sans Serif"/>
                <a:cs typeface="Microsoft Sans Serif"/>
              </a:rPr>
              <a:t>business decisions.</a:t>
            </a:r>
            <a:r>
              <a:rPr dirty="0" sz="800" spc="-5">
                <a:solidFill>
                  <a:srgbClr val="FFFFFF"/>
                </a:solidFill>
                <a:latin typeface="Microsoft Sans Serif"/>
                <a:cs typeface="Microsoft Sans Serif"/>
              </a:rPr>
              <a:t> </a:t>
            </a:r>
            <a:r>
              <a:rPr dirty="0" sz="800" spc="-10">
                <a:solidFill>
                  <a:srgbClr val="FFFFFF"/>
                </a:solidFill>
                <a:latin typeface="Microsoft Sans Serif"/>
                <a:cs typeface="Microsoft Sans Serif"/>
              </a:rPr>
              <a:t>We</a:t>
            </a:r>
            <a:r>
              <a:rPr dirty="0" sz="800">
                <a:solidFill>
                  <a:srgbClr val="FFFFFF"/>
                </a:solidFill>
                <a:latin typeface="Microsoft Sans Serif"/>
                <a:cs typeface="Microsoft Sans Serif"/>
              </a:rPr>
              <a:t> are the credible and </a:t>
            </a:r>
            <a:r>
              <a:rPr dirty="0" sz="800" spc="-10">
                <a:solidFill>
                  <a:srgbClr val="FFFFFF"/>
                </a:solidFill>
                <a:latin typeface="Microsoft Sans Serif"/>
                <a:cs typeface="Microsoft Sans Serif"/>
              </a:rPr>
              <a:t>reliable alternative.</a:t>
            </a:r>
            <a:endParaRPr sz="800">
              <a:latin typeface="Microsoft Sans Serif"/>
              <a:cs typeface="Microsoft Sans Serif"/>
            </a:endParaRPr>
          </a:p>
        </p:txBody>
      </p:sp>
      <p:sp>
        <p:nvSpPr>
          <p:cNvPr id="21" name="object 21" descr=""/>
          <p:cNvSpPr txBox="1"/>
          <p:nvPr/>
        </p:nvSpPr>
        <p:spPr>
          <a:xfrm>
            <a:off x="3299700" y="2926794"/>
            <a:ext cx="404495" cy="1778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000" spc="75" b="1">
                <a:solidFill>
                  <a:srgbClr val="FFFFFF"/>
                </a:solidFill>
                <a:latin typeface="Arial Narrow"/>
                <a:cs typeface="Arial Narrow"/>
              </a:rPr>
              <a:t>Vision</a:t>
            </a:r>
            <a:endParaRPr sz="1000">
              <a:latin typeface="Arial Narrow"/>
              <a:cs typeface="Arial Narrow"/>
            </a:endParaRPr>
          </a:p>
        </p:txBody>
      </p:sp>
      <p:sp>
        <p:nvSpPr>
          <p:cNvPr id="22" name="object 22" descr=""/>
          <p:cNvSpPr txBox="1"/>
          <p:nvPr/>
        </p:nvSpPr>
        <p:spPr>
          <a:xfrm>
            <a:off x="3299700" y="3232102"/>
            <a:ext cx="2400935" cy="43688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900" spc="-35">
                <a:solidFill>
                  <a:srgbClr val="FFFFFF"/>
                </a:solidFill>
                <a:latin typeface="Microsoft Sans Serif"/>
                <a:cs typeface="Microsoft Sans Serif"/>
              </a:rPr>
              <a:t>To</a:t>
            </a:r>
            <a:r>
              <a:rPr dirty="0" sz="900" spc="10">
                <a:solidFill>
                  <a:srgbClr val="FFFFFF"/>
                </a:solidFill>
                <a:latin typeface="Microsoft Sans Serif"/>
                <a:cs typeface="Microsoft Sans Serif"/>
              </a:rPr>
              <a:t> </a:t>
            </a:r>
            <a:r>
              <a:rPr dirty="0" sz="900">
                <a:solidFill>
                  <a:srgbClr val="FFFFFF"/>
                </a:solidFill>
                <a:latin typeface="Microsoft Sans Serif"/>
                <a:cs typeface="Microsoft Sans Serif"/>
              </a:rPr>
              <a:t>be</a:t>
            </a:r>
            <a:r>
              <a:rPr dirty="0" sz="900" spc="15">
                <a:solidFill>
                  <a:srgbClr val="FFFFFF"/>
                </a:solidFill>
                <a:latin typeface="Microsoft Sans Serif"/>
                <a:cs typeface="Microsoft Sans Serif"/>
              </a:rPr>
              <a:t> </a:t>
            </a:r>
            <a:r>
              <a:rPr dirty="0" sz="900">
                <a:solidFill>
                  <a:srgbClr val="FFFFFF"/>
                </a:solidFill>
                <a:latin typeface="Microsoft Sans Serif"/>
                <a:cs typeface="Microsoft Sans Serif"/>
              </a:rPr>
              <a:t>the</a:t>
            </a:r>
            <a:r>
              <a:rPr dirty="0" sz="900" spc="10">
                <a:solidFill>
                  <a:srgbClr val="FFFFFF"/>
                </a:solidFill>
                <a:latin typeface="Microsoft Sans Serif"/>
                <a:cs typeface="Microsoft Sans Serif"/>
              </a:rPr>
              <a:t> </a:t>
            </a:r>
            <a:r>
              <a:rPr dirty="0" sz="900">
                <a:solidFill>
                  <a:srgbClr val="FFFFFF"/>
                </a:solidFill>
                <a:latin typeface="Microsoft Sans Serif"/>
                <a:cs typeface="Microsoft Sans Serif"/>
              </a:rPr>
              <a:t>most</a:t>
            </a:r>
            <a:r>
              <a:rPr dirty="0" sz="900" spc="15">
                <a:solidFill>
                  <a:srgbClr val="FFFFFF"/>
                </a:solidFill>
                <a:latin typeface="Microsoft Sans Serif"/>
                <a:cs typeface="Microsoft Sans Serif"/>
              </a:rPr>
              <a:t> </a:t>
            </a:r>
            <a:r>
              <a:rPr dirty="0" sz="900" spc="80" b="1">
                <a:solidFill>
                  <a:srgbClr val="FFFFFF"/>
                </a:solidFill>
                <a:latin typeface="Arial Narrow"/>
                <a:cs typeface="Arial Narrow"/>
              </a:rPr>
              <a:t>credible</a:t>
            </a:r>
            <a:r>
              <a:rPr dirty="0" sz="900" spc="55" b="1">
                <a:solidFill>
                  <a:srgbClr val="FFFFFF"/>
                </a:solidFill>
                <a:latin typeface="Arial Narrow"/>
                <a:cs typeface="Arial Narrow"/>
              </a:rPr>
              <a:t> </a:t>
            </a:r>
            <a:r>
              <a:rPr dirty="0" sz="900">
                <a:solidFill>
                  <a:srgbClr val="FFFFFF"/>
                </a:solidFill>
                <a:latin typeface="Microsoft Sans Serif"/>
                <a:cs typeface="Microsoft Sans Serif"/>
              </a:rPr>
              <a:t>and</a:t>
            </a:r>
            <a:r>
              <a:rPr dirty="0" sz="900" spc="25">
                <a:solidFill>
                  <a:srgbClr val="FFFFFF"/>
                </a:solidFill>
                <a:latin typeface="Microsoft Sans Serif"/>
                <a:cs typeface="Microsoft Sans Serif"/>
              </a:rPr>
              <a:t> </a:t>
            </a:r>
            <a:r>
              <a:rPr dirty="0" sz="900" spc="85" b="1">
                <a:solidFill>
                  <a:srgbClr val="FFFFFF"/>
                </a:solidFill>
                <a:latin typeface="Arial Narrow"/>
                <a:cs typeface="Arial Narrow"/>
              </a:rPr>
              <a:t>reliable</a:t>
            </a:r>
            <a:r>
              <a:rPr dirty="0" sz="900" spc="55" b="1">
                <a:solidFill>
                  <a:srgbClr val="FFFFFF"/>
                </a:solidFill>
                <a:latin typeface="Arial Narrow"/>
                <a:cs typeface="Arial Narrow"/>
              </a:rPr>
              <a:t> </a:t>
            </a:r>
            <a:r>
              <a:rPr dirty="0" sz="900" spc="85" b="1">
                <a:solidFill>
                  <a:srgbClr val="FFFFFF"/>
                </a:solidFill>
                <a:latin typeface="Arial Narrow"/>
                <a:cs typeface="Arial Narrow"/>
              </a:rPr>
              <a:t>forward thinking</a:t>
            </a:r>
            <a:r>
              <a:rPr dirty="0" sz="900" spc="35" b="1">
                <a:solidFill>
                  <a:srgbClr val="FFFFFF"/>
                </a:solidFill>
                <a:latin typeface="Arial Narrow"/>
                <a:cs typeface="Arial Narrow"/>
              </a:rPr>
              <a:t> </a:t>
            </a:r>
            <a:r>
              <a:rPr dirty="0" sz="900" spc="10">
                <a:solidFill>
                  <a:srgbClr val="FFFFFF"/>
                </a:solidFill>
                <a:latin typeface="Microsoft Sans Serif"/>
                <a:cs typeface="Microsoft Sans Serif"/>
              </a:rPr>
              <a:t>digital</a:t>
            </a:r>
            <a:r>
              <a:rPr dirty="0" sz="900">
                <a:solidFill>
                  <a:srgbClr val="FFFFFF"/>
                </a:solidFill>
                <a:latin typeface="Microsoft Sans Serif"/>
                <a:cs typeface="Microsoft Sans Serif"/>
              </a:rPr>
              <a:t> </a:t>
            </a:r>
            <a:r>
              <a:rPr dirty="0" sz="900" spc="10">
                <a:solidFill>
                  <a:srgbClr val="FFFFFF"/>
                </a:solidFill>
                <a:latin typeface="Microsoft Sans Serif"/>
                <a:cs typeface="Microsoft Sans Serif"/>
              </a:rPr>
              <a:t>&amp;</a:t>
            </a:r>
            <a:r>
              <a:rPr dirty="0" sz="900" spc="5">
                <a:solidFill>
                  <a:srgbClr val="FFFFFF"/>
                </a:solidFill>
                <a:latin typeface="Microsoft Sans Serif"/>
                <a:cs typeface="Microsoft Sans Serif"/>
              </a:rPr>
              <a:t> </a:t>
            </a:r>
            <a:r>
              <a:rPr dirty="0" sz="900" spc="10">
                <a:solidFill>
                  <a:srgbClr val="FFFFFF"/>
                </a:solidFill>
                <a:latin typeface="Microsoft Sans Serif"/>
                <a:cs typeface="Microsoft Sans Serif"/>
              </a:rPr>
              <a:t>advertising</a:t>
            </a:r>
            <a:r>
              <a:rPr dirty="0" sz="900">
                <a:solidFill>
                  <a:srgbClr val="FFFFFF"/>
                </a:solidFill>
                <a:latin typeface="Microsoft Sans Serif"/>
                <a:cs typeface="Microsoft Sans Serif"/>
              </a:rPr>
              <a:t> agency</a:t>
            </a:r>
            <a:r>
              <a:rPr dirty="0" sz="900" spc="5">
                <a:solidFill>
                  <a:srgbClr val="FFFFFF"/>
                </a:solidFill>
                <a:latin typeface="Microsoft Sans Serif"/>
                <a:cs typeface="Microsoft Sans Serif"/>
              </a:rPr>
              <a:t> </a:t>
            </a:r>
            <a:r>
              <a:rPr dirty="0" sz="900" spc="-25">
                <a:solidFill>
                  <a:srgbClr val="FFFFFF"/>
                </a:solidFill>
                <a:latin typeface="Microsoft Sans Serif"/>
                <a:cs typeface="Microsoft Sans Serif"/>
              </a:rPr>
              <a:t>in</a:t>
            </a:r>
            <a:r>
              <a:rPr dirty="0" sz="900" spc="500">
                <a:solidFill>
                  <a:srgbClr val="FFFFFF"/>
                </a:solidFill>
                <a:latin typeface="Microsoft Sans Serif"/>
                <a:cs typeface="Microsoft Sans Serif"/>
              </a:rPr>
              <a:t> </a:t>
            </a:r>
            <a:r>
              <a:rPr dirty="0" sz="900" spc="-10">
                <a:solidFill>
                  <a:srgbClr val="FFFFFF"/>
                </a:solidFill>
                <a:latin typeface="Microsoft Sans Serif"/>
                <a:cs typeface="Microsoft Sans Serif"/>
              </a:rPr>
              <a:t>Africa.</a:t>
            </a:r>
            <a:endParaRPr sz="900">
              <a:latin typeface="Microsoft Sans Serif"/>
              <a:cs typeface="Microsoft Sans Serif"/>
            </a:endParaRPr>
          </a:p>
        </p:txBody>
      </p:sp>
      <p:sp>
        <p:nvSpPr>
          <p:cNvPr id="23" name="object 23" descr=""/>
          <p:cNvSpPr txBox="1"/>
          <p:nvPr/>
        </p:nvSpPr>
        <p:spPr>
          <a:xfrm>
            <a:off x="3299700" y="3795474"/>
            <a:ext cx="488315" cy="1778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000" spc="70" b="1">
                <a:solidFill>
                  <a:srgbClr val="FFFFFF"/>
                </a:solidFill>
                <a:latin typeface="Arial Narrow"/>
                <a:cs typeface="Arial Narrow"/>
              </a:rPr>
              <a:t>Mission</a:t>
            </a:r>
            <a:endParaRPr sz="1000">
              <a:latin typeface="Arial Narrow"/>
              <a:cs typeface="Arial Narrow"/>
            </a:endParaRPr>
          </a:p>
        </p:txBody>
      </p:sp>
      <p:sp>
        <p:nvSpPr>
          <p:cNvPr id="24" name="object 24" descr=""/>
          <p:cNvSpPr txBox="1"/>
          <p:nvPr/>
        </p:nvSpPr>
        <p:spPr>
          <a:xfrm>
            <a:off x="3299700" y="4100783"/>
            <a:ext cx="2264410" cy="43688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900" spc="-35">
                <a:solidFill>
                  <a:srgbClr val="FFFFFF"/>
                </a:solidFill>
                <a:latin typeface="Microsoft Sans Serif"/>
                <a:cs typeface="Microsoft Sans Serif"/>
              </a:rPr>
              <a:t>To</a:t>
            </a:r>
            <a:r>
              <a:rPr dirty="0" sz="900" spc="-15">
                <a:solidFill>
                  <a:srgbClr val="FFFFFF"/>
                </a:solidFill>
                <a:latin typeface="Microsoft Sans Serif"/>
                <a:cs typeface="Microsoft Sans Serif"/>
              </a:rPr>
              <a:t> </a:t>
            </a:r>
            <a:r>
              <a:rPr dirty="0" sz="900">
                <a:solidFill>
                  <a:srgbClr val="FFFFFF"/>
                </a:solidFill>
                <a:latin typeface="Microsoft Sans Serif"/>
                <a:cs typeface="Microsoft Sans Serif"/>
              </a:rPr>
              <a:t>be</a:t>
            </a:r>
            <a:r>
              <a:rPr dirty="0" sz="900" spc="-15">
                <a:solidFill>
                  <a:srgbClr val="FFFFFF"/>
                </a:solidFill>
                <a:latin typeface="Microsoft Sans Serif"/>
                <a:cs typeface="Microsoft Sans Serif"/>
              </a:rPr>
              <a:t> </a:t>
            </a:r>
            <a:r>
              <a:rPr dirty="0" sz="900" spc="80" b="1">
                <a:solidFill>
                  <a:srgbClr val="FFFFFF"/>
                </a:solidFill>
                <a:latin typeface="Arial Narrow"/>
                <a:cs typeface="Arial Narrow"/>
              </a:rPr>
              <a:t>unrivalled</a:t>
            </a:r>
            <a:r>
              <a:rPr dirty="0" sz="900" spc="25" b="1">
                <a:solidFill>
                  <a:srgbClr val="FFFFFF"/>
                </a:solidFill>
                <a:latin typeface="Arial Narrow"/>
                <a:cs typeface="Arial Narrow"/>
              </a:rPr>
              <a:t> </a:t>
            </a:r>
            <a:r>
              <a:rPr dirty="0" sz="900">
                <a:solidFill>
                  <a:srgbClr val="FFFFFF"/>
                </a:solidFill>
                <a:latin typeface="Microsoft Sans Serif"/>
                <a:cs typeface="Microsoft Sans Serif"/>
              </a:rPr>
              <a:t>in</a:t>
            </a:r>
            <a:r>
              <a:rPr dirty="0" sz="900" spc="-15">
                <a:solidFill>
                  <a:srgbClr val="FFFFFF"/>
                </a:solidFill>
                <a:latin typeface="Microsoft Sans Serif"/>
                <a:cs typeface="Microsoft Sans Serif"/>
              </a:rPr>
              <a:t> </a:t>
            </a:r>
            <a:r>
              <a:rPr dirty="0" sz="900" spc="85" b="1">
                <a:solidFill>
                  <a:srgbClr val="FFFFFF"/>
                </a:solidFill>
                <a:latin typeface="Arial Narrow"/>
                <a:cs typeface="Arial Narrow"/>
              </a:rPr>
              <a:t>crafting</a:t>
            </a:r>
            <a:r>
              <a:rPr dirty="0" sz="900" spc="35" b="1">
                <a:solidFill>
                  <a:srgbClr val="FFFFFF"/>
                </a:solidFill>
                <a:latin typeface="Arial Narrow"/>
                <a:cs typeface="Arial Narrow"/>
              </a:rPr>
              <a:t> </a:t>
            </a:r>
            <a:r>
              <a:rPr dirty="0" sz="900" spc="70" b="1">
                <a:solidFill>
                  <a:srgbClr val="FFFFFF"/>
                </a:solidFill>
                <a:latin typeface="Arial Narrow"/>
                <a:cs typeface="Arial Narrow"/>
              </a:rPr>
              <a:t>compelling </a:t>
            </a:r>
            <a:r>
              <a:rPr dirty="0" sz="900" spc="75" b="1">
                <a:solidFill>
                  <a:srgbClr val="FFFFFF"/>
                </a:solidFill>
                <a:latin typeface="Arial Narrow"/>
                <a:cs typeface="Arial Narrow"/>
              </a:rPr>
              <a:t>solutions</a:t>
            </a:r>
            <a:r>
              <a:rPr dirty="0" sz="900" spc="55" b="1">
                <a:solidFill>
                  <a:srgbClr val="FFFFFF"/>
                </a:solidFill>
                <a:latin typeface="Arial Narrow"/>
                <a:cs typeface="Arial Narrow"/>
              </a:rPr>
              <a:t> </a:t>
            </a:r>
            <a:r>
              <a:rPr dirty="0" sz="900" spc="10">
                <a:solidFill>
                  <a:srgbClr val="FFFFFF"/>
                </a:solidFill>
                <a:latin typeface="Microsoft Sans Serif"/>
                <a:cs typeface="Microsoft Sans Serif"/>
              </a:rPr>
              <a:t>through</a:t>
            </a:r>
            <a:r>
              <a:rPr dirty="0" sz="900" spc="25">
                <a:solidFill>
                  <a:srgbClr val="FFFFFF"/>
                </a:solidFill>
                <a:latin typeface="Microsoft Sans Serif"/>
                <a:cs typeface="Microsoft Sans Serif"/>
              </a:rPr>
              <a:t> </a:t>
            </a:r>
            <a:r>
              <a:rPr dirty="0" sz="900" spc="70" b="1">
                <a:solidFill>
                  <a:srgbClr val="FFFFFF"/>
                </a:solidFill>
                <a:latin typeface="Arial Narrow"/>
                <a:cs typeface="Arial Narrow"/>
              </a:rPr>
              <a:t>insight, </a:t>
            </a:r>
            <a:r>
              <a:rPr dirty="0" sz="900" spc="80" b="1">
                <a:solidFill>
                  <a:srgbClr val="FFFFFF"/>
                </a:solidFill>
                <a:latin typeface="Arial Narrow"/>
                <a:cs typeface="Arial Narrow"/>
              </a:rPr>
              <a:t>technology</a:t>
            </a:r>
            <a:r>
              <a:rPr dirty="0" sz="900" spc="55" b="1">
                <a:solidFill>
                  <a:srgbClr val="FFFFFF"/>
                </a:solidFill>
                <a:latin typeface="Arial Narrow"/>
                <a:cs typeface="Arial Narrow"/>
              </a:rPr>
              <a:t> </a:t>
            </a:r>
            <a:r>
              <a:rPr dirty="0" sz="900" spc="-25">
                <a:solidFill>
                  <a:srgbClr val="FFFFFF"/>
                </a:solidFill>
                <a:latin typeface="Microsoft Sans Serif"/>
                <a:cs typeface="Microsoft Sans Serif"/>
              </a:rPr>
              <a:t>and </a:t>
            </a:r>
            <a:r>
              <a:rPr dirty="0" sz="900" spc="85" b="1">
                <a:solidFill>
                  <a:srgbClr val="FFFFFF"/>
                </a:solidFill>
                <a:latin typeface="Arial Narrow"/>
                <a:cs typeface="Arial Narrow"/>
              </a:rPr>
              <a:t>creative</a:t>
            </a:r>
            <a:r>
              <a:rPr dirty="0" sz="900" spc="15" b="1">
                <a:solidFill>
                  <a:srgbClr val="FFFFFF"/>
                </a:solidFill>
                <a:latin typeface="Arial Narrow"/>
                <a:cs typeface="Arial Narrow"/>
              </a:rPr>
              <a:t> </a:t>
            </a:r>
            <a:r>
              <a:rPr dirty="0" sz="900" spc="75" b="1">
                <a:solidFill>
                  <a:srgbClr val="FFFFFF"/>
                </a:solidFill>
                <a:latin typeface="Arial Narrow"/>
                <a:cs typeface="Arial Narrow"/>
              </a:rPr>
              <a:t>thinking</a:t>
            </a:r>
            <a:endParaRPr sz="900">
              <a:latin typeface="Arial Narrow"/>
              <a:cs typeface="Arial Narrow"/>
            </a:endParaRPr>
          </a:p>
        </p:txBody>
      </p:sp>
      <p:sp>
        <p:nvSpPr>
          <p:cNvPr id="25" name="object 25" descr=""/>
          <p:cNvSpPr txBox="1"/>
          <p:nvPr/>
        </p:nvSpPr>
        <p:spPr>
          <a:xfrm>
            <a:off x="302975" y="2893970"/>
            <a:ext cx="1169670" cy="1778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000" spc="110" b="1">
                <a:solidFill>
                  <a:srgbClr val="FFFFFF"/>
                </a:solidFill>
                <a:latin typeface="Arial Narrow"/>
                <a:cs typeface="Arial Narrow"/>
              </a:rPr>
              <a:t>Our</a:t>
            </a:r>
            <a:r>
              <a:rPr dirty="0" sz="1000" spc="10" b="1">
                <a:solidFill>
                  <a:srgbClr val="FFFFFF"/>
                </a:solidFill>
                <a:latin typeface="Arial Narrow"/>
                <a:cs typeface="Arial Narrow"/>
              </a:rPr>
              <a:t> </a:t>
            </a:r>
            <a:r>
              <a:rPr dirty="0" sz="1000" spc="100" b="1">
                <a:solidFill>
                  <a:srgbClr val="FFFFFF"/>
                </a:solidFill>
                <a:latin typeface="Arial Narrow"/>
                <a:cs typeface="Arial Narrow"/>
              </a:rPr>
              <a:t>Current</a:t>
            </a:r>
            <a:r>
              <a:rPr dirty="0" sz="1000" spc="15" b="1">
                <a:solidFill>
                  <a:srgbClr val="FFFFFF"/>
                </a:solidFill>
                <a:latin typeface="Arial Narrow"/>
                <a:cs typeface="Arial Narrow"/>
              </a:rPr>
              <a:t> </a:t>
            </a:r>
            <a:r>
              <a:rPr dirty="0" sz="1000" spc="114" b="1">
                <a:solidFill>
                  <a:srgbClr val="FFFFFF"/>
                </a:solidFill>
                <a:latin typeface="Arial Narrow"/>
                <a:cs typeface="Arial Narrow"/>
              </a:rPr>
              <a:t>&amp;</a:t>
            </a:r>
            <a:r>
              <a:rPr dirty="0" sz="1000" spc="15" b="1">
                <a:solidFill>
                  <a:srgbClr val="FFFFFF"/>
                </a:solidFill>
                <a:latin typeface="Arial Narrow"/>
                <a:cs typeface="Arial Narrow"/>
              </a:rPr>
              <a:t> </a:t>
            </a:r>
            <a:r>
              <a:rPr dirty="0" sz="1000" spc="70" b="1">
                <a:solidFill>
                  <a:srgbClr val="FFFFFF"/>
                </a:solidFill>
                <a:latin typeface="Arial Narrow"/>
                <a:cs typeface="Arial Narrow"/>
              </a:rPr>
              <a:t>Past</a:t>
            </a:r>
            <a:endParaRPr sz="1000">
              <a:latin typeface="Arial Narrow"/>
              <a:cs typeface="Arial Narrow"/>
            </a:endParaRPr>
          </a:p>
        </p:txBody>
      </p:sp>
      <p:sp>
        <p:nvSpPr>
          <p:cNvPr id="26" name="object 26" descr=""/>
          <p:cNvSpPr txBox="1"/>
          <p:nvPr/>
        </p:nvSpPr>
        <p:spPr>
          <a:xfrm>
            <a:off x="6287299" y="354045"/>
            <a:ext cx="793115" cy="1778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000" spc="110" b="1">
                <a:solidFill>
                  <a:srgbClr val="FFFFFF"/>
                </a:solidFill>
                <a:latin typeface="Arial Narrow"/>
                <a:cs typeface="Arial Narrow"/>
              </a:rPr>
              <a:t>Our</a:t>
            </a:r>
            <a:r>
              <a:rPr dirty="0" sz="1000" spc="15" b="1">
                <a:solidFill>
                  <a:srgbClr val="FFFFFF"/>
                </a:solidFill>
                <a:latin typeface="Arial Narrow"/>
                <a:cs typeface="Arial Narrow"/>
              </a:rPr>
              <a:t> </a:t>
            </a:r>
            <a:r>
              <a:rPr dirty="0" sz="1000" spc="65" b="1">
                <a:solidFill>
                  <a:srgbClr val="FFFFFF"/>
                </a:solidFill>
                <a:latin typeface="Arial Narrow"/>
                <a:cs typeface="Arial Narrow"/>
              </a:rPr>
              <a:t>Services</a:t>
            </a:r>
            <a:endParaRPr sz="1000">
              <a:latin typeface="Arial Narrow"/>
              <a:cs typeface="Arial Narrow"/>
            </a:endParaRPr>
          </a:p>
        </p:txBody>
      </p:sp>
      <p:sp>
        <p:nvSpPr>
          <p:cNvPr id="27" name="object 27" descr=""/>
          <p:cNvSpPr txBox="1"/>
          <p:nvPr/>
        </p:nvSpPr>
        <p:spPr>
          <a:xfrm>
            <a:off x="6287299" y="659860"/>
            <a:ext cx="1807210" cy="51308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145415">
              <a:lnSpc>
                <a:spcPct val="100000"/>
              </a:lnSpc>
              <a:spcBef>
                <a:spcPts val="100"/>
              </a:spcBef>
            </a:pPr>
            <a:r>
              <a:rPr dirty="0" sz="800" spc="-10">
                <a:solidFill>
                  <a:srgbClr val="FFFFFF"/>
                </a:solidFill>
                <a:latin typeface="Microsoft Sans Serif"/>
                <a:cs typeface="Microsoft Sans Serif"/>
              </a:rPr>
              <a:t>We</a:t>
            </a:r>
            <a:r>
              <a:rPr dirty="0" sz="800" spc="15">
                <a:solidFill>
                  <a:srgbClr val="FFFFFF"/>
                </a:solidFill>
                <a:latin typeface="Microsoft Sans Serif"/>
                <a:cs typeface="Microsoft Sans Serif"/>
              </a:rPr>
              <a:t> </a:t>
            </a:r>
            <a:r>
              <a:rPr dirty="0" sz="800">
                <a:solidFill>
                  <a:srgbClr val="FFFFFF"/>
                </a:solidFill>
                <a:latin typeface="Microsoft Sans Serif"/>
                <a:cs typeface="Microsoft Sans Serif"/>
              </a:rPr>
              <a:t>drive</a:t>
            </a:r>
            <a:r>
              <a:rPr dirty="0" sz="800" spc="15">
                <a:solidFill>
                  <a:srgbClr val="FFFFFF"/>
                </a:solidFill>
                <a:latin typeface="Microsoft Sans Serif"/>
                <a:cs typeface="Microsoft Sans Serif"/>
              </a:rPr>
              <a:t> </a:t>
            </a:r>
            <a:r>
              <a:rPr dirty="0" sz="800" spc="-20">
                <a:solidFill>
                  <a:srgbClr val="FFFFFF"/>
                </a:solidFill>
                <a:latin typeface="Microsoft Sans Serif"/>
                <a:cs typeface="Microsoft Sans Serif"/>
              </a:rPr>
              <a:t>business</a:t>
            </a:r>
            <a:r>
              <a:rPr dirty="0" sz="800" spc="15">
                <a:solidFill>
                  <a:srgbClr val="FFFFFF"/>
                </a:solidFill>
                <a:latin typeface="Microsoft Sans Serif"/>
                <a:cs typeface="Microsoft Sans Serif"/>
              </a:rPr>
              <a:t> </a:t>
            </a:r>
            <a:r>
              <a:rPr dirty="0" sz="800">
                <a:solidFill>
                  <a:srgbClr val="FFFFFF"/>
                </a:solidFill>
                <a:latin typeface="Microsoft Sans Serif"/>
                <a:cs typeface="Microsoft Sans Serif"/>
              </a:rPr>
              <a:t>results</a:t>
            </a:r>
            <a:r>
              <a:rPr dirty="0" sz="800" spc="15">
                <a:solidFill>
                  <a:srgbClr val="FFFFFF"/>
                </a:solidFill>
                <a:latin typeface="Microsoft Sans Serif"/>
                <a:cs typeface="Microsoft Sans Serif"/>
              </a:rPr>
              <a:t> </a:t>
            </a:r>
            <a:r>
              <a:rPr dirty="0" sz="800" spc="-10">
                <a:solidFill>
                  <a:srgbClr val="FFFFFF"/>
                </a:solidFill>
                <a:latin typeface="Microsoft Sans Serif"/>
                <a:cs typeface="Microsoft Sans Serif"/>
              </a:rPr>
              <a:t>using </a:t>
            </a:r>
            <a:r>
              <a:rPr dirty="0" sz="800">
                <a:solidFill>
                  <a:srgbClr val="FFFFFF"/>
                </a:solidFill>
                <a:latin typeface="Microsoft Sans Serif"/>
                <a:cs typeface="Microsoft Sans Serif"/>
              </a:rPr>
              <a:t>expert</a:t>
            </a:r>
            <a:r>
              <a:rPr dirty="0" sz="800" spc="70">
                <a:solidFill>
                  <a:srgbClr val="FFFFFF"/>
                </a:solidFill>
                <a:latin typeface="Microsoft Sans Serif"/>
                <a:cs typeface="Microsoft Sans Serif"/>
              </a:rPr>
              <a:t> </a:t>
            </a:r>
            <a:r>
              <a:rPr dirty="0" sz="800">
                <a:solidFill>
                  <a:srgbClr val="FFFFFF"/>
                </a:solidFill>
                <a:latin typeface="Microsoft Sans Serif"/>
                <a:cs typeface="Microsoft Sans Serif"/>
              </a:rPr>
              <a:t>digital</a:t>
            </a:r>
            <a:r>
              <a:rPr dirty="0" sz="800" spc="70">
                <a:solidFill>
                  <a:srgbClr val="FFFFFF"/>
                </a:solidFill>
                <a:latin typeface="Microsoft Sans Serif"/>
                <a:cs typeface="Microsoft Sans Serif"/>
              </a:rPr>
              <a:t> </a:t>
            </a:r>
            <a:r>
              <a:rPr dirty="0" sz="800">
                <a:solidFill>
                  <a:srgbClr val="FFFFFF"/>
                </a:solidFill>
                <a:latin typeface="Microsoft Sans Serif"/>
                <a:cs typeface="Microsoft Sans Serif"/>
              </a:rPr>
              <a:t>&amp;</a:t>
            </a:r>
            <a:r>
              <a:rPr dirty="0" sz="800" spc="70">
                <a:solidFill>
                  <a:srgbClr val="FFFFFF"/>
                </a:solidFill>
                <a:latin typeface="Microsoft Sans Serif"/>
                <a:cs typeface="Microsoft Sans Serif"/>
              </a:rPr>
              <a:t> </a:t>
            </a:r>
            <a:r>
              <a:rPr dirty="0" sz="800">
                <a:solidFill>
                  <a:srgbClr val="FFFFFF"/>
                </a:solidFill>
                <a:latin typeface="Microsoft Sans Serif"/>
                <a:cs typeface="Microsoft Sans Serif"/>
              </a:rPr>
              <a:t>advertising</a:t>
            </a:r>
            <a:r>
              <a:rPr dirty="0" sz="800" spc="70">
                <a:solidFill>
                  <a:srgbClr val="FFFFFF"/>
                </a:solidFill>
                <a:latin typeface="Microsoft Sans Serif"/>
                <a:cs typeface="Microsoft Sans Serif"/>
              </a:rPr>
              <a:t> </a:t>
            </a:r>
            <a:r>
              <a:rPr dirty="0" sz="800" spc="-10">
                <a:solidFill>
                  <a:srgbClr val="FFFFFF"/>
                </a:solidFill>
                <a:latin typeface="Microsoft Sans Serif"/>
                <a:cs typeface="Microsoft Sans Serif"/>
              </a:rPr>
              <a:t>services</a:t>
            </a:r>
            <a:endParaRPr sz="800">
              <a:latin typeface="Microsoft Sans Serif"/>
              <a:cs typeface="Microsoft Sans Serif"/>
            </a:endParaRPr>
          </a:p>
          <a:p>
            <a:pPr marL="12700" marR="5080">
              <a:lnSpc>
                <a:spcPct val="100000"/>
              </a:lnSpc>
            </a:pPr>
            <a:r>
              <a:rPr dirty="0" sz="800">
                <a:solidFill>
                  <a:srgbClr val="FFFFFF"/>
                </a:solidFill>
                <a:latin typeface="Microsoft Sans Serif"/>
                <a:cs typeface="Microsoft Sans Serif"/>
              </a:rPr>
              <a:t>and</a:t>
            </a:r>
            <a:r>
              <a:rPr dirty="0" sz="800" spc="10">
                <a:solidFill>
                  <a:srgbClr val="FFFFFF"/>
                </a:solidFill>
                <a:latin typeface="Microsoft Sans Serif"/>
                <a:cs typeface="Microsoft Sans Serif"/>
              </a:rPr>
              <a:t> repeatable</a:t>
            </a:r>
            <a:r>
              <a:rPr dirty="0" sz="800" spc="20">
                <a:solidFill>
                  <a:srgbClr val="FFFFFF"/>
                </a:solidFill>
                <a:latin typeface="Microsoft Sans Serif"/>
                <a:cs typeface="Microsoft Sans Serif"/>
              </a:rPr>
              <a:t> </a:t>
            </a:r>
            <a:r>
              <a:rPr dirty="0" sz="800" spc="10">
                <a:solidFill>
                  <a:srgbClr val="FFFFFF"/>
                </a:solidFill>
                <a:latin typeface="Microsoft Sans Serif"/>
                <a:cs typeface="Microsoft Sans Serif"/>
              </a:rPr>
              <a:t>methodology</a:t>
            </a:r>
            <a:r>
              <a:rPr dirty="0" sz="800" spc="20">
                <a:solidFill>
                  <a:srgbClr val="FFFFFF"/>
                </a:solidFill>
                <a:latin typeface="Microsoft Sans Serif"/>
                <a:cs typeface="Microsoft Sans Serif"/>
              </a:rPr>
              <a:t> </a:t>
            </a:r>
            <a:r>
              <a:rPr dirty="0" sz="800" spc="10">
                <a:solidFill>
                  <a:srgbClr val="FFFFFF"/>
                </a:solidFill>
                <a:latin typeface="Microsoft Sans Serif"/>
                <a:cs typeface="Microsoft Sans Serif"/>
              </a:rPr>
              <a:t>to</a:t>
            </a:r>
            <a:r>
              <a:rPr dirty="0" sz="800" spc="20">
                <a:solidFill>
                  <a:srgbClr val="FFFFFF"/>
                </a:solidFill>
                <a:latin typeface="Microsoft Sans Serif"/>
                <a:cs typeface="Microsoft Sans Serif"/>
              </a:rPr>
              <a:t> </a:t>
            </a:r>
            <a:r>
              <a:rPr dirty="0" sz="800" spc="-20">
                <a:solidFill>
                  <a:srgbClr val="FFFFFF"/>
                </a:solidFill>
                <a:latin typeface="Microsoft Sans Serif"/>
                <a:cs typeface="Microsoft Sans Serif"/>
              </a:rPr>
              <a:t>power</a:t>
            </a:r>
            <a:r>
              <a:rPr dirty="0" sz="800">
                <a:solidFill>
                  <a:srgbClr val="FFFFFF"/>
                </a:solidFill>
                <a:latin typeface="Microsoft Sans Serif"/>
                <a:cs typeface="Microsoft Sans Serif"/>
              </a:rPr>
              <a:t> your</a:t>
            </a:r>
            <a:r>
              <a:rPr dirty="0" sz="800" spc="30">
                <a:solidFill>
                  <a:srgbClr val="FFFFFF"/>
                </a:solidFill>
                <a:latin typeface="Microsoft Sans Serif"/>
                <a:cs typeface="Microsoft Sans Serif"/>
              </a:rPr>
              <a:t> </a:t>
            </a:r>
            <a:r>
              <a:rPr dirty="0" sz="800" spc="-10">
                <a:solidFill>
                  <a:srgbClr val="FFFFFF"/>
                </a:solidFill>
                <a:latin typeface="Microsoft Sans Serif"/>
                <a:cs typeface="Microsoft Sans Serif"/>
              </a:rPr>
              <a:t>brand.</a:t>
            </a:r>
            <a:endParaRPr sz="800">
              <a:latin typeface="Microsoft Sans Serif"/>
              <a:cs typeface="Microsoft Sans Serif"/>
            </a:endParaRPr>
          </a:p>
        </p:txBody>
      </p:sp>
      <p:sp>
        <p:nvSpPr>
          <p:cNvPr id="28" name="object 28" descr=""/>
          <p:cNvSpPr txBox="1"/>
          <p:nvPr/>
        </p:nvSpPr>
        <p:spPr>
          <a:xfrm>
            <a:off x="6417889" y="1208500"/>
            <a:ext cx="1863725" cy="1122680"/>
          </a:xfrm>
          <a:prstGeom prst="rect">
            <a:avLst/>
          </a:prstGeom>
        </p:spPr>
        <p:txBody>
          <a:bodyPr wrap="square" lIns="0" tIns="73660" rIns="0" bIns="0" rtlCol="0" vert="horz">
            <a:spAutoFit/>
          </a:bodyPr>
          <a:lstStyle/>
          <a:p>
            <a:pPr marL="212090" indent="-199390">
              <a:lnSpc>
                <a:spcPct val="100000"/>
              </a:lnSpc>
              <a:spcBef>
                <a:spcPts val="580"/>
              </a:spcBef>
              <a:buChar char="-"/>
              <a:tabLst>
                <a:tab pos="212090" algn="l"/>
              </a:tabLst>
            </a:pPr>
            <a:r>
              <a:rPr dirty="0" sz="800" spc="75" b="1">
                <a:solidFill>
                  <a:srgbClr val="FFFFFF"/>
                </a:solidFill>
                <a:latin typeface="Arial Narrow"/>
                <a:cs typeface="Arial Narrow"/>
              </a:rPr>
              <a:t>Creative</a:t>
            </a:r>
            <a:r>
              <a:rPr dirty="0" sz="800" spc="15" b="1">
                <a:solidFill>
                  <a:srgbClr val="FFFFFF"/>
                </a:solidFill>
                <a:latin typeface="Arial Narrow"/>
                <a:cs typeface="Arial Narrow"/>
              </a:rPr>
              <a:t> </a:t>
            </a:r>
            <a:r>
              <a:rPr dirty="0" sz="800" spc="160" b="1">
                <a:solidFill>
                  <a:srgbClr val="FFFFFF"/>
                </a:solidFill>
                <a:latin typeface="Arial Narrow"/>
                <a:cs typeface="Arial Narrow"/>
              </a:rPr>
              <a:t>/</a:t>
            </a:r>
            <a:r>
              <a:rPr dirty="0" sz="800" spc="20" b="1">
                <a:solidFill>
                  <a:srgbClr val="FFFFFF"/>
                </a:solidFill>
                <a:latin typeface="Arial Narrow"/>
                <a:cs typeface="Arial Narrow"/>
              </a:rPr>
              <a:t> </a:t>
            </a:r>
            <a:r>
              <a:rPr dirty="0" sz="800" spc="60" b="1">
                <a:solidFill>
                  <a:srgbClr val="FFFFFF"/>
                </a:solidFill>
                <a:latin typeface="Arial Narrow"/>
                <a:cs typeface="Arial Narrow"/>
              </a:rPr>
              <a:t>Advertising</a:t>
            </a:r>
            <a:endParaRPr sz="800">
              <a:latin typeface="Arial Narrow"/>
              <a:cs typeface="Arial Narrow"/>
            </a:endParaRPr>
          </a:p>
          <a:p>
            <a:pPr marL="212090" indent="-199390">
              <a:lnSpc>
                <a:spcPct val="100000"/>
              </a:lnSpc>
              <a:spcBef>
                <a:spcPts val="480"/>
              </a:spcBef>
              <a:buChar char="-"/>
              <a:tabLst>
                <a:tab pos="212090" algn="l"/>
              </a:tabLst>
            </a:pPr>
            <a:r>
              <a:rPr dirty="0" sz="800" spc="75" b="1">
                <a:solidFill>
                  <a:srgbClr val="FFFFFF"/>
                </a:solidFill>
                <a:latin typeface="Arial Narrow"/>
                <a:cs typeface="Arial Narrow"/>
              </a:rPr>
              <a:t>Digital</a:t>
            </a:r>
            <a:r>
              <a:rPr dirty="0" sz="800" spc="10" b="1">
                <a:solidFill>
                  <a:srgbClr val="FFFFFF"/>
                </a:solidFill>
                <a:latin typeface="Arial Narrow"/>
                <a:cs typeface="Arial Narrow"/>
              </a:rPr>
              <a:t> </a:t>
            </a:r>
            <a:r>
              <a:rPr dirty="0" sz="800" spc="80" b="1">
                <a:solidFill>
                  <a:srgbClr val="FFFFFF"/>
                </a:solidFill>
                <a:latin typeface="Arial Narrow"/>
                <a:cs typeface="Arial Narrow"/>
              </a:rPr>
              <a:t>Marketing</a:t>
            </a:r>
            <a:endParaRPr sz="800">
              <a:latin typeface="Arial Narrow"/>
              <a:cs typeface="Arial Narrow"/>
            </a:endParaRPr>
          </a:p>
          <a:p>
            <a:pPr marL="212090" indent="-199390">
              <a:lnSpc>
                <a:spcPct val="100000"/>
              </a:lnSpc>
              <a:spcBef>
                <a:spcPts val="480"/>
              </a:spcBef>
              <a:buChar char="-"/>
              <a:tabLst>
                <a:tab pos="212090" algn="l"/>
              </a:tabLst>
            </a:pPr>
            <a:r>
              <a:rPr dirty="0" sz="800" spc="65" b="1">
                <a:solidFill>
                  <a:srgbClr val="FFFFFF"/>
                </a:solidFill>
                <a:latin typeface="Arial Narrow"/>
                <a:cs typeface="Arial Narrow"/>
              </a:rPr>
              <a:t>Digital,</a:t>
            </a:r>
            <a:r>
              <a:rPr dirty="0" sz="800" spc="25" b="1">
                <a:solidFill>
                  <a:srgbClr val="FFFFFF"/>
                </a:solidFill>
                <a:latin typeface="Arial Narrow"/>
                <a:cs typeface="Arial Narrow"/>
              </a:rPr>
              <a:t> </a:t>
            </a:r>
            <a:r>
              <a:rPr dirty="0" sz="800" spc="70" b="1">
                <a:solidFill>
                  <a:srgbClr val="FFFFFF"/>
                </a:solidFill>
                <a:latin typeface="Arial Narrow"/>
                <a:cs typeface="Arial Narrow"/>
              </a:rPr>
              <a:t>Brand</a:t>
            </a:r>
            <a:r>
              <a:rPr dirty="0" sz="800" spc="25" b="1">
                <a:solidFill>
                  <a:srgbClr val="FFFFFF"/>
                </a:solidFill>
                <a:latin typeface="Arial Narrow"/>
                <a:cs typeface="Arial Narrow"/>
              </a:rPr>
              <a:t> </a:t>
            </a:r>
            <a:r>
              <a:rPr dirty="0" sz="800" spc="85" b="1">
                <a:solidFill>
                  <a:srgbClr val="FFFFFF"/>
                </a:solidFill>
                <a:latin typeface="Arial Narrow"/>
                <a:cs typeface="Arial Narrow"/>
              </a:rPr>
              <a:t>&amp;</a:t>
            </a:r>
            <a:r>
              <a:rPr dirty="0" sz="800" spc="25" b="1">
                <a:solidFill>
                  <a:srgbClr val="FFFFFF"/>
                </a:solidFill>
                <a:latin typeface="Arial Narrow"/>
                <a:cs typeface="Arial Narrow"/>
              </a:rPr>
              <a:t> </a:t>
            </a:r>
            <a:r>
              <a:rPr dirty="0" sz="800" spc="75" b="1">
                <a:solidFill>
                  <a:srgbClr val="FFFFFF"/>
                </a:solidFill>
                <a:latin typeface="Arial Narrow"/>
                <a:cs typeface="Arial Narrow"/>
              </a:rPr>
              <a:t>Creative</a:t>
            </a:r>
            <a:r>
              <a:rPr dirty="0" sz="800" spc="25" b="1">
                <a:solidFill>
                  <a:srgbClr val="FFFFFF"/>
                </a:solidFill>
                <a:latin typeface="Arial Narrow"/>
                <a:cs typeface="Arial Narrow"/>
              </a:rPr>
              <a:t> </a:t>
            </a:r>
            <a:r>
              <a:rPr dirty="0" sz="800" spc="70" b="1">
                <a:solidFill>
                  <a:srgbClr val="FFFFFF"/>
                </a:solidFill>
                <a:latin typeface="Arial Narrow"/>
                <a:cs typeface="Arial Narrow"/>
              </a:rPr>
              <a:t>Strategy</a:t>
            </a:r>
            <a:endParaRPr sz="800">
              <a:latin typeface="Arial Narrow"/>
              <a:cs typeface="Arial Narrow"/>
            </a:endParaRPr>
          </a:p>
          <a:p>
            <a:pPr marL="212090" marR="223520" indent="-200025">
              <a:lnSpc>
                <a:spcPct val="150000"/>
              </a:lnSpc>
              <a:buChar char="-"/>
              <a:tabLst>
                <a:tab pos="212090" algn="l"/>
              </a:tabLst>
            </a:pPr>
            <a:r>
              <a:rPr dirty="0" sz="800" spc="65" b="1">
                <a:solidFill>
                  <a:srgbClr val="FFFFFF"/>
                </a:solidFill>
                <a:latin typeface="Arial Narrow"/>
                <a:cs typeface="Arial Narrow"/>
              </a:rPr>
              <a:t>Production:</a:t>
            </a:r>
            <a:r>
              <a:rPr dirty="0" sz="800" spc="30" b="1">
                <a:solidFill>
                  <a:srgbClr val="FFFFFF"/>
                </a:solidFill>
                <a:latin typeface="Arial Narrow"/>
                <a:cs typeface="Arial Narrow"/>
              </a:rPr>
              <a:t> </a:t>
            </a:r>
            <a:r>
              <a:rPr dirty="0" sz="800" spc="55" b="1">
                <a:solidFill>
                  <a:srgbClr val="FFFFFF"/>
                </a:solidFill>
                <a:latin typeface="Arial Narrow"/>
                <a:cs typeface="Arial Narrow"/>
              </a:rPr>
              <a:t>Audio,</a:t>
            </a:r>
            <a:r>
              <a:rPr dirty="0" sz="800" spc="30" b="1">
                <a:solidFill>
                  <a:srgbClr val="FFFFFF"/>
                </a:solidFill>
                <a:latin typeface="Arial Narrow"/>
                <a:cs typeface="Arial Narrow"/>
              </a:rPr>
              <a:t> </a:t>
            </a:r>
            <a:r>
              <a:rPr dirty="0" sz="800" spc="65" b="1">
                <a:solidFill>
                  <a:srgbClr val="FFFFFF"/>
                </a:solidFill>
                <a:latin typeface="Arial Narrow"/>
                <a:cs typeface="Arial Narrow"/>
              </a:rPr>
              <a:t>Visual</a:t>
            </a:r>
            <a:r>
              <a:rPr dirty="0" sz="800" spc="30" b="1">
                <a:solidFill>
                  <a:srgbClr val="FFFFFF"/>
                </a:solidFill>
                <a:latin typeface="Arial Narrow"/>
                <a:cs typeface="Arial Narrow"/>
              </a:rPr>
              <a:t> </a:t>
            </a:r>
            <a:r>
              <a:rPr dirty="0" sz="800" spc="50" b="1">
                <a:solidFill>
                  <a:srgbClr val="FFFFFF"/>
                </a:solidFill>
                <a:latin typeface="Arial Narrow"/>
                <a:cs typeface="Arial Narrow"/>
              </a:rPr>
              <a:t>and </a:t>
            </a:r>
            <a:r>
              <a:rPr dirty="0" sz="800" spc="65" b="1">
                <a:solidFill>
                  <a:srgbClr val="FFFFFF"/>
                </a:solidFill>
                <a:latin typeface="Arial Narrow"/>
                <a:cs typeface="Arial Narrow"/>
              </a:rPr>
              <a:t>Branding/Merchandising</a:t>
            </a:r>
            <a:endParaRPr sz="800">
              <a:latin typeface="Arial Narrow"/>
              <a:cs typeface="Arial Narrow"/>
            </a:endParaRPr>
          </a:p>
          <a:p>
            <a:pPr marL="212090" indent="-199390">
              <a:lnSpc>
                <a:spcPct val="100000"/>
              </a:lnSpc>
              <a:spcBef>
                <a:spcPts val="480"/>
              </a:spcBef>
              <a:buChar char="-"/>
              <a:tabLst>
                <a:tab pos="212090" algn="l"/>
              </a:tabLst>
            </a:pPr>
            <a:r>
              <a:rPr dirty="0" sz="800" spc="80" b="1">
                <a:solidFill>
                  <a:srgbClr val="FFFFFF"/>
                </a:solidFill>
                <a:latin typeface="Arial Narrow"/>
                <a:cs typeface="Arial Narrow"/>
              </a:rPr>
              <a:t>Website</a:t>
            </a:r>
            <a:r>
              <a:rPr dirty="0" sz="800" spc="20" b="1">
                <a:solidFill>
                  <a:srgbClr val="FFFFFF"/>
                </a:solidFill>
                <a:latin typeface="Arial Narrow"/>
                <a:cs typeface="Arial Narrow"/>
              </a:rPr>
              <a:t> </a:t>
            </a:r>
            <a:r>
              <a:rPr dirty="0" sz="800" spc="85" b="1">
                <a:solidFill>
                  <a:srgbClr val="FFFFFF"/>
                </a:solidFill>
                <a:latin typeface="Arial Narrow"/>
                <a:cs typeface="Arial Narrow"/>
              </a:rPr>
              <a:t>&amp;</a:t>
            </a:r>
            <a:r>
              <a:rPr dirty="0" sz="800" spc="20" b="1">
                <a:solidFill>
                  <a:srgbClr val="FFFFFF"/>
                </a:solidFill>
                <a:latin typeface="Arial Narrow"/>
                <a:cs typeface="Arial Narrow"/>
              </a:rPr>
              <a:t> </a:t>
            </a:r>
            <a:r>
              <a:rPr dirty="0" sz="800" spc="60" b="1">
                <a:solidFill>
                  <a:srgbClr val="FFFFFF"/>
                </a:solidFill>
                <a:latin typeface="Arial Narrow"/>
                <a:cs typeface="Arial Narrow"/>
              </a:rPr>
              <a:t>Systems</a:t>
            </a:r>
            <a:r>
              <a:rPr dirty="0" sz="800" spc="20" b="1">
                <a:solidFill>
                  <a:srgbClr val="FFFFFF"/>
                </a:solidFill>
                <a:latin typeface="Arial Narrow"/>
                <a:cs typeface="Arial Narrow"/>
              </a:rPr>
              <a:t> </a:t>
            </a:r>
            <a:r>
              <a:rPr dirty="0" sz="800" spc="80" b="1">
                <a:solidFill>
                  <a:srgbClr val="FFFFFF"/>
                </a:solidFill>
                <a:latin typeface="Arial Narrow"/>
                <a:cs typeface="Arial Narrow"/>
              </a:rPr>
              <a:t>development</a:t>
            </a:r>
            <a:endParaRPr sz="800">
              <a:latin typeface="Arial Narrow"/>
              <a:cs typeface="Arial Narrow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/>
          <p:nvPr/>
        </p:nvSpPr>
        <p:spPr>
          <a:xfrm>
            <a:off x="0" y="0"/>
            <a:ext cx="9144000" cy="5143500"/>
          </a:xfrm>
          <a:custGeom>
            <a:avLst/>
            <a:gdLst/>
            <a:ahLst/>
            <a:cxnLst/>
            <a:rect l="l" t="t" r="r" b="b"/>
            <a:pathLst>
              <a:path w="9144000" h="5143500">
                <a:moveTo>
                  <a:pt x="9143999" y="5143499"/>
                </a:moveTo>
                <a:lnTo>
                  <a:pt x="0" y="5143499"/>
                </a:lnTo>
                <a:lnTo>
                  <a:pt x="0" y="0"/>
                </a:lnTo>
                <a:lnTo>
                  <a:pt x="9143999" y="0"/>
                </a:lnTo>
                <a:lnTo>
                  <a:pt x="9143999" y="5143499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712512" y="1180915"/>
            <a:ext cx="5718973" cy="2883685"/>
          </a:xfrm>
          <a:prstGeom prst="rect">
            <a:avLst/>
          </a:prstGeom>
        </p:spPr>
      </p:pic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3901325" y="838065"/>
            <a:ext cx="3371215" cy="50292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000" spc="145">
                <a:solidFill>
                  <a:srgbClr val="FFFFFF"/>
                </a:solidFill>
                <a:latin typeface="Arial Narrow"/>
                <a:cs typeface="Arial Narrow"/>
              </a:rPr>
              <a:t>Franc</a:t>
            </a:r>
            <a:r>
              <a:rPr dirty="0" sz="2000" spc="25">
                <a:solidFill>
                  <a:srgbClr val="FFFFFF"/>
                </a:solidFill>
                <a:latin typeface="Arial Narrow"/>
                <a:cs typeface="Arial Narrow"/>
              </a:rPr>
              <a:t> </a:t>
            </a:r>
            <a:r>
              <a:rPr dirty="0" sz="2000" spc="-20" b="0">
                <a:solidFill>
                  <a:srgbClr val="FFFFFF"/>
                </a:solidFill>
                <a:latin typeface="Microsoft Sans Serif"/>
                <a:cs typeface="Microsoft Sans Serif"/>
              </a:rPr>
              <a:t>Kabu</a:t>
            </a:r>
            <a:endParaRPr sz="2000">
              <a:latin typeface="Microsoft Sans Serif"/>
              <a:cs typeface="Microsoft Sans Serif"/>
            </a:endParaRPr>
          </a:p>
          <a:p>
            <a:pPr marL="45720">
              <a:lnSpc>
                <a:spcPct val="100000"/>
              </a:lnSpc>
              <a:spcBef>
                <a:spcPts val="35"/>
              </a:spcBef>
            </a:pPr>
            <a:r>
              <a:rPr dirty="0" sz="1100" spc="105">
                <a:solidFill>
                  <a:srgbClr val="11E0EB"/>
                </a:solidFill>
                <a:latin typeface="Arial Narrow"/>
                <a:cs typeface="Arial Narrow"/>
              </a:rPr>
              <a:t>Digital</a:t>
            </a:r>
            <a:r>
              <a:rPr dirty="0" sz="1100" spc="60">
                <a:solidFill>
                  <a:srgbClr val="11E0EB"/>
                </a:solidFill>
                <a:latin typeface="Arial Narrow"/>
                <a:cs typeface="Arial Narrow"/>
              </a:rPr>
              <a:t> </a:t>
            </a:r>
            <a:r>
              <a:rPr dirty="0" sz="1100" spc="120">
                <a:solidFill>
                  <a:srgbClr val="11E0EB"/>
                </a:solidFill>
                <a:latin typeface="Arial Narrow"/>
                <a:cs typeface="Arial Narrow"/>
              </a:rPr>
              <a:t>&amp;</a:t>
            </a:r>
            <a:r>
              <a:rPr dirty="0" sz="1100" spc="60">
                <a:solidFill>
                  <a:srgbClr val="11E0EB"/>
                </a:solidFill>
                <a:latin typeface="Arial Narrow"/>
                <a:cs typeface="Arial Narrow"/>
              </a:rPr>
              <a:t> </a:t>
            </a:r>
            <a:r>
              <a:rPr dirty="0" sz="1100" spc="90">
                <a:solidFill>
                  <a:srgbClr val="11E0EB"/>
                </a:solidFill>
                <a:latin typeface="Arial Narrow"/>
                <a:cs typeface="Arial Narrow"/>
              </a:rPr>
              <a:t>Technology</a:t>
            </a:r>
            <a:r>
              <a:rPr dirty="0" sz="1100" spc="60">
                <a:solidFill>
                  <a:srgbClr val="11E0EB"/>
                </a:solidFill>
                <a:latin typeface="Arial Narrow"/>
                <a:cs typeface="Arial Narrow"/>
              </a:rPr>
              <a:t> </a:t>
            </a:r>
            <a:r>
              <a:rPr dirty="0" sz="1100" spc="90">
                <a:solidFill>
                  <a:srgbClr val="11E0EB"/>
                </a:solidFill>
                <a:latin typeface="Arial Narrow"/>
                <a:cs typeface="Arial Narrow"/>
              </a:rPr>
              <a:t>Director</a:t>
            </a:r>
            <a:r>
              <a:rPr dirty="0" sz="1100" spc="90" b="0">
                <a:solidFill>
                  <a:srgbClr val="11E0EB"/>
                </a:solidFill>
                <a:latin typeface="Microsoft Sans Serif"/>
                <a:cs typeface="Microsoft Sans Serif"/>
              </a:rPr>
              <a:t>,</a:t>
            </a:r>
            <a:r>
              <a:rPr dirty="0" sz="1100" spc="5" b="0">
                <a:solidFill>
                  <a:srgbClr val="11E0EB"/>
                </a:solidFill>
                <a:latin typeface="Microsoft Sans Serif"/>
                <a:cs typeface="Microsoft Sans Serif"/>
              </a:rPr>
              <a:t> </a:t>
            </a:r>
            <a:r>
              <a:rPr dirty="0" sz="1100" spc="-10" b="0">
                <a:solidFill>
                  <a:srgbClr val="11E0EB"/>
                </a:solidFill>
                <a:latin typeface="Microsoft Sans Serif"/>
                <a:cs typeface="Microsoft Sans Serif"/>
              </a:rPr>
              <a:t>The</a:t>
            </a:r>
            <a:r>
              <a:rPr dirty="0" sz="1100" spc="10" b="0">
                <a:solidFill>
                  <a:srgbClr val="11E0EB"/>
                </a:solidFill>
                <a:latin typeface="Microsoft Sans Serif"/>
                <a:cs typeface="Microsoft Sans Serif"/>
              </a:rPr>
              <a:t> </a:t>
            </a:r>
            <a:r>
              <a:rPr dirty="0" sz="1100" b="0">
                <a:solidFill>
                  <a:srgbClr val="11E0EB"/>
                </a:solidFill>
                <a:latin typeface="Microsoft Sans Serif"/>
                <a:cs typeface="Microsoft Sans Serif"/>
              </a:rPr>
              <a:t>Digital</a:t>
            </a:r>
            <a:r>
              <a:rPr dirty="0" sz="1100" spc="5" b="0">
                <a:solidFill>
                  <a:srgbClr val="11E0EB"/>
                </a:solidFill>
                <a:latin typeface="Microsoft Sans Serif"/>
                <a:cs typeface="Microsoft Sans Serif"/>
              </a:rPr>
              <a:t> </a:t>
            </a:r>
            <a:r>
              <a:rPr dirty="0" sz="1100" spc="-10" b="0">
                <a:solidFill>
                  <a:srgbClr val="11E0EB"/>
                </a:solidFill>
                <a:latin typeface="Microsoft Sans Serif"/>
                <a:cs typeface="Microsoft Sans Serif"/>
              </a:rPr>
              <a:t>Monkeys</a:t>
            </a:r>
            <a:endParaRPr sz="1100">
              <a:latin typeface="Microsoft Sans Serif"/>
              <a:cs typeface="Microsoft Sans Serif"/>
            </a:endParaRPr>
          </a:p>
        </p:txBody>
      </p:sp>
      <p:pic>
        <p:nvPicPr>
          <p:cNvPr id="5" name="object 5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7911200" y="258423"/>
            <a:ext cx="966274" cy="359224"/>
          </a:xfrm>
          <a:prstGeom prst="rect">
            <a:avLst/>
          </a:prstGeom>
        </p:spPr>
      </p:pic>
      <p:grpSp>
        <p:nvGrpSpPr>
          <p:cNvPr id="6" name="object 6" descr=""/>
          <p:cNvGrpSpPr/>
          <p:nvPr/>
        </p:nvGrpSpPr>
        <p:grpSpPr>
          <a:xfrm>
            <a:off x="257175" y="501774"/>
            <a:ext cx="8081009" cy="4140200"/>
            <a:chOff x="257175" y="501774"/>
            <a:chExt cx="8081009" cy="4140200"/>
          </a:xfrm>
        </p:grpSpPr>
        <p:pic>
          <p:nvPicPr>
            <p:cNvPr id="7" name="object 7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382948" y="1573150"/>
              <a:ext cx="4954726" cy="86850"/>
            </a:xfrm>
            <a:prstGeom prst="rect">
              <a:avLst/>
            </a:prstGeom>
          </p:spPr>
        </p:pic>
        <p:pic>
          <p:nvPicPr>
            <p:cNvPr id="8" name="object 8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57175" y="501774"/>
              <a:ext cx="3078149" cy="4139950"/>
            </a:xfrm>
            <a:prstGeom prst="rect">
              <a:avLst/>
            </a:prstGeom>
          </p:spPr>
        </p:pic>
      </p:grpSp>
      <p:sp>
        <p:nvSpPr>
          <p:cNvPr id="9" name="object 9" descr=""/>
          <p:cNvSpPr txBox="1">
            <a:spLocks noGrp="1"/>
          </p:cNvSpPr>
          <p:nvPr>
            <p:ph type="body" idx="1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 marR="140970">
              <a:lnSpc>
                <a:spcPct val="114999"/>
              </a:lnSpc>
              <a:spcBef>
                <a:spcPts val="100"/>
              </a:spcBef>
            </a:pPr>
            <a:r>
              <a:rPr dirty="0" spc="-20"/>
              <a:t>Franc</a:t>
            </a:r>
            <a:r>
              <a:rPr dirty="0" spc="30"/>
              <a:t> </a:t>
            </a:r>
            <a:r>
              <a:rPr dirty="0"/>
              <a:t>Kabu</a:t>
            </a:r>
            <a:r>
              <a:rPr dirty="0" spc="30"/>
              <a:t> </a:t>
            </a:r>
            <a:r>
              <a:rPr dirty="0" spc="-10"/>
              <a:t>is</a:t>
            </a:r>
            <a:r>
              <a:rPr dirty="0" spc="30"/>
              <a:t> </a:t>
            </a:r>
            <a:r>
              <a:rPr dirty="0" spc="-30"/>
              <a:t>a</a:t>
            </a:r>
            <a:r>
              <a:rPr dirty="0" spc="30"/>
              <a:t> </a:t>
            </a:r>
            <a:r>
              <a:rPr dirty="0"/>
              <a:t>digital</a:t>
            </a:r>
            <a:r>
              <a:rPr dirty="0" spc="30"/>
              <a:t> </a:t>
            </a:r>
            <a:r>
              <a:rPr dirty="0"/>
              <a:t>marketing</a:t>
            </a:r>
            <a:r>
              <a:rPr dirty="0" spc="30"/>
              <a:t> </a:t>
            </a:r>
            <a:r>
              <a:rPr dirty="0"/>
              <a:t>and</a:t>
            </a:r>
            <a:r>
              <a:rPr dirty="0" spc="30"/>
              <a:t> </a:t>
            </a:r>
            <a:r>
              <a:rPr dirty="0"/>
              <a:t>media</a:t>
            </a:r>
            <a:r>
              <a:rPr dirty="0" spc="30"/>
              <a:t> </a:t>
            </a:r>
            <a:r>
              <a:rPr dirty="0"/>
              <a:t>professional</a:t>
            </a:r>
            <a:r>
              <a:rPr dirty="0" spc="30"/>
              <a:t> </a:t>
            </a:r>
            <a:r>
              <a:rPr dirty="0"/>
              <a:t>with</a:t>
            </a:r>
            <a:r>
              <a:rPr dirty="0" spc="30"/>
              <a:t> </a:t>
            </a:r>
            <a:r>
              <a:rPr dirty="0"/>
              <a:t>over</a:t>
            </a:r>
            <a:r>
              <a:rPr dirty="0" spc="30"/>
              <a:t> </a:t>
            </a:r>
            <a:r>
              <a:rPr dirty="0"/>
              <a:t>13</a:t>
            </a:r>
            <a:r>
              <a:rPr dirty="0" spc="30"/>
              <a:t> </a:t>
            </a:r>
            <a:r>
              <a:rPr dirty="0"/>
              <a:t>years</a:t>
            </a:r>
            <a:r>
              <a:rPr dirty="0" spc="30"/>
              <a:t> </a:t>
            </a:r>
            <a:r>
              <a:rPr dirty="0"/>
              <a:t>experience.</a:t>
            </a:r>
            <a:r>
              <a:rPr dirty="0" spc="30"/>
              <a:t> </a:t>
            </a:r>
            <a:r>
              <a:rPr dirty="0" spc="-25"/>
              <a:t>His</a:t>
            </a:r>
            <a:r>
              <a:rPr dirty="0" spc="500"/>
              <a:t> </a:t>
            </a:r>
            <a:r>
              <a:rPr dirty="0"/>
              <a:t>experience</a:t>
            </a:r>
            <a:r>
              <a:rPr dirty="0" spc="45"/>
              <a:t> </a:t>
            </a:r>
            <a:r>
              <a:rPr dirty="0" spc="-10"/>
              <a:t>spans</a:t>
            </a:r>
            <a:r>
              <a:rPr dirty="0" spc="45"/>
              <a:t> </a:t>
            </a:r>
            <a:r>
              <a:rPr dirty="0" spc="-10"/>
              <a:t>across</a:t>
            </a:r>
            <a:r>
              <a:rPr dirty="0" spc="50"/>
              <a:t> </a:t>
            </a:r>
            <a:r>
              <a:rPr dirty="0"/>
              <a:t>data</a:t>
            </a:r>
            <a:r>
              <a:rPr dirty="0" spc="45"/>
              <a:t> </a:t>
            </a:r>
            <a:r>
              <a:rPr dirty="0" spc="-20"/>
              <a:t>analysis,</a:t>
            </a:r>
            <a:r>
              <a:rPr dirty="0" spc="45"/>
              <a:t> </a:t>
            </a:r>
            <a:r>
              <a:rPr dirty="0"/>
              <a:t>strategic</a:t>
            </a:r>
            <a:r>
              <a:rPr dirty="0" spc="50"/>
              <a:t> </a:t>
            </a:r>
            <a:r>
              <a:rPr dirty="0"/>
              <a:t>media</a:t>
            </a:r>
            <a:r>
              <a:rPr dirty="0" spc="45"/>
              <a:t> </a:t>
            </a:r>
            <a:r>
              <a:rPr dirty="0"/>
              <a:t>planning,</a:t>
            </a:r>
            <a:r>
              <a:rPr dirty="0" spc="45"/>
              <a:t> </a:t>
            </a:r>
            <a:r>
              <a:rPr dirty="0"/>
              <a:t>project</a:t>
            </a:r>
            <a:r>
              <a:rPr dirty="0" spc="50"/>
              <a:t> </a:t>
            </a:r>
            <a:r>
              <a:rPr dirty="0" spc="-10"/>
              <a:t>management,</a:t>
            </a:r>
            <a:r>
              <a:rPr dirty="0" spc="500"/>
              <a:t> </a:t>
            </a:r>
            <a:r>
              <a:rPr dirty="0"/>
              <a:t>website</a:t>
            </a:r>
            <a:r>
              <a:rPr dirty="0" spc="65"/>
              <a:t> </a:t>
            </a:r>
            <a:r>
              <a:rPr dirty="0"/>
              <a:t>development</a:t>
            </a:r>
            <a:r>
              <a:rPr dirty="0" spc="340"/>
              <a:t> </a:t>
            </a:r>
            <a:r>
              <a:rPr dirty="0"/>
              <a:t>and</a:t>
            </a:r>
            <a:r>
              <a:rPr dirty="0" spc="65"/>
              <a:t> </a:t>
            </a:r>
            <a:r>
              <a:rPr dirty="0"/>
              <a:t>digital</a:t>
            </a:r>
            <a:r>
              <a:rPr dirty="0" spc="65"/>
              <a:t> </a:t>
            </a:r>
            <a:r>
              <a:rPr dirty="0"/>
              <a:t>campaign</a:t>
            </a:r>
            <a:r>
              <a:rPr dirty="0" spc="65"/>
              <a:t> </a:t>
            </a:r>
            <a:r>
              <a:rPr dirty="0" spc="-10"/>
              <a:t>activation.</a:t>
            </a:r>
          </a:p>
          <a:p>
            <a:pPr>
              <a:lnSpc>
                <a:spcPct val="100000"/>
              </a:lnSpc>
              <a:spcBef>
                <a:spcPts val="250"/>
              </a:spcBef>
            </a:pPr>
          </a:p>
          <a:p>
            <a:pPr marL="12700" marR="99695">
              <a:lnSpc>
                <a:spcPct val="114999"/>
              </a:lnSpc>
            </a:pPr>
            <a:r>
              <a:rPr dirty="0"/>
              <a:t>His</a:t>
            </a:r>
            <a:r>
              <a:rPr dirty="0" spc="240"/>
              <a:t> </a:t>
            </a:r>
            <a:r>
              <a:rPr dirty="0"/>
              <a:t>expertise</a:t>
            </a:r>
            <a:r>
              <a:rPr dirty="0" spc="20"/>
              <a:t> </a:t>
            </a:r>
            <a:r>
              <a:rPr dirty="0" spc="-10"/>
              <a:t>is</a:t>
            </a:r>
            <a:r>
              <a:rPr dirty="0" spc="20"/>
              <a:t> </a:t>
            </a:r>
            <a:r>
              <a:rPr dirty="0"/>
              <a:t>on</a:t>
            </a:r>
            <a:r>
              <a:rPr dirty="0" spc="20"/>
              <a:t> </a:t>
            </a:r>
            <a:r>
              <a:rPr dirty="0"/>
              <a:t>both</a:t>
            </a:r>
            <a:r>
              <a:rPr dirty="0" spc="20"/>
              <a:t> </a:t>
            </a:r>
            <a:r>
              <a:rPr dirty="0"/>
              <a:t>b2b</a:t>
            </a:r>
            <a:r>
              <a:rPr dirty="0" spc="15"/>
              <a:t> </a:t>
            </a:r>
            <a:r>
              <a:rPr dirty="0"/>
              <a:t>and</a:t>
            </a:r>
            <a:r>
              <a:rPr dirty="0" spc="20"/>
              <a:t> </a:t>
            </a:r>
            <a:r>
              <a:rPr dirty="0"/>
              <a:t>b2c</a:t>
            </a:r>
            <a:r>
              <a:rPr dirty="0" spc="20"/>
              <a:t> </a:t>
            </a:r>
            <a:r>
              <a:rPr dirty="0"/>
              <a:t>projects</a:t>
            </a:r>
            <a:r>
              <a:rPr dirty="0" spc="20"/>
              <a:t> </a:t>
            </a:r>
            <a:r>
              <a:rPr dirty="0" spc="-10"/>
              <a:t>across</a:t>
            </a:r>
            <a:r>
              <a:rPr dirty="0" spc="20"/>
              <a:t> </a:t>
            </a:r>
            <a:r>
              <a:rPr dirty="0"/>
              <a:t>various</a:t>
            </a:r>
            <a:r>
              <a:rPr dirty="0" spc="15"/>
              <a:t> </a:t>
            </a:r>
            <a:r>
              <a:rPr dirty="0"/>
              <a:t>industry</a:t>
            </a:r>
            <a:r>
              <a:rPr dirty="0" spc="20"/>
              <a:t> </a:t>
            </a:r>
            <a:r>
              <a:rPr dirty="0"/>
              <a:t>verticals</a:t>
            </a:r>
            <a:r>
              <a:rPr dirty="0" spc="20"/>
              <a:t> </a:t>
            </a:r>
            <a:r>
              <a:rPr dirty="0" spc="-10"/>
              <a:t>such</a:t>
            </a:r>
            <a:r>
              <a:rPr dirty="0" spc="20"/>
              <a:t> </a:t>
            </a:r>
            <a:r>
              <a:rPr dirty="0" spc="-40"/>
              <a:t>as</a:t>
            </a:r>
            <a:r>
              <a:rPr dirty="0" spc="15"/>
              <a:t> </a:t>
            </a:r>
            <a:r>
              <a:rPr dirty="0" spc="-10"/>
              <a:t>retail,</a:t>
            </a:r>
            <a:r>
              <a:rPr dirty="0" spc="500"/>
              <a:t> </a:t>
            </a:r>
            <a:r>
              <a:rPr dirty="0"/>
              <a:t>technology,</a:t>
            </a:r>
            <a:r>
              <a:rPr dirty="0" spc="30"/>
              <a:t> </a:t>
            </a:r>
            <a:r>
              <a:rPr dirty="0"/>
              <a:t>financial</a:t>
            </a:r>
            <a:r>
              <a:rPr dirty="0" spc="30"/>
              <a:t> </a:t>
            </a:r>
            <a:r>
              <a:rPr dirty="0" spc="-10"/>
              <a:t>services,</a:t>
            </a:r>
            <a:r>
              <a:rPr dirty="0" spc="30"/>
              <a:t> </a:t>
            </a:r>
            <a:r>
              <a:rPr dirty="0"/>
              <a:t>real</a:t>
            </a:r>
            <a:r>
              <a:rPr dirty="0" spc="30"/>
              <a:t> </a:t>
            </a:r>
            <a:r>
              <a:rPr dirty="0"/>
              <a:t>estate</a:t>
            </a:r>
            <a:r>
              <a:rPr dirty="0" spc="30"/>
              <a:t> </a:t>
            </a:r>
            <a:r>
              <a:rPr dirty="0"/>
              <a:t>etc.</a:t>
            </a:r>
            <a:r>
              <a:rPr dirty="0" spc="30"/>
              <a:t> </a:t>
            </a:r>
            <a:r>
              <a:rPr dirty="0"/>
              <a:t>He</a:t>
            </a:r>
            <a:r>
              <a:rPr dirty="0" spc="30"/>
              <a:t> </a:t>
            </a:r>
            <a:r>
              <a:rPr dirty="0" spc="-20"/>
              <a:t>has</a:t>
            </a:r>
            <a:r>
              <a:rPr dirty="0" spc="35"/>
              <a:t> </a:t>
            </a:r>
            <a:r>
              <a:rPr dirty="0" spc="-30"/>
              <a:t>a</a:t>
            </a:r>
            <a:r>
              <a:rPr dirty="0" spc="30"/>
              <a:t> </a:t>
            </a:r>
            <a:r>
              <a:rPr dirty="0"/>
              <a:t>strong</a:t>
            </a:r>
            <a:r>
              <a:rPr dirty="0" spc="30"/>
              <a:t> </a:t>
            </a:r>
            <a:r>
              <a:rPr dirty="0"/>
              <a:t>knowledge</a:t>
            </a:r>
            <a:r>
              <a:rPr dirty="0" spc="30"/>
              <a:t> </a:t>
            </a:r>
            <a:r>
              <a:rPr dirty="0" spc="50"/>
              <a:t>of</a:t>
            </a:r>
            <a:r>
              <a:rPr dirty="0" spc="30"/>
              <a:t> </a:t>
            </a:r>
            <a:r>
              <a:rPr dirty="0"/>
              <a:t>all</a:t>
            </a:r>
            <a:r>
              <a:rPr dirty="0" spc="30"/>
              <a:t> </a:t>
            </a:r>
            <a:r>
              <a:rPr dirty="0"/>
              <a:t>main</a:t>
            </a:r>
            <a:r>
              <a:rPr dirty="0" spc="30"/>
              <a:t> </a:t>
            </a:r>
            <a:r>
              <a:rPr dirty="0" spc="-10"/>
              <a:t>digital</a:t>
            </a:r>
            <a:r>
              <a:rPr dirty="0" spc="500"/>
              <a:t> </a:t>
            </a:r>
            <a:r>
              <a:rPr dirty="0"/>
              <a:t>channels</a:t>
            </a:r>
            <a:r>
              <a:rPr dirty="0" spc="25"/>
              <a:t> </a:t>
            </a:r>
            <a:r>
              <a:rPr dirty="0"/>
              <a:t>ranging</a:t>
            </a:r>
            <a:r>
              <a:rPr dirty="0" spc="25"/>
              <a:t> </a:t>
            </a:r>
            <a:r>
              <a:rPr dirty="0"/>
              <a:t>from</a:t>
            </a:r>
            <a:r>
              <a:rPr dirty="0" spc="25"/>
              <a:t> </a:t>
            </a:r>
            <a:r>
              <a:rPr dirty="0"/>
              <a:t>paid</a:t>
            </a:r>
            <a:r>
              <a:rPr dirty="0" spc="25"/>
              <a:t> </a:t>
            </a:r>
            <a:r>
              <a:rPr dirty="0"/>
              <a:t>and</a:t>
            </a:r>
            <a:r>
              <a:rPr dirty="0" spc="25"/>
              <a:t> </a:t>
            </a:r>
            <a:r>
              <a:rPr dirty="0"/>
              <a:t>organic</a:t>
            </a:r>
            <a:r>
              <a:rPr dirty="0" spc="25"/>
              <a:t> </a:t>
            </a:r>
            <a:r>
              <a:rPr dirty="0" spc="-10"/>
              <a:t>search,</a:t>
            </a:r>
            <a:r>
              <a:rPr dirty="0" spc="30"/>
              <a:t> </a:t>
            </a:r>
            <a:r>
              <a:rPr dirty="0"/>
              <a:t>display</a:t>
            </a:r>
            <a:r>
              <a:rPr dirty="0" spc="25"/>
              <a:t> </a:t>
            </a:r>
            <a:r>
              <a:rPr dirty="0"/>
              <a:t>advertising,</a:t>
            </a:r>
            <a:r>
              <a:rPr dirty="0" spc="25"/>
              <a:t> </a:t>
            </a:r>
            <a:r>
              <a:rPr dirty="0" spc="-10"/>
              <a:t>social,</a:t>
            </a:r>
            <a:r>
              <a:rPr dirty="0" spc="25"/>
              <a:t> </a:t>
            </a:r>
            <a:r>
              <a:rPr dirty="0"/>
              <a:t>web</a:t>
            </a:r>
            <a:r>
              <a:rPr dirty="0" spc="25"/>
              <a:t> </a:t>
            </a:r>
            <a:r>
              <a:rPr dirty="0"/>
              <a:t>analytics</a:t>
            </a:r>
            <a:r>
              <a:rPr dirty="0" spc="25"/>
              <a:t> </a:t>
            </a:r>
            <a:r>
              <a:rPr dirty="0" spc="-25"/>
              <a:t>and</a:t>
            </a:r>
            <a:r>
              <a:rPr dirty="0" spc="500"/>
              <a:t> </a:t>
            </a:r>
            <a:r>
              <a:rPr dirty="0"/>
              <a:t>lead</a:t>
            </a:r>
            <a:r>
              <a:rPr dirty="0" spc="10"/>
              <a:t> </a:t>
            </a:r>
            <a:r>
              <a:rPr dirty="0" spc="-10"/>
              <a:t>generation.</a:t>
            </a:r>
          </a:p>
          <a:p>
            <a:pPr>
              <a:lnSpc>
                <a:spcPct val="100000"/>
              </a:lnSpc>
              <a:spcBef>
                <a:spcPts val="250"/>
              </a:spcBef>
            </a:pPr>
          </a:p>
          <a:p>
            <a:pPr marL="12700" marR="347980">
              <a:lnSpc>
                <a:spcPct val="114999"/>
              </a:lnSpc>
            </a:pPr>
            <a:r>
              <a:rPr dirty="0"/>
              <a:t>Franc</a:t>
            </a:r>
            <a:r>
              <a:rPr dirty="0" spc="275"/>
              <a:t> </a:t>
            </a:r>
            <a:r>
              <a:rPr dirty="0"/>
              <a:t>is</a:t>
            </a:r>
            <a:r>
              <a:rPr dirty="0" spc="280"/>
              <a:t> </a:t>
            </a:r>
            <a:r>
              <a:rPr dirty="0"/>
              <a:t>enthusiastic,</a:t>
            </a:r>
            <a:r>
              <a:rPr dirty="0" spc="35"/>
              <a:t> </a:t>
            </a:r>
            <a:r>
              <a:rPr dirty="0"/>
              <a:t>outgoing</a:t>
            </a:r>
            <a:r>
              <a:rPr dirty="0" spc="35"/>
              <a:t> </a:t>
            </a:r>
            <a:r>
              <a:rPr dirty="0"/>
              <a:t>and</a:t>
            </a:r>
            <a:r>
              <a:rPr dirty="0" spc="35"/>
              <a:t> </a:t>
            </a:r>
            <a:r>
              <a:rPr dirty="0"/>
              <a:t>self-motivated</a:t>
            </a:r>
            <a:r>
              <a:rPr dirty="0" spc="35"/>
              <a:t> </a:t>
            </a:r>
            <a:r>
              <a:rPr dirty="0"/>
              <a:t>commercial</a:t>
            </a:r>
            <a:r>
              <a:rPr dirty="0" spc="35"/>
              <a:t> </a:t>
            </a:r>
            <a:r>
              <a:rPr dirty="0"/>
              <a:t>marketeer,</a:t>
            </a:r>
            <a:r>
              <a:rPr dirty="0" spc="35"/>
              <a:t> </a:t>
            </a:r>
            <a:r>
              <a:rPr dirty="0"/>
              <a:t>with</a:t>
            </a:r>
            <a:r>
              <a:rPr dirty="0" spc="35"/>
              <a:t> </a:t>
            </a:r>
            <a:r>
              <a:rPr dirty="0" spc="-30"/>
              <a:t>a</a:t>
            </a:r>
            <a:r>
              <a:rPr dirty="0" spc="35"/>
              <a:t> </a:t>
            </a:r>
            <a:r>
              <a:rPr dirty="0" spc="-10"/>
              <a:t>truly</a:t>
            </a:r>
            <a:r>
              <a:rPr dirty="0" spc="500"/>
              <a:t> </a:t>
            </a:r>
            <a:r>
              <a:rPr dirty="0"/>
              <a:t>omnichannel</a:t>
            </a:r>
            <a:r>
              <a:rPr dirty="0" spc="30"/>
              <a:t> </a:t>
            </a:r>
            <a:r>
              <a:rPr dirty="0"/>
              <a:t>approach,</a:t>
            </a:r>
            <a:r>
              <a:rPr dirty="0" spc="30"/>
              <a:t> </a:t>
            </a:r>
            <a:r>
              <a:rPr dirty="0"/>
              <a:t>communicates</a:t>
            </a:r>
            <a:r>
              <a:rPr dirty="0" spc="30"/>
              <a:t> </a:t>
            </a:r>
            <a:r>
              <a:rPr dirty="0"/>
              <a:t>well</a:t>
            </a:r>
            <a:r>
              <a:rPr dirty="0" spc="35"/>
              <a:t> </a:t>
            </a:r>
            <a:r>
              <a:rPr dirty="0"/>
              <a:t>at</a:t>
            </a:r>
            <a:r>
              <a:rPr dirty="0" spc="30"/>
              <a:t> </a:t>
            </a:r>
            <a:r>
              <a:rPr dirty="0"/>
              <a:t>all</a:t>
            </a:r>
            <a:r>
              <a:rPr dirty="0" spc="30"/>
              <a:t> </a:t>
            </a:r>
            <a:r>
              <a:rPr dirty="0"/>
              <a:t>levels,</a:t>
            </a:r>
            <a:r>
              <a:rPr dirty="0" spc="30"/>
              <a:t> </a:t>
            </a:r>
            <a:r>
              <a:rPr dirty="0"/>
              <a:t>able</a:t>
            </a:r>
            <a:r>
              <a:rPr dirty="0" spc="35"/>
              <a:t> </a:t>
            </a:r>
            <a:r>
              <a:rPr dirty="0" spc="50"/>
              <a:t>to</a:t>
            </a:r>
            <a:r>
              <a:rPr dirty="0" spc="30"/>
              <a:t> </a:t>
            </a:r>
            <a:r>
              <a:rPr dirty="0"/>
              <a:t>form</a:t>
            </a:r>
            <a:r>
              <a:rPr dirty="0" spc="30"/>
              <a:t> </a:t>
            </a:r>
            <a:r>
              <a:rPr dirty="0"/>
              <a:t>good</a:t>
            </a:r>
            <a:r>
              <a:rPr dirty="0" spc="30"/>
              <a:t> </a:t>
            </a:r>
            <a:r>
              <a:rPr dirty="0" spc="-10"/>
              <a:t>working</a:t>
            </a:r>
            <a:r>
              <a:rPr dirty="0" spc="500"/>
              <a:t> </a:t>
            </a:r>
            <a:r>
              <a:rPr dirty="0"/>
              <a:t>relationships</a:t>
            </a:r>
            <a:r>
              <a:rPr dirty="0" spc="30"/>
              <a:t> </a:t>
            </a:r>
            <a:r>
              <a:rPr dirty="0"/>
              <a:t>and</a:t>
            </a:r>
            <a:r>
              <a:rPr dirty="0" spc="35"/>
              <a:t> </a:t>
            </a:r>
            <a:r>
              <a:rPr dirty="0" spc="-20"/>
              <a:t>has</a:t>
            </a:r>
            <a:r>
              <a:rPr dirty="0" spc="30"/>
              <a:t> </a:t>
            </a:r>
            <a:r>
              <a:rPr dirty="0" spc="-30"/>
              <a:t>a</a:t>
            </a:r>
            <a:r>
              <a:rPr dirty="0" spc="35"/>
              <a:t> </a:t>
            </a:r>
            <a:r>
              <a:rPr dirty="0"/>
              <a:t>keen</a:t>
            </a:r>
            <a:r>
              <a:rPr dirty="0" spc="30"/>
              <a:t> </a:t>
            </a:r>
            <a:r>
              <a:rPr dirty="0" spc="-10"/>
              <a:t>passion</a:t>
            </a:r>
            <a:r>
              <a:rPr dirty="0" spc="35"/>
              <a:t> </a:t>
            </a:r>
            <a:r>
              <a:rPr dirty="0"/>
              <a:t>for</a:t>
            </a:r>
            <a:r>
              <a:rPr dirty="0" spc="30"/>
              <a:t> </a:t>
            </a:r>
            <a:r>
              <a:rPr dirty="0"/>
              <a:t>developing</a:t>
            </a:r>
            <a:r>
              <a:rPr dirty="0" spc="35"/>
              <a:t> </a:t>
            </a:r>
            <a:r>
              <a:rPr dirty="0"/>
              <a:t>and</a:t>
            </a:r>
            <a:r>
              <a:rPr dirty="0" spc="30"/>
              <a:t> </a:t>
            </a:r>
            <a:r>
              <a:rPr dirty="0"/>
              <a:t>coaching</a:t>
            </a:r>
            <a:r>
              <a:rPr dirty="0" spc="35"/>
              <a:t> </a:t>
            </a:r>
            <a:r>
              <a:rPr dirty="0" spc="-10"/>
              <a:t>teams.</a:t>
            </a:r>
          </a:p>
          <a:p>
            <a:pPr>
              <a:lnSpc>
                <a:spcPct val="100000"/>
              </a:lnSpc>
              <a:spcBef>
                <a:spcPts val="250"/>
              </a:spcBef>
            </a:pPr>
          </a:p>
          <a:p>
            <a:pPr marL="12700" marR="5080">
              <a:lnSpc>
                <a:spcPct val="114999"/>
              </a:lnSpc>
            </a:pPr>
            <a:r>
              <a:rPr dirty="0"/>
              <a:t>Brands </a:t>
            </a:r>
            <a:r>
              <a:rPr dirty="0" spc="-30"/>
              <a:t>:</a:t>
            </a:r>
            <a:r>
              <a:rPr dirty="0"/>
              <a:t> Britam, </a:t>
            </a:r>
            <a:r>
              <a:rPr dirty="0" spc="-20"/>
              <a:t>Sanlam,</a:t>
            </a:r>
            <a:r>
              <a:rPr dirty="0"/>
              <a:t> Credit </a:t>
            </a:r>
            <a:r>
              <a:rPr dirty="0" spc="-10"/>
              <a:t>Bank,</a:t>
            </a:r>
            <a:r>
              <a:rPr dirty="0"/>
              <a:t> Mayfair </a:t>
            </a:r>
            <a:r>
              <a:rPr dirty="0" spc="-40"/>
              <a:t>CIB</a:t>
            </a:r>
            <a:r>
              <a:rPr dirty="0"/>
              <a:t> Bank,</a:t>
            </a:r>
            <a:r>
              <a:rPr dirty="0" spc="204"/>
              <a:t> </a:t>
            </a:r>
            <a:r>
              <a:rPr dirty="0" spc="-10"/>
              <a:t>MTN,</a:t>
            </a:r>
            <a:r>
              <a:rPr dirty="0"/>
              <a:t> </a:t>
            </a:r>
            <a:r>
              <a:rPr dirty="0" spc="-65"/>
              <a:t>SPARC,</a:t>
            </a:r>
            <a:r>
              <a:rPr dirty="0"/>
              <a:t> </a:t>
            </a:r>
            <a:r>
              <a:rPr dirty="0" spc="-10"/>
              <a:t>Galito’s,</a:t>
            </a:r>
            <a:r>
              <a:rPr dirty="0" spc="5"/>
              <a:t> </a:t>
            </a:r>
            <a:r>
              <a:rPr dirty="0"/>
              <a:t>Shelter </a:t>
            </a:r>
            <a:r>
              <a:rPr dirty="0" spc="-10"/>
              <a:t>Afrique,</a:t>
            </a:r>
            <a:r>
              <a:rPr dirty="0" spc="500"/>
              <a:t> </a:t>
            </a:r>
            <a:r>
              <a:rPr dirty="0" spc="-10"/>
              <a:t>Two</a:t>
            </a:r>
            <a:r>
              <a:rPr dirty="0" spc="10"/>
              <a:t> </a:t>
            </a:r>
            <a:r>
              <a:rPr dirty="0" spc="-20"/>
              <a:t>Rivers,</a:t>
            </a:r>
            <a:r>
              <a:rPr dirty="0" spc="10"/>
              <a:t> </a:t>
            </a:r>
            <a:r>
              <a:rPr dirty="0" spc="-10"/>
              <a:t>The</a:t>
            </a:r>
            <a:r>
              <a:rPr dirty="0" spc="15"/>
              <a:t> </a:t>
            </a:r>
            <a:r>
              <a:rPr dirty="0"/>
              <a:t>Ascott</a:t>
            </a:r>
            <a:r>
              <a:rPr dirty="0" spc="10"/>
              <a:t> </a:t>
            </a:r>
            <a:r>
              <a:rPr dirty="0" spc="-10"/>
              <a:t>Limited.</a:t>
            </a:r>
          </a:p>
          <a:p>
            <a:pPr>
              <a:lnSpc>
                <a:spcPct val="100000"/>
              </a:lnSpc>
              <a:spcBef>
                <a:spcPts val="250"/>
              </a:spcBef>
            </a:pPr>
          </a:p>
          <a:p>
            <a:pPr marL="12700" marR="314325">
              <a:lnSpc>
                <a:spcPct val="114999"/>
              </a:lnSpc>
              <a:spcBef>
                <a:spcPts val="5"/>
              </a:spcBef>
            </a:pPr>
            <a:r>
              <a:rPr dirty="0" spc="-20"/>
              <a:t>Franc</a:t>
            </a:r>
            <a:r>
              <a:rPr dirty="0" spc="15"/>
              <a:t> </a:t>
            </a:r>
            <a:r>
              <a:rPr dirty="0" spc="-20"/>
              <a:t>has</a:t>
            </a:r>
            <a:r>
              <a:rPr dirty="0" spc="15"/>
              <a:t> </a:t>
            </a:r>
            <a:r>
              <a:rPr dirty="0" spc="-30"/>
              <a:t>a</a:t>
            </a:r>
            <a:r>
              <a:rPr dirty="0" spc="15"/>
              <a:t> </a:t>
            </a:r>
            <a:r>
              <a:rPr dirty="0"/>
              <a:t>Bachelor's</a:t>
            </a:r>
            <a:r>
              <a:rPr dirty="0" spc="20"/>
              <a:t> </a:t>
            </a:r>
            <a:r>
              <a:rPr dirty="0"/>
              <a:t>Degree</a:t>
            </a:r>
            <a:r>
              <a:rPr dirty="0" spc="15"/>
              <a:t> </a:t>
            </a:r>
            <a:r>
              <a:rPr dirty="0"/>
              <a:t>in</a:t>
            </a:r>
            <a:r>
              <a:rPr dirty="0" spc="15"/>
              <a:t> </a:t>
            </a:r>
            <a:r>
              <a:rPr dirty="0"/>
              <a:t>Computer</a:t>
            </a:r>
            <a:r>
              <a:rPr dirty="0" spc="15"/>
              <a:t> </a:t>
            </a:r>
            <a:r>
              <a:rPr dirty="0" spc="-25"/>
              <a:t>Science</a:t>
            </a:r>
            <a:r>
              <a:rPr dirty="0" spc="20"/>
              <a:t> </a:t>
            </a:r>
            <a:r>
              <a:rPr dirty="0"/>
              <a:t>from</a:t>
            </a:r>
            <a:r>
              <a:rPr dirty="0" spc="15"/>
              <a:t> </a:t>
            </a:r>
            <a:r>
              <a:rPr dirty="0"/>
              <a:t>Catholic</a:t>
            </a:r>
            <a:r>
              <a:rPr dirty="0" spc="15"/>
              <a:t> </a:t>
            </a:r>
            <a:r>
              <a:rPr dirty="0"/>
              <a:t>University</a:t>
            </a:r>
            <a:r>
              <a:rPr dirty="0" spc="15"/>
              <a:t> </a:t>
            </a:r>
            <a:r>
              <a:rPr dirty="0"/>
              <a:t>and</a:t>
            </a:r>
            <a:r>
              <a:rPr dirty="0" spc="240"/>
              <a:t> </a:t>
            </a:r>
            <a:r>
              <a:rPr dirty="0" spc="-10"/>
              <a:t>is</a:t>
            </a:r>
            <a:r>
              <a:rPr dirty="0" spc="15"/>
              <a:t> </a:t>
            </a:r>
            <a:r>
              <a:rPr dirty="0" spc="-25"/>
              <a:t>CIM</a:t>
            </a:r>
            <a:r>
              <a:rPr dirty="0" spc="10"/>
              <a:t> Certified</a:t>
            </a:r>
            <a:r>
              <a:rPr dirty="0" spc="30"/>
              <a:t> </a:t>
            </a:r>
            <a:r>
              <a:rPr dirty="0" spc="10"/>
              <a:t>in</a:t>
            </a:r>
            <a:r>
              <a:rPr dirty="0" spc="30"/>
              <a:t> </a:t>
            </a:r>
            <a:r>
              <a:rPr dirty="0" spc="10"/>
              <a:t>Digital</a:t>
            </a:r>
            <a:r>
              <a:rPr dirty="0" spc="30"/>
              <a:t> </a:t>
            </a:r>
            <a:r>
              <a:rPr dirty="0" spc="10"/>
              <a:t>Marketing</a:t>
            </a:r>
            <a:r>
              <a:rPr dirty="0" spc="30"/>
              <a:t> </a:t>
            </a:r>
            <a:r>
              <a:rPr dirty="0" spc="-50"/>
              <a:t>.</a:t>
            </a:r>
          </a:p>
          <a:p>
            <a:pPr>
              <a:lnSpc>
                <a:spcPct val="100000"/>
              </a:lnSpc>
              <a:spcBef>
                <a:spcPts val="385"/>
              </a:spcBef>
            </a:pPr>
          </a:p>
          <a:p>
            <a:pPr marL="12700">
              <a:lnSpc>
                <a:spcPct val="100000"/>
              </a:lnSpc>
            </a:pPr>
            <a:r>
              <a:rPr dirty="0" spc="-10">
                <a:solidFill>
                  <a:srgbClr val="11E0EB"/>
                </a:solidFill>
                <a:hlinkClick r:id="rId6"/>
              </a:rPr>
              <a:t>franc@tdm.co.ke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/>
          <p:nvPr/>
        </p:nvSpPr>
        <p:spPr>
          <a:xfrm>
            <a:off x="0" y="0"/>
            <a:ext cx="9144000" cy="5143500"/>
          </a:xfrm>
          <a:custGeom>
            <a:avLst/>
            <a:gdLst/>
            <a:ahLst/>
            <a:cxnLst/>
            <a:rect l="l" t="t" r="r" b="b"/>
            <a:pathLst>
              <a:path w="9144000" h="5143500">
                <a:moveTo>
                  <a:pt x="9143999" y="5143499"/>
                </a:moveTo>
                <a:lnTo>
                  <a:pt x="0" y="5143499"/>
                </a:lnTo>
                <a:lnTo>
                  <a:pt x="0" y="0"/>
                </a:lnTo>
                <a:lnTo>
                  <a:pt x="9143999" y="0"/>
                </a:lnTo>
                <a:lnTo>
                  <a:pt x="9143999" y="5143499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712512" y="1180915"/>
            <a:ext cx="5718973" cy="2883685"/>
          </a:xfrm>
          <a:prstGeom prst="rect">
            <a:avLst/>
          </a:prstGeom>
        </p:spPr>
      </p:pic>
      <p:pic>
        <p:nvPicPr>
          <p:cNvPr id="4" name="object 4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7911200" y="258423"/>
            <a:ext cx="966274" cy="359224"/>
          </a:xfrm>
          <a:prstGeom prst="rect">
            <a:avLst/>
          </a:prstGeom>
        </p:spPr>
      </p:pic>
      <p:pic>
        <p:nvPicPr>
          <p:cNvPr id="5" name="object 5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2417850" y="726100"/>
            <a:ext cx="2136695" cy="3853525"/>
          </a:xfrm>
          <a:prstGeom prst="rect">
            <a:avLst/>
          </a:prstGeom>
        </p:spPr>
      </p:pic>
      <p:pic>
        <p:nvPicPr>
          <p:cNvPr id="6" name="object 6" descr="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4688400" y="713825"/>
            <a:ext cx="1952009" cy="3853525"/>
          </a:xfrm>
          <a:prstGeom prst="rect">
            <a:avLst/>
          </a:prstGeom>
        </p:spPr>
      </p:pic>
      <p:pic>
        <p:nvPicPr>
          <p:cNvPr id="7" name="object 7" descr="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94925" y="713826"/>
            <a:ext cx="2046024" cy="2486576"/>
          </a:xfrm>
          <a:prstGeom prst="rect">
            <a:avLst/>
          </a:prstGeom>
        </p:spPr>
      </p:pic>
      <p:pic>
        <p:nvPicPr>
          <p:cNvPr id="8" name="object 8" descr="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6722425" y="748075"/>
            <a:ext cx="1587449" cy="2140773"/>
          </a:xfrm>
          <a:prstGeom prst="rect">
            <a:avLst/>
          </a:prstGeom>
        </p:spPr>
      </p:pic>
      <p:pic>
        <p:nvPicPr>
          <p:cNvPr id="9" name="object 9" descr="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6722416" y="3019274"/>
            <a:ext cx="2326334" cy="1548069"/>
          </a:xfrm>
          <a:prstGeom prst="rect">
            <a:avLst/>
          </a:prstGeom>
        </p:spPr>
      </p:pic>
      <p:pic>
        <p:nvPicPr>
          <p:cNvPr id="10" name="object 10" descr="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237975" y="3423939"/>
            <a:ext cx="2046024" cy="151001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279099" y="263409"/>
            <a:ext cx="949960" cy="1016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500" spc="10">
                <a:solidFill>
                  <a:srgbClr val="595959"/>
                </a:solidFill>
                <a:latin typeface="Calibri"/>
                <a:cs typeface="Calibri"/>
              </a:rPr>
              <a:t>Prepared</a:t>
            </a:r>
            <a:r>
              <a:rPr dirty="0" sz="500" spc="50">
                <a:solidFill>
                  <a:srgbClr val="595959"/>
                </a:solidFill>
                <a:latin typeface="Calibri"/>
                <a:cs typeface="Calibri"/>
              </a:rPr>
              <a:t> </a:t>
            </a:r>
            <a:r>
              <a:rPr dirty="0" sz="500" spc="10">
                <a:solidFill>
                  <a:srgbClr val="595959"/>
                </a:solidFill>
                <a:latin typeface="Calibri"/>
                <a:cs typeface="Calibri"/>
              </a:rPr>
              <a:t>by</a:t>
            </a:r>
            <a:r>
              <a:rPr dirty="0" sz="500" spc="55">
                <a:solidFill>
                  <a:srgbClr val="595959"/>
                </a:solidFill>
                <a:latin typeface="Calibri"/>
                <a:cs typeface="Calibri"/>
              </a:rPr>
              <a:t> </a:t>
            </a:r>
            <a:r>
              <a:rPr dirty="0" sz="500" spc="10">
                <a:solidFill>
                  <a:srgbClr val="595959"/>
                </a:solidFill>
                <a:latin typeface="Calibri"/>
                <a:cs typeface="Calibri"/>
              </a:rPr>
              <a:t>The</a:t>
            </a:r>
            <a:r>
              <a:rPr dirty="0" sz="500" spc="55">
                <a:solidFill>
                  <a:srgbClr val="595959"/>
                </a:solidFill>
                <a:latin typeface="Calibri"/>
                <a:cs typeface="Calibri"/>
              </a:rPr>
              <a:t> </a:t>
            </a:r>
            <a:r>
              <a:rPr dirty="0" sz="500" spc="10">
                <a:solidFill>
                  <a:srgbClr val="595959"/>
                </a:solidFill>
                <a:latin typeface="Calibri"/>
                <a:cs typeface="Calibri"/>
              </a:rPr>
              <a:t>Digital</a:t>
            </a:r>
            <a:r>
              <a:rPr dirty="0" sz="500" spc="55">
                <a:solidFill>
                  <a:srgbClr val="595959"/>
                </a:solidFill>
                <a:latin typeface="Calibri"/>
                <a:cs typeface="Calibri"/>
              </a:rPr>
              <a:t> </a:t>
            </a:r>
            <a:r>
              <a:rPr dirty="0" sz="500" spc="-10">
                <a:solidFill>
                  <a:srgbClr val="595959"/>
                </a:solidFill>
                <a:latin typeface="Calibri"/>
                <a:cs typeface="Calibri"/>
              </a:rPr>
              <a:t>Monkeys</a:t>
            </a:r>
            <a:endParaRPr sz="500">
              <a:latin typeface="Calibri"/>
              <a:cs typeface="Calibri"/>
            </a:endParaRPr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751436" y="251486"/>
            <a:ext cx="317124" cy="317125"/>
          </a:xfrm>
          <a:prstGeom prst="rect">
            <a:avLst/>
          </a:prstGeom>
        </p:spPr>
      </p:pic>
      <p:pic>
        <p:nvPicPr>
          <p:cNvPr id="4" name="object 4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8138375" y="315274"/>
            <a:ext cx="847499" cy="189549"/>
          </a:xfrm>
          <a:prstGeom prst="rect">
            <a:avLst/>
          </a:prstGeom>
        </p:spPr>
      </p:pic>
      <p:pic>
        <p:nvPicPr>
          <p:cNvPr id="5" name="object 5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6828508" y="251474"/>
            <a:ext cx="853090" cy="317125"/>
          </a:xfrm>
          <a:prstGeom prst="rect">
            <a:avLst/>
          </a:prstGeom>
        </p:spPr>
      </p:pic>
      <p:sp>
        <p:nvSpPr>
          <p:cNvPr id="6" name="object 6" descr=""/>
          <p:cNvSpPr txBox="1"/>
          <p:nvPr/>
        </p:nvSpPr>
        <p:spPr>
          <a:xfrm>
            <a:off x="492050" y="623203"/>
            <a:ext cx="2809240" cy="208279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200" b="1">
                <a:solidFill>
                  <a:srgbClr val="595959"/>
                </a:solidFill>
                <a:latin typeface="Calibri"/>
                <a:cs typeface="Calibri"/>
              </a:rPr>
              <a:t>Digital</a:t>
            </a:r>
            <a:r>
              <a:rPr dirty="0" sz="1200" spc="90" b="1">
                <a:solidFill>
                  <a:srgbClr val="595959"/>
                </a:solidFill>
                <a:latin typeface="Calibri"/>
                <a:cs typeface="Calibri"/>
              </a:rPr>
              <a:t> </a:t>
            </a:r>
            <a:r>
              <a:rPr dirty="0" sz="1200" spc="65" b="1">
                <a:solidFill>
                  <a:srgbClr val="595959"/>
                </a:solidFill>
                <a:latin typeface="Calibri"/>
                <a:cs typeface="Calibri"/>
              </a:rPr>
              <a:t>Landscape</a:t>
            </a:r>
            <a:r>
              <a:rPr dirty="0" sz="1200" spc="95" b="1">
                <a:solidFill>
                  <a:srgbClr val="595959"/>
                </a:solidFill>
                <a:latin typeface="Calibri"/>
                <a:cs typeface="Calibri"/>
              </a:rPr>
              <a:t> </a:t>
            </a:r>
            <a:r>
              <a:rPr dirty="0" sz="1200" spc="55" b="1">
                <a:solidFill>
                  <a:srgbClr val="595959"/>
                </a:solidFill>
                <a:latin typeface="Calibri"/>
                <a:cs typeface="Calibri"/>
              </a:rPr>
              <a:t>Kenya</a:t>
            </a:r>
            <a:r>
              <a:rPr dirty="0" sz="1200" spc="95" b="1">
                <a:solidFill>
                  <a:srgbClr val="595959"/>
                </a:solidFill>
                <a:latin typeface="Calibri"/>
                <a:cs typeface="Calibri"/>
              </a:rPr>
              <a:t> </a:t>
            </a:r>
            <a:r>
              <a:rPr dirty="0" sz="1200" spc="100" b="1">
                <a:solidFill>
                  <a:srgbClr val="595959"/>
                </a:solidFill>
                <a:latin typeface="Calibri"/>
                <a:cs typeface="Calibri"/>
              </a:rPr>
              <a:t>2023</a:t>
            </a:r>
            <a:r>
              <a:rPr dirty="0" sz="1200" spc="459" b="1">
                <a:solidFill>
                  <a:srgbClr val="595959"/>
                </a:solidFill>
                <a:latin typeface="Calibri"/>
                <a:cs typeface="Calibri"/>
              </a:rPr>
              <a:t> </a:t>
            </a:r>
            <a:r>
              <a:rPr dirty="0" sz="1200" spc="125" b="1">
                <a:solidFill>
                  <a:srgbClr val="595959"/>
                </a:solidFill>
                <a:latin typeface="Calibri"/>
                <a:cs typeface="Calibri"/>
              </a:rPr>
              <a:t>VS</a:t>
            </a:r>
            <a:r>
              <a:rPr dirty="0" sz="1200" spc="95" b="1">
                <a:solidFill>
                  <a:srgbClr val="595959"/>
                </a:solidFill>
                <a:latin typeface="Calibri"/>
                <a:cs typeface="Calibri"/>
              </a:rPr>
              <a:t> </a:t>
            </a:r>
            <a:r>
              <a:rPr dirty="0" sz="1200" spc="90" b="1">
                <a:solidFill>
                  <a:srgbClr val="595959"/>
                </a:solidFill>
                <a:latin typeface="Calibri"/>
                <a:cs typeface="Calibri"/>
              </a:rPr>
              <a:t>2024</a:t>
            </a:r>
            <a:endParaRPr sz="1200">
              <a:latin typeface="Calibri"/>
              <a:cs typeface="Calibri"/>
            </a:endParaRPr>
          </a:p>
        </p:txBody>
      </p:sp>
      <p:grpSp>
        <p:nvGrpSpPr>
          <p:cNvPr id="7" name="object 7" descr=""/>
          <p:cNvGrpSpPr/>
          <p:nvPr/>
        </p:nvGrpSpPr>
        <p:grpSpPr>
          <a:xfrm>
            <a:off x="415549" y="898362"/>
            <a:ext cx="6525259" cy="120650"/>
            <a:chOff x="415549" y="898362"/>
            <a:chExt cx="6525259" cy="120650"/>
          </a:xfrm>
        </p:grpSpPr>
        <p:sp>
          <p:nvSpPr>
            <p:cNvPr id="8" name="object 8" descr=""/>
            <p:cNvSpPr/>
            <p:nvPr/>
          </p:nvSpPr>
          <p:spPr>
            <a:xfrm>
              <a:off x="415549" y="925575"/>
              <a:ext cx="6525259" cy="0"/>
            </a:xfrm>
            <a:custGeom>
              <a:avLst/>
              <a:gdLst/>
              <a:ahLst/>
              <a:cxnLst/>
              <a:rect l="l" t="t" r="r" b="b"/>
              <a:pathLst>
                <a:path w="6525259" h="0">
                  <a:moveTo>
                    <a:pt x="0" y="0"/>
                  </a:moveTo>
                  <a:lnTo>
                    <a:pt x="6524699" y="0"/>
                  </a:lnTo>
                </a:path>
              </a:pathLst>
            </a:custGeom>
            <a:ln w="9524">
              <a:solidFill>
                <a:srgbClr val="595959"/>
              </a:solidFill>
              <a:prstDash val="lgDash"/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9" name="object 9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54175" y="898362"/>
              <a:ext cx="5392599" cy="120575"/>
            </a:xfrm>
            <a:prstGeom prst="rect">
              <a:avLst/>
            </a:prstGeom>
          </p:spPr>
        </p:pic>
      </p:grpSp>
      <p:pic>
        <p:nvPicPr>
          <p:cNvPr id="10" name="object 10" descr="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8363525" y="4273225"/>
            <a:ext cx="665349" cy="665349"/>
          </a:xfrm>
          <a:prstGeom prst="rect">
            <a:avLst/>
          </a:prstGeom>
        </p:spPr>
      </p:pic>
      <p:grpSp>
        <p:nvGrpSpPr>
          <p:cNvPr id="11" name="object 11" descr=""/>
          <p:cNvGrpSpPr/>
          <p:nvPr/>
        </p:nvGrpSpPr>
        <p:grpSpPr>
          <a:xfrm>
            <a:off x="1976060" y="1146252"/>
            <a:ext cx="1052195" cy="1051560"/>
            <a:chOff x="1976060" y="1146252"/>
            <a:chExt cx="1052195" cy="1051560"/>
          </a:xfrm>
        </p:grpSpPr>
        <p:sp>
          <p:nvSpPr>
            <p:cNvPr id="12" name="object 12" descr=""/>
            <p:cNvSpPr/>
            <p:nvPr/>
          </p:nvSpPr>
          <p:spPr>
            <a:xfrm>
              <a:off x="2010950" y="1179136"/>
              <a:ext cx="982344" cy="981710"/>
            </a:xfrm>
            <a:custGeom>
              <a:avLst/>
              <a:gdLst/>
              <a:ahLst/>
              <a:cxnLst/>
              <a:rect l="l" t="t" r="r" b="b"/>
              <a:pathLst>
                <a:path w="982344" h="981710">
                  <a:moveTo>
                    <a:pt x="490949" y="981299"/>
                  </a:moveTo>
                  <a:lnTo>
                    <a:pt x="443668" y="979053"/>
                  </a:lnTo>
                  <a:lnTo>
                    <a:pt x="397658" y="972452"/>
                  </a:lnTo>
                  <a:lnTo>
                    <a:pt x="353125" y="961702"/>
                  </a:lnTo>
                  <a:lnTo>
                    <a:pt x="310275" y="947007"/>
                  </a:lnTo>
                  <a:lnTo>
                    <a:pt x="269314" y="928575"/>
                  </a:lnTo>
                  <a:lnTo>
                    <a:pt x="230448" y="906610"/>
                  </a:lnTo>
                  <a:lnTo>
                    <a:pt x="193882" y="881318"/>
                  </a:lnTo>
                  <a:lnTo>
                    <a:pt x="159821" y="852904"/>
                  </a:lnTo>
                  <a:lnTo>
                    <a:pt x="128473" y="821575"/>
                  </a:lnTo>
                  <a:lnTo>
                    <a:pt x="100042" y="787536"/>
                  </a:lnTo>
                  <a:lnTo>
                    <a:pt x="74735" y="750992"/>
                  </a:lnTo>
                  <a:lnTo>
                    <a:pt x="52756" y="712149"/>
                  </a:lnTo>
                  <a:lnTo>
                    <a:pt x="34312" y="671214"/>
                  </a:lnTo>
                  <a:lnTo>
                    <a:pt x="19609" y="628390"/>
                  </a:lnTo>
                  <a:lnTo>
                    <a:pt x="8852" y="583884"/>
                  </a:lnTo>
                  <a:lnTo>
                    <a:pt x="2247" y="537902"/>
                  </a:lnTo>
                  <a:lnTo>
                    <a:pt x="0" y="490649"/>
                  </a:lnTo>
                  <a:lnTo>
                    <a:pt x="2247" y="443397"/>
                  </a:lnTo>
                  <a:lnTo>
                    <a:pt x="8852" y="397415"/>
                  </a:lnTo>
                  <a:lnTo>
                    <a:pt x="19609" y="352909"/>
                  </a:lnTo>
                  <a:lnTo>
                    <a:pt x="34312" y="310085"/>
                  </a:lnTo>
                  <a:lnTo>
                    <a:pt x="52756" y="269149"/>
                  </a:lnTo>
                  <a:lnTo>
                    <a:pt x="74735" y="230307"/>
                  </a:lnTo>
                  <a:lnTo>
                    <a:pt x="100042" y="193763"/>
                  </a:lnTo>
                  <a:lnTo>
                    <a:pt x="128473" y="159724"/>
                  </a:lnTo>
                  <a:lnTo>
                    <a:pt x="159821" y="128395"/>
                  </a:lnTo>
                  <a:lnTo>
                    <a:pt x="193882" y="99981"/>
                  </a:lnTo>
                  <a:lnTo>
                    <a:pt x="230448" y="74689"/>
                  </a:lnTo>
                  <a:lnTo>
                    <a:pt x="269314" y="52724"/>
                  </a:lnTo>
                  <a:lnTo>
                    <a:pt x="310275" y="34291"/>
                  </a:lnTo>
                  <a:lnTo>
                    <a:pt x="353125" y="19597"/>
                  </a:lnTo>
                  <a:lnTo>
                    <a:pt x="397658" y="8847"/>
                  </a:lnTo>
                  <a:lnTo>
                    <a:pt x="443668" y="2246"/>
                  </a:lnTo>
                  <a:lnTo>
                    <a:pt x="490949" y="0"/>
                  </a:lnTo>
                  <a:lnTo>
                    <a:pt x="539474" y="2400"/>
                  </a:lnTo>
                  <a:lnTo>
                    <a:pt x="587176" y="9514"/>
                  </a:lnTo>
                  <a:lnTo>
                    <a:pt x="633735" y="21208"/>
                  </a:lnTo>
                  <a:lnTo>
                    <a:pt x="678828" y="37348"/>
                  </a:lnTo>
                  <a:lnTo>
                    <a:pt x="722133" y="57801"/>
                  </a:lnTo>
                  <a:lnTo>
                    <a:pt x="763329" y="82434"/>
                  </a:lnTo>
                  <a:lnTo>
                    <a:pt x="802093" y="111114"/>
                  </a:lnTo>
                  <a:lnTo>
                    <a:pt x="838104" y="143707"/>
                  </a:lnTo>
                  <a:lnTo>
                    <a:pt x="870717" y="179696"/>
                  </a:lnTo>
                  <a:lnTo>
                    <a:pt x="899414" y="218437"/>
                  </a:lnTo>
                  <a:lnTo>
                    <a:pt x="924062" y="259607"/>
                  </a:lnTo>
                  <a:lnTo>
                    <a:pt x="944528" y="302886"/>
                  </a:lnTo>
                  <a:lnTo>
                    <a:pt x="960678" y="347951"/>
                  </a:lnTo>
                  <a:lnTo>
                    <a:pt x="972379" y="394481"/>
                  </a:lnTo>
                  <a:lnTo>
                    <a:pt x="979497" y="442155"/>
                  </a:lnTo>
                  <a:lnTo>
                    <a:pt x="981899" y="490649"/>
                  </a:lnTo>
                  <a:lnTo>
                    <a:pt x="979652" y="537902"/>
                  </a:lnTo>
                  <a:lnTo>
                    <a:pt x="973047" y="583884"/>
                  </a:lnTo>
                  <a:lnTo>
                    <a:pt x="962290" y="628390"/>
                  </a:lnTo>
                  <a:lnTo>
                    <a:pt x="947587" y="671214"/>
                  </a:lnTo>
                  <a:lnTo>
                    <a:pt x="929143" y="712149"/>
                  </a:lnTo>
                  <a:lnTo>
                    <a:pt x="907164" y="750992"/>
                  </a:lnTo>
                  <a:lnTo>
                    <a:pt x="881857" y="787536"/>
                  </a:lnTo>
                  <a:lnTo>
                    <a:pt x="853426" y="821575"/>
                  </a:lnTo>
                  <a:lnTo>
                    <a:pt x="822078" y="852904"/>
                  </a:lnTo>
                  <a:lnTo>
                    <a:pt x="788018" y="881318"/>
                  </a:lnTo>
                  <a:lnTo>
                    <a:pt x="751451" y="906610"/>
                  </a:lnTo>
                  <a:lnTo>
                    <a:pt x="712585" y="928575"/>
                  </a:lnTo>
                  <a:lnTo>
                    <a:pt x="671624" y="947007"/>
                  </a:lnTo>
                  <a:lnTo>
                    <a:pt x="628774" y="961702"/>
                  </a:lnTo>
                  <a:lnTo>
                    <a:pt x="584241" y="972452"/>
                  </a:lnTo>
                  <a:lnTo>
                    <a:pt x="538231" y="979053"/>
                  </a:lnTo>
                  <a:lnTo>
                    <a:pt x="490949" y="981299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3" name="object 13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222490" y="1381715"/>
              <a:ext cx="586922" cy="581475"/>
            </a:xfrm>
            <a:prstGeom prst="rect">
              <a:avLst/>
            </a:prstGeom>
          </p:spPr>
        </p:pic>
        <p:sp>
          <p:nvSpPr>
            <p:cNvPr id="14" name="object 14" descr=""/>
            <p:cNvSpPr/>
            <p:nvPr/>
          </p:nvSpPr>
          <p:spPr>
            <a:xfrm>
              <a:off x="2010985" y="1181177"/>
              <a:ext cx="982344" cy="981710"/>
            </a:xfrm>
            <a:custGeom>
              <a:avLst/>
              <a:gdLst/>
              <a:ahLst/>
              <a:cxnLst/>
              <a:rect l="l" t="t" r="r" b="b"/>
              <a:pathLst>
                <a:path w="982344" h="981710">
                  <a:moveTo>
                    <a:pt x="0" y="490649"/>
                  </a:moveTo>
                  <a:lnTo>
                    <a:pt x="2247" y="443397"/>
                  </a:lnTo>
                  <a:lnTo>
                    <a:pt x="8852" y="397415"/>
                  </a:lnTo>
                  <a:lnTo>
                    <a:pt x="19609" y="352909"/>
                  </a:lnTo>
                  <a:lnTo>
                    <a:pt x="34312" y="310085"/>
                  </a:lnTo>
                  <a:lnTo>
                    <a:pt x="52756" y="269149"/>
                  </a:lnTo>
                  <a:lnTo>
                    <a:pt x="74735" y="230307"/>
                  </a:lnTo>
                  <a:lnTo>
                    <a:pt x="100042" y="193763"/>
                  </a:lnTo>
                  <a:lnTo>
                    <a:pt x="128473" y="159724"/>
                  </a:lnTo>
                  <a:lnTo>
                    <a:pt x="159821" y="128395"/>
                  </a:lnTo>
                  <a:lnTo>
                    <a:pt x="193882" y="99981"/>
                  </a:lnTo>
                  <a:lnTo>
                    <a:pt x="230448" y="74689"/>
                  </a:lnTo>
                  <a:lnTo>
                    <a:pt x="269314" y="52724"/>
                  </a:lnTo>
                  <a:lnTo>
                    <a:pt x="310275" y="34292"/>
                  </a:lnTo>
                  <a:lnTo>
                    <a:pt x="353125" y="19597"/>
                  </a:lnTo>
                  <a:lnTo>
                    <a:pt x="397658" y="8847"/>
                  </a:lnTo>
                  <a:lnTo>
                    <a:pt x="443668" y="2246"/>
                  </a:lnTo>
                  <a:lnTo>
                    <a:pt x="490949" y="0"/>
                  </a:lnTo>
                  <a:lnTo>
                    <a:pt x="539474" y="2400"/>
                  </a:lnTo>
                  <a:lnTo>
                    <a:pt x="587176" y="9514"/>
                  </a:lnTo>
                  <a:lnTo>
                    <a:pt x="633735" y="21208"/>
                  </a:lnTo>
                  <a:lnTo>
                    <a:pt x="678828" y="37348"/>
                  </a:lnTo>
                  <a:lnTo>
                    <a:pt x="722133" y="57801"/>
                  </a:lnTo>
                  <a:lnTo>
                    <a:pt x="763329" y="82434"/>
                  </a:lnTo>
                  <a:lnTo>
                    <a:pt x="802093" y="111114"/>
                  </a:lnTo>
                  <a:lnTo>
                    <a:pt x="838103" y="143707"/>
                  </a:lnTo>
                  <a:lnTo>
                    <a:pt x="870717" y="179696"/>
                  </a:lnTo>
                  <a:lnTo>
                    <a:pt x="899414" y="218437"/>
                  </a:lnTo>
                  <a:lnTo>
                    <a:pt x="924062" y="259607"/>
                  </a:lnTo>
                  <a:lnTo>
                    <a:pt x="944528" y="302886"/>
                  </a:lnTo>
                  <a:lnTo>
                    <a:pt x="960678" y="347951"/>
                  </a:lnTo>
                  <a:lnTo>
                    <a:pt x="972379" y="394481"/>
                  </a:lnTo>
                  <a:lnTo>
                    <a:pt x="979497" y="442155"/>
                  </a:lnTo>
                  <a:lnTo>
                    <a:pt x="981899" y="490649"/>
                  </a:lnTo>
                  <a:lnTo>
                    <a:pt x="979652" y="537902"/>
                  </a:lnTo>
                  <a:lnTo>
                    <a:pt x="973047" y="583884"/>
                  </a:lnTo>
                  <a:lnTo>
                    <a:pt x="962290" y="628390"/>
                  </a:lnTo>
                  <a:lnTo>
                    <a:pt x="947587" y="671214"/>
                  </a:lnTo>
                  <a:lnTo>
                    <a:pt x="929143" y="712150"/>
                  </a:lnTo>
                  <a:lnTo>
                    <a:pt x="907164" y="750992"/>
                  </a:lnTo>
                  <a:lnTo>
                    <a:pt x="881857" y="787536"/>
                  </a:lnTo>
                  <a:lnTo>
                    <a:pt x="853426" y="821575"/>
                  </a:lnTo>
                  <a:lnTo>
                    <a:pt x="822078" y="852904"/>
                  </a:lnTo>
                  <a:lnTo>
                    <a:pt x="788017" y="881318"/>
                  </a:lnTo>
                  <a:lnTo>
                    <a:pt x="751451" y="906610"/>
                  </a:lnTo>
                  <a:lnTo>
                    <a:pt x="712585" y="928575"/>
                  </a:lnTo>
                  <a:lnTo>
                    <a:pt x="671624" y="947008"/>
                  </a:lnTo>
                  <a:lnTo>
                    <a:pt x="628774" y="961702"/>
                  </a:lnTo>
                  <a:lnTo>
                    <a:pt x="584241" y="972452"/>
                  </a:lnTo>
                  <a:lnTo>
                    <a:pt x="538231" y="979053"/>
                  </a:lnTo>
                  <a:lnTo>
                    <a:pt x="490949" y="981299"/>
                  </a:lnTo>
                  <a:lnTo>
                    <a:pt x="443668" y="979053"/>
                  </a:lnTo>
                  <a:lnTo>
                    <a:pt x="397658" y="972452"/>
                  </a:lnTo>
                  <a:lnTo>
                    <a:pt x="353125" y="961702"/>
                  </a:lnTo>
                  <a:lnTo>
                    <a:pt x="310275" y="947008"/>
                  </a:lnTo>
                  <a:lnTo>
                    <a:pt x="269314" y="928575"/>
                  </a:lnTo>
                  <a:lnTo>
                    <a:pt x="230448" y="906610"/>
                  </a:lnTo>
                  <a:lnTo>
                    <a:pt x="193882" y="881318"/>
                  </a:lnTo>
                  <a:lnTo>
                    <a:pt x="159821" y="852904"/>
                  </a:lnTo>
                  <a:lnTo>
                    <a:pt x="128473" y="821575"/>
                  </a:lnTo>
                  <a:lnTo>
                    <a:pt x="100042" y="787536"/>
                  </a:lnTo>
                  <a:lnTo>
                    <a:pt x="74735" y="750992"/>
                  </a:lnTo>
                  <a:lnTo>
                    <a:pt x="52756" y="712150"/>
                  </a:lnTo>
                  <a:lnTo>
                    <a:pt x="34312" y="671214"/>
                  </a:lnTo>
                  <a:lnTo>
                    <a:pt x="19609" y="628390"/>
                  </a:lnTo>
                  <a:lnTo>
                    <a:pt x="8852" y="583884"/>
                  </a:lnTo>
                  <a:lnTo>
                    <a:pt x="2247" y="537902"/>
                  </a:lnTo>
                  <a:lnTo>
                    <a:pt x="0" y="490649"/>
                  </a:lnTo>
                  <a:close/>
                </a:path>
              </a:pathLst>
            </a:custGeom>
            <a:ln w="69849">
              <a:solidFill>
                <a:srgbClr val="B2B2B2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5" name="object 15" descr=""/>
            <p:cNvSpPr/>
            <p:nvPr/>
          </p:nvSpPr>
          <p:spPr>
            <a:xfrm>
              <a:off x="2011522" y="1182127"/>
              <a:ext cx="981075" cy="494665"/>
            </a:xfrm>
            <a:custGeom>
              <a:avLst/>
              <a:gdLst/>
              <a:ahLst/>
              <a:cxnLst/>
              <a:rect l="l" t="t" r="r" b="b"/>
              <a:pathLst>
                <a:path w="981075" h="494664">
                  <a:moveTo>
                    <a:pt x="0" y="494581"/>
                  </a:moveTo>
                  <a:lnTo>
                    <a:pt x="1837" y="447021"/>
                  </a:lnTo>
                  <a:lnTo>
                    <a:pt x="8188" y="400359"/>
                  </a:lnTo>
                  <a:lnTo>
                    <a:pt x="18894" y="354875"/>
                  </a:lnTo>
                  <a:lnTo>
                    <a:pt x="33797" y="310848"/>
                  </a:lnTo>
                  <a:lnTo>
                    <a:pt x="52739" y="268556"/>
                  </a:lnTo>
                  <a:lnTo>
                    <a:pt x="75563" y="228278"/>
                  </a:lnTo>
                  <a:lnTo>
                    <a:pt x="102110" y="190293"/>
                  </a:lnTo>
                  <a:lnTo>
                    <a:pt x="132222" y="154879"/>
                  </a:lnTo>
                  <a:lnTo>
                    <a:pt x="165742" y="122315"/>
                  </a:lnTo>
                  <a:lnTo>
                    <a:pt x="202511" y="92880"/>
                  </a:lnTo>
                  <a:lnTo>
                    <a:pt x="242372" y="66852"/>
                  </a:lnTo>
                  <a:lnTo>
                    <a:pt x="284565" y="44800"/>
                  </a:lnTo>
                  <a:lnTo>
                    <a:pt x="328221" y="27111"/>
                  </a:lnTo>
                  <a:lnTo>
                    <a:pt x="373020" y="13784"/>
                  </a:lnTo>
                  <a:lnTo>
                    <a:pt x="418642" y="4823"/>
                  </a:lnTo>
                  <a:lnTo>
                    <a:pt x="464765" y="227"/>
                  </a:lnTo>
                  <a:lnTo>
                    <a:pt x="511070" y="0"/>
                  </a:lnTo>
                  <a:lnTo>
                    <a:pt x="557237" y="4141"/>
                  </a:lnTo>
                  <a:lnTo>
                    <a:pt x="602944" y="12654"/>
                  </a:lnTo>
                  <a:lnTo>
                    <a:pt x="647872" y="25540"/>
                  </a:lnTo>
                  <a:lnTo>
                    <a:pt x="691700" y="42799"/>
                  </a:lnTo>
                  <a:lnTo>
                    <a:pt x="734107" y="64435"/>
                  </a:lnTo>
                  <a:lnTo>
                    <a:pt x="774223" y="90069"/>
                  </a:lnTo>
                  <a:lnTo>
                    <a:pt x="811280" y="119142"/>
                  </a:lnTo>
                  <a:lnTo>
                    <a:pt x="845119" y="151375"/>
                  </a:lnTo>
                  <a:lnTo>
                    <a:pt x="875578" y="186491"/>
                  </a:lnTo>
                  <a:lnTo>
                    <a:pt x="902497" y="224214"/>
                  </a:lnTo>
                  <a:lnTo>
                    <a:pt x="925716" y="264266"/>
                  </a:lnTo>
                  <a:lnTo>
                    <a:pt x="945073" y="306369"/>
                  </a:lnTo>
                  <a:lnTo>
                    <a:pt x="960408" y="350248"/>
                  </a:lnTo>
                  <a:lnTo>
                    <a:pt x="971561" y="395624"/>
                  </a:lnTo>
                  <a:lnTo>
                    <a:pt x="978370" y="442221"/>
                  </a:lnTo>
                  <a:lnTo>
                    <a:pt x="980676" y="489761"/>
                  </a:lnTo>
                </a:path>
              </a:pathLst>
            </a:custGeom>
            <a:ln w="69849">
              <a:solidFill>
                <a:srgbClr val="7030A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6" name="object 16" descr=""/>
          <p:cNvSpPr txBox="1"/>
          <p:nvPr/>
        </p:nvSpPr>
        <p:spPr>
          <a:xfrm>
            <a:off x="2066343" y="2202202"/>
            <a:ext cx="735965" cy="13208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700" spc="70" b="1">
                <a:latin typeface="Calibri"/>
                <a:cs typeface="Calibri"/>
              </a:rPr>
              <a:t>Internet</a:t>
            </a:r>
            <a:r>
              <a:rPr dirty="0" sz="700" spc="60" b="1">
                <a:latin typeface="Calibri"/>
                <a:cs typeface="Calibri"/>
              </a:rPr>
              <a:t> </a:t>
            </a:r>
            <a:r>
              <a:rPr dirty="0" sz="700" spc="85" b="1">
                <a:latin typeface="Calibri"/>
                <a:cs typeface="Calibri"/>
              </a:rPr>
              <a:t>users</a:t>
            </a:r>
            <a:r>
              <a:rPr dirty="0" sz="700" spc="60" b="1">
                <a:latin typeface="Calibri"/>
                <a:cs typeface="Calibri"/>
              </a:rPr>
              <a:t> </a:t>
            </a:r>
            <a:r>
              <a:rPr dirty="0" sz="700" spc="-50" b="1">
                <a:latin typeface="Calibri"/>
                <a:cs typeface="Calibri"/>
              </a:rPr>
              <a:t>)</a:t>
            </a:r>
            <a:endParaRPr sz="700">
              <a:latin typeface="Calibri"/>
              <a:cs typeface="Calibri"/>
            </a:endParaRPr>
          </a:p>
        </p:txBody>
      </p:sp>
      <p:sp>
        <p:nvSpPr>
          <p:cNvPr id="17" name="object 17" descr=""/>
          <p:cNvSpPr txBox="1"/>
          <p:nvPr/>
        </p:nvSpPr>
        <p:spPr>
          <a:xfrm>
            <a:off x="2066343" y="2328694"/>
            <a:ext cx="1010919" cy="691515"/>
          </a:xfrm>
          <a:prstGeom prst="rect">
            <a:avLst/>
          </a:prstGeom>
        </p:spPr>
        <p:txBody>
          <a:bodyPr wrap="square" lIns="0" tIns="8318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655"/>
              </a:spcBef>
            </a:pPr>
            <a:r>
              <a:rPr dirty="0" sz="3100" spc="95" b="1">
                <a:solidFill>
                  <a:srgbClr val="14AA96"/>
                </a:solidFill>
                <a:latin typeface="Calibri"/>
                <a:cs typeface="Calibri"/>
              </a:rPr>
              <a:t>22.30</a:t>
            </a:r>
            <a:endParaRPr sz="31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z="700" spc="40" b="1">
                <a:latin typeface="Calibri"/>
                <a:cs typeface="Calibri"/>
              </a:rPr>
              <a:t>Million</a:t>
            </a:r>
            <a:endParaRPr sz="700">
              <a:latin typeface="Calibri"/>
              <a:cs typeface="Calibri"/>
            </a:endParaRPr>
          </a:p>
        </p:txBody>
      </p:sp>
      <p:grpSp>
        <p:nvGrpSpPr>
          <p:cNvPr id="18" name="object 18" descr=""/>
          <p:cNvGrpSpPr/>
          <p:nvPr/>
        </p:nvGrpSpPr>
        <p:grpSpPr>
          <a:xfrm>
            <a:off x="678908" y="1114695"/>
            <a:ext cx="1059180" cy="1051560"/>
            <a:chOff x="678908" y="1114695"/>
            <a:chExt cx="1059180" cy="1051560"/>
          </a:xfrm>
        </p:grpSpPr>
        <p:sp>
          <p:nvSpPr>
            <p:cNvPr id="19" name="object 19" descr=""/>
            <p:cNvSpPr/>
            <p:nvPr/>
          </p:nvSpPr>
          <p:spPr>
            <a:xfrm>
              <a:off x="713874" y="1149625"/>
              <a:ext cx="982344" cy="981075"/>
            </a:xfrm>
            <a:custGeom>
              <a:avLst/>
              <a:gdLst/>
              <a:ahLst/>
              <a:cxnLst/>
              <a:rect l="l" t="t" r="r" b="b"/>
              <a:pathLst>
                <a:path w="982344" h="981075">
                  <a:moveTo>
                    <a:pt x="490950" y="981000"/>
                  </a:moveTo>
                  <a:lnTo>
                    <a:pt x="443668" y="978754"/>
                  </a:lnTo>
                  <a:lnTo>
                    <a:pt x="397658" y="972155"/>
                  </a:lnTo>
                  <a:lnTo>
                    <a:pt x="353125" y="961408"/>
                  </a:lnTo>
                  <a:lnTo>
                    <a:pt x="310275" y="946718"/>
                  </a:lnTo>
                  <a:lnTo>
                    <a:pt x="269314" y="928291"/>
                  </a:lnTo>
                  <a:lnTo>
                    <a:pt x="230448" y="906333"/>
                  </a:lnTo>
                  <a:lnTo>
                    <a:pt x="193882" y="881048"/>
                  </a:lnTo>
                  <a:lnTo>
                    <a:pt x="159821" y="852644"/>
                  </a:lnTo>
                  <a:lnTo>
                    <a:pt x="128473" y="821324"/>
                  </a:lnTo>
                  <a:lnTo>
                    <a:pt x="100042" y="787295"/>
                  </a:lnTo>
                  <a:lnTo>
                    <a:pt x="74735" y="750763"/>
                  </a:lnTo>
                  <a:lnTo>
                    <a:pt x="52756" y="711932"/>
                  </a:lnTo>
                  <a:lnTo>
                    <a:pt x="34312" y="671009"/>
                  </a:lnTo>
                  <a:lnTo>
                    <a:pt x="19609" y="628198"/>
                  </a:lnTo>
                  <a:lnTo>
                    <a:pt x="8852" y="583706"/>
                  </a:lnTo>
                  <a:lnTo>
                    <a:pt x="2247" y="537738"/>
                  </a:lnTo>
                  <a:lnTo>
                    <a:pt x="0" y="490500"/>
                  </a:lnTo>
                  <a:lnTo>
                    <a:pt x="2247" y="443261"/>
                  </a:lnTo>
                  <a:lnTo>
                    <a:pt x="8852" y="397293"/>
                  </a:lnTo>
                  <a:lnTo>
                    <a:pt x="19609" y="352801"/>
                  </a:lnTo>
                  <a:lnTo>
                    <a:pt x="34312" y="309991"/>
                  </a:lnTo>
                  <a:lnTo>
                    <a:pt x="52756" y="269067"/>
                  </a:lnTo>
                  <a:lnTo>
                    <a:pt x="74735" y="230236"/>
                  </a:lnTo>
                  <a:lnTo>
                    <a:pt x="100042" y="193704"/>
                  </a:lnTo>
                  <a:lnTo>
                    <a:pt x="128473" y="159675"/>
                  </a:lnTo>
                  <a:lnTo>
                    <a:pt x="159821" y="128355"/>
                  </a:lnTo>
                  <a:lnTo>
                    <a:pt x="193882" y="99951"/>
                  </a:lnTo>
                  <a:lnTo>
                    <a:pt x="230448" y="74666"/>
                  </a:lnTo>
                  <a:lnTo>
                    <a:pt x="269314" y="52708"/>
                  </a:lnTo>
                  <a:lnTo>
                    <a:pt x="310275" y="34281"/>
                  </a:lnTo>
                  <a:lnTo>
                    <a:pt x="353125" y="19591"/>
                  </a:lnTo>
                  <a:lnTo>
                    <a:pt x="397658" y="8844"/>
                  </a:lnTo>
                  <a:lnTo>
                    <a:pt x="443668" y="2245"/>
                  </a:lnTo>
                  <a:lnTo>
                    <a:pt x="490950" y="0"/>
                  </a:lnTo>
                  <a:lnTo>
                    <a:pt x="539474" y="2400"/>
                  </a:lnTo>
                  <a:lnTo>
                    <a:pt x="587176" y="9511"/>
                  </a:lnTo>
                  <a:lnTo>
                    <a:pt x="633735" y="21201"/>
                  </a:lnTo>
                  <a:lnTo>
                    <a:pt x="678828" y="37337"/>
                  </a:lnTo>
                  <a:lnTo>
                    <a:pt x="722133" y="57784"/>
                  </a:lnTo>
                  <a:lnTo>
                    <a:pt x="763329" y="82409"/>
                  </a:lnTo>
                  <a:lnTo>
                    <a:pt x="802093" y="111080"/>
                  </a:lnTo>
                  <a:lnTo>
                    <a:pt x="838104" y="143664"/>
                  </a:lnTo>
                  <a:lnTo>
                    <a:pt x="870717" y="179641"/>
                  </a:lnTo>
                  <a:lnTo>
                    <a:pt x="899414" y="218370"/>
                  </a:lnTo>
                  <a:lnTo>
                    <a:pt x="924062" y="259528"/>
                  </a:lnTo>
                  <a:lnTo>
                    <a:pt x="944528" y="302793"/>
                  </a:lnTo>
                  <a:lnTo>
                    <a:pt x="960678" y="347845"/>
                  </a:lnTo>
                  <a:lnTo>
                    <a:pt x="972379" y="394361"/>
                  </a:lnTo>
                  <a:lnTo>
                    <a:pt x="979497" y="442020"/>
                  </a:lnTo>
                  <a:lnTo>
                    <a:pt x="981900" y="490500"/>
                  </a:lnTo>
                  <a:lnTo>
                    <a:pt x="979652" y="537738"/>
                  </a:lnTo>
                  <a:lnTo>
                    <a:pt x="973047" y="583706"/>
                  </a:lnTo>
                  <a:lnTo>
                    <a:pt x="962290" y="628198"/>
                  </a:lnTo>
                  <a:lnTo>
                    <a:pt x="947587" y="671009"/>
                  </a:lnTo>
                  <a:lnTo>
                    <a:pt x="929143" y="711932"/>
                  </a:lnTo>
                  <a:lnTo>
                    <a:pt x="907164" y="750763"/>
                  </a:lnTo>
                  <a:lnTo>
                    <a:pt x="881857" y="787295"/>
                  </a:lnTo>
                  <a:lnTo>
                    <a:pt x="853426" y="821324"/>
                  </a:lnTo>
                  <a:lnTo>
                    <a:pt x="822078" y="852644"/>
                  </a:lnTo>
                  <a:lnTo>
                    <a:pt x="788018" y="881048"/>
                  </a:lnTo>
                  <a:lnTo>
                    <a:pt x="751451" y="906333"/>
                  </a:lnTo>
                  <a:lnTo>
                    <a:pt x="712585" y="928291"/>
                  </a:lnTo>
                  <a:lnTo>
                    <a:pt x="671624" y="946718"/>
                  </a:lnTo>
                  <a:lnTo>
                    <a:pt x="628774" y="961408"/>
                  </a:lnTo>
                  <a:lnTo>
                    <a:pt x="584241" y="972155"/>
                  </a:lnTo>
                  <a:lnTo>
                    <a:pt x="538231" y="978754"/>
                  </a:lnTo>
                  <a:lnTo>
                    <a:pt x="490950" y="98100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20" name="object 20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905808" y="1411767"/>
              <a:ext cx="598125" cy="540994"/>
            </a:xfrm>
            <a:prstGeom prst="rect">
              <a:avLst/>
            </a:prstGeom>
          </p:spPr>
        </p:pic>
        <p:sp>
          <p:nvSpPr>
            <p:cNvPr id="21" name="object 21" descr=""/>
            <p:cNvSpPr/>
            <p:nvPr/>
          </p:nvSpPr>
          <p:spPr>
            <a:xfrm>
              <a:off x="720678" y="1149620"/>
              <a:ext cx="982344" cy="981075"/>
            </a:xfrm>
            <a:custGeom>
              <a:avLst/>
              <a:gdLst/>
              <a:ahLst/>
              <a:cxnLst/>
              <a:rect l="l" t="t" r="r" b="b"/>
              <a:pathLst>
                <a:path w="982344" h="981075">
                  <a:moveTo>
                    <a:pt x="0" y="490499"/>
                  </a:moveTo>
                  <a:lnTo>
                    <a:pt x="2247" y="443261"/>
                  </a:lnTo>
                  <a:lnTo>
                    <a:pt x="8852" y="397293"/>
                  </a:lnTo>
                  <a:lnTo>
                    <a:pt x="19609" y="352801"/>
                  </a:lnTo>
                  <a:lnTo>
                    <a:pt x="34312" y="309990"/>
                  </a:lnTo>
                  <a:lnTo>
                    <a:pt x="52756" y="269067"/>
                  </a:lnTo>
                  <a:lnTo>
                    <a:pt x="74735" y="230236"/>
                  </a:lnTo>
                  <a:lnTo>
                    <a:pt x="100042" y="193704"/>
                  </a:lnTo>
                  <a:lnTo>
                    <a:pt x="128473" y="159675"/>
                  </a:lnTo>
                  <a:lnTo>
                    <a:pt x="159821" y="128355"/>
                  </a:lnTo>
                  <a:lnTo>
                    <a:pt x="193881" y="99951"/>
                  </a:lnTo>
                  <a:lnTo>
                    <a:pt x="230448" y="74666"/>
                  </a:lnTo>
                  <a:lnTo>
                    <a:pt x="269314" y="52708"/>
                  </a:lnTo>
                  <a:lnTo>
                    <a:pt x="310275" y="34281"/>
                  </a:lnTo>
                  <a:lnTo>
                    <a:pt x="353125" y="19591"/>
                  </a:lnTo>
                  <a:lnTo>
                    <a:pt x="397658" y="8844"/>
                  </a:lnTo>
                  <a:lnTo>
                    <a:pt x="443668" y="2245"/>
                  </a:lnTo>
                  <a:lnTo>
                    <a:pt x="490950" y="0"/>
                  </a:lnTo>
                  <a:lnTo>
                    <a:pt x="539474" y="2400"/>
                  </a:lnTo>
                  <a:lnTo>
                    <a:pt x="587176" y="9511"/>
                  </a:lnTo>
                  <a:lnTo>
                    <a:pt x="633735" y="21201"/>
                  </a:lnTo>
                  <a:lnTo>
                    <a:pt x="678828" y="37337"/>
                  </a:lnTo>
                  <a:lnTo>
                    <a:pt x="722133" y="57784"/>
                  </a:lnTo>
                  <a:lnTo>
                    <a:pt x="763329" y="82409"/>
                  </a:lnTo>
                  <a:lnTo>
                    <a:pt x="802093" y="111080"/>
                  </a:lnTo>
                  <a:lnTo>
                    <a:pt x="838104" y="143664"/>
                  </a:lnTo>
                  <a:lnTo>
                    <a:pt x="870717" y="179641"/>
                  </a:lnTo>
                  <a:lnTo>
                    <a:pt x="899414" y="218370"/>
                  </a:lnTo>
                  <a:lnTo>
                    <a:pt x="924062" y="259528"/>
                  </a:lnTo>
                  <a:lnTo>
                    <a:pt x="944528" y="302793"/>
                  </a:lnTo>
                  <a:lnTo>
                    <a:pt x="960678" y="347845"/>
                  </a:lnTo>
                  <a:lnTo>
                    <a:pt x="972379" y="394361"/>
                  </a:lnTo>
                  <a:lnTo>
                    <a:pt x="979497" y="442019"/>
                  </a:lnTo>
                  <a:lnTo>
                    <a:pt x="981900" y="490499"/>
                  </a:lnTo>
                  <a:lnTo>
                    <a:pt x="979652" y="537738"/>
                  </a:lnTo>
                  <a:lnTo>
                    <a:pt x="973047" y="583706"/>
                  </a:lnTo>
                  <a:lnTo>
                    <a:pt x="962290" y="628198"/>
                  </a:lnTo>
                  <a:lnTo>
                    <a:pt x="947587" y="671008"/>
                  </a:lnTo>
                  <a:lnTo>
                    <a:pt x="929143" y="711932"/>
                  </a:lnTo>
                  <a:lnTo>
                    <a:pt x="907164" y="750762"/>
                  </a:lnTo>
                  <a:lnTo>
                    <a:pt x="881857" y="787295"/>
                  </a:lnTo>
                  <a:lnTo>
                    <a:pt x="853426" y="821324"/>
                  </a:lnTo>
                  <a:lnTo>
                    <a:pt x="822078" y="852644"/>
                  </a:lnTo>
                  <a:lnTo>
                    <a:pt x="788018" y="881048"/>
                  </a:lnTo>
                  <a:lnTo>
                    <a:pt x="751451" y="906333"/>
                  </a:lnTo>
                  <a:lnTo>
                    <a:pt x="712585" y="928291"/>
                  </a:lnTo>
                  <a:lnTo>
                    <a:pt x="671624" y="946718"/>
                  </a:lnTo>
                  <a:lnTo>
                    <a:pt x="628774" y="961408"/>
                  </a:lnTo>
                  <a:lnTo>
                    <a:pt x="584241" y="972155"/>
                  </a:lnTo>
                  <a:lnTo>
                    <a:pt x="538231" y="978754"/>
                  </a:lnTo>
                  <a:lnTo>
                    <a:pt x="490950" y="980999"/>
                  </a:lnTo>
                  <a:lnTo>
                    <a:pt x="443668" y="978754"/>
                  </a:lnTo>
                  <a:lnTo>
                    <a:pt x="397658" y="972155"/>
                  </a:lnTo>
                  <a:lnTo>
                    <a:pt x="353125" y="961408"/>
                  </a:lnTo>
                  <a:lnTo>
                    <a:pt x="310275" y="946718"/>
                  </a:lnTo>
                  <a:lnTo>
                    <a:pt x="269314" y="928291"/>
                  </a:lnTo>
                  <a:lnTo>
                    <a:pt x="230448" y="906333"/>
                  </a:lnTo>
                  <a:lnTo>
                    <a:pt x="193881" y="881048"/>
                  </a:lnTo>
                  <a:lnTo>
                    <a:pt x="159821" y="852644"/>
                  </a:lnTo>
                  <a:lnTo>
                    <a:pt x="128473" y="821324"/>
                  </a:lnTo>
                  <a:lnTo>
                    <a:pt x="100042" y="787295"/>
                  </a:lnTo>
                  <a:lnTo>
                    <a:pt x="74735" y="750762"/>
                  </a:lnTo>
                  <a:lnTo>
                    <a:pt x="52756" y="711932"/>
                  </a:lnTo>
                  <a:lnTo>
                    <a:pt x="34312" y="671008"/>
                  </a:lnTo>
                  <a:lnTo>
                    <a:pt x="19609" y="628198"/>
                  </a:lnTo>
                  <a:lnTo>
                    <a:pt x="8852" y="583706"/>
                  </a:lnTo>
                  <a:lnTo>
                    <a:pt x="2247" y="537738"/>
                  </a:lnTo>
                  <a:lnTo>
                    <a:pt x="0" y="490499"/>
                  </a:lnTo>
                  <a:close/>
                </a:path>
              </a:pathLst>
            </a:custGeom>
            <a:ln w="69849">
              <a:solidFill>
                <a:srgbClr val="B2B2B2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22" name="object 22" descr=""/>
            <p:cNvSpPr/>
            <p:nvPr/>
          </p:nvSpPr>
          <p:spPr>
            <a:xfrm>
              <a:off x="714408" y="1150570"/>
              <a:ext cx="981075" cy="494665"/>
            </a:xfrm>
            <a:custGeom>
              <a:avLst/>
              <a:gdLst/>
              <a:ahLst/>
              <a:cxnLst/>
              <a:rect l="l" t="t" r="r" b="b"/>
              <a:pathLst>
                <a:path w="981075" h="494664">
                  <a:moveTo>
                    <a:pt x="0" y="494581"/>
                  </a:moveTo>
                  <a:lnTo>
                    <a:pt x="1837" y="447021"/>
                  </a:lnTo>
                  <a:lnTo>
                    <a:pt x="8188" y="400359"/>
                  </a:lnTo>
                  <a:lnTo>
                    <a:pt x="18894" y="354875"/>
                  </a:lnTo>
                  <a:lnTo>
                    <a:pt x="33797" y="310848"/>
                  </a:lnTo>
                  <a:lnTo>
                    <a:pt x="52739" y="268556"/>
                  </a:lnTo>
                  <a:lnTo>
                    <a:pt x="75563" y="228278"/>
                  </a:lnTo>
                  <a:lnTo>
                    <a:pt x="102109" y="190293"/>
                  </a:lnTo>
                  <a:lnTo>
                    <a:pt x="132222" y="154879"/>
                  </a:lnTo>
                  <a:lnTo>
                    <a:pt x="165742" y="122315"/>
                  </a:lnTo>
                  <a:lnTo>
                    <a:pt x="202511" y="92879"/>
                  </a:lnTo>
                  <a:lnTo>
                    <a:pt x="242372" y="66851"/>
                  </a:lnTo>
                  <a:lnTo>
                    <a:pt x="284565" y="44800"/>
                  </a:lnTo>
                  <a:lnTo>
                    <a:pt x="328221" y="27111"/>
                  </a:lnTo>
                  <a:lnTo>
                    <a:pt x="373020" y="13784"/>
                  </a:lnTo>
                  <a:lnTo>
                    <a:pt x="418642" y="4823"/>
                  </a:lnTo>
                  <a:lnTo>
                    <a:pt x="464765" y="227"/>
                  </a:lnTo>
                  <a:lnTo>
                    <a:pt x="511070" y="0"/>
                  </a:lnTo>
                  <a:lnTo>
                    <a:pt x="557237" y="4141"/>
                  </a:lnTo>
                  <a:lnTo>
                    <a:pt x="602944" y="12654"/>
                  </a:lnTo>
                  <a:lnTo>
                    <a:pt x="647872" y="25540"/>
                  </a:lnTo>
                  <a:lnTo>
                    <a:pt x="691700" y="42799"/>
                  </a:lnTo>
                  <a:lnTo>
                    <a:pt x="734108" y="64435"/>
                  </a:lnTo>
                  <a:lnTo>
                    <a:pt x="774223" y="90069"/>
                  </a:lnTo>
                  <a:lnTo>
                    <a:pt x="811280" y="119142"/>
                  </a:lnTo>
                  <a:lnTo>
                    <a:pt x="845119" y="151375"/>
                  </a:lnTo>
                  <a:lnTo>
                    <a:pt x="875578" y="186491"/>
                  </a:lnTo>
                  <a:lnTo>
                    <a:pt x="902497" y="224214"/>
                  </a:lnTo>
                  <a:lnTo>
                    <a:pt x="925716" y="264266"/>
                  </a:lnTo>
                  <a:lnTo>
                    <a:pt x="945073" y="306369"/>
                  </a:lnTo>
                  <a:lnTo>
                    <a:pt x="960408" y="350248"/>
                  </a:lnTo>
                  <a:lnTo>
                    <a:pt x="971561" y="395624"/>
                  </a:lnTo>
                  <a:lnTo>
                    <a:pt x="978370" y="442221"/>
                  </a:lnTo>
                  <a:lnTo>
                    <a:pt x="980676" y="489761"/>
                  </a:lnTo>
                </a:path>
              </a:pathLst>
            </a:custGeom>
            <a:ln w="69849">
              <a:solidFill>
                <a:srgbClr val="00B0F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23" name="object 23" descr=""/>
            <p:cNvSpPr/>
            <p:nvPr/>
          </p:nvSpPr>
          <p:spPr>
            <a:xfrm>
              <a:off x="713833" y="1149952"/>
              <a:ext cx="982344" cy="981710"/>
            </a:xfrm>
            <a:custGeom>
              <a:avLst/>
              <a:gdLst/>
              <a:ahLst/>
              <a:cxnLst/>
              <a:rect l="l" t="t" r="r" b="b"/>
              <a:pathLst>
                <a:path w="982344" h="981710">
                  <a:moveTo>
                    <a:pt x="0" y="490649"/>
                  </a:moveTo>
                  <a:lnTo>
                    <a:pt x="2247" y="443397"/>
                  </a:lnTo>
                  <a:lnTo>
                    <a:pt x="8852" y="397415"/>
                  </a:lnTo>
                  <a:lnTo>
                    <a:pt x="19609" y="352909"/>
                  </a:lnTo>
                  <a:lnTo>
                    <a:pt x="34312" y="310085"/>
                  </a:lnTo>
                  <a:lnTo>
                    <a:pt x="52756" y="269149"/>
                  </a:lnTo>
                  <a:lnTo>
                    <a:pt x="74735" y="230307"/>
                  </a:lnTo>
                  <a:lnTo>
                    <a:pt x="100042" y="193763"/>
                  </a:lnTo>
                  <a:lnTo>
                    <a:pt x="128473" y="159724"/>
                  </a:lnTo>
                  <a:lnTo>
                    <a:pt x="159821" y="128395"/>
                  </a:lnTo>
                  <a:lnTo>
                    <a:pt x="193881" y="99981"/>
                  </a:lnTo>
                  <a:lnTo>
                    <a:pt x="230448" y="74689"/>
                  </a:lnTo>
                  <a:lnTo>
                    <a:pt x="269314" y="52724"/>
                  </a:lnTo>
                  <a:lnTo>
                    <a:pt x="310275" y="34292"/>
                  </a:lnTo>
                  <a:lnTo>
                    <a:pt x="353125" y="19597"/>
                  </a:lnTo>
                  <a:lnTo>
                    <a:pt x="397658" y="8847"/>
                  </a:lnTo>
                  <a:lnTo>
                    <a:pt x="443668" y="2246"/>
                  </a:lnTo>
                  <a:lnTo>
                    <a:pt x="490950" y="0"/>
                  </a:lnTo>
                  <a:lnTo>
                    <a:pt x="539474" y="2400"/>
                  </a:lnTo>
                  <a:lnTo>
                    <a:pt x="587176" y="9514"/>
                  </a:lnTo>
                  <a:lnTo>
                    <a:pt x="633735" y="21208"/>
                  </a:lnTo>
                  <a:lnTo>
                    <a:pt x="678828" y="37348"/>
                  </a:lnTo>
                  <a:lnTo>
                    <a:pt x="722133" y="57801"/>
                  </a:lnTo>
                  <a:lnTo>
                    <a:pt x="763329" y="82434"/>
                  </a:lnTo>
                  <a:lnTo>
                    <a:pt x="802093" y="111114"/>
                  </a:lnTo>
                  <a:lnTo>
                    <a:pt x="838104" y="143708"/>
                  </a:lnTo>
                  <a:lnTo>
                    <a:pt x="870717" y="179696"/>
                  </a:lnTo>
                  <a:lnTo>
                    <a:pt x="899414" y="218437"/>
                  </a:lnTo>
                  <a:lnTo>
                    <a:pt x="924062" y="259607"/>
                  </a:lnTo>
                  <a:lnTo>
                    <a:pt x="944528" y="302886"/>
                  </a:lnTo>
                  <a:lnTo>
                    <a:pt x="960678" y="347951"/>
                  </a:lnTo>
                  <a:lnTo>
                    <a:pt x="972379" y="394481"/>
                  </a:lnTo>
                  <a:lnTo>
                    <a:pt x="979497" y="442155"/>
                  </a:lnTo>
                  <a:lnTo>
                    <a:pt x="981899" y="490649"/>
                  </a:lnTo>
                  <a:lnTo>
                    <a:pt x="979652" y="537902"/>
                  </a:lnTo>
                  <a:lnTo>
                    <a:pt x="973047" y="583884"/>
                  </a:lnTo>
                  <a:lnTo>
                    <a:pt x="962290" y="628390"/>
                  </a:lnTo>
                  <a:lnTo>
                    <a:pt x="947586" y="671214"/>
                  </a:lnTo>
                  <a:lnTo>
                    <a:pt x="929143" y="712150"/>
                  </a:lnTo>
                  <a:lnTo>
                    <a:pt x="907164" y="750992"/>
                  </a:lnTo>
                  <a:lnTo>
                    <a:pt x="881857" y="787536"/>
                  </a:lnTo>
                  <a:lnTo>
                    <a:pt x="853426" y="821575"/>
                  </a:lnTo>
                  <a:lnTo>
                    <a:pt x="822078" y="852904"/>
                  </a:lnTo>
                  <a:lnTo>
                    <a:pt x="788017" y="881318"/>
                  </a:lnTo>
                  <a:lnTo>
                    <a:pt x="751451" y="906610"/>
                  </a:lnTo>
                  <a:lnTo>
                    <a:pt x="712585" y="928575"/>
                  </a:lnTo>
                  <a:lnTo>
                    <a:pt x="671624" y="947008"/>
                  </a:lnTo>
                  <a:lnTo>
                    <a:pt x="628774" y="961702"/>
                  </a:lnTo>
                  <a:lnTo>
                    <a:pt x="584241" y="972452"/>
                  </a:lnTo>
                  <a:lnTo>
                    <a:pt x="538231" y="979053"/>
                  </a:lnTo>
                  <a:lnTo>
                    <a:pt x="490950" y="981299"/>
                  </a:lnTo>
                  <a:lnTo>
                    <a:pt x="443668" y="979053"/>
                  </a:lnTo>
                  <a:lnTo>
                    <a:pt x="397658" y="972452"/>
                  </a:lnTo>
                  <a:lnTo>
                    <a:pt x="353125" y="961702"/>
                  </a:lnTo>
                  <a:lnTo>
                    <a:pt x="310275" y="947008"/>
                  </a:lnTo>
                  <a:lnTo>
                    <a:pt x="269314" y="928575"/>
                  </a:lnTo>
                  <a:lnTo>
                    <a:pt x="230448" y="906610"/>
                  </a:lnTo>
                  <a:lnTo>
                    <a:pt x="193881" y="881318"/>
                  </a:lnTo>
                  <a:lnTo>
                    <a:pt x="159821" y="852904"/>
                  </a:lnTo>
                  <a:lnTo>
                    <a:pt x="128473" y="821575"/>
                  </a:lnTo>
                  <a:lnTo>
                    <a:pt x="100042" y="787536"/>
                  </a:lnTo>
                  <a:lnTo>
                    <a:pt x="74735" y="750992"/>
                  </a:lnTo>
                  <a:lnTo>
                    <a:pt x="52756" y="712150"/>
                  </a:lnTo>
                  <a:lnTo>
                    <a:pt x="34312" y="671214"/>
                  </a:lnTo>
                  <a:lnTo>
                    <a:pt x="19609" y="628390"/>
                  </a:lnTo>
                  <a:lnTo>
                    <a:pt x="8852" y="583884"/>
                  </a:lnTo>
                  <a:lnTo>
                    <a:pt x="2247" y="537902"/>
                  </a:lnTo>
                  <a:lnTo>
                    <a:pt x="0" y="490649"/>
                  </a:lnTo>
                  <a:close/>
                </a:path>
              </a:pathLst>
            </a:custGeom>
            <a:ln w="69849">
              <a:solidFill>
                <a:srgbClr val="B2B2B2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24" name="object 24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946167" y="1384318"/>
              <a:ext cx="542409" cy="524610"/>
            </a:xfrm>
            <a:prstGeom prst="rect">
              <a:avLst/>
            </a:prstGeom>
          </p:spPr>
        </p:pic>
      </p:grpSp>
      <p:sp>
        <p:nvSpPr>
          <p:cNvPr id="25" name="object 25" descr=""/>
          <p:cNvSpPr txBox="1"/>
          <p:nvPr/>
        </p:nvSpPr>
        <p:spPr>
          <a:xfrm>
            <a:off x="653553" y="2226312"/>
            <a:ext cx="788035" cy="13208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700" spc="60" b="1">
                <a:latin typeface="Calibri"/>
                <a:cs typeface="Calibri"/>
              </a:rPr>
              <a:t>Total</a:t>
            </a:r>
            <a:r>
              <a:rPr dirty="0" sz="700" spc="35" b="1">
                <a:latin typeface="Calibri"/>
                <a:cs typeface="Calibri"/>
              </a:rPr>
              <a:t> </a:t>
            </a:r>
            <a:r>
              <a:rPr dirty="0" sz="700" spc="65" b="1">
                <a:latin typeface="Calibri"/>
                <a:cs typeface="Calibri"/>
              </a:rPr>
              <a:t>population</a:t>
            </a:r>
            <a:endParaRPr sz="700">
              <a:latin typeface="Calibri"/>
              <a:cs typeface="Calibri"/>
            </a:endParaRPr>
          </a:p>
        </p:txBody>
      </p:sp>
      <p:sp>
        <p:nvSpPr>
          <p:cNvPr id="26" name="object 26" descr=""/>
          <p:cNvSpPr txBox="1"/>
          <p:nvPr/>
        </p:nvSpPr>
        <p:spPr>
          <a:xfrm>
            <a:off x="653553" y="2352804"/>
            <a:ext cx="1010919" cy="691515"/>
          </a:xfrm>
          <a:prstGeom prst="rect">
            <a:avLst/>
          </a:prstGeom>
        </p:spPr>
        <p:txBody>
          <a:bodyPr wrap="square" lIns="0" tIns="8318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655"/>
              </a:spcBef>
            </a:pPr>
            <a:r>
              <a:rPr dirty="0" sz="3100" spc="95" b="1">
                <a:solidFill>
                  <a:srgbClr val="14AA96"/>
                </a:solidFill>
                <a:latin typeface="Calibri"/>
                <a:cs typeface="Calibri"/>
              </a:rPr>
              <a:t>54.56</a:t>
            </a:r>
            <a:endParaRPr sz="31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z="700" spc="40" b="1">
                <a:latin typeface="Calibri"/>
                <a:cs typeface="Calibri"/>
              </a:rPr>
              <a:t>Million</a:t>
            </a:r>
            <a:endParaRPr sz="700">
              <a:latin typeface="Calibri"/>
              <a:cs typeface="Calibri"/>
            </a:endParaRPr>
          </a:p>
        </p:txBody>
      </p:sp>
      <p:sp>
        <p:nvSpPr>
          <p:cNvPr id="27" name="object 27" descr=""/>
          <p:cNvSpPr txBox="1"/>
          <p:nvPr/>
        </p:nvSpPr>
        <p:spPr>
          <a:xfrm>
            <a:off x="601521" y="4106616"/>
            <a:ext cx="1089660" cy="838835"/>
          </a:xfrm>
          <a:prstGeom prst="rect">
            <a:avLst/>
          </a:prstGeom>
        </p:spPr>
        <p:txBody>
          <a:bodyPr wrap="square" lIns="0" tIns="3302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260"/>
              </a:spcBef>
            </a:pPr>
            <a:r>
              <a:rPr dirty="0" sz="700" spc="80" b="1">
                <a:latin typeface="Calibri"/>
                <a:cs typeface="Calibri"/>
              </a:rPr>
              <a:t>Active</a:t>
            </a:r>
            <a:r>
              <a:rPr dirty="0" sz="700" spc="55" b="1">
                <a:latin typeface="Calibri"/>
                <a:cs typeface="Calibri"/>
              </a:rPr>
              <a:t> </a:t>
            </a:r>
            <a:r>
              <a:rPr dirty="0" sz="700" spc="70" b="1">
                <a:latin typeface="Calibri"/>
                <a:cs typeface="Calibri"/>
              </a:rPr>
              <a:t>social</a:t>
            </a:r>
            <a:r>
              <a:rPr dirty="0" sz="700" spc="55" b="1">
                <a:latin typeface="Calibri"/>
                <a:cs typeface="Calibri"/>
              </a:rPr>
              <a:t> </a:t>
            </a:r>
            <a:r>
              <a:rPr dirty="0" sz="700" spc="90" b="1">
                <a:latin typeface="Calibri"/>
                <a:cs typeface="Calibri"/>
              </a:rPr>
              <a:t>media</a:t>
            </a:r>
            <a:r>
              <a:rPr dirty="0" sz="700" spc="55" b="1">
                <a:latin typeface="Calibri"/>
                <a:cs typeface="Calibri"/>
              </a:rPr>
              <a:t> </a:t>
            </a:r>
            <a:r>
              <a:rPr dirty="0" sz="700" spc="50" b="1">
                <a:latin typeface="Calibri"/>
                <a:cs typeface="Calibri"/>
              </a:rPr>
              <a:t>ids</a:t>
            </a:r>
            <a:endParaRPr sz="7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715"/>
              </a:spcBef>
            </a:pPr>
            <a:r>
              <a:rPr dirty="0" sz="3100" spc="95" b="1">
                <a:solidFill>
                  <a:srgbClr val="14AA96"/>
                </a:solidFill>
                <a:latin typeface="Calibri"/>
                <a:cs typeface="Calibri"/>
              </a:rPr>
              <a:t>10.55</a:t>
            </a:r>
            <a:endParaRPr sz="31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700" spc="40" b="1">
                <a:latin typeface="Calibri"/>
                <a:cs typeface="Calibri"/>
              </a:rPr>
              <a:t>Million</a:t>
            </a:r>
            <a:endParaRPr sz="700">
              <a:latin typeface="Calibri"/>
              <a:cs typeface="Calibri"/>
            </a:endParaRPr>
          </a:p>
        </p:txBody>
      </p:sp>
      <p:pic>
        <p:nvPicPr>
          <p:cNvPr id="28" name="object 28" descr="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2186297" y="1400090"/>
            <a:ext cx="633142" cy="541035"/>
          </a:xfrm>
          <a:prstGeom prst="rect">
            <a:avLst/>
          </a:prstGeom>
        </p:spPr>
      </p:pic>
      <p:grpSp>
        <p:nvGrpSpPr>
          <p:cNvPr id="29" name="object 29" descr=""/>
          <p:cNvGrpSpPr/>
          <p:nvPr/>
        </p:nvGrpSpPr>
        <p:grpSpPr>
          <a:xfrm>
            <a:off x="579918" y="3069954"/>
            <a:ext cx="1050925" cy="1050290"/>
            <a:chOff x="579918" y="3069954"/>
            <a:chExt cx="1050925" cy="1050290"/>
          </a:xfrm>
        </p:grpSpPr>
        <p:sp>
          <p:nvSpPr>
            <p:cNvPr id="30" name="object 30" descr=""/>
            <p:cNvSpPr/>
            <p:nvPr/>
          </p:nvSpPr>
          <p:spPr>
            <a:xfrm>
              <a:off x="616204" y="3104791"/>
              <a:ext cx="981075" cy="980440"/>
            </a:xfrm>
            <a:custGeom>
              <a:avLst/>
              <a:gdLst/>
              <a:ahLst/>
              <a:cxnLst/>
              <a:rect l="l" t="t" r="r" b="b"/>
              <a:pathLst>
                <a:path w="981075" h="980439">
                  <a:moveTo>
                    <a:pt x="490349" y="980099"/>
                  </a:moveTo>
                  <a:lnTo>
                    <a:pt x="443125" y="977856"/>
                  </a:lnTo>
                  <a:lnTo>
                    <a:pt x="397172" y="971263"/>
                  </a:lnTo>
                  <a:lnTo>
                    <a:pt x="352693" y="960526"/>
                  </a:lnTo>
                  <a:lnTo>
                    <a:pt x="309896" y="945849"/>
                  </a:lnTo>
                  <a:lnTo>
                    <a:pt x="268985" y="927439"/>
                  </a:lnTo>
                  <a:lnTo>
                    <a:pt x="230166" y="905501"/>
                  </a:lnTo>
                  <a:lnTo>
                    <a:pt x="193645" y="880240"/>
                  </a:lnTo>
                  <a:lnTo>
                    <a:pt x="159626" y="851861"/>
                  </a:lnTo>
                  <a:lnTo>
                    <a:pt x="128316" y="820570"/>
                  </a:lnTo>
                  <a:lnTo>
                    <a:pt x="99920" y="786573"/>
                  </a:lnTo>
                  <a:lnTo>
                    <a:pt x="74643" y="750074"/>
                  </a:lnTo>
                  <a:lnTo>
                    <a:pt x="52692" y="711278"/>
                  </a:lnTo>
                  <a:lnTo>
                    <a:pt x="34271" y="670393"/>
                  </a:lnTo>
                  <a:lnTo>
                    <a:pt x="19585" y="627621"/>
                  </a:lnTo>
                  <a:lnTo>
                    <a:pt x="8841" y="583170"/>
                  </a:lnTo>
                  <a:lnTo>
                    <a:pt x="2244" y="537244"/>
                  </a:lnTo>
                  <a:lnTo>
                    <a:pt x="0" y="490049"/>
                  </a:lnTo>
                  <a:lnTo>
                    <a:pt x="2244" y="442854"/>
                  </a:lnTo>
                  <a:lnTo>
                    <a:pt x="8841" y="396928"/>
                  </a:lnTo>
                  <a:lnTo>
                    <a:pt x="19585" y="352477"/>
                  </a:lnTo>
                  <a:lnTo>
                    <a:pt x="34271" y="309706"/>
                  </a:lnTo>
                  <a:lnTo>
                    <a:pt x="52692" y="268820"/>
                  </a:lnTo>
                  <a:lnTo>
                    <a:pt x="74643" y="230025"/>
                  </a:lnTo>
                  <a:lnTo>
                    <a:pt x="99920" y="193526"/>
                  </a:lnTo>
                  <a:lnTo>
                    <a:pt x="128316" y="159528"/>
                  </a:lnTo>
                  <a:lnTo>
                    <a:pt x="159626" y="128238"/>
                  </a:lnTo>
                  <a:lnTo>
                    <a:pt x="193645" y="99859"/>
                  </a:lnTo>
                  <a:lnTo>
                    <a:pt x="230166" y="74598"/>
                  </a:lnTo>
                  <a:lnTo>
                    <a:pt x="268985" y="52660"/>
                  </a:lnTo>
                  <a:lnTo>
                    <a:pt x="309896" y="34250"/>
                  </a:lnTo>
                  <a:lnTo>
                    <a:pt x="352693" y="19573"/>
                  </a:lnTo>
                  <a:lnTo>
                    <a:pt x="397172" y="8836"/>
                  </a:lnTo>
                  <a:lnTo>
                    <a:pt x="443125" y="2243"/>
                  </a:lnTo>
                  <a:lnTo>
                    <a:pt x="490349" y="0"/>
                  </a:lnTo>
                  <a:lnTo>
                    <a:pt x="538815" y="2397"/>
                  </a:lnTo>
                  <a:lnTo>
                    <a:pt x="586459" y="9503"/>
                  </a:lnTo>
                  <a:lnTo>
                    <a:pt x="632960" y="21182"/>
                  </a:lnTo>
                  <a:lnTo>
                    <a:pt x="677998" y="37302"/>
                  </a:lnTo>
                  <a:lnTo>
                    <a:pt x="721251" y="57731"/>
                  </a:lnTo>
                  <a:lnTo>
                    <a:pt x="762396" y="82334"/>
                  </a:lnTo>
                  <a:lnTo>
                    <a:pt x="801113" y="110978"/>
                  </a:lnTo>
                  <a:lnTo>
                    <a:pt x="837079" y="143532"/>
                  </a:lnTo>
                  <a:lnTo>
                    <a:pt x="869653" y="179476"/>
                  </a:lnTo>
                  <a:lnTo>
                    <a:pt x="898315" y="218169"/>
                  </a:lnTo>
                  <a:lnTo>
                    <a:pt x="922933" y="259290"/>
                  </a:lnTo>
                  <a:lnTo>
                    <a:pt x="943374" y="302515"/>
                  </a:lnTo>
                  <a:lnTo>
                    <a:pt x="959504" y="347526"/>
                  </a:lnTo>
                  <a:lnTo>
                    <a:pt x="971190" y="393999"/>
                  </a:lnTo>
                  <a:lnTo>
                    <a:pt x="978300" y="441614"/>
                  </a:lnTo>
                  <a:lnTo>
                    <a:pt x="980699" y="490049"/>
                  </a:lnTo>
                  <a:lnTo>
                    <a:pt x="978455" y="537244"/>
                  </a:lnTo>
                  <a:lnTo>
                    <a:pt x="971858" y="583170"/>
                  </a:lnTo>
                  <a:lnTo>
                    <a:pt x="961114" y="627621"/>
                  </a:lnTo>
                  <a:lnTo>
                    <a:pt x="946428" y="670393"/>
                  </a:lnTo>
                  <a:lnTo>
                    <a:pt x="928007" y="711278"/>
                  </a:lnTo>
                  <a:lnTo>
                    <a:pt x="906056" y="750074"/>
                  </a:lnTo>
                  <a:lnTo>
                    <a:pt x="880779" y="786573"/>
                  </a:lnTo>
                  <a:lnTo>
                    <a:pt x="852383" y="820570"/>
                  </a:lnTo>
                  <a:lnTo>
                    <a:pt x="821073" y="851861"/>
                  </a:lnTo>
                  <a:lnTo>
                    <a:pt x="787054" y="880240"/>
                  </a:lnTo>
                  <a:lnTo>
                    <a:pt x="750533" y="905501"/>
                  </a:lnTo>
                  <a:lnTo>
                    <a:pt x="711714" y="927439"/>
                  </a:lnTo>
                  <a:lnTo>
                    <a:pt x="670803" y="945849"/>
                  </a:lnTo>
                  <a:lnTo>
                    <a:pt x="628006" y="960526"/>
                  </a:lnTo>
                  <a:lnTo>
                    <a:pt x="583527" y="971263"/>
                  </a:lnTo>
                  <a:lnTo>
                    <a:pt x="537573" y="977856"/>
                  </a:lnTo>
                  <a:lnTo>
                    <a:pt x="490349" y="980099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1" name="object 31" descr=""/>
            <p:cNvSpPr/>
            <p:nvPr/>
          </p:nvSpPr>
          <p:spPr>
            <a:xfrm>
              <a:off x="614843" y="3104879"/>
              <a:ext cx="981075" cy="980440"/>
            </a:xfrm>
            <a:custGeom>
              <a:avLst/>
              <a:gdLst/>
              <a:ahLst/>
              <a:cxnLst/>
              <a:rect l="l" t="t" r="r" b="b"/>
              <a:pathLst>
                <a:path w="981075" h="980439">
                  <a:moveTo>
                    <a:pt x="0" y="490050"/>
                  </a:moveTo>
                  <a:lnTo>
                    <a:pt x="2244" y="442855"/>
                  </a:lnTo>
                  <a:lnTo>
                    <a:pt x="8841" y="396929"/>
                  </a:lnTo>
                  <a:lnTo>
                    <a:pt x="19585" y="352477"/>
                  </a:lnTo>
                  <a:lnTo>
                    <a:pt x="34271" y="309706"/>
                  </a:lnTo>
                  <a:lnTo>
                    <a:pt x="52692" y="268820"/>
                  </a:lnTo>
                  <a:lnTo>
                    <a:pt x="74643" y="230025"/>
                  </a:lnTo>
                  <a:lnTo>
                    <a:pt x="99920" y="193526"/>
                  </a:lnTo>
                  <a:lnTo>
                    <a:pt x="128316" y="159528"/>
                  </a:lnTo>
                  <a:lnTo>
                    <a:pt x="159626" y="128238"/>
                  </a:lnTo>
                  <a:lnTo>
                    <a:pt x="193645" y="99859"/>
                  </a:lnTo>
                  <a:lnTo>
                    <a:pt x="230166" y="74598"/>
                  </a:lnTo>
                  <a:lnTo>
                    <a:pt x="268985" y="52660"/>
                  </a:lnTo>
                  <a:lnTo>
                    <a:pt x="309896" y="34250"/>
                  </a:lnTo>
                  <a:lnTo>
                    <a:pt x="352693" y="19573"/>
                  </a:lnTo>
                  <a:lnTo>
                    <a:pt x="397172" y="8836"/>
                  </a:lnTo>
                  <a:lnTo>
                    <a:pt x="443126" y="2243"/>
                  </a:lnTo>
                  <a:lnTo>
                    <a:pt x="490349" y="0"/>
                  </a:lnTo>
                  <a:lnTo>
                    <a:pt x="538815" y="2397"/>
                  </a:lnTo>
                  <a:lnTo>
                    <a:pt x="586459" y="9503"/>
                  </a:lnTo>
                  <a:lnTo>
                    <a:pt x="632961" y="21182"/>
                  </a:lnTo>
                  <a:lnTo>
                    <a:pt x="677998" y="37302"/>
                  </a:lnTo>
                  <a:lnTo>
                    <a:pt x="721251" y="57731"/>
                  </a:lnTo>
                  <a:lnTo>
                    <a:pt x="762396" y="82334"/>
                  </a:lnTo>
                  <a:lnTo>
                    <a:pt x="801113" y="110978"/>
                  </a:lnTo>
                  <a:lnTo>
                    <a:pt x="837079" y="143532"/>
                  </a:lnTo>
                  <a:lnTo>
                    <a:pt x="869653" y="179477"/>
                  </a:lnTo>
                  <a:lnTo>
                    <a:pt x="898315" y="218170"/>
                  </a:lnTo>
                  <a:lnTo>
                    <a:pt x="922933" y="259290"/>
                  </a:lnTo>
                  <a:lnTo>
                    <a:pt x="943374" y="302516"/>
                  </a:lnTo>
                  <a:lnTo>
                    <a:pt x="959504" y="347526"/>
                  </a:lnTo>
                  <a:lnTo>
                    <a:pt x="971191" y="393999"/>
                  </a:lnTo>
                  <a:lnTo>
                    <a:pt x="978300" y="441614"/>
                  </a:lnTo>
                  <a:lnTo>
                    <a:pt x="980699" y="490050"/>
                  </a:lnTo>
                  <a:lnTo>
                    <a:pt x="978455" y="537245"/>
                  </a:lnTo>
                  <a:lnTo>
                    <a:pt x="971858" y="583171"/>
                  </a:lnTo>
                  <a:lnTo>
                    <a:pt x="961114" y="627622"/>
                  </a:lnTo>
                  <a:lnTo>
                    <a:pt x="946428" y="670393"/>
                  </a:lnTo>
                  <a:lnTo>
                    <a:pt x="928007" y="711279"/>
                  </a:lnTo>
                  <a:lnTo>
                    <a:pt x="906056" y="750074"/>
                  </a:lnTo>
                  <a:lnTo>
                    <a:pt x="880779" y="786573"/>
                  </a:lnTo>
                  <a:lnTo>
                    <a:pt x="852383" y="820571"/>
                  </a:lnTo>
                  <a:lnTo>
                    <a:pt x="821073" y="851862"/>
                  </a:lnTo>
                  <a:lnTo>
                    <a:pt x="787054" y="880240"/>
                  </a:lnTo>
                  <a:lnTo>
                    <a:pt x="750533" y="905501"/>
                  </a:lnTo>
                  <a:lnTo>
                    <a:pt x="711714" y="927440"/>
                  </a:lnTo>
                  <a:lnTo>
                    <a:pt x="670803" y="945850"/>
                  </a:lnTo>
                  <a:lnTo>
                    <a:pt x="628006" y="960526"/>
                  </a:lnTo>
                  <a:lnTo>
                    <a:pt x="583527" y="971263"/>
                  </a:lnTo>
                  <a:lnTo>
                    <a:pt x="537573" y="977856"/>
                  </a:lnTo>
                  <a:lnTo>
                    <a:pt x="490349" y="980100"/>
                  </a:lnTo>
                  <a:lnTo>
                    <a:pt x="443126" y="977856"/>
                  </a:lnTo>
                  <a:lnTo>
                    <a:pt x="397172" y="971263"/>
                  </a:lnTo>
                  <a:lnTo>
                    <a:pt x="352693" y="960526"/>
                  </a:lnTo>
                  <a:lnTo>
                    <a:pt x="309896" y="945850"/>
                  </a:lnTo>
                  <a:lnTo>
                    <a:pt x="268985" y="927440"/>
                  </a:lnTo>
                  <a:lnTo>
                    <a:pt x="230166" y="905501"/>
                  </a:lnTo>
                  <a:lnTo>
                    <a:pt x="193645" y="880240"/>
                  </a:lnTo>
                  <a:lnTo>
                    <a:pt x="159626" y="851862"/>
                  </a:lnTo>
                  <a:lnTo>
                    <a:pt x="128316" y="820571"/>
                  </a:lnTo>
                  <a:lnTo>
                    <a:pt x="99920" y="786573"/>
                  </a:lnTo>
                  <a:lnTo>
                    <a:pt x="74643" y="750074"/>
                  </a:lnTo>
                  <a:lnTo>
                    <a:pt x="52692" y="711279"/>
                  </a:lnTo>
                  <a:lnTo>
                    <a:pt x="34271" y="670393"/>
                  </a:lnTo>
                  <a:lnTo>
                    <a:pt x="19585" y="627622"/>
                  </a:lnTo>
                  <a:lnTo>
                    <a:pt x="8841" y="583171"/>
                  </a:lnTo>
                  <a:lnTo>
                    <a:pt x="2244" y="537245"/>
                  </a:lnTo>
                  <a:lnTo>
                    <a:pt x="0" y="490050"/>
                  </a:lnTo>
                  <a:close/>
                </a:path>
              </a:pathLst>
            </a:custGeom>
            <a:ln w="69849">
              <a:solidFill>
                <a:srgbClr val="B2B2B2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32" name="object 32" descr=""/>
            <p:cNvSpPr/>
            <p:nvPr/>
          </p:nvSpPr>
          <p:spPr>
            <a:xfrm>
              <a:off x="615378" y="3105828"/>
              <a:ext cx="979805" cy="494030"/>
            </a:xfrm>
            <a:custGeom>
              <a:avLst/>
              <a:gdLst/>
              <a:ahLst/>
              <a:cxnLst/>
              <a:rect l="l" t="t" r="r" b="b"/>
              <a:pathLst>
                <a:path w="979805" h="494029">
                  <a:moveTo>
                    <a:pt x="0" y="493828"/>
                  </a:moveTo>
                  <a:lnTo>
                    <a:pt x="1835" y="446340"/>
                  </a:lnTo>
                  <a:lnTo>
                    <a:pt x="8180" y="399749"/>
                  </a:lnTo>
                  <a:lnTo>
                    <a:pt x="18876" y="354335"/>
                  </a:lnTo>
                  <a:lnTo>
                    <a:pt x="33765" y="310375"/>
                  </a:lnTo>
                  <a:lnTo>
                    <a:pt x="52690" y="268148"/>
                  </a:lnTo>
                  <a:lnTo>
                    <a:pt x="75492" y="227931"/>
                  </a:lnTo>
                  <a:lnTo>
                    <a:pt x="102014" y="190004"/>
                  </a:lnTo>
                  <a:lnTo>
                    <a:pt x="132099" y="154644"/>
                  </a:lnTo>
                  <a:lnTo>
                    <a:pt x="165588" y="122129"/>
                  </a:lnTo>
                  <a:lnTo>
                    <a:pt x="202324" y="92739"/>
                  </a:lnTo>
                  <a:lnTo>
                    <a:pt x="242148" y="66750"/>
                  </a:lnTo>
                  <a:lnTo>
                    <a:pt x="284302" y="44733"/>
                  </a:lnTo>
                  <a:lnTo>
                    <a:pt x="327918" y="27070"/>
                  </a:lnTo>
                  <a:lnTo>
                    <a:pt x="372676" y="13764"/>
                  </a:lnTo>
                  <a:lnTo>
                    <a:pt x="418256" y="4815"/>
                  </a:lnTo>
                  <a:lnTo>
                    <a:pt x="464337" y="227"/>
                  </a:lnTo>
                  <a:lnTo>
                    <a:pt x="510600" y="0"/>
                  </a:lnTo>
                  <a:lnTo>
                    <a:pt x="556724" y="4135"/>
                  </a:lnTo>
                  <a:lnTo>
                    <a:pt x="602389" y="12635"/>
                  </a:lnTo>
                  <a:lnTo>
                    <a:pt x="647276" y="25500"/>
                  </a:lnTo>
                  <a:lnTo>
                    <a:pt x="691064" y="42733"/>
                  </a:lnTo>
                  <a:lnTo>
                    <a:pt x="733433" y="64336"/>
                  </a:lnTo>
                  <a:lnTo>
                    <a:pt x="773512" y="89931"/>
                  </a:lnTo>
                  <a:lnTo>
                    <a:pt x="810535" y="118959"/>
                  </a:lnTo>
                  <a:lnTo>
                    <a:pt x="844343" y="151143"/>
                  </a:lnTo>
                  <a:lnTo>
                    <a:pt x="874774" y="186206"/>
                  </a:lnTo>
                  <a:lnTo>
                    <a:pt x="901669" y="223870"/>
                  </a:lnTo>
                  <a:lnTo>
                    <a:pt x="924866" y="263861"/>
                  </a:lnTo>
                  <a:lnTo>
                    <a:pt x="944205" y="305900"/>
                  </a:lnTo>
                  <a:lnTo>
                    <a:pt x="959527" y="349712"/>
                  </a:lnTo>
                  <a:lnTo>
                    <a:pt x="970669" y="395019"/>
                  </a:lnTo>
                  <a:lnTo>
                    <a:pt x="977472" y="441544"/>
                  </a:lnTo>
                  <a:lnTo>
                    <a:pt x="979776" y="489012"/>
                  </a:lnTo>
                </a:path>
              </a:pathLst>
            </a:custGeom>
            <a:ln w="69849">
              <a:solidFill>
                <a:srgbClr val="3C78D8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33" name="object 33" descr="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845324" y="3332188"/>
              <a:ext cx="541620" cy="531481"/>
            </a:xfrm>
            <a:prstGeom prst="rect">
              <a:avLst/>
            </a:prstGeom>
          </p:spPr>
        </p:pic>
        <p:sp>
          <p:nvSpPr>
            <p:cNvPr id="34" name="object 34" descr=""/>
            <p:cNvSpPr/>
            <p:nvPr/>
          </p:nvSpPr>
          <p:spPr>
            <a:xfrm>
              <a:off x="837519" y="3332980"/>
              <a:ext cx="535305" cy="530225"/>
            </a:xfrm>
            <a:custGeom>
              <a:avLst/>
              <a:gdLst/>
              <a:ahLst/>
              <a:cxnLst/>
              <a:rect l="l" t="t" r="r" b="b"/>
              <a:pathLst>
                <a:path w="535305" h="530225">
                  <a:moveTo>
                    <a:pt x="535199" y="530099"/>
                  </a:moveTo>
                  <a:lnTo>
                    <a:pt x="0" y="530099"/>
                  </a:lnTo>
                  <a:lnTo>
                    <a:pt x="0" y="0"/>
                  </a:lnTo>
                  <a:lnTo>
                    <a:pt x="535199" y="0"/>
                  </a:lnTo>
                  <a:lnTo>
                    <a:pt x="535199" y="530099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5" name="object 35" descr=""/>
            <p:cNvSpPr/>
            <p:nvPr/>
          </p:nvSpPr>
          <p:spPr>
            <a:xfrm>
              <a:off x="837519" y="3332980"/>
              <a:ext cx="535305" cy="530225"/>
            </a:xfrm>
            <a:custGeom>
              <a:avLst/>
              <a:gdLst/>
              <a:ahLst/>
              <a:cxnLst/>
              <a:rect l="l" t="t" r="r" b="b"/>
              <a:pathLst>
                <a:path w="535305" h="530225">
                  <a:moveTo>
                    <a:pt x="0" y="0"/>
                  </a:moveTo>
                  <a:lnTo>
                    <a:pt x="535199" y="0"/>
                  </a:lnTo>
                  <a:lnTo>
                    <a:pt x="535199" y="530099"/>
                  </a:lnTo>
                  <a:lnTo>
                    <a:pt x="0" y="530099"/>
                  </a:lnTo>
                  <a:lnTo>
                    <a:pt x="0" y="0"/>
                  </a:lnTo>
                  <a:close/>
                </a:path>
              </a:pathLst>
            </a:custGeom>
            <a:ln w="9524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36" name="object 36" descr="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801137" y="3288034"/>
              <a:ext cx="610639" cy="613314"/>
            </a:xfrm>
            <a:prstGeom prst="rect">
              <a:avLst/>
            </a:prstGeom>
          </p:spPr>
        </p:pic>
      </p:grpSp>
      <p:sp>
        <p:nvSpPr>
          <p:cNvPr id="37" name="object 37" descr=""/>
          <p:cNvSpPr/>
          <p:nvPr/>
        </p:nvSpPr>
        <p:spPr>
          <a:xfrm>
            <a:off x="0" y="2026874"/>
            <a:ext cx="369570" cy="2366645"/>
          </a:xfrm>
          <a:custGeom>
            <a:avLst/>
            <a:gdLst/>
            <a:ahLst/>
            <a:cxnLst/>
            <a:rect l="l" t="t" r="r" b="b"/>
            <a:pathLst>
              <a:path w="369570" h="2366645">
                <a:moveTo>
                  <a:pt x="369299" y="2366399"/>
                </a:moveTo>
                <a:lnTo>
                  <a:pt x="0" y="2366399"/>
                </a:lnTo>
                <a:lnTo>
                  <a:pt x="0" y="0"/>
                </a:lnTo>
                <a:lnTo>
                  <a:pt x="369299" y="0"/>
                </a:lnTo>
                <a:lnTo>
                  <a:pt x="369299" y="2366399"/>
                </a:lnTo>
                <a:close/>
              </a:path>
            </a:pathLst>
          </a:custGeom>
          <a:solidFill>
            <a:srgbClr val="00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8" name="object 38" descr=""/>
          <p:cNvSpPr txBox="1"/>
          <p:nvPr/>
        </p:nvSpPr>
        <p:spPr>
          <a:xfrm>
            <a:off x="77292" y="3024248"/>
            <a:ext cx="196850" cy="372110"/>
          </a:xfrm>
          <a:prstGeom prst="rect">
            <a:avLst/>
          </a:prstGeom>
        </p:spPr>
        <p:txBody>
          <a:bodyPr wrap="square" lIns="0" tIns="1905" rIns="0" bIns="0" rtlCol="0" vert="vert270">
            <a:spAutoFit/>
          </a:bodyPr>
          <a:lstStyle/>
          <a:p>
            <a:pPr marL="12700">
              <a:lnSpc>
                <a:spcPct val="100000"/>
              </a:lnSpc>
              <a:spcBef>
                <a:spcPts val="15"/>
              </a:spcBef>
            </a:pPr>
            <a:r>
              <a:rPr dirty="0" sz="1200" spc="105" b="1">
                <a:latin typeface="Arial Narrow"/>
                <a:cs typeface="Arial Narrow"/>
              </a:rPr>
              <a:t>2023</a:t>
            </a:r>
            <a:endParaRPr sz="1200">
              <a:latin typeface="Arial Narrow"/>
              <a:cs typeface="Arial Narrow"/>
            </a:endParaRPr>
          </a:p>
        </p:txBody>
      </p:sp>
      <p:sp>
        <p:nvSpPr>
          <p:cNvPr id="39" name="object 39" descr=""/>
          <p:cNvSpPr/>
          <p:nvPr/>
        </p:nvSpPr>
        <p:spPr>
          <a:xfrm>
            <a:off x="3628675" y="1993750"/>
            <a:ext cx="369570" cy="2366645"/>
          </a:xfrm>
          <a:custGeom>
            <a:avLst/>
            <a:gdLst/>
            <a:ahLst/>
            <a:cxnLst/>
            <a:rect l="l" t="t" r="r" b="b"/>
            <a:pathLst>
              <a:path w="369570" h="2366645">
                <a:moveTo>
                  <a:pt x="369299" y="2366399"/>
                </a:moveTo>
                <a:lnTo>
                  <a:pt x="0" y="2366399"/>
                </a:lnTo>
                <a:lnTo>
                  <a:pt x="0" y="0"/>
                </a:lnTo>
                <a:lnTo>
                  <a:pt x="369299" y="0"/>
                </a:lnTo>
                <a:lnTo>
                  <a:pt x="369299" y="2366399"/>
                </a:lnTo>
                <a:close/>
              </a:path>
            </a:pathLst>
          </a:custGeom>
          <a:solidFill>
            <a:srgbClr val="00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0" name="object 40" descr=""/>
          <p:cNvSpPr txBox="1"/>
          <p:nvPr/>
        </p:nvSpPr>
        <p:spPr>
          <a:xfrm>
            <a:off x="3705967" y="2991124"/>
            <a:ext cx="196850" cy="372110"/>
          </a:xfrm>
          <a:prstGeom prst="rect">
            <a:avLst/>
          </a:prstGeom>
        </p:spPr>
        <p:txBody>
          <a:bodyPr wrap="square" lIns="0" tIns="1905" rIns="0" bIns="0" rtlCol="0" vert="vert270">
            <a:spAutoFit/>
          </a:bodyPr>
          <a:lstStyle/>
          <a:p>
            <a:pPr marL="12700">
              <a:lnSpc>
                <a:spcPct val="100000"/>
              </a:lnSpc>
              <a:spcBef>
                <a:spcPts val="15"/>
              </a:spcBef>
            </a:pPr>
            <a:r>
              <a:rPr dirty="0" sz="1200" spc="105" b="1">
                <a:latin typeface="Arial Narrow"/>
                <a:cs typeface="Arial Narrow"/>
              </a:rPr>
              <a:t>2024</a:t>
            </a:r>
            <a:endParaRPr sz="1200">
              <a:latin typeface="Arial Narrow"/>
              <a:cs typeface="Arial Narrow"/>
            </a:endParaRPr>
          </a:p>
        </p:txBody>
      </p:sp>
      <p:sp>
        <p:nvSpPr>
          <p:cNvPr id="41" name="object 41" descr=""/>
          <p:cNvSpPr/>
          <p:nvPr/>
        </p:nvSpPr>
        <p:spPr>
          <a:xfrm>
            <a:off x="3507612" y="1095150"/>
            <a:ext cx="21590" cy="3928110"/>
          </a:xfrm>
          <a:custGeom>
            <a:avLst/>
            <a:gdLst/>
            <a:ahLst/>
            <a:cxnLst/>
            <a:rect l="l" t="t" r="r" b="b"/>
            <a:pathLst>
              <a:path w="21589" h="3928110">
                <a:moveTo>
                  <a:pt x="0" y="3927899"/>
                </a:moveTo>
                <a:lnTo>
                  <a:pt x="21299" y="0"/>
                </a:lnTo>
              </a:path>
            </a:pathLst>
          </a:custGeom>
          <a:ln w="12699">
            <a:solidFill>
              <a:srgbClr val="004E73"/>
            </a:solidFill>
            <a:prstDash val="dot"/>
          </a:ln>
        </p:spPr>
        <p:txBody>
          <a:bodyPr wrap="square" lIns="0" tIns="0" rIns="0" bIns="0" rtlCol="0"/>
          <a:lstStyle/>
          <a:p/>
        </p:txBody>
      </p:sp>
      <p:grpSp>
        <p:nvGrpSpPr>
          <p:cNvPr id="42" name="object 42" descr=""/>
          <p:cNvGrpSpPr/>
          <p:nvPr/>
        </p:nvGrpSpPr>
        <p:grpSpPr>
          <a:xfrm>
            <a:off x="5641161" y="1115689"/>
            <a:ext cx="1052195" cy="1051560"/>
            <a:chOff x="5641161" y="1115689"/>
            <a:chExt cx="1052195" cy="1051560"/>
          </a:xfrm>
        </p:grpSpPr>
        <p:sp>
          <p:nvSpPr>
            <p:cNvPr id="43" name="object 43" descr=""/>
            <p:cNvSpPr/>
            <p:nvPr/>
          </p:nvSpPr>
          <p:spPr>
            <a:xfrm>
              <a:off x="5676050" y="1148573"/>
              <a:ext cx="982344" cy="981710"/>
            </a:xfrm>
            <a:custGeom>
              <a:avLst/>
              <a:gdLst/>
              <a:ahLst/>
              <a:cxnLst/>
              <a:rect l="l" t="t" r="r" b="b"/>
              <a:pathLst>
                <a:path w="982345" h="981710">
                  <a:moveTo>
                    <a:pt x="490949" y="981299"/>
                  </a:moveTo>
                  <a:lnTo>
                    <a:pt x="443668" y="979053"/>
                  </a:lnTo>
                  <a:lnTo>
                    <a:pt x="397658" y="972452"/>
                  </a:lnTo>
                  <a:lnTo>
                    <a:pt x="353125" y="961702"/>
                  </a:lnTo>
                  <a:lnTo>
                    <a:pt x="310275" y="947007"/>
                  </a:lnTo>
                  <a:lnTo>
                    <a:pt x="269314" y="928575"/>
                  </a:lnTo>
                  <a:lnTo>
                    <a:pt x="230448" y="906610"/>
                  </a:lnTo>
                  <a:lnTo>
                    <a:pt x="193881" y="881318"/>
                  </a:lnTo>
                  <a:lnTo>
                    <a:pt x="159821" y="852904"/>
                  </a:lnTo>
                  <a:lnTo>
                    <a:pt x="128473" y="821575"/>
                  </a:lnTo>
                  <a:lnTo>
                    <a:pt x="100042" y="787536"/>
                  </a:lnTo>
                  <a:lnTo>
                    <a:pt x="74735" y="750992"/>
                  </a:lnTo>
                  <a:lnTo>
                    <a:pt x="52756" y="712149"/>
                  </a:lnTo>
                  <a:lnTo>
                    <a:pt x="34312" y="671214"/>
                  </a:lnTo>
                  <a:lnTo>
                    <a:pt x="19609" y="628390"/>
                  </a:lnTo>
                  <a:lnTo>
                    <a:pt x="8852" y="583884"/>
                  </a:lnTo>
                  <a:lnTo>
                    <a:pt x="2247" y="537902"/>
                  </a:lnTo>
                  <a:lnTo>
                    <a:pt x="0" y="490649"/>
                  </a:lnTo>
                  <a:lnTo>
                    <a:pt x="2247" y="443397"/>
                  </a:lnTo>
                  <a:lnTo>
                    <a:pt x="8852" y="397415"/>
                  </a:lnTo>
                  <a:lnTo>
                    <a:pt x="19609" y="352909"/>
                  </a:lnTo>
                  <a:lnTo>
                    <a:pt x="34312" y="310085"/>
                  </a:lnTo>
                  <a:lnTo>
                    <a:pt x="52756" y="269149"/>
                  </a:lnTo>
                  <a:lnTo>
                    <a:pt x="74735" y="230307"/>
                  </a:lnTo>
                  <a:lnTo>
                    <a:pt x="100042" y="193763"/>
                  </a:lnTo>
                  <a:lnTo>
                    <a:pt x="128473" y="159724"/>
                  </a:lnTo>
                  <a:lnTo>
                    <a:pt x="159821" y="128395"/>
                  </a:lnTo>
                  <a:lnTo>
                    <a:pt x="193881" y="99981"/>
                  </a:lnTo>
                  <a:lnTo>
                    <a:pt x="230448" y="74689"/>
                  </a:lnTo>
                  <a:lnTo>
                    <a:pt x="269314" y="52724"/>
                  </a:lnTo>
                  <a:lnTo>
                    <a:pt x="310275" y="34291"/>
                  </a:lnTo>
                  <a:lnTo>
                    <a:pt x="353125" y="19597"/>
                  </a:lnTo>
                  <a:lnTo>
                    <a:pt x="397658" y="8847"/>
                  </a:lnTo>
                  <a:lnTo>
                    <a:pt x="443668" y="2246"/>
                  </a:lnTo>
                  <a:lnTo>
                    <a:pt x="490949" y="0"/>
                  </a:lnTo>
                  <a:lnTo>
                    <a:pt x="539474" y="2400"/>
                  </a:lnTo>
                  <a:lnTo>
                    <a:pt x="587176" y="9514"/>
                  </a:lnTo>
                  <a:lnTo>
                    <a:pt x="633735" y="21208"/>
                  </a:lnTo>
                  <a:lnTo>
                    <a:pt x="678828" y="37348"/>
                  </a:lnTo>
                  <a:lnTo>
                    <a:pt x="722133" y="57801"/>
                  </a:lnTo>
                  <a:lnTo>
                    <a:pt x="763329" y="82434"/>
                  </a:lnTo>
                  <a:lnTo>
                    <a:pt x="802093" y="111114"/>
                  </a:lnTo>
                  <a:lnTo>
                    <a:pt x="838104" y="143707"/>
                  </a:lnTo>
                  <a:lnTo>
                    <a:pt x="870717" y="179696"/>
                  </a:lnTo>
                  <a:lnTo>
                    <a:pt x="899414" y="218437"/>
                  </a:lnTo>
                  <a:lnTo>
                    <a:pt x="924063" y="259607"/>
                  </a:lnTo>
                  <a:lnTo>
                    <a:pt x="944528" y="302886"/>
                  </a:lnTo>
                  <a:lnTo>
                    <a:pt x="960678" y="347951"/>
                  </a:lnTo>
                  <a:lnTo>
                    <a:pt x="972379" y="394481"/>
                  </a:lnTo>
                  <a:lnTo>
                    <a:pt x="979497" y="442155"/>
                  </a:lnTo>
                  <a:lnTo>
                    <a:pt x="981900" y="490649"/>
                  </a:lnTo>
                  <a:lnTo>
                    <a:pt x="979652" y="537902"/>
                  </a:lnTo>
                  <a:lnTo>
                    <a:pt x="973047" y="583884"/>
                  </a:lnTo>
                  <a:lnTo>
                    <a:pt x="962290" y="628390"/>
                  </a:lnTo>
                  <a:lnTo>
                    <a:pt x="947587" y="671214"/>
                  </a:lnTo>
                  <a:lnTo>
                    <a:pt x="929143" y="712149"/>
                  </a:lnTo>
                  <a:lnTo>
                    <a:pt x="907164" y="750992"/>
                  </a:lnTo>
                  <a:lnTo>
                    <a:pt x="881857" y="787536"/>
                  </a:lnTo>
                  <a:lnTo>
                    <a:pt x="853426" y="821575"/>
                  </a:lnTo>
                  <a:lnTo>
                    <a:pt x="822078" y="852904"/>
                  </a:lnTo>
                  <a:lnTo>
                    <a:pt x="788018" y="881318"/>
                  </a:lnTo>
                  <a:lnTo>
                    <a:pt x="751451" y="906610"/>
                  </a:lnTo>
                  <a:lnTo>
                    <a:pt x="712585" y="928575"/>
                  </a:lnTo>
                  <a:lnTo>
                    <a:pt x="671624" y="947007"/>
                  </a:lnTo>
                  <a:lnTo>
                    <a:pt x="628774" y="961702"/>
                  </a:lnTo>
                  <a:lnTo>
                    <a:pt x="584241" y="972452"/>
                  </a:lnTo>
                  <a:lnTo>
                    <a:pt x="538231" y="979053"/>
                  </a:lnTo>
                  <a:lnTo>
                    <a:pt x="490949" y="981299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44" name="object 44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5887590" y="1351152"/>
              <a:ext cx="586922" cy="581475"/>
            </a:xfrm>
            <a:prstGeom prst="rect">
              <a:avLst/>
            </a:prstGeom>
          </p:spPr>
        </p:pic>
        <p:sp>
          <p:nvSpPr>
            <p:cNvPr id="45" name="object 45" descr=""/>
            <p:cNvSpPr/>
            <p:nvPr/>
          </p:nvSpPr>
          <p:spPr>
            <a:xfrm>
              <a:off x="5676086" y="1150614"/>
              <a:ext cx="982344" cy="981710"/>
            </a:xfrm>
            <a:custGeom>
              <a:avLst/>
              <a:gdLst/>
              <a:ahLst/>
              <a:cxnLst/>
              <a:rect l="l" t="t" r="r" b="b"/>
              <a:pathLst>
                <a:path w="982345" h="981710">
                  <a:moveTo>
                    <a:pt x="0" y="490649"/>
                  </a:moveTo>
                  <a:lnTo>
                    <a:pt x="2247" y="443397"/>
                  </a:lnTo>
                  <a:lnTo>
                    <a:pt x="8852" y="397415"/>
                  </a:lnTo>
                  <a:lnTo>
                    <a:pt x="19609" y="352909"/>
                  </a:lnTo>
                  <a:lnTo>
                    <a:pt x="34312" y="310085"/>
                  </a:lnTo>
                  <a:lnTo>
                    <a:pt x="52756" y="269149"/>
                  </a:lnTo>
                  <a:lnTo>
                    <a:pt x="74735" y="230307"/>
                  </a:lnTo>
                  <a:lnTo>
                    <a:pt x="100042" y="193763"/>
                  </a:lnTo>
                  <a:lnTo>
                    <a:pt x="128473" y="159724"/>
                  </a:lnTo>
                  <a:lnTo>
                    <a:pt x="159821" y="128395"/>
                  </a:lnTo>
                  <a:lnTo>
                    <a:pt x="193881" y="99981"/>
                  </a:lnTo>
                  <a:lnTo>
                    <a:pt x="230447" y="74689"/>
                  </a:lnTo>
                  <a:lnTo>
                    <a:pt x="269314" y="52724"/>
                  </a:lnTo>
                  <a:lnTo>
                    <a:pt x="310275" y="34292"/>
                  </a:lnTo>
                  <a:lnTo>
                    <a:pt x="353125" y="19597"/>
                  </a:lnTo>
                  <a:lnTo>
                    <a:pt x="397657" y="8847"/>
                  </a:lnTo>
                  <a:lnTo>
                    <a:pt x="443668" y="2246"/>
                  </a:lnTo>
                  <a:lnTo>
                    <a:pt x="490949" y="0"/>
                  </a:lnTo>
                  <a:lnTo>
                    <a:pt x="539474" y="2400"/>
                  </a:lnTo>
                  <a:lnTo>
                    <a:pt x="587176" y="9514"/>
                  </a:lnTo>
                  <a:lnTo>
                    <a:pt x="633735" y="21208"/>
                  </a:lnTo>
                  <a:lnTo>
                    <a:pt x="678828" y="37348"/>
                  </a:lnTo>
                  <a:lnTo>
                    <a:pt x="722133" y="57801"/>
                  </a:lnTo>
                  <a:lnTo>
                    <a:pt x="763329" y="82434"/>
                  </a:lnTo>
                  <a:lnTo>
                    <a:pt x="802093" y="111114"/>
                  </a:lnTo>
                  <a:lnTo>
                    <a:pt x="838103" y="143707"/>
                  </a:lnTo>
                  <a:lnTo>
                    <a:pt x="870717" y="179696"/>
                  </a:lnTo>
                  <a:lnTo>
                    <a:pt x="899414" y="218437"/>
                  </a:lnTo>
                  <a:lnTo>
                    <a:pt x="924062" y="259607"/>
                  </a:lnTo>
                  <a:lnTo>
                    <a:pt x="944528" y="302886"/>
                  </a:lnTo>
                  <a:lnTo>
                    <a:pt x="960678" y="347951"/>
                  </a:lnTo>
                  <a:lnTo>
                    <a:pt x="972379" y="394481"/>
                  </a:lnTo>
                  <a:lnTo>
                    <a:pt x="979497" y="442155"/>
                  </a:lnTo>
                  <a:lnTo>
                    <a:pt x="981899" y="490649"/>
                  </a:lnTo>
                  <a:lnTo>
                    <a:pt x="979652" y="537902"/>
                  </a:lnTo>
                  <a:lnTo>
                    <a:pt x="973047" y="583884"/>
                  </a:lnTo>
                  <a:lnTo>
                    <a:pt x="962290" y="628390"/>
                  </a:lnTo>
                  <a:lnTo>
                    <a:pt x="947587" y="671214"/>
                  </a:lnTo>
                  <a:lnTo>
                    <a:pt x="929143" y="712150"/>
                  </a:lnTo>
                  <a:lnTo>
                    <a:pt x="907164" y="750992"/>
                  </a:lnTo>
                  <a:lnTo>
                    <a:pt x="881857" y="787536"/>
                  </a:lnTo>
                  <a:lnTo>
                    <a:pt x="853426" y="821575"/>
                  </a:lnTo>
                  <a:lnTo>
                    <a:pt x="822078" y="852904"/>
                  </a:lnTo>
                  <a:lnTo>
                    <a:pt x="788017" y="881318"/>
                  </a:lnTo>
                  <a:lnTo>
                    <a:pt x="751451" y="906610"/>
                  </a:lnTo>
                  <a:lnTo>
                    <a:pt x="712585" y="928575"/>
                  </a:lnTo>
                  <a:lnTo>
                    <a:pt x="671624" y="947008"/>
                  </a:lnTo>
                  <a:lnTo>
                    <a:pt x="628774" y="961702"/>
                  </a:lnTo>
                  <a:lnTo>
                    <a:pt x="584241" y="972452"/>
                  </a:lnTo>
                  <a:lnTo>
                    <a:pt x="538231" y="979053"/>
                  </a:lnTo>
                  <a:lnTo>
                    <a:pt x="490949" y="981299"/>
                  </a:lnTo>
                  <a:lnTo>
                    <a:pt x="443668" y="979053"/>
                  </a:lnTo>
                  <a:lnTo>
                    <a:pt x="397657" y="972452"/>
                  </a:lnTo>
                  <a:lnTo>
                    <a:pt x="353125" y="961702"/>
                  </a:lnTo>
                  <a:lnTo>
                    <a:pt x="310275" y="947008"/>
                  </a:lnTo>
                  <a:lnTo>
                    <a:pt x="269314" y="928575"/>
                  </a:lnTo>
                  <a:lnTo>
                    <a:pt x="230447" y="906610"/>
                  </a:lnTo>
                  <a:lnTo>
                    <a:pt x="193881" y="881318"/>
                  </a:lnTo>
                  <a:lnTo>
                    <a:pt x="159821" y="852904"/>
                  </a:lnTo>
                  <a:lnTo>
                    <a:pt x="128473" y="821575"/>
                  </a:lnTo>
                  <a:lnTo>
                    <a:pt x="100042" y="787536"/>
                  </a:lnTo>
                  <a:lnTo>
                    <a:pt x="74735" y="750992"/>
                  </a:lnTo>
                  <a:lnTo>
                    <a:pt x="52756" y="712150"/>
                  </a:lnTo>
                  <a:lnTo>
                    <a:pt x="34312" y="671214"/>
                  </a:lnTo>
                  <a:lnTo>
                    <a:pt x="19609" y="628390"/>
                  </a:lnTo>
                  <a:lnTo>
                    <a:pt x="8852" y="583884"/>
                  </a:lnTo>
                  <a:lnTo>
                    <a:pt x="2247" y="537902"/>
                  </a:lnTo>
                  <a:lnTo>
                    <a:pt x="0" y="490649"/>
                  </a:lnTo>
                  <a:close/>
                </a:path>
              </a:pathLst>
            </a:custGeom>
            <a:ln w="69849">
              <a:solidFill>
                <a:srgbClr val="B2B2B2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46" name="object 46" descr=""/>
            <p:cNvSpPr/>
            <p:nvPr/>
          </p:nvSpPr>
          <p:spPr>
            <a:xfrm>
              <a:off x="5676622" y="1151565"/>
              <a:ext cx="981075" cy="494665"/>
            </a:xfrm>
            <a:custGeom>
              <a:avLst/>
              <a:gdLst/>
              <a:ahLst/>
              <a:cxnLst/>
              <a:rect l="l" t="t" r="r" b="b"/>
              <a:pathLst>
                <a:path w="981075" h="494664">
                  <a:moveTo>
                    <a:pt x="0" y="494581"/>
                  </a:moveTo>
                  <a:lnTo>
                    <a:pt x="1837" y="447021"/>
                  </a:lnTo>
                  <a:lnTo>
                    <a:pt x="8188" y="400359"/>
                  </a:lnTo>
                  <a:lnTo>
                    <a:pt x="18894" y="354875"/>
                  </a:lnTo>
                  <a:lnTo>
                    <a:pt x="33797" y="310848"/>
                  </a:lnTo>
                  <a:lnTo>
                    <a:pt x="52739" y="268556"/>
                  </a:lnTo>
                  <a:lnTo>
                    <a:pt x="75562" y="228278"/>
                  </a:lnTo>
                  <a:lnTo>
                    <a:pt x="102109" y="190293"/>
                  </a:lnTo>
                  <a:lnTo>
                    <a:pt x="132222" y="154879"/>
                  </a:lnTo>
                  <a:lnTo>
                    <a:pt x="165741" y="122315"/>
                  </a:lnTo>
                  <a:lnTo>
                    <a:pt x="202511" y="92880"/>
                  </a:lnTo>
                  <a:lnTo>
                    <a:pt x="242372" y="66852"/>
                  </a:lnTo>
                  <a:lnTo>
                    <a:pt x="284565" y="44800"/>
                  </a:lnTo>
                  <a:lnTo>
                    <a:pt x="328221" y="27111"/>
                  </a:lnTo>
                  <a:lnTo>
                    <a:pt x="373020" y="13784"/>
                  </a:lnTo>
                  <a:lnTo>
                    <a:pt x="418641" y="4823"/>
                  </a:lnTo>
                  <a:lnTo>
                    <a:pt x="464765" y="227"/>
                  </a:lnTo>
                  <a:lnTo>
                    <a:pt x="511070" y="0"/>
                  </a:lnTo>
                  <a:lnTo>
                    <a:pt x="557237" y="4141"/>
                  </a:lnTo>
                  <a:lnTo>
                    <a:pt x="602944" y="12654"/>
                  </a:lnTo>
                  <a:lnTo>
                    <a:pt x="647872" y="25540"/>
                  </a:lnTo>
                  <a:lnTo>
                    <a:pt x="691700" y="42799"/>
                  </a:lnTo>
                  <a:lnTo>
                    <a:pt x="734107" y="64435"/>
                  </a:lnTo>
                  <a:lnTo>
                    <a:pt x="774223" y="90069"/>
                  </a:lnTo>
                  <a:lnTo>
                    <a:pt x="811280" y="119142"/>
                  </a:lnTo>
                  <a:lnTo>
                    <a:pt x="845119" y="151375"/>
                  </a:lnTo>
                  <a:lnTo>
                    <a:pt x="875578" y="186491"/>
                  </a:lnTo>
                  <a:lnTo>
                    <a:pt x="902497" y="224214"/>
                  </a:lnTo>
                  <a:lnTo>
                    <a:pt x="925716" y="264266"/>
                  </a:lnTo>
                  <a:lnTo>
                    <a:pt x="945073" y="306369"/>
                  </a:lnTo>
                  <a:lnTo>
                    <a:pt x="960408" y="350248"/>
                  </a:lnTo>
                  <a:lnTo>
                    <a:pt x="971561" y="395624"/>
                  </a:lnTo>
                  <a:lnTo>
                    <a:pt x="978370" y="442221"/>
                  </a:lnTo>
                  <a:lnTo>
                    <a:pt x="980676" y="489761"/>
                  </a:lnTo>
                </a:path>
              </a:pathLst>
            </a:custGeom>
            <a:ln w="69849">
              <a:solidFill>
                <a:srgbClr val="7030A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47" name="object 47" descr=""/>
          <p:cNvSpPr txBox="1"/>
          <p:nvPr/>
        </p:nvSpPr>
        <p:spPr>
          <a:xfrm>
            <a:off x="5731443" y="2151164"/>
            <a:ext cx="1010919" cy="838835"/>
          </a:xfrm>
          <a:prstGeom prst="rect">
            <a:avLst/>
          </a:prstGeom>
        </p:spPr>
        <p:txBody>
          <a:bodyPr wrap="square" lIns="0" tIns="3302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260"/>
              </a:spcBef>
            </a:pPr>
            <a:r>
              <a:rPr dirty="0" sz="700" spc="70" b="1">
                <a:latin typeface="Calibri"/>
                <a:cs typeface="Calibri"/>
              </a:rPr>
              <a:t>Internet</a:t>
            </a:r>
            <a:r>
              <a:rPr dirty="0" sz="700" spc="60" b="1">
                <a:latin typeface="Calibri"/>
                <a:cs typeface="Calibri"/>
              </a:rPr>
              <a:t> </a:t>
            </a:r>
            <a:r>
              <a:rPr dirty="0" sz="700" spc="85" b="1">
                <a:latin typeface="Calibri"/>
                <a:cs typeface="Calibri"/>
              </a:rPr>
              <a:t>users</a:t>
            </a:r>
            <a:r>
              <a:rPr dirty="0" sz="700" spc="60" b="1">
                <a:latin typeface="Calibri"/>
                <a:cs typeface="Calibri"/>
              </a:rPr>
              <a:t> </a:t>
            </a:r>
            <a:r>
              <a:rPr dirty="0" sz="700" spc="-50" b="1">
                <a:latin typeface="Calibri"/>
                <a:cs typeface="Calibri"/>
              </a:rPr>
              <a:t>)</a:t>
            </a:r>
            <a:endParaRPr sz="7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715"/>
              </a:spcBef>
            </a:pPr>
            <a:r>
              <a:rPr dirty="0" sz="3100" spc="95" b="1">
                <a:solidFill>
                  <a:srgbClr val="14AA96"/>
                </a:solidFill>
                <a:latin typeface="Calibri"/>
                <a:cs typeface="Calibri"/>
              </a:rPr>
              <a:t>22.71</a:t>
            </a:r>
            <a:endParaRPr sz="31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700" spc="40" b="1">
                <a:latin typeface="Calibri"/>
                <a:cs typeface="Calibri"/>
              </a:rPr>
              <a:t>Million</a:t>
            </a:r>
            <a:endParaRPr sz="700">
              <a:latin typeface="Calibri"/>
              <a:cs typeface="Calibri"/>
            </a:endParaRPr>
          </a:p>
        </p:txBody>
      </p:sp>
      <p:grpSp>
        <p:nvGrpSpPr>
          <p:cNvPr id="48" name="object 48" descr=""/>
          <p:cNvGrpSpPr/>
          <p:nvPr/>
        </p:nvGrpSpPr>
        <p:grpSpPr>
          <a:xfrm>
            <a:off x="4344008" y="1084132"/>
            <a:ext cx="1059180" cy="1051560"/>
            <a:chOff x="4344008" y="1084132"/>
            <a:chExt cx="1059180" cy="1051560"/>
          </a:xfrm>
        </p:grpSpPr>
        <p:sp>
          <p:nvSpPr>
            <p:cNvPr id="49" name="object 49" descr=""/>
            <p:cNvSpPr/>
            <p:nvPr/>
          </p:nvSpPr>
          <p:spPr>
            <a:xfrm>
              <a:off x="4378974" y="1119062"/>
              <a:ext cx="982344" cy="981075"/>
            </a:xfrm>
            <a:custGeom>
              <a:avLst/>
              <a:gdLst/>
              <a:ahLst/>
              <a:cxnLst/>
              <a:rect l="l" t="t" r="r" b="b"/>
              <a:pathLst>
                <a:path w="982345" h="981075">
                  <a:moveTo>
                    <a:pt x="490949" y="981000"/>
                  </a:moveTo>
                  <a:lnTo>
                    <a:pt x="443668" y="978754"/>
                  </a:lnTo>
                  <a:lnTo>
                    <a:pt x="397658" y="972155"/>
                  </a:lnTo>
                  <a:lnTo>
                    <a:pt x="353125" y="961408"/>
                  </a:lnTo>
                  <a:lnTo>
                    <a:pt x="310275" y="946718"/>
                  </a:lnTo>
                  <a:lnTo>
                    <a:pt x="269314" y="928291"/>
                  </a:lnTo>
                  <a:lnTo>
                    <a:pt x="230448" y="906333"/>
                  </a:lnTo>
                  <a:lnTo>
                    <a:pt x="193881" y="881048"/>
                  </a:lnTo>
                  <a:lnTo>
                    <a:pt x="159821" y="852644"/>
                  </a:lnTo>
                  <a:lnTo>
                    <a:pt x="128473" y="821324"/>
                  </a:lnTo>
                  <a:lnTo>
                    <a:pt x="100042" y="787295"/>
                  </a:lnTo>
                  <a:lnTo>
                    <a:pt x="74735" y="750763"/>
                  </a:lnTo>
                  <a:lnTo>
                    <a:pt x="52756" y="711932"/>
                  </a:lnTo>
                  <a:lnTo>
                    <a:pt x="34312" y="671008"/>
                  </a:lnTo>
                  <a:lnTo>
                    <a:pt x="19609" y="628198"/>
                  </a:lnTo>
                  <a:lnTo>
                    <a:pt x="8852" y="583706"/>
                  </a:lnTo>
                  <a:lnTo>
                    <a:pt x="2247" y="537738"/>
                  </a:lnTo>
                  <a:lnTo>
                    <a:pt x="0" y="490499"/>
                  </a:lnTo>
                  <a:lnTo>
                    <a:pt x="2247" y="443261"/>
                  </a:lnTo>
                  <a:lnTo>
                    <a:pt x="8852" y="397293"/>
                  </a:lnTo>
                  <a:lnTo>
                    <a:pt x="19609" y="352801"/>
                  </a:lnTo>
                  <a:lnTo>
                    <a:pt x="34312" y="309991"/>
                  </a:lnTo>
                  <a:lnTo>
                    <a:pt x="52756" y="269067"/>
                  </a:lnTo>
                  <a:lnTo>
                    <a:pt x="74735" y="230236"/>
                  </a:lnTo>
                  <a:lnTo>
                    <a:pt x="100042" y="193704"/>
                  </a:lnTo>
                  <a:lnTo>
                    <a:pt x="128473" y="159675"/>
                  </a:lnTo>
                  <a:lnTo>
                    <a:pt x="159821" y="128355"/>
                  </a:lnTo>
                  <a:lnTo>
                    <a:pt x="193881" y="99951"/>
                  </a:lnTo>
                  <a:lnTo>
                    <a:pt x="230448" y="74666"/>
                  </a:lnTo>
                  <a:lnTo>
                    <a:pt x="269314" y="52708"/>
                  </a:lnTo>
                  <a:lnTo>
                    <a:pt x="310275" y="34281"/>
                  </a:lnTo>
                  <a:lnTo>
                    <a:pt x="353125" y="19591"/>
                  </a:lnTo>
                  <a:lnTo>
                    <a:pt x="397658" y="8844"/>
                  </a:lnTo>
                  <a:lnTo>
                    <a:pt x="443668" y="2245"/>
                  </a:lnTo>
                  <a:lnTo>
                    <a:pt x="490949" y="0"/>
                  </a:lnTo>
                  <a:lnTo>
                    <a:pt x="539474" y="2400"/>
                  </a:lnTo>
                  <a:lnTo>
                    <a:pt x="587176" y="9511"/>
                  </a:lnTo>
                  <a:lnTo>
                    <a:pt x="633735" y="21201"/>
                  </a:lnTo>
                  <a:lnTo>
                    <a:pt x="678828" y="37337"/>
                  </a:lnTo>
                  <a:lnTo>
                    <a:pt x="722133" y="57784"/>
                  </a:lnTo>
                  <a:lnTo>
                    <a:pt x="763329" y="82409"/>
                  </a:lnTo>
                  <a:lnTo>
                    <a:pt x="802093" y="111080"/>
                  </a:lnTo>
                  <a:lnTo>
                    <a:pt x="838103" y="143664"/>
                  </a:lnTo>
                  <a:lnTo>
                    <a:pt x="870717" y="179641"/>
                  </a:lnTo>
                  <a:lnTo>
                    <a:pt x="899414" y="218370"/>
                  </a:lnTo>
                  <a:lnTo>
                    <a:pt x="924062" y="259528"/>
                  </a:lnTo>
                  <a:lnTo>
                    <a:pt x="944528" y="302793"/>
                  </a:lnTo>
                  <a:lnTo>
                    <a:pt x="960678" y="347845"/>
                  </a:lnTo>
                  <a:lnTo>
                    <a:pt x="972379" y="394361"/>
                  </a:lnTo>
                  <a:lnTo>
                    <a:pt x="979497" y="442020"/>
                  </a:lnTo>
                  <a:lnTo>
                    <a:pt x="981899" y="490499"/>
                  </a:lnTo>
                  <a:lnTo>
                    <a:pt x="979652" y="537738"/>
                  </a:lnTo>
                  <a:lnTo>
                    <a:pt x="973047" y="583706"/>
                  </a:lnTo>
                  <a:lnTo>
                    <a:pt x="962290" y="628198"/>
                  </a:lnTo>
                  <a:lnTo>
                    <a:pt x="947586" y="671008"/>
                  </a:lnTo>
                  <a:lnTo>
                    <a:pt x="929143" y="711932"/>
                  </a:lnTo>
                  <a:lnTo>
                    <a:pt x="907164" y="750763"/>
                  </a:lnTo>
                  <a:lnTo>
                    <a:pt x="881857" y="787295"/>
                  </a:lnTo>
                  <a:lnTo>
                    <a:pt x="853426" y="821324"/>
                  </a:lnTo>
                  <a:lnTo>
                    <a:pt x="822078" y="852644"/>
                  </a:lnTo>
                  <a:lnTo>
                    <a:pt x="788017" y="881048"/>
                  </a:lnTo>
                  <a:lnTo>
                    <a:pt x="751451" y="906333"/>
                  </a:lnTo>
                  <a:lnTo>
                    <a:pt x="712585" y="928291"/>
                  </a:lnTo>
                  <a:lnTo>
                    <a:pt x="671624" y="946718"/>
                  </a:lnTo>
                  <a:lnTo>
                    <a:pt x="628774" y="961408"/>
                  </a:lnTo>
                  <a:lnTo>
                    <a:pt x="584241" y="972155"/>
                  </a:lnTo>
                  <a:lnTo>
                    <a:pt x="538231" y="978754"/>
                  </a:lnTo>
                  <a:lnTo>
                    <a:pt x="490949" y="98100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50" name="object 50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4570908" y="1381205"/>
              <a:ext cx="598125" cy="540994"/>
            </a:xfrm>
            <a:prstGeom prst="rect">
              <a:avLst/>
            </a:prstGeom>
          </p:spPr>
        </p:pic>
        <p:sp>
          <p:nvSpPr>
            <p:cNvPr id="51" name="object 51" descr=""/>
            <p:cNvSpPr/>
            <p:nvPr/>
          </p:nvSpPr>
          <p:spPr>
            <a:xfrm>
              <a:off x="4385777" y="1119057"/>
              <a:ext cx="982344" cy="981075"/>
            </a:xfrm>
            <a:custGeom>
              <a:avLst/>
              <a:gdLst/>
              <a:ahLst/>
              <a:cxnLst/>
              <a:rect l="l" t="t" r="r" b="b"/>
              <a:pathLst>
                <a:path w="982345" h="981075">
                  <a:moveTo>
                    <a:pt x="0" y="490499"/>
                  </a:moveTo>
                  <a:lnTo>
                    <a:pt x="2247" y="443261"/>
                  </a:lnTo>
                  <a:lnTo>
                    <a:pt x="8852" y="397293"/>
                  </a:lnTo>
                  <a:lnTo>
                    <a:pt x="19609" y="352801"/>
                  </a:lnTo>
                  <a:lnTo>
                    <a:pt x="34312" y="309991"/>
                  </a:lnTo>
                  <a:lnTo>
                    <a:pt x="52756" y="269067"/>
                  </a:lnTo>
                  <a:lnTo>
                    <a:pt x="74735" y="230236"/>
                  </a:lnTo>
                  <a:lnTo>
                    <a:pt x="100042" y="193704"/>
                  </a:lnTo>
                  <a:lnTo>
                    <a:pt x="128473" y="159675"/>
                  </a:lnTo>
                  <a:lnTo>
                    <a:pt x="159821" y="128355"/>
                  </a:lnTo>
                  <a:lnTo>
                    <a:pt x="193882" y="99951"/>
                  </a:lnTo>
                  <a:lnTo>
                    <a:pt x="230448" y="74666"/>
                  </a:lnTo>
                  <a:lnTo>
                    <a:pt x="269314" y="52708"/>
                  </a:lnTo>
                  <a:lnTo>
                    <a:pt x="310275" y="34281"/>
                  </a:lnTo>
                  <a:lnTo>
                    <a:pt x="353125" y="19591"/>
                  </a:lnTo>
                  <a:lnTo>
                    <a:pt x="397658" y="8844"/>
                  </a:lnTo>
                  <a:lnTo>
                    <a:pt x="443668" y="2245"/>
                  </a:lnTo>
                  <a:lnTo>
                    <a:pt x="490949" y="0"/>
                  </a:lnTo>
                  <a:lnTo>
                    <a:pt x="539474" y="2400"/>
                  </a:lnTo>
                  <a:lnTo>
                    <a:pt x="587176" y="9511"/>
                  </a:lnTo>
                  <a:lnTo>
                    <a:pt x="633735" y="21201"/>
                  </a:lnTo>
                  <a:lnTo>
                    <a:pt x="678828" y="37337"/>
                  </a:lnTo>
                  <a:lnTo>
                    <a:pt x="722133" y="57784"/>
                  </a:lnTo>
                  <a:lnTo>
                    <a:pt x="763329" y="82409"/>
                  </a:lnTo>
                  <a:lnTo>
                    <a:pt x="802093" y="111080"/>
                  </a:lnTo>
                  <a:lnTo>
                    <a:pt x="838104" y="143664"/>
                  </a:lnTo>
                  <a:lnTo>
                    <a:pt x="870717" y="179641"/>
                  </a:lnTo>
                  <a:lnTo>
                    <a:pt x="899414" y="218370"/>
                  </a:lnTo>
                  <a:lnTo>
                    <a:pt x="924062" y="259528"/>
                  </a:lnTo>
                  <a:lnTo>
                    <a:pt x="944528" y="302793"/>
                  </a:lnTo>
                  <a:lnTo>
                    <a:pt x="960678" y="347845"/>
                  </a:lnTo>
                  <a:lnTo>
                    <a:pt x="972379" y="394361"/>
                  </a:lnTo>
                  <a:lnTo>
                    <a:pt x="979497" y="442020"/>
                  </a:lnTo>
                  <a:lnTo>
                    <a:pt x="981899" y="490499"/>
                  </a:lnTo>
                  <a:lnTo>
                    <a:pt x="979652" y="537738"/>
                  </a:lnTo>
                  <a:lnTo>
                    <a:pt x="973047" y="583706"/>
                  </a:lnTo>
                  <a:lnTo>
                    <a:pt x="962290" y="628198"/>
                  </a:lnTo>
                  <a:lnTo>
                    <a:pt x="947587" y="671008"/>
                  </a:lnTo>
                  <a:lnTo>
                    <a:pt x="929143" y="711932"/>
                  </a:lnTo>
                  <a:lnTo>
                    <a:pt x="907164" y="750763"/>
                  </a:lnTo>
                  <a:lnTo>
                    <a:pt x="881857" y="787295"/>
                  </a:lnTo>
                  <a:lnTo>
                    <a:pt x="853426" y="821324"/>
                  </a:lnTo>
                  <a:lnTo>
                    <a:pt x="822078" y="852644"/>
                  </a:lnTo>
                  <a:lnTo>
                    <a:pt x="788018" y="881048"/>
                  </a:lnTo>
                  <a:lnTo>
                    <a:pt x="751451" y="906333"/>
                  </a:lnTo>
                  <a:lnTo>
                    <a:pt x="712585" y="928291"/>
                  </a:lnTo>
                  <a:lnTo>
                    <a:pt x="671624" y="946718"/>
                  </a:lnTo>
                  <a:lnTo>
                    <a:pt x="628774" y="961408"/>
                  </a:lnTo>
                  <a:lnTo>
                    <a:pt x="584241" y="972155"/>
                  </a:lnTo>
                  <a:lnTo>
                    <a:pt x="538231" y="978754"/>
                  </a:lnTo>
                  <a:lnTo>
                    <a:pt x="490949" y="980999"/>
                  </a:lnTo>
                  <a:lnTo>
                    <a:pt x="443668" y="978754"/>
                  </a:lnTo>
                  <a:lnTo>
                    <a:pt x="397658" y="972155"/>
                  </a:lnTo>
                  <a:lnTo>
                    <a:pt x="353125" y="961408"/>
                  </a:lnTo>
                  <a:lnTo>
                    <a:pt x="310275" y="946718"/>
                  </a:lnTo>
                  <a:lnTo>
                    <a:pt x="269314" y="928291"/>
                  </a:lnTo>
                  <a:lnTo>
                    <a:pt x="230448" y="906333"/>
                  </a:lnTo>
                  <a:lnTo>
                    <a:pt x="193882" y="881048"/>
                  </a:lnTo>
                  <a:lnTo>
                    <a:pt x="159821" y="852644"/>
                  </a:lnTo>
                  <a:lnTo>
                    <a:pt x="128473" y="821324"/>
                  </a:lnTo>
                  <a:lnTo>
                    <a:pt x="100042" y="787295"/>
                  </a:lnTo>
                  <a:lnTo>
                    <a:pt x="74735" y="750763"/>
                  </a:lnTo>
                  <a:lnTo>
                    <a:pt x="52756" y="711932"/>
                  </a:lnTo>
                  <a:lnTo>
                    <a:pt x="34312" y="671008"/>
                  </a:lnTo>
                  <a:lnTo>
                    <a:pt x="19609" y="628198"/>
                  </a:lnTo>
                  <a:lnTo>
                    <a:pt x="8852" y="583706"/>
                  </a:lnTo>
                  <a:lnTo>
                    <a:pt x="2247" y="537738"/>
                  </a:lnTo>
                  <a:lnTo>
                    <a:pt x="0" y="490499"/>
                  </a:lnTo>
                  <a:close/>
                </a:path>
              </a:pathLst>
            </a:custGeom>
            <a:ln w="69849">
              <a:solidFill>
                <a:srgbClr val="B2B2B2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52" name="object 52" descr=""/>
            <p:cNvSpPr/>
            <p:nvPr/>
          </p:nvSpPr>
          <p:spPr>
            <a:xfrm>
              <a:off x="4379508" y="1120008"/>
              <a:ext cx="981075" cy="494665"/>
            </a:xfrm>
            <a:custGeom>
              <a:avLst/>
              <a:gdLst/>
              <a:ahLst/>
              <a:cxnLst/>
              <a:rect l="l" t="t" r="r" b="b"/>
              <a:pathLst>
                <a:path w="981075" h="494665">
                  <a:moveTo>
                    <a:pt x="0" y="494581"/>
                  </a:moveTo>
                  <a:lnTo>
                    <a:pt x="1837" y="447021"/>
                  </a:lnTo>
                  <a:lnTo>
                    <a:pt x="8188" y="400359"/>
                  </a:lnTo>
                  <a:lnTo>
                    <a:pt x="18894" y="354875"/>
                  </a:lnTo>
                  <a:lnTo>
                    <a:pt x="33797" y="310848"/>
                  </a:lnTo>
                  <a:lnTo>
                    <a:pt x="52739" y="268556"/>
                  </a:lnTo>
                  <a:lnTo>
                    <a:pt x="75562" y="228278"/>
                  </a:lnTo>
                  <a:lnTo>
                    <a:pt x="102109" y="190293"/>
                  </a:lnTo>
                  <a:lnTo>
                    <a:pt x="132222" y="154879"/>
                  </a:lnTo>
                  <a:lnTo>
                    <a:pt x="165741" y="122315"/>
                  </a:lnTo>
                  <a:lnTo>
                    <a:pt x="202511" y="92879"/>
                  </a:lnTo>
                  <a:lnTo>
                    <a:pt x="242372" y="66851"/>
                  </a:lnTo>
                  <a:lnTo>
                    <a:pt x="284565" y="44800"/>
                  </a:lnTo>
                  <a:lnTo>
                    <a:pt x="328221" y="27111"/>
                  </a:lnTo>
                  <a:lnTo>
                    <a:pt x="373020" y="13784"/>
                  </a:lnTo>
                  <a:lnTo>
                    <a:pt x="418641" y="4823"/>
                  </a:lnTo>
                  <a:lnTo>
                    <a:pt x="464765" y="227"/>
                  </a:lnTo>
                  <a:lnTo>
                    <a:pt x="511070" y="0"/>
                  </a:lnTo>
                  <a:lnTo>
                    <a:pt x="557237" y="4141"/>
                  </a:lnTo>
                  <a:lnTo>
                    <a:pt x="602944" y="12654"/>
                  </a:lnTo>
                  <a:lnTo>
                    <a:pt x="647872" y="25540"/>
                  </a:lnTo>
                  <a:lnTo>
                    <a:pt x="691700" y="42799"/>
                  </a:lnTo>
                  <a:lnTo>
                    <a:pt x="734107" y="64435"/>
                  </a:lnTo>
                  <a:lnTo>
                    <a:pt x="774223" y="90069"/>
                  </a:lnTo>
                  <a:lnTo>
                    <a:pt x="811280" y="119142"/>
                  </a:lnTo>
                  <a:lnTo>
                    <a:pt x="845118" y="151375"/>
                  </a:lnTo>
                  <a:lnTo>
                    <a:pt x="875578" y="186491"/>
                  </a:lnTo>
                  <a:lnTo>
                    <a:pt x="902497" y="224214"/>
                  </a:lnTo>
                  <a:lnTo>
                    <a:pt x="925715" y="264266"/>
                  </a:lnTo>
                  <a:lnTo>
                    <a:pt x="945073" y="306369"/>
                  </a:lnTo>
                  <a:lnTo>
                    <a:pt x="960408" y="350248"/>
                  </a:lnTo>
                  <a:lnTo>
                    <a:pt x="971561" y="395624"/>
                  </a:lnTo>
                  <a:lnTo>
                    <a:pt x="978370" y="442221"/>
                  </a:lnTo>
                  <a:lnTo>
                    <a:pt x="980675" y="489761"/>
                  </a:lnTo>
                </a:path>
              </a:pathLst>
            </a:custGeom>
            <a:ln w="69849">
              <a:solidFill>
                <a:srgbClr val="00B0F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53" name="object 53" descr=""/>
            <p:cNvSpPr/>
            <p:nvPr/>
          </p:nvSpPr>
          <p:spPr>
            <a:xfrm>
              <a:off x="4378933" y="1119389"/>
              <a:ext cx="982344" cy="981710"/>
            </a:xfrm>
            <a:custGeom>
              <a:avLst/>
              <a:gdLst/>
              <a:ahLst/>
              <a:cxnLst/>
              <a:rect l="l" t="t" r="r" b="b"/>
              <a:pathLst>
                <a:path w="982345" h="981710">
                  <a:moveTo>
                    <a:pt x="0" y="490649"/>
                  </a:moveTo>
                  <a:lnTo>
                    <a:pt x="2247" y="443397"/>
                  </a:lnTo>
                  <a:lnTo>
                    <a:pt x="8852" y="397415"/>
                  </a:lnTo>
                  <a:lnTo>
                    <a:pt x="19609" y="352909"/>
                  </a:lnTo>
                  <a:lnTo>
                    <a:pt x="34312" y="310085"/>
                  </a:lnTo>
                  <a:lnTo>
                    <a:pt x="52756" y="269149"/>
                  </a:lnTo>
                  <a:lnTo>
                    <a:pt x="74735" y="230307"/>
                  </a:lnTo>
                  <a:lnTo>
                    <a:pt x="100042" y="193763"/>
                  </a:lnTo>
                  <a:lnTo>
                    <a:pt x="128473" y="159724"/>
                  </a:lnTo>
                  <a:lnTo>
                    <a:pt x="159821" y="128395"/>
                  </a:lnTo>
                  <a:lnTo>
                    <a:pt x="193882" y="99981"/>
                  </a:lnTo>
                  <a:lnTo>
                    <a:pt x="230448" y="74689"/>
                  </a:lnTo>
                  <a:lnTo>
                    <a:pt x="269314" y="52724"/>
                  </a:lnTo>
                  <a:lnTo>
                    <a:pt x="310275" y="34292"/>
                  </a:lnTo>
                  <a:lnTo>
                    <a:pt x="353125" y="19597"/>
                  </a:lnTo>
                  <a:lnTo>
                    <a:pt x="397658" y="8847"/>
                  </a:lnTo>
                  <a:lnTo>
                    <a:pt x="443668" y="2246"/>
                  </a:lnTo>
                  <a:lnTo>
                    <a:pt x="490949" y="0"/>
                  </a:lnTo>
                  <a:lnTo>
                    <a:pt x="539474" y="2400"/>
                  </a:lnTo>
                  <a:lnTo>
                    <a:pt x="587176" y="9514"/>
                  </a:lnTo>
                  <a:lnTo>
                    <a:pt x="633735" y="21208"/>
                  </a:lnTo>
                  <a:lnTo>
                    <a:pt x="678828" y="37348"/>
                  </a:lnTo>
                  <a:lnTo>
                    <a:pt x="722133" y="57801"/>
                  </a:lnTo>
                  <a:lnTo>
                    <a:pt x="763329" y="82434"/>
                  </a:lnTo>
                  <a:lnTo>
                    <a:pt x="802093" y="111114"/>
                  </a:lnTo>
                  <a:lnTo>
                    <a:pt x="838103" y="143708"/>
                  </a:lnTo>
                  <a:lnTo>
                    <a:pt x="870717" y="179696"/>
                  </a:lnTo>
                  <a:lnTo>
                    <a:pt x="899414" y="218437"/>
                  </a:lnTo>
                  <a:lnTo>
                    <a:pt x="924062" y="259607"/>
                  </a:lnTo>
                  <a:lnTo>
                    <a:pt x="944528" y="302886"/>
                  </a:lnTo>
                  <a:lnTo>
                    <a:pt x="960678" y="347951"/>
                  </a:lnTo>
                  <a:lnTo>
                    <a:pt x="972379" y="394481"/>
                  </a:lnTo>
                  <a:lnTo>
                    <a:pt x="979497" y="442155"/>
                  </a:lnTo>
                  <a:lnTo>
                    <a:pt x="981899" y="490649"/>
                  </a:lnTo>
                  <a:lnTo>
                    <a:pt x="979652" y="537902"/>
                  </a:lnTo>
                  <a:lnTo>
                    <a:pt x="973047" y="583884"/>
                  </a:lnTo>
                  <a:lnTo>
                    <a:pt x="962290" y="628390"/>
                  </a:lnTo>
                  <a:lnTo>
                    <a:pt x="947587" y="671214"/>
                  </a:lnTo>
                  <a:lnTo>
                    <a:pt x="929143" y="712150"/>
                  </a:lnTo>
                  <a:lnTo>
                    <a:pt x="907164" y="750992"/>
                  </a:lnTo>
                  <a:lnTo>
                    <a:pt x="881857" y="787536"/>
                  </a:lnTo>
                  <a:lnTo>
                    <a:pt x="853426" y="821575"/>
                  </a:lnTo>
                  <a:lnTo>
                    <a:pt x="822078" y="852904"/>
                  </a:lnTo>
                  <a:lnTo>
                    <a:pt x="788017" y="881318"/>
                  </a:lnTo>
                  <a:lnTo>
                    <a:pt x="751451" y="906610"/>
                  </a:lnTo>
                  <a:lnTo>
                    <a:pt x="712585" y="928575"/>
                  </a:lnTo>
                  <a:lnTo>
                    <a:pt x="671624" y="947008"/>
                  </a:lnTo>
                  <a:lnTo>
                    <a:pt x="628774" y="961702"/>
                  </a:lnTo>
                  <a:lnTo>
                    <a:pt x="584241" y="972452"/>
                  </a:lnTo>
                  <a:lnTo>
                    <a:pt x="538231" y="979053"/>
                  </a:lnTo>
                  <a:lnTo>
                    <a:pt x="490949" y="981299"/>
                  </a:lnTo>
                  <a:lnTo>
                    <a:pt x="443668" y="979053"/>
                  </a:lnTo>
                  <a:lnTo>
                    <a:pt x="397658" y="972452"/>
                  </a:lnTo>
                  <a:lnTo>
                    <a:pt x="353125" y="961702"/>
                  </a:lnTo>
                  <a:lnTo>
                    <a:pt x="310275" y="947008"/>
                  </a:lnTo>
                  <a:lnTo>
                    <a:pt x="269314" y="928575"/>
                  </a:lnTo>
                  <a:lnTo>
                    <a:pt x="230448" y="906610"/>
                  </a:lnTo>
                  <a:lnTo>
                    <a:pt x="193882" y="881318"/>
                  </a:lnTo>
                  <a:lnTo>
                    <a:pt x="159821" y="852904"/>
                  </a:lnTo>
                  <a:lnTo>
                    <a:pt x="128473" y="821575"/>
                  </a:lnTo>
                  <a:lnTo>
                    <a:pt x="100042" y="787536"/>
                  </a:lnTo>
                  <a:lnTo>
                    <a:pt x="74735" y="750992"/>
                  </a:lnTo>
                  <a:lnTo>
                    <a:pt x="52756" y="712150"/>
                  </a:lnTo>
                  <a:lnTo>
                    <a:pt x="34312" y="671214"/>
                  </a:lnTo>
                  <a:lnTo>
                    <a:pt x="19609" y="628390"/>
                  </a:lnTo>
                  <a:lnTo>
                    <a:pt x="8852" y="583884"/>
                  </a:lnTo>
                  <a:lnTo>
                    <a:pt x="2247" y="537902"/>
                  </a:lnTo>
                  <a:lnTo>
                    <a:pt x="0" y="490649"/>
                  </a:lnTo>
                  <a:close/>
                </a:path>
              </a:pathLst>
            </a:custGeom>
            <a:ln w="69849">
              <a:solidFill>
                <a:srgbClr val="B2B2B2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54" name="object 54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4611267" y="1353755"/>
              <a:ext cx="542408" cy="524610"/>
            </a:xfrm>
            <a:prstGeom prst="rect">
              <a:avLst/>
            </a:prstGeom>
          </p:spPr>
        </p:pic>
      </p:grpSp>
      <p:sp>
        <p:nvSpPr>
          <p:cNvPr id="55" name="object 55" descr=""/>
          <p:cNvSpPr txBox="1"/>
          <p:nvPr/>
        </p:nvSpPr>
        <p:spPr>
          <a:xfrm>
            <a:off x="4318653" y="2175274"/>
            <a:ext cx="1010919" cy="838835"/>
          </a:xfrm>
          <a:prstGeom prst="rect">
            <a:avLst/>
          </a:prstGeom>
        </p:spPr>
        <p:txBody>
          <a:bodyPr wrap="square" lIns="0" tIns="3302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260"/>
              </a:spcBef>
            </a:pPr>
            <a:r>
              <a:rPr dirty="0" sz="700" spc="60" b="1">
                <a:latin typeface="Calibri"/>
                <a:cs typeface="Calibri"/>
              </a:rPr>
              <a:t>Total</a:t>
            </a:r>
            <a:r>
              <a:rPr dirty="0" sz="700" spc="35" b="1">
                <a:latin typeface="Calibri"/>
                <a:cs typeface="Calibri"/>
              </a:rPr>
              <a:t> </a:t>
            </a:r>
            <a:r>
              <a:rPr dirty="0" sz="700" spc="65" b="1">
                <a:latin typeface="Calibri"/>
                <a:cs typeface="Calibri"/>
              </a:rPr>
              <a:t>population</a:t>
            </a:r>
            <a:endParaRPr sz="7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715"/>
              </a:spcBef>
            </a:pPr>
            <a:r>
              <a:rPr dirty="0" sz="3100" spc="95" b="1">
                <a:solidFill>
                  <a:srgbClr val="14AA96"/>
                </a:solidFill>
                <a:latin typeface="Calibri"/>
                <a:cs typeface="Calibri"/>
              </a:rPr>
              <a:t>55.65</a:t>
            </a:r>
            <a:endParaRPr sz="31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700" spc="40" b="1">
                <a:latin typeface="Calibri"/>
                <a:cs typeface="Calibri"/>
              </a:rPr>
              <a:t>Million</a:t>
            </a:r>
            <a:endParaRPr sz="700">
              <a:latin typeface="Calibri"/>
              <a:cs typeface="Calibri"/>
            </a:endParaRPr>
          </a:p>
        </p:txBody>
      </p:sp>
      <p:sp>
        <p:nvSpPr>
          <p:cNvPr id="56" name="object 56" descr=""/>
          <p:cNvSpPr txBox="1"/>
          <p:nvPr/>
        </p:nvSpPr>
        <p:spPr>
          <a:xfrm>
            <a:off x="4266624" y="4096519"/>
            <a:ext cx="1089660" cy="13208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700" spc="80" b="1">
                <a:latin typeface="Calibri"/>
                <a:cs typeface="Calibri"/>
              </a:rPr>
              <a:t>Active</a:t>
            </a:r>
            <a:r>
              <a:rPr dirty="0" sz="700" spc="55" b="1">
                <a:latin typeface="Calibri"/>
                <a:cs typeface="Calibri"/>
              </a:rPr>
              <a:t> </a:t>
            </a:r>
            <a:r>
              <a:rPr dirty="0" sz="700" spc="70" b="1">
                <a:latin typeface="Calibri"/>
                <a:cs typeface="Calibri"/>
              </a:rPr>
              <a:t>social</a:t>
            </a:r>
            <a:r>
              <a:rPr dirty="0" sz="700" spc="55" b="1">
                <a:latin typeface="Calibri"/>
                <a:cs typeface="Calibri"/>
              </a:rPr>
              <a:t> </a:t>
            </a:r>
            <a:r>
              <a:rPr dirty="0" sz="700" spc="90" b="1">
                <a:latin typeface="Calibri"/>
                <a:cs typeface="Calibri"/>
              </a:rPr>
              <a:t>media</a:t>
            </a:r>
            <a:r>
              <a:rPr dirty="0" sz="700" spc="55" b="1">
                <a:latin typeface="Calibri"/>
                <a:cs typeface="Calibri"/>
              </a:rPr>
              <a:t> </a:t>
            </a:r>
            <a:r>
              <a:rPr dirty="0" sz="700" spc="50" b="1">
                <a:latin typeface="Calibri"/>
                <a:cs typeface="Calibri"/>
              </a:rPr>
              <a:t>ids</a:t>
            </a:r>
            <a:endParaRPr sz="700">
              <a:latin typeface="Calibri"/>
              <a:cs typeface="Calibri"/>
            </a:endParaRPr>
          </a:p>
        </p:txBody>
      </p:sp>
      <p:pic>
        <p:nvPicPr>
          <p:cNvPr id="57" name="object 57" descr=""/>
          <p:cNvPicPr/>
          <p:nvPr/>
        </p:nvPicPr>
        <p:blipFill>
          <a:blip r:embed="rId13" cstate="print"/>
          <a:stretch>
            <a:fillRect/>
          </a:stretch>
        </p:blipFill>
        <p:spPr>
          <a:xfrm>
            <a:off x="5851397" y="1369528"/>
            <a:ext cx="633142" cy="541035"/>
          </a:xfrm>
          <a:prstGeom prst="rect">
            <a:avLst/>
          </a:prstGeom>
        </p:spPr>
      </p:pic>
      <p:grpSp>
        <p:nvGrpSpPr>
          <p:cNvPr id="58" name="object 58" descr=""/>
          <p:cNvGrpSpPr/>
          <p:nvPr/>
        </p:nvGrpSpPr>
        <p:grpSpPr>
          <a:xfrm>
            <a:off x="4245018" y="3039391"/>
            <a:ext cx="1050925" cy="1050290"/>
            <a:chOff x="4245018" y="3039391"/>
            <a:chExt cx="1050925" cy="1050290"/>
          </a:xfrm>
        </p:grpSpPr>
        <p:sp>
          <p:nvSpPr>
            <p:cNvPr id="59" name="object 59" descr=""/>
            <p:cNvSpPr/>
            <p:nvPr/>
          </p:nvSpPr>
          <p:spPr>
            <a:xfrm>
              <a:off x="4281304" y="3074229"/>
              <a:ext cx="981075" cy="980440"/>
            </a:xfrm>
            <a:custGeom>
              <a:avLst/>
              <a:gdLst/>
              <a:ahLst/>
              <a:cxnLst/>
              <a:rect l="l" t="t" r="r" b="b"/>
              <a:pathLst>
                <a:path w="981075" h="980439">
                  <a:moveTo>
                    <a:pt x="490349" y="980099"/>
                  </a:moveTo>
                  <a:lnTo>
                    <a:pt x="443126" y="977856"/>
                  </a:lnTo>
                  <a:lnTo>
                    <a:pt x="397172" y="971263"/>
                  </a:lnTo>
                  <a:lnTo>
                    <a:pt x="352693" y="960526"/>
                  </a:lnTo>
                  <a:lnTo>
                    <a:pt x="309896" y="945849"/>
                  </a:lnTo>
                  <a:lnTo>
                    <a:pt x="268985" y="927439"/>
                  </a:lnTo>
                  <a:lnTo>
                    <a:pt x="230166" y="905501"/>
                  </a:lnTo>
                  <a:lnTo>
                    <a:pt x="193645" y="880240"/>
                  </a:lnTo>
                  <a:lnTo>
                    <a:pt x="159626" y="851861"/>
                  </a:lnTo>
                  <a:lnTo>
                    <a:pt x="128316" y="820570"/>
                  </a:lnTo>
                  <a:lnTo>
                    <a:pt x="99920" y="786573"/>
                  </a:lnTo>
                  <a:lnTo>
                    <a:pt x="74643" y="750074"/>
                  </a:lnTo>
                  <a:lnTo>
                    <a:pt x="52692" y="711278"/>
                  </a:lnTo>
                  <a:lnTo>
                    <a:pt x="34271" y="670393"/>
                  </a:lnTo>
                  <a:lnTo>
                    <a:pt x="19585" y="627621"/>
                  </a:lnTo>
                  <a:lnTo>
                    <a:pt x="8841" y="583170"/>
                  </a:lnTo>
                  <a:lnTo>
                    <a:pt x="2244" y="537244"/>
                  </a:lnTo>
                  <a:lnTo>
                    <a:pt x="0" y="490049"/>
                  </a:lnTo>
                  <a:lnTo>
                    <a:pt x="2244" y="442854"/>
                  </a:lnTo>
                  <a:lnTo>
                    <a:pt x="8841" y="396928"/>
                  </a:lnTo>
                  <a:lnTo>
                    <a:pt x="19585" y="352477"/>
                  </a:lnTo>
                  <a:lnTo>
                    <a:pt x="34271" y="309706"/>
                  </a:lnTo>
                  <a:lnTo>
                    <a:pt x="52692" y="268820"/>
                  </a:lnTo>
                  <a:lnTo>
                    <a:pt x="74643" y="230025"/>
                  </a:lnTo>
                  <a:lnTo>
                    <a:pt x="99920" y="193526"/>
                  </a:lnTo>
                  <a:lnTo>
                    <a:pt x="128316" y="159528"/>
                  </a:lnTo>
                  <a:lnTo>
                    <a:pt x="159626" y="128238"/>
                  </a:lnTo>
                  <a:lnTo>
                    <a:pt x="193645" y="99859"/>
                  </a:lnTo>
                  <a:lnTo>
                    <a:pt x="230166" y="74598"/>
                  </a:lnTo>
                  <a:lnTo>
                    <a:pt x="268985" y="52660"/>
                  </a:lnTo>
                  <a:lnTo>
                    <a:pt x="309896" y="34250"/>
                  </a:lnTo>
                  <a:lnTo>
                    <a:pt x="352693" y="19573"/>
                  </a:lnTo>
                  <a:lnTo>
                    <a:pt x="397172" y="8836"/>
                  </a:lnTo>
                  <a:lnTo>
                    <a:pt x="443126" y="2243"/>
                  </a:lnTo>
                  <a:lnTo>
                    <a:pt x="490349" y="0"/>
                  </a:lnTo>
                  <a:lnTo>
                    <a:pt x="538815" y="2397"/>
                  </a:lnTo>
                  <a:lnTo>
                    <a:pt x="586459" y="9503"/>
                  </a:lnTo>
                  <a:lnTo>
                    <a:pt x="632960" y="21182"/>
                  </a:lnTo>
                  <a:lnTo>
                    <a:pt x="677998" y="37302"/>
                  </a:lnTo>
                  <a:lnTo>
                    <a:pt x="721251" y="57731"/>
                  </a:lnTo>
                  <a:lnTo>
                    <a:pt x="762396" y="82334"/>
                  </a:lnTo>
                  <a:lnTo>
                    <a:pt x="801113" y="110978"/>
                  </a:lnTo>
                  <a:lnTo>
                    <a:pt x="837079" y="143532"/>
                  </a:lnTo>
                  <a:lnTo>
                    <a:pt x="869653" y="179476"/>
                  </a:lnTo>
                  <a:lnTo>
                    <a:pt x="898315" y="218169"/>
                  </a:lnTo>
                  <a:lnTo>
                    <a:pt x="922933" y="259290"/>
                  </a:lnTo>
                  <a:lnTo>
                    <a:pt x="943374" y="302515"/>
                  </a:lnTo>
                  <a:lnTo>
                    <a:pt x="959504" y="347526"/>
                  </a:lnTo>
                  <a:lnTo>
                    <a:pt x="971190" y="393999"/>
                  </a:lnTo>
                  <a:lnTo>
                    <a:pt x="978300" y="441614"/>
                  </a:lnTo>
                  <a:lnTo>
                    <a:pt x="980699" y="490049"/>
                  </a:lnTo>
                  <a:lnTo>
                    <a:pt x="978455" y="537244"/>
                  </a:lnTo>
                  <a:lnTo>
                    <a:pt x="971858" y="583170"/>
                  </a:lnTo>
                  <a:lnTo>
                    <a:pt x="961114" y="627621"/>
                  </a:lnTo>
                  <a:lnTo>
                    <a:pt x="946428" y="670393"/>
                  </a:lnTo>
                  <a:lnTo>
                    <a:pt x="928007" y="711278"/>
                  </a:lnTo>
                  <a:lnTo>
                    <a:pt x="906055" y="750074"/>
                  </a:lnTo>
                  <a:lnTo>
                    <a:pt x="880779" y="786573"/>
                  </a:lnTo>
                  <a:lnTo>
                    <a:pt x="852383" y="820570"/>
                  </a:lnTo>
                  <a:lnTo>
                    <a:pt x="821073" y="851861"/>
                  </a:lnTo>
                  <a:lnTo>
                    <a:pt x="787054" y="880240"/>
                  </a:lnTo>
                  <a:lnTo>
                    <a:pt x="750533" y="905501"/>
                  </a:lnTo>
                  <a:lnTo>
                    <a:pt x="711714" y="927439"/>
                  </a:lnTo>
                  <a:lnTo>
                    <a:pt x="670803" y="945849"/>
                  </a:lnTo>
                  <a:lnTo>
                    <a:pt x="628006" y="960526"/>
                  </a:lnTo>
                  <a:lnTo>
                    <a:pt x="583527" y="971263"/>
                  </a:lnTo>
                  <a:lnTo>
                    <a:pt x="537573" y="977856"/>
                  </a:lnTo>
                  <a:lnTo>
                    <a:pt x="490349" y="980099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0" name="object 60" descr=""/>
            <p:cNvSpPr/>
            <p:nvPr/>
          </p:nvSpPr>
          <p:spPr>
            <a:xfrm>
              <a:off x="4279943" y="3074316"/>
              <a:ext cx="981075" cy="980440"/>
            </a:xfrm>
            <a:custGeom>
              <a:avLst/>
              <a:gdLst/>
              <a:ahLst/>
              <a:cxnLst/>
              <a:rect l="l" t="t" r="r" b="b"/>
              <a:pathLst>
                <a:path w="981075" h="980439">
                  <a:moveTo>
                    <a:pt x="0" y="490050"/>
                  </a:moveTo>
                  <a:lnTo>
                    <a:pt x="2244" y="442855"/>
                  </a:lnTo>
                  <a:lnTo>
                    <a:pt x="8841" y="396929"/>
                  </a:lnTo>
                  <a:lnTo>
                    <a:pt x="19585" y="352477"/>
                  </a:lnTo>
                  <a:lnTo>
                    <a:pt x="34271" y="309706"/>
                  </a:lnTo>
                  <a:lnTo>
                    <a:pt x="52692" y="268820"/>
                  </a:lnTo>
                  <a:lnTo>
                    <a:pt x="74643" y="230025"/>
                  </a:lnTo>
                  <a:lnTo>
                    <a:pt x="99920" y="193526"/>
                  </a:lnTo>
                  <a:lnTo>
                    <a:pt x="128316" y="159528"/>
                  </a:lnTo>
                  <a:lnTo>
                    <a:pt x="159626" y="128238"/>
                  </a:lnTo>
                  <a:lnTo>
                    <a:pt x="193645" y="99859"/>
                  </a:lnTo>
                  <a:lnTo>
                    <a:pt x="230166" y="74598"/>
                  </a:lnTo>
                  <a:lnTo>
                    <a:pt x="268985" y="52660"/>
                  </a:lnTo>
                  <a:lnTo>
                    <a:pt x="309896" y="34250"/>
                  </a:lnTo>
                  <a:lnTo>
                    <a:pt x="352693" y="19573"/>
                  </a:lnTo>
                  <a:lnTo>
                    <a:pt x="397172" y="8836"/>
                  </a:lnTo>
                  <a:lnTo>
                    <a:pt x="443126" y="2243"/>
                  </a:lnTo>
                  <a:lnTo>
                    <a:pt x="490349" y="0"/>
                  </a:lnTo>
                  <a:lnTo>
                    <a:pt x="538815" y="2397"/>
                  </a:lnTo>
                  <a:lnTo>
                    <a:pt x="586459" y="9503"/>
                  </a:lnTo>
                  <a:lnTo>
                    <a:pt x="632961" y="21182"/>
                  </a:lnTo>
                  <a:lnTo>
                    <a:pt x="677998" y="37302"/>
                  </a:lnTo>
                  <a:lnTo>
                    <a:pt x="721251" y="57731"/>
                  </a:lnTo>
                  <a:lnTo>
                    <a:pt x="762396" y="82334"/>
                  </a:lnTo>
                  <a:lnTo>
                    <a:pt x="801113" y="110978"/>
                  </a:lnTo>
                  <a:lnTo>
                    <a:pt x="837079" y="143532"/>
                  </a:lnTo>
                  <a:lnTo>
                    <a:pt x="869653" y="179477"/>
                  </a:lnTo>
                  <a:lnTo>
                    <a:pt x="898315" y="218170"/>
                  </a:lnTo>
                  <a:lnTo>
                    <a:pt x="922933" y="259290"/>
                  </a:lnTo>
                  <a:lnTo>
                    <a:pt x="943374" y="302516"/>
                  </a:lnTo>
                  <a:lnTo>
                    <a:pt x="959504" y="347526"/>
                  </a:lnTo>
                  <a:lnTo>
                    <a:pt x="971191" y="393999"/>
                  </a:lnTo>
                  <a:lnTo>
                    <a:pt x="978300" y="441614"/>
                  </a:lnTo>
                  <a:lnTo>
                    <a:pt x="980699" y="490050"/>
                  </a:lnTo>
                  <a:lnTo>
                    <a:pt x="978455" y="537245"/>
                  </a:lnTo>
                  <a:lnTo>
                    <a:pt x="971858" y="583171"/>
                  </a:lnTo>
                  <a:lnTo>
                    <a:pt x="961114" y="627622"/>
                  </a:lnTo>
                  <a:lnTo>
                    <a:pt x="946428" y="670393"/>
                  </a:lnTo>
                  <a:lnTo>
                    <a:pt x="928007" y="711279"/>
                  </a:lnTo>
                  <a:lnTo>
                    <a:pt x="906055" y="750074"/>
                  </a:lnTo>
                  <a:lnTo>
                    <a:pt x="880779" y="786573"/>
                  </a:lnTo>
                  <a:lnTo>
                    <a:pt x="852383" y="820571"/>
                  </a:lnTo>
                  <a:lnTo>
                    <a:pt x="821073" y="851862"/>
                  </a:lnTo>
                  <a:lnTo>
                    <a:pt x="787054" y="880240"/>
                  </a:lnTo>
                  <a:lnTo>
                    <a:pt x="750533" y="905501"/>
                  </a:lnTo>
                  <a:lnTo>
                    <a:pt x="711714" y="927440"/>
                  </a:lnTo>
                  <a:lnTo>
                    <a:pt x="670803" y="945850"/>
                  </a:lnTo>
                  <a:lnTo>
                    <a:pt x="628006" y="960526"/>
                  </a:lnTo>
                  <a:lnTo>
                    <a:pt x="583527" y="971263"/>
                  </a:lnTo>
                  <a:lnTo>
                    <a:pt x="537573" y="977856"/>
                  </a:lnTo>
                  <a:lnTo>
                    <a:pt x="490349" y="980100"/>
                  </a:lnTo>
                  <a:lnTo>
                    <a:pt x="443126" y="977856"/>
                  </a:lnTo>
                  <a:lnTo>
                    <a:pt x="397172" y="971263"/>
                  </a:lnTo>
                  <a:lnTo>
                    <a:pt x="352693" y="960526"/>
                  </a:lnTo>
                  <a:lnTo>
                    <a:pt x="309896" y="945850"/>
                  </a:lnTo>
                  <a:lnTo>
                    <a:pt x="268985" y="927440"/>
                  </a:lnTo>
                  <a:lnTo>
                    <a:pt x="230166" y="905501"/>
                  </a:lnTo>
                  <a:lnTo>
                    <a:pt x="193645" y="880240"/>
                  </a:lnTo>
                  <a:lnTo>
                    <a:pt x="159626" y="851862"/>
                  </a:lnTo>
                  <a:lnTo>
                    <a:pt x="128316" y="820571"/>
                  </a:lnTo>
                  <a:lnTo>
                    <a:pt x="99920" y="786573"/>
                  </a:lnTo>
                  <a:lnTo>
                    <a:pt x="74643" y="750074"/>
                  </a:lnTo>
                  <a:lnTo>
                    <a:pt x="52692" y="711279"/>
                  </a:lnTo>
                  <a:lnTo>
                    <a:pt x="34271" y="670393"/>
                  </a:lnTo>
                  <a:lnTo>
                    <a:pt x="19585" y="627622"/>
                  </a:lnTo>
                  <a:lnTo>
                    <a:pt x="8841" y="583171"/>
                  </a:lnTo>
                  <a:lnTo>
                    <a:pt x="2244" y="537245"/>
                  </a:lnTo>
                  <a:lnTo>
                    <a:pt x="0" y="490050"/>
                  </a:lnTo>
                  <a:close/>
                </a:path>
              </a:pathLst>
            </a:custGeom>
            <a:ln w="69849">
              <a:solidFill>
                <a:srgbClr val="B2B2B2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61" name="object 61" descr=""/>
            <p:cNvSpPr/>
            <p:nvPr/>
          </p:nvSpPr>
          <p:spPr>
            <a:xfrm>
              <a:off x="4280479" y="3075265"/>
              <a:ext cx="979805" cy="494030"/>
            </a:xfrm>
            <a:custGeom>
              <a:avLst/>
              <a:gdLst/>
              <a:ahLst/>
              <a:cxnLst/>
              <a:rect l="l" t="t" r="r" b="b"/>
              <a:pathLst>
                <a:path w="979804" h="494029">
                  <a:moveTo>
                    <a:pt x="0" y="493828"/>
                  </a:moveTo>
                  <a:lnTo>
                    <a:pt x="1835" y="446340"/>
                  </a:lnTo>
                  <a:lnTo>
                    <a:pt x="8180" y="399749"/>
                  </a:lnTo>
                  <a:lnTo>
                    <a:pt x="18876" y="354335"/>
                  </a:lnTo>
                  <a:lnTo>
                    <a:pt x="33765" y="310375"/>
                  </a:lnTo>
                  <a:lnTo>
                    <a:pt x="52689" y="268148"/>
                  </a:lnTo>
                  <a:lnTo>
                    <a:pt x="75492" y="227931"/>
                  </a:lnTo>
                  <a:lnTo>
                    <a:pt x="102014" y="190004"/>
                  </a:lnTo>
                  <a:lnTo>
                    <a:pt x="132099" y="154644"/>
                  </a:lnTo>
                  <a:lnTo>
                    <a:pt x="165588" y="122129"/>
                  </a:lnTo>
                  <a:lnTo>
                    <a:pt x="202324" y="92739"/>
                  </a:lnTo>
                  <a:lnTo>
                    <a:pt x="242148" y="66750"/>
                  </a:lnTo>
                  <a:lnTo>
                    <a:pt x="284302" y="44733"/>
                  </a:lnTo>
                  <a:lnTo>
                    <a:pt x="327918" y="27070"/>
                  </a:lnTo>
                  <a:lnTo>
                    <a:pt x="372676" y="13764"/>
                  </a:lnTo>
                  <a:lnTo>
                    <a:pt x="418256" y="4815"/>
                  </a:lnTo>
                  <a:lnTo>
                    <a:pt x="464337" y="227"/>
                  </a:lnTo>
                  <a:lnTo>
                    <a:pt x="510600" y="0"/>
                  </a:lnTo>
                  <a:lnTo>
                    <a:pt x="556724" y="4135"/>
                  </a:lnTo>
                  <a:lnTo>
                    <a:pt x="602389" y="12635"/>
                  </a:lnTo>
                  <a:lnTo>
                    <a:pt x="647276" y="25500"/>
                  </a:lnTo>
                  <a:lnTo>
                    <a:pt x="691064" y="42733"/>
                  </a:lnTo>
                  <a:lnTo>
                    <a:pt x="733433" y="64336"/>
                  </a:lnTo>
                  <a:lnTo>
                    <a:pt x="773512" y="89931"/>
                  </a:lnTo>
                  <a:lnTo>
                    <a:pt x="810535" y="118959"/>
                  </a:lnTo>
                  <a:lnTo>
                    <a:pt x="844342" y="151143"/>
                  </a:lnTo>
                  <a:lnTo>
                    <a:pt x="874774" y="186206"/>
                  </a:lnTo>
                  <a:lnTo>
                    <a:pt x="901668" y="223870"/>
                  </a:lnTo>
                  <a:lnTo>
                    <a:pt x="924866" y="263861"/>
                  </a:lnTo>
                  <a:lnTo>
                    <a:pt x="944205" y="305900"/>
                  </a:lnTo>
                  <a:lnTo>
                    <a:pt x="959526" y="349712"/>
                  </a:lnTo>
                  <a:lnTo>
                    <a:pt x="970669" y="395019"/>
                  </a:lnTo>
                  <a:lnTo>
                    <a:pt x="977472" y="441544"/>
                  </a:lnTo>
                  <a:lnTo>
                    <a:pt x="979775" y="489012"/>
                  </a:lnTo>
                </a:path>
              </a:pathLst>
            </a:custGeom>
            <a:ln w="69849">
              <a:solidFill>
                <a:srgbClr val="3C78D8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62" name="object 62" descr="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4510424" y="3301625"/>
              <a:ext cx="541620" cy="531481"/>
            </a:xfrm>
            <a:prstGeom prst="rect">
              <a:avLst/>
            </a:prstGeom>
          </p:spPr>
        </p:pic>
        <p:sp>
          <p:nvSpPr>
            <p:cNvPr id="63" name="object 63" descr=""/>
            <p:cNvSpPr/>
            <p:nvPr/>
          </p:nvSpPr>
          <p:spPr>
            <a:xfrm>
              <a:off x="4502619" y="3302417"/>
              <a:ext cx="535305" cy="530225"/>
            </a:xfrm>
            <a:custGeom>
              <a:avLst/>
              <a:gdLst/>
              <a:ahLst/>
              <a:cxnLst/>
              <a:rect l="l" t="t" r="r" b="b"/>
              <a:pathLst>
                <a:path w="535304" h="530225">
                  <a:moveTo>
                    <a:pt x="535199" y="530099"/>
                  </a:moveTo>
                  <a:lnTo>
                    <a:pt x="0" y="530099"/>
                  </a:lnTo>
                  <a:lnTo>
                    <a:pt x="0" y="0"/>
                  </a:lnTo>
                  <a:lnTo>
                    <a:pt x="535199" y="0"/>
                  </a:lnTo>
                  <a:lnTo>
                    <a:pt x="535199" y="530099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4" name="object 64" descr=""/>
            <p:cNvSpPr/>
            <p:nvPr/>
          </p:nvSpPr>
          <p:spPr>
            <a:xfrm>
              <a:off x="4502619" y="3302417"/>
              <a:ext cx="535305" cy="530225"/>
            </a:xfrm>
            <a:custGeom>
              <a:avLst/>
              <a:gdLst/>
              <a:ahLst/>
              <a:cxnLst/>
              <a:rect l="l" t="t" r="r" b="b"/>
              <a:pathLst>
                <a:path w="535304" h="530225">
                  <a:moveTo>
                    <a:pt x="0" y="0"/>
                  </a:moveTo>
                  <a:lnTo>
                    <a:pt x="535199" y="0"/>
                  </a:lnTo>
                  <a:lnTo>
                    <a:pt x="535199" y="530099"/>
                  </a:lnTo>
                  <a:lnTo>
                    <a:pt x="0" y="530099"/>
                  </a:lnTo>
                  <a:lnTo>
                    <a:pt x="0" y="0"/>
                  </a:lnTo>
                  <a:close/>
                </a:path>
              </a:pathLst>
            </a:custGeom>
            <a:ln w="9524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65" name="object 65" descr="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4466237" y="3257471"/>
              <a:ext cx="610639" cy="613314"/>
            </a:xfrm>
            <a:prstGeom prst="rect">
              <a:avLst/>
            </a:prstGeom>
          </p:spPr>
        </p:pic>
      </p:grpSp>
      <p:sp>
        <p:nvSpPr>
          <p:cNvPr id="66" name="object 66" descr=""/>
          <p:cNvSpPr txBox="1"/>
          <p:nvPr/>
        </p:nvSpPr>
        <p:spPr>
          <a:xfrm>
            <a:off x="7126621" y="1385144"/>
            <a:ext cx="1866900" cy="485775"/>
          </a:xfrm>
          <a:prstGeom prst="rect">
            <a:avLst/>
          </a:prstGeom>
        </p:spPr>
        <p:txBody>
          <a:bodyPr wrap="square" lIns="0" tIns="10795" rIns="0" bIns="0" rtlCol="0" vert="horz">
            <a:spAutoFit/>
          </a:bodyPr>
          <a:lstStyle/>
          <a:p>
            <a:pPr marL="317500" marR="5080" indent="-305435">
              <a:lnSpc>
                <a:spcPct val="101000"/>
              </a:lnSpc>
              <a:spcBef>
                <a:spcPts val="85"/>
              </a:spcBef>
              <a:buFont typeface="Arial"/>
              <a:buChar char="●"/>
              <a:tabLst>
                <a:tab pos="317500" algn="l"/>
              </a:tabLst>
            </a:pPr>
            <a:r>
              <a:rPr dirty="0" sz="1000" spc="10">
                <a:latin typeface="Microsoft Sans Serif"/>
                <a:cs typeface="Microsoft Sans Serif"/>
              </a:rPr>
              <a:t>Population</a:t>
            </a:r>
            <a:r>
              <a:rPr dirty="0" sz="1000" spc="-15">
                <a:latin typeface="Microsoft Sans Serif"/>
                <a:cs typeface="Microsoft Sans Serif"/>
              </a:rPr>
              <a:t> </a:t>
            </a:r>
            <a:r>
              <a:rPr dirty="0" sz="1000">
                <a:latin typeface="Microsoft Sans Serif"/>
                <a:cs typeface="Microsoft Sans Serif"/>
              </a:rPr>
              <a:t>29%</a:t>
            </a:r>
            <a:r>
              <a:rPr dirty="0" sz="1000" spc="-10">
                <a:latin typeface="Microsoft Sans Serif"/>
                <a:cs typeface="Microsoft Sans Serif"/>
              </a:rPr>
              <a:t> </a:t>
            </a:r>
            <a:r>
              <a:rPr dirty="0" sz="1000">
                <a:latin typeface="Microsoft Sans Serif"/>
                <a:cs typeface="Microsoft Sans Serif"/>
              </a:rPr>
              <a:t>is</a:t>
            </a:r>
            <a:r>
              <a:rPr dirty="0" sz="1000" spc="-10">
                <a:latin typeface="Microsoft Sans Serif"/>
                <a:cs typeface="Microsoft Sans Serif"/>
              </a:rPr>
              <a:t> </a:t>
            </a:r>
            <a:r>
              <a:rPr dirty="0" sz="1000">
                <a:latin typeface="Microsoft Sans Serif"/>
                <a:cs typeface="Microsoft Sans Serif"/>
              </a:rPr>
              <a:t>based</a:t>
            </a:r>
            <a:r>
              <a:rPr dirty="0" sz="1000" spc="-15">
                <a:latin typeface="Microsoft Sans Serif"/>
                <a:cs typeface="Microsoft Sans Serif"/>
              </a:rPr>
              <a:t> </a:t>
            </a:r>
            <a:r>
              <a:rPr dirty="0" sz="1000" spc="-25">
                <a:latin typeface="Microsoft Sans Serif"/>
                <a:cs typeface="Microsoft Sans Serif"/>
              </a:rPr>
              <a:t>in </a:t>
            </a:r>
            <a:r>
              <a:rPr dirty="0" sz="1000">
                <a:latin typeface="Microsoft Sans Serif"/>
                <a:cs typeface="Microsoft Sans Serif"/>
              </a:rPr>
              <a:t>Urban centres 70% </a:t>
            </a:r>
            <a:r>
              <a:rPr dirty="0" sz="1000" spc="-25">
                <a:latin typeface="Microsoft Sans Serif"/>
                <a:cs typeface="Microsoft Sans Serif"/>
              </a:rPr>
              <a:t>is </a:t>
            </a:r>
            <a:r>
              <a:rPr dirty="0" sz="1000">
                <a:latin typeface="Microsoft Sans Serif"/>
                <a:cs typeface="Microsoft Sans Serif"/>
              </a:rPr>
              <a:t>based</a:t>
            </a:r>
            <a:r>
              <a:rPr dirty="0" sz="1000" spc="30">
                <a:latin typeface="Microsoft Sans Serif"/>
                <a:cs typeface="Microsoft Sans Serif"/>
              </a:rPr>
              <a:t> </a:t>
            </a:r>
            <a:r>
              <a:rPr dirty="0" sz="1000">
                <a:latin typeface="Microsoft Sans Serif"/>
                <a:cs typeface="Microsoft Sans Serif"/>
              </a:rPr>
              <a:t>on</a:t>
            </a:r>
            <a:r>
              <a:rPr dirty="0" sz="1000" spc="30">
                <a:latin typeface="Microsoft Sans Serif"/>
                <a:cs typeface="Microsoft Sans Serif"/>
              </a:rPr>
              <a:t> </a:t>
            </a:r>
            <a:r>
              <a:rPr dirty="0" sz="1000">
                <a:latin typeface="Microsoft Sans Serif"/>
                <a:cs typeface="Microsoft Sans Serif"/>
              </a:rPr>
              <a:t>rural</a:t>
            </a:r>
            <a:r>
              <a:rPr dirty="0" sz="1000" spc="30">
                <a:latin typeface="Microsoft Sans Serif"/>
                <a:cs typeface="Microsoft Sans Serif"/>
              </a:rPr>
              <a:t> </a:t>
            </a:r>
            <a:r>
              <a:rPr dirty="0" sz="1000" spc="-10">
                <a:latin typeface="Microsoft Sans Serif"/>
                <a:cs typeface="Microsoft Sans Serif"/>
              </a:rPr>
              <a:t>areas.</a:t>
            </a:r>
            <a:endParaRPr sz="1000">
              <a:latin typeface="Microsoft Sans Serif"/>
              <a:cs typeface="Microsoft Sans Serif"/>
            </a:endParaRPr>
          </a:p>
        </p:txBody>
      </p:sp>
      <p:sp>
        <p:nvSpPr>
          <p:cNvPr id="67" name="object 67" descr=""/>
          <p:cNvSpPr txBox="1"/>
          <p:nvPr/>
        </p:nvSpPr>
        <p:spPr>
          <a:xfrm>
            <a:off x="7126621" y="2051641"/>
            <a:ext cx="1862455" cy="332105"/>
          </a:xfrm>
          <a:prstGeom prst="rect">
            <a:avLst/>
          </a:prstGeom>
        </p:spPr>
        <p:txBody>
          <a:bodyPr wrap="square" lIns="0" tIns="10795" rIns="0" bIns="0" rtlCol="0" vert="horz">
            <a:spAutoFit/>
          </a:bodyPr>
          <a:lstStyle/>
          <a:p>
            <a:pPr marL="317500" marR="5080" indent="-305435">
              <a:lnSpc>
                <a:spcPct val="101000"/>
              </a:lnSpc>
              <a:spcBef>
                <a:spcPts val="85"/>
              </a:spcBef>
              <a:buFont typeface="Arial"/>
              <a:buChar char="●"/>
              <a:tabLst>
                <a:tab pos="317500" algn="l"/>
              </a:tabLst>
            </a:pPr>
            <a:r>
              <a:rPr dirty="0" sz="1000">
                <a:latin typeface="Microsoft Sans Serif"/>
                <a:cs typeface="Microsoft Sans Serif"/>
              </a:rPr>
              <a:t>Active</a:t>
            </a:r>
            <a:r>
              <a:rPr dirty="0" sz="1000" spc="-10">
                <a:latin typeface="Microsoft Sans Serif"/>
                <a:cs typeface="Microsoft Sans Serif"/>
              </a:rPr>
              <a:t> </a:t>
            </a:r>
            <a:r>
              <a:rPr dirty="0" sz="1000">
                <a:latin typeface="Microsoft Sans Serif"/>
                <a:cs typeface="Microsoft Sans Serif"/>
              </a:rPr>
              <a:t>social</a:t>
            </a:r>
            <a:r>
              <a:rPr dirty="0" sz="1000" spc="-10">
                <a:latin typeface="Microsoft Sans Serif"/>
                <a:cs typeface="Microsoft Sans Serif"/>
              </a:rPr>
              <a:t> </a:t>
            </a:r>
            <a:r>
              <a:rPr dirty="0" sz="1000">
                <a:latin typeface="Microsoft Sans Serif"/>
                <a:cs typeface="Microsoft Sans Serif"/>
              </a:rPr>
              <a:t>media</a:t>
            </a:r>
            <a:r>
              <a:rPr dirty="0" sz="1000" spc="-5">
                <a:latin typeface="Microsoft Sans Serif"/>
                <a:cs typeface="Microsoft Sans Serif"/>
              </a:rPr>
              <a:t> </a:t>
            </a:r>
            <a:r>
              <a:rPr dirty="0" sz="1000">
                <a:latin typeface="Microsoft Sans Serif"/>
                <a:cs typeface="Microsoft Sans Serif"/>
              </a:rPr>
              <a:t>ids</a:t>
            </a:r>
            <a:r>
              <a:rPr dirty="0" sz="1000" spc="245">
                <a:latin typeface="Microsoft Sans Serif"/>
                <a:cs typeface="Microsoft Sans Serif"/>
              </a:rPr>
              <a:t> </a:t>
            </a:r>
            <a:r>
              <a:rPr dirty="0" sz="1000" spc="-25">
                <a:latin typeface="Microsoft Sans Serif"/>
                <a:cs typeface="Microsoft Sans Serif"/>
              </a:rPr>
              <a:t>are </a:t>
            </a:r>
            <a:r>
              <a:rPr dirty="0" sz="1000" spc="55">
                <a:latin typeface="Microsoft Sans Serif"/>
                <a:cs typeface="Microsoft Sans Serif"/>
              </a:rPr>
              <a:t>from</a:t>
            </a:r>
            <a:r>
              <a:rPr dirty="0" sz="1000" spc="-35">
                <a:latin typeface="Microsoft Sans Serif"/>
                <a:cs typeface="Microsoft Sans Serif"/>
              </a:rPr>
              <a:t> </a:t>
            </a:r>
            <a:r>
              <a:rPr dirty="0" sz="1000" spc="-20">
                <a:latin typeface="Microsoft Sans Serif"/>
                <a:cs typeface="Microsoft Sans Serif"/>
              </a:rPr>
              <a:t>18+.</a:t>
            </a:r>
            <a:endParaRPr sz="1000">
              <a:latin typeface="Microsoft Sans Serif"/>
              <a:cs typeface="Microsoft Sans Serif"/>
            </a:endParaRPr>
          </a:p>
        </p:txBody>
      </p:sp>
      <p:sp>
        <p:nvSpPr>
          <p:cNvPr id="68" name="object 68" descr=""/>
          <p:cNvSpPr txBox="1"/>
          <p:nvPr/>
        </p:nvSpPr>
        <p:spPr>
          <a:xfrm>
            <a:off x="7126621" y="2564213"/>
            <a:ext cx="1737995" cy="332105"/>
          </a:xfrm>
          <a:prstGeom prst="rect">
            <a:avLst/>
          </a:prstGeom>
        </p:spPr>
        <p:txBody>
          <a:bodyPr wrap="square" lIns="0" tIns="10795" rIns="0" bIns="0" rtlCol="0" vert="horz">
            <a:spAutoFit/>
          </a:bodyPr>
          <a:lstStyle/>
          <a:p>
            <a:pPr marL="317500" marR="5080" indent="-305435">
              <a:lnSpc>
                <a:spcPct val="101000"/>
              </a:lnSpc>
              <a:spcBef>
                <a:spcPts val="85"/>
              </a:spcBef>
              <a:buFont typeface="Arial"/>
              <a:buChar char="●"/>
              <a:tabLst>
                <a:tab pos="317500" algn="l"/>
              </a:tabLst>
            </a:pPr>
            <a:r>
              <a:rPr dirty="0" sz="1000">
                <a:latin typeface="Microsoft Sans Serif"/>
                <a:cs typeface="Microsoft Sans Serif"/>
              </a:rPr>
              <a:t>29.6%</a:t>
            </a:r>
            <a:r>
              <a:rPr dirty="0" sz="1000" spc="15">
                <a:latin typeface="Microsoft Sans Serif"/>
                <a:cs typeface="Microsoft Sans Serif"/>
              </a:rPr>
              <a:t> </a:t>
            </a:r>
            <a:r>
              <a:rPr dirty="0" sz="1000" spc="10">
                <a:latin typeface="Microsoft Sans Serif"/>
                <a:cs typeface="Microsoft Sans Serif"/>
              </a:rPr>
              <a:t>are</a:t>
            </a:r>
            <a:r>
              <a:rPr dirty="0" sz="1000" spc="20">
                <a:latin typeface="Microsoft Sans Serif"/>
                <a:cs typeface="Microsoft Sans Serif"/>
              </a:rPr>
              <a:t> </a:t>
            </a:r>
            <a:r>
              <a:rPr dirty="0" sz="1000" spc="10">
                <a:latin typeface="Microsoft Sans Serif"/>
                <a:cs typeface="Microsoft Sans Serif"/>
              </a:rPr>
              <a:t>between</a:t>
            </a:r>
            <a:r>
              <a:rPr dirty="0" sz="1000" spc="20">
                <a:latin typeface="Microsoft Sans Serif"/>
                <a:cs typeface="Microsoft Sans Serif"/>
              </a:rPr>
              <a:t> </a:t>
            </a:r>
            <a:r>
              <a:rPr dirty="0" sz="1000" spc="-20">
                <a:latin typeface="Microsoft Sans Serif"/>
                <a:cs typeface="Microsoft Sans Serif"/>
              </a:rPr>
              <a:t>ages </a:t>
            </a:r>
            <a:r>
              <a:rPr dirty="0" sz="1000" spc="-10">
                <a:latin typeface="Microsoft Sans Serif"/>
                <a:cs typeface="Microsoft Sans Serif"/>
              </a:rPr>
              <a:t>18-</a:t>
            </a:r>
            <a:r>
              <a:rPr dirty="0" sz="1000" spc="-25">
                <a:latin typeface="Microsoft Sans Serif"/>
                <a:cs typeface="Microsoft Sans Serif"/>
              </a:rPr>
              <a:t>34.</a:t>
            </a:r>
            <a:endParaRPr sz="1000">
              <a:latin typeface="Microsoft Sans Serif"/>
              <a:cs typeface="Microsoft Sans Serif"/>
            </a:endParaRPr>
          </a:p>
        </p:txBody>
      </p:sp>
      <p:sp>
        <p:nvSpPr>
          <p:cNvPr id="69" name="object 69" descr=""/>
          <p:cNvSpPr txBox="1"/>
          <p:nvPr/>
        </p:nvSpPr>
        <p:spPr>
          <a:xfrm>
            <a:off x="7126621" y="3076785"/>
            <a:ext cx="1737995" cy="844550"/>
          </a:xfrm>
          <a:prstGeom prst="rect">
            <a:avLst/>
          </a:prstGeom>
        </p:spPr>
        <p:txBody>
          <a:bodyPr wrap="square" lIns="0" tIns="10795" rIns="0" bIns="0" rtlCol="0" vert="horz">
            <a:spAutoFit/>
          </a:bodyPr>
          <a:lstStyle/>
          <a:p>
            <a:pPr marL="317500" marR="5080" indent="-305435">
              <a:lnSpc>
                <a:spcPct val="101000"/>
              </a:lnSpc>
              <a:spcBef>
                <a:spcPts val="85"/>
              </a:spcBef>
              <a:buFont typeface="Arial"/>
              <a:buChar char="●"/>
              <a:tabLst>
                <a:tab pos="317500" algn="l"/>
              </a:tabLst>
            </a:pPr>
            <a:r>
              <a:rPr dirty="0" sz="1000">
                <a:latin typeface="Microsoft Sans Serif"/>
                <a:cs typeface="Microsoft Sans Serif"/>
              </a:rPr>
              <a:t>18.8%</a:t>
            </a:r>
            <a:r>
              <a:rPr dirty="0" sz="1000" spc="15">
                <a:latin typeface="Microsoft Sans Serif"/>
                <a:cs typeface="Microsoft Sans Serif"/>
              </a:rPr>
              <a:t> </a:t>
            </a:r>
            <a:r>
              <a:rPr dirty="0" sz="1000" spc="10">
                <a:latin typeface="Microsoft Sans Serif"/>
                <a:cs typeface="Microsoft Sans Serif"/>
              </a:rPr>
              <a:t>are</a:t>
            </a:r>
            <a:r>
              <a:rPr dirty="0" sz="1000" spc="20">
                <a:latin typeface="Microsoft Sans Serif"/>
                <a:cs typeface="Microsoft Sans Serif"/>
              </a:rPr>
              <a:t> </a:t>
            </a:r>
            <a:r>
              <a:rPr dirty="0" sz="1000" spc="10">
                <a:latin typeface="Microsoft Sans Serif"/>
                <a:cs typeface="Microsoft Sans Serif"/>
              </a:rPr>
              <a:t>between</a:t>
            </a:r>
            <a:r>
              <a:rPr dirty="0" sz="1000" spc="20">
                <a:latin typeface="Microsoft Sans Serif"/>
                <a:cs typeface="Microsoft Sans Serif"/>
              </a:rPr>
              <a:t> </a:t>
            </a:r>
            <a:r>
              <a:rPr dirty="0" sz="1000" spc="-20">
                <a:latin typeface="Microsoft Sans Serif"/>
                <a:cs typeface="Microsoft Sans Serif"/>
              </a:rPr>
              <a:t>ages </a:t>
            </a:r>
            <a:r>
              <a:rPr dirty="0" sz="1000" spc="-10">
                <a:latin typeface="Microsoft Sans Serif"/>
                <a:cs typeface="Microsoft Sans Serif"/>
              </a:rPr>
              <a:t>34-</a:t>
            </a:r>
            <a:r>
              <a:rPr dirty="0" sz="1000" spc="-25">
                <a:latin typeface="Microsoft Sans Serif"/>
                <a:cs typeface="Microsoft Sans Serif"/>
              </a:rPr>
              <a:t>54.</a:t>
            </a:r>
            <a:endParaRPr sz="100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  <a:spcBef>
                <a:spcPts val="480"/>
              </a:spcBef>
              <a:buFont typeface="Arial"/>
              <a:buChar char="●"/>
            </a:pPr>
            <a:endParaRPr sz="1000">
              <a:latin typeface="Microsoft Sans Serif"/>
              <a:cs typeface="Microsoft Sans Serif"/>
            </a:endParaRPr>
          </a:p>
          <a:p>
            <a:pPr marL="317500" marR="76200" indent="-305435">
              <a:lnSpc>
                <a:spcPct val="101000"/>
              </a:lnSpc>
              <a:buFont typeface="Arial"/>
              <a:buChar char="●"/>
              <a:tabLst>
                <a:tab pos="317500" algn="l"/>
              </a:tabLst>
            </a:pPr>
            <a:r>
              <a:rPr dirty="0" sz="1000" spc="-10">
                <a:latin typeface="Microsoft Sans Serif"/>
                <a:cs typeface="Microsoft Sans Serif"/>
              </a:rPr>
              <a:t>7.2%</a:t>
            </a:r>
            <a:r>
              <a:rPr dirty="0" sz="1000" spc="60">
                <a:latin typeface="Microsoft Sans Serif"/>
                <a:cs typeface="Microsoft Sans Serif"/>
              </a:rPr>
              <a:t> </a:t>
            </a:r>
            <a:r>
              <a:rPr dirty="0" sz="1000">
                <a:latin typeface="Microsoft Sans Serif"/>
                <a:cs typeface="Microsoft Sans Serif"/>
              </a:rPr>
              <a:t>are</a:t>
            </a:r>
            <a:r>
              <a:rPr dirty="0" sz="1000" spc="60">
                <a:latin typeface="Microsoft Sans Serif"/>
                <a:cs typeface="Microsoft Sans Serif"/>
              </a:rPr>
              <a:t> </a:t>
            </a:r>
            <a:r>
              <a:rPr dirty="0" sz="1000">
                <a:latin typeface="Microsoft Sans Serif"/>
                <a:cs typeface="Microsoft Sans Serif"/>
              </a:rPr>
              <a:t>between</a:t>
            </a:r>
            <a:r>
              <a:rPr dirty="0" sz="1000" spc="60">
                <a:latin typeface="Microsoft Sans Serif"/>
                <a:cs typeface="Microsoft Sans Serif"/>
              </a:rPr>
              <a:t> </a:t>
            </a:r>
            <a:r>
              <a:rPr dirty="0" sz="1000" spc="-20">
                <a:latin typeface="Microsoft Sans Serif"/>
                <a:cs typeface="Microsoft Sans Serif"/>
              </a:rPr>
              <a:t>ages 54+.</a:t>
            </a:r>
            <a:endParaRPr sz="1000">
              <a:latin typeface="Microsoft Sans Serif"/>
              <a:cs typeface="Microsoft Sans Serif"/>
            </a:endParaRPr>
          </a:p>
        </p:txBody>
      </p:sp>
      <p:grpSp>
        <p:nvGrpSpPr>
          <p:cNvPr id="70" name="object 70" descr=""/>
          <p:cNvGrpSpPr/>
          <p:nvPr/>
        </p:nvGrpSpPr>
        <p:grpSpPr>
          <a:xfrm>
            <a:off x="1976674" y="3187247"/>
            <a:ext cx="587375" cy="626110"/>
            <a:chOff x="1976674" y="3187247"/>
            <a:chExt cx="587375" cy="626110"/>
          </a:xfrm>
        </p:grpSpPr>
        <p:sp>
          <p:nvSpPr>
            <p:cNvPr id="71" name="object 71" descr=""/>
            <p:cNvSpPr/>
            <p:nvPr/>
          </p:nvSpPr>
          <p:spPr>
            <a:xfrm>
              <a:off x="2012317" y="3222123"/>
              <a:ext cx="517525" cy="556260"/>
            </a:xfrm>
            <a:custGeom>
              <a:avLst/>
              <a:gdLst/>
              <a:ahLst/>
              <a:cxnLst/>
              <a:rect l="l" t="t" r="r" b="b"/>
              <a:pathLst>
                <a:path w="517525" h="556260">
                  <a:moveTo>
                    <a:pt x="258749" y="556199"/>
                  </a:moveTo>
                  <a:lnTo>
                    <a:pt x="212239" y="551719"/>
                  </a:lnTo>
                  <a:lnTo>
                    <a:pt x="168463" y="538801"/>
                  </a:lnTo>
                  <a:lnTo>
                    <a:pt x="128153" y="518231"/>
                  </a:lnTo>
                  <a:lnTo>
                    <a:pt x="92040" y="490794"/>
                  </a:lnTo>
                  <a:lnTo>
                    <a:pt x="60854" y="457276"/>
                  </a:lnTo>
                  <a:lnTo>
                    <a:pt x="35326" y="418462"/>
                  </a:lnTo>
                  <a:lnTo>
                    <a:pt x="16188" y="375137"/>
                  </a:lnTo>
                  <a:lnTo>
                    <a:pt x="4168" y="328088"/>
                  </a:lnTo>
                  <a:lnTo>
                    <a:pt x="0" y="278099"/>
                  </a:lnTo>
                  <a:lnTo>
                    <a:pt x="4168" y="228110"/>
                  </a:lnTo>
                  <a:lnTo>
                    <a:pt x="16188" y="181061"/>
                  </a:lnTo>
                  <a:lnTo>
                    <a:pt x="35326" y="137737"/>
                  </a:lnTo>
                  <a:lnTo>
                    <a:pt x="60854" y="98923"/>
                  </a:lnTo>
                  <a:lnTo>
                    <a:pt x="92040" y="65405"/>
                  </a:lnTo>
                  <a:lnTo>
                    <a:pt x="128153" y="37968"/>
                  </a:lnTo>
                  <a:lnTo>
                    <a:pt x="168463" y="17398"/>
                  </a:lnTo>
                  <a:lnTo>
                    <a:pt x="212239" y="4480"/>
                  </a:lnTo>
                  <a:lnTo>
                    <a:pt x="258749" y="0"/>
                  </a:lnTo>
                  <a:lnTo>
                    <a:pt x="309465" y="5392"/>
                  </a:lnTo>
                  <a:lnTo>
                    <a:pt x="357769" y="21169"/>
                  </a:lnTo>
                  <a:lnTo>
                    <a:pt x="402304" y="46724"/>
                  </a:lnTo>
                  <a:lnTo>
                    <a:pt x="441713" y="81453"/>
                  </a:lnTo>
                  <a:lnTo>
                    <a:pt x="474026" y="123809"/>
                  </a:lnTo>
                  <a:lnTo>
                    <a:pt x="497803" y="171675"/>
                  </a:lnTo>
                  <a:lnTo>
                    <a:pt x="512482" y="223591"/>
                  </a:lnTo>
                  <a:lnTo>
                    <a:pt x="517499" y="278099"/>
                  </a:lnTo>
                  <a:lnTo>
                    <a:pt x="513331" y="328088"/>
                  </a:lnTo>
                  <a:lnTo>
                    <a:pt x="501311" y="375137"/>
                  </a:lnTo>
                  <a:lnTo>
                    <a:pt x="482173" y="418462"/>
                  </a:lnTo>
                  <a:lnTo>
                    <a:pt x="456645" y="457276"/>
                  </a:lnTo>
                  <a:lnTo>
                    <a:pt x="425459" y="490794"/>
                  </a:lnTo>
                  <a:lnTo>
                    <a:pt x="389346" y="518231"/>
                  </a:lnTo>
                  <a:lnTo>
                    <a:pt x="349036" y="538801"/>
                  </a:lnTo>
                  <a:lnTo>
                    <a:pt x="305260" y="551719"/>
                  </a:lnTo>
                  <a:lnTo>
                    <a:pt x="258749" y="556199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2" name="object 72" descr=""/>
            <p:cNvSpPr/>
            <p:nvPr/>
          </p:nvSpPr>
          <p:spPr>
            <a:xfrm>
              <a:off x="2011599" y="3222172"/>
              <a:ext cx="517525" cy="556260"/>
            </a:xfrm>
            <a:custGeom>
              <a:avLst/>
              <a:gdLst/>
              <a:ahLst/>
              <a:cxnLst/>
              <a:rect l="l" t="t" r="r" b="b"/>
              <a:pathLst>
                <a:path w="517525" h="556260">
                  <a:moveTo>
                    <a:pt x="0" y="278099"/>
                  </a:moveTo>
                  <a:lnTo>
                    <a:pt x="4168" y="228111"/>
                  </a:lnTo>
                  <a:lnTo>
                    <a:pt x="16188" y="181061"/>
                  </a:lnTo>
                  <a:lnTo>
                    <a:pt x="35326" y="137737"/>
                  </a:lnTo>
                  <a:lnTo>
                    <a:pt x="60854" y="98923"/>
                  </a:lnTo>
                  <a:lnTo>
                    <a:pt x="92040" y="65405"/>
                  </a:lnTo>
                  <a:lnTo>
                    <a:pt x="128153" y="37968"/>
                  </a:lnTo>
                  <a:lnTo>
                    <a:pt x="168463" y="17398"/>
                  </a:lnTo>
                  <a:lnTo>
                    <a:pt x="212239" y="4480"/>
                  </a:lnTo>
                  <a:lnTo>
                    <a:pt x="258749" y="0"/>
                  </a:lnTo>
                  <a:lnTo>
                    <a:pt x="309465" y="5392"/>
                  </a:lnTo>
                  <a:lnTo>
                    <a:pt x="357769" y="21169"/>
                  </a:lnTo>
                  <a:lnTo>
                    <a:pt x="402304" y="46724"/>
                  </a:lnTo>
                  <a:lnTo>
                    <a:pt x="441713" y="81453"/>
                  </a:lnTo>
                  <a:lnTo>
                    <a:pt x="474027" y="123809"/>
                  </a:lnTo>
                  <a:lnTo>
                    <a:pt x="497803" y="171675"/>
                  </a:lnTo>
                  <a:lnTo>
                    <a:pt x="512482" y="223591"/>
                  </a:lnTo>
                  <a:lnTo>
                    <a:pt x="517499" y="278099"/>
                  </a:lnTo>
                  <a:lnTo>
                    <a:pt x="513331" y="328088"/>
                  </a:lnTo>
                  <a:lnTo>
                    <a:pt x="501311" y="375137"/>
                  </a:lnTo>
                  <a:lnTo>
                    <a:pt x="482173" y="418462"/>
                  </a:lnTo>
                  <a:lnTo>
                    <a:pt x="456645" y="457276"/>
                  </a:lnTo>
                  <a:lnTo>
                    <a:pt x="425459" y="490794"/>
                  </a:lnTo>
                  <a:lnTo>
                    <a:pt x="389346" y="518230"/>
                  </a:lnTo>
                  <a:lnTo>
                    <a:pt x="349036" y="538801"/>
                  </a:lnTo>
                  <a:lnTo>
                    <a:pt x="305260" y="551719"/>
                  </a:lnTo>
                  <a:lnTo>
                    <a:pt x="258749" y="556199"/>
                  </a:lnTo>
                  <a:lnTo>
                    <a:pt x="212239" y="551719"/>
                  </a:lnTo>
                  <a:lnTo>
                    <a:pt x="168463" y="538801"/>
                  </a:lnTo>
                  <a:lnTo>
                    <a:pt x="128153" y="518230"/>
                  </a:lnTo>
                  <a:lnTo>
                    <a:pt x="92040" y="490794"/>
                  </a:lnTo>
                  <a:lnTo>
                    <a:pt x="60854" y="457276"/>
                  </a:lnTo>
                  <a:lnTo>
                    <a:pt x="35326" y="418462"/>
                  </a:lnTo>
                  <a:lnTo>
                    <a:pt x="16188" y="375137"/>
                  </a:lnTo>
                  <a:lnTo>
                    <a:pt x="4168" y="328088"/>
                  </a:lnTo>
                  <a:lnTo>
                    <a:pt x="0" y="278099"/>
                  </a:lnTo>
                  <a:close/>
                </a:path>
              </a:pathLst>
            </a:custGeom>
            <a:ln w="69849">
              <a:solidFill>
                <a:srgbClr val="B2B2B2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73" name="object 73" descr=""/>
            <p:cNvSpPr/>
            <p:nvPr/>
          </p:nvSpPr>
          <p:spPr>
            <a:xfrm>
              <a:off x="2011880" y="3222466"/>
              <a:ext cx="516890" cy="280670"/>
            </a:xfrm>
            <a:custGeom>
              <a:avLst/>
              <a:gdLst/>
              <a:ahLst/>
              <a:cxnLst/>
              <a:rect l="l" t="t" r="r" b="b"/>
              <a:pathLst>
                <a:path w="516889" h="280670">
                  <a:moveTo>
                    <a:pt x="0" y="280336"/>
                  </a:moveTo>
                  <a:lnTo>
                    <a:pt x="3624" y="231318"/>
                  </a:lnTo>
                  <a:lnTo>
                    <a:pt x="15000" y="184460"/>
                  </a:lnTo>
                  <a:lnTo>
                    <a:pt x="33617" y="140733"/>
                  </a:lnTo>
                  <a:lnTo>
                    <a:pt x="58961" y="101110"/>
                  </a:lnTo>
                  <a:lnTo>
                    <a:pt x="90519" y="66564"/>
                  </a:lnTo>
                  <a:lnTo>
                    <a:pt x="127778" y="38066"/>
                  </a:lnTo>
                  <a:lnTo>
                    <a:pt x="169121" y="17068"/>
                  </a:lnTo>
                  <a:lnTo>
                    <a:pt x="212577" y="4377"/>
                  </a:lnTo>
                  <a:lnTo>
                    <a:pt x="257108" y="0"/>
                  </a:lnTo>
                  <a:lnTo>
                    <a:pt x="301675" y="3939"/>
                  </a:lnTo>
                  <a:lnTo>
                    <a:pt x="345237" y="16202"/>
                  </a:lnTo>
                  <a:lnTo>
                    <a:pt x="386756" y="36793"/>
                  </a:lnTo>
                  <a:lnTo>
                    <a:pt x="424257" y="64923"/>
                  </a:lnTo>
                  <a:lnTo>
                    <a:pt x="456107" y="99158"/>
                  </a:lnTo>
                  <a:lnTo>
                    <a:pt x="481786" y="138530"/>
                  </a:lnTo>
                  <a:lnTo>
                    <a:pt x="500774" y="182072"/>
                  </a:lnTo>
                  <a:lnTo>
                    <a:pt x="512548" y="228817"/>
                  </a:lnTo>
                  <a:lnTo>
                    <a:pt x="516589" y="277797"/>
                  </a:lnTo>
                </a:path>
              </a:pathLst>
            </a:custGeom>
            <a:ln w="69849">
              <a:solidFill>
                <a:srgbClr val="3C78D8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74" name="object 74" descr="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2133198" y="3351227"/>
              <a:ext cx="285751" cy="301748"/>
            </a:xfrm>
            <a:prstGeom prst="rect">
              <a:avLst/>
            </a:prstGeom>
          </p:spPr>
        </p:pic>
        <p:pic>
          <p:nvPicPr>
            <p:cNvPr id="75" name="object 75" descr="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2124317" y="3346143"/>
              <a:ext cx="291824" cy="310895"/>
            </a:xfrm>
            <a:prstGeom prst="rect">
              <a:avLst/>
            </a:prstGeom>
          </p:spPr>
        </p:pic>
      </p:grpSp>
      <p:sp>
        <p:nvSpPr>
          <p:cNvPr id="76" name="object 76" descr=""/>
          <p:cNvSpPr txBox="1"/>
          <p:nvPr/>
        </p:nvSpPr>
        <p:spPr>
          <a:xfrm>
            <a:off x="1928575" y="3890385"/>
            <a:ext cx="653415" cy="1016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500" spc="65" b="1">
                <a:latin typeface="Calibri"/>
                <a:cs typeface="Calibri"/>
              </a:rPr>
              <a:t>Female</a:t>
            </a:r>
            <a:r>
              <a:rPr dirty="0" sz="500" spc="40" b="1">
                <a:latin typeface="Calibri"/>
                <a:cs typeface="Calibri"/>
              </a:rPr>
              <a:t> </a:t>
            </a:r>
            <a:r>
              <a:rPr dirty="0" sz="500" spc="45" b="1">
                <a:latin typeface="Calibri"/>
                <a:cs typeface="Calibri"/>
              </a:rPr>
              <a:t>Population</a:t>
            </a:r>
            <a:endParaRPr sz="500">
              <a:latin typeface="Calibri"/>
              <a:cs typeface="Calibri"/>
            </a:endParaRPr>
          </a:p>
        </p:txBody>
      </p:sp>
      <p:sp>
        <p:nvSpPr>
          <p:cNvPr id="77" name="object 77" descr=""/>
          <p:cNvSpPr txBox="1"/>
          <p:nvPr/>
        </p:nvSpPr>
        <p:spPr>
          <a:xfrm>
            <a:off x="1928575" y="4038720"/>
            <a:ext cx="617220" cy="45847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300" spc="95" b="1">
                <a:solidFill>
                  <a:srgbClr val="14AA96"/>
                </a:solidFill>
                <a:latin typeface="Calibri"/>
                <a:cs typeface="Calibri"/>
              </a:rPr>
              <a:t>50.4%</a:t>
            </a:r>
            <a:endParaRPr sz="13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245"/>
              </a:spcBef>
            </a:pPr>
            <a:r>
              <a:rPr dirty="0" sz="500" spc="65" b="1">
                <a:latin typeface="Calibri"/>
                <a:cs typeface="Calibri"/>
              </a:rPr>
              <a:t>Female</a:t>
            </a:r>
            <a:r>
              <a:rPr dirty="0" sz="500" spc="35" b="1">
                <a:latin typeface="Calibri"/>
                <a:cs typeface="Calibri"/>
              </a:rPr>
              <a:t> </a:t>
            </a:r>
            <a:r>
              <a:rPr dirty="0" sz="500" spc="50" b="1">
                <a:latin typeface="Calibri"/>
                <a:cs typeface="Calibri"/>
              </a:rPr>
              <a:t>Social</a:t>
            </a:r>
            <a:r>
              <a:rPr dirty="0" sz="500" spc="40" b="1">
                <a:latin typeface="Calibri"/>
                <a:cs typeface="Calibri"/>
              </a:rPr>
              <a:t> IDS</a:t>
            </a:r>
            <a:endParaRPr sz="500">
              <a:latin typeface="Calibri"/>
              <a:cs typeface="Calibri"/>
            </a:endParaRPr>
          </a:p>
        </p:txBody>
      </p:sp>
      <p:sp>
        <p:nvSpPr>
          <p:cNvPr id="78" name="object 78" descr=""/>
          <p:cNvSpPr txBox="1"/>
          <p:nvPr/>
        </p:nvSpPr>
        <p:spPr>
          <a:xfrm>
            <a:off x="1928575" y="4543546"/>
            <a:ext cx="512445" cy="2235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300" spc="95" b="1">
                <a:solidFill>
                  <a:srgbClr val="14AA96"/>
                </a:solidFill>
                <a:latin typeface="Calibri"/>
                <a:cs typeface="Calibri"/>
              </a:rPr>
              <a:t>44.3%</a:t>
            </a:r>
            <a:endParaRPr sz="1300">
              <a:latin typeface="Calibri"/>
              <a:cs typeface="Calibri"/>
            </a:endParaRPr>
          </a:p>
        </p:txBody>
      </p:sp>
      <p:grpSp>
        <p:nvGrpSpPr>
          <p:cNvPr id="79" name="object 79" descr=""/>
          <p:cNvGrpSpPr/>
          <p:nvPr/>
        </p:nvGrpSpPr>
        <p:grpSpPr>
          <a:xfrm>
            <a:off x="2724687" y="3153822"/>
            <a:ext cx="587375" cy="626110"/>
            <a:chOff x="2724687" y="3153822"/>
            <a:chExt cx="587375" cy="626110"/>
          </a:xfrm>
        </p:grpSpPr>
        <p:sp>
          <p:nvSpPr>
            <p:cNvPr id="80" name="object 80" descr=""/>
            <p:cNvSpPr/>
            <p:nvPr/>
          </p:nvSpPr>
          <p:spPr>
            <a:xfrm>
              <a:off x="2760330" y="3188698"/>
              <a:ext cx="517525" cy="556260"/>
            </a:xfrm>
            <a:custGeom>
              <a:avLst/>
              <a:gdLst/>
              <a:ahLst/>
              <a:cxnLst/>
              <a:rect l="l" t="t" r="r" b="b"/>
              <a:pathLst>
                <a:path w="517525" h="556260">
                  <a:moveTo>
                    <a:pt x="258749" y="556199"/>
                  </a:moveTo>
                  <a:lnTo>
                    <a:pt x="212239" y="551719"/>
                  </a:lnTo>
                  <a:lnTo>
                    <a:pt x="168463" y="538801"/>
                  </a:lnTo>
                  <a:lnTo>
                    <a:pt x="128153" y="518231"/>
                  </a:lnTo>
                  <a:lnTo>
                    <a:pt x="92040" y="490794"/>
                  </a:lnTo>
                  <a:lnTo>
                    <a:pt x="60854" y="457276"/>
                  </a:lnTo>
                  <a:lnTo>
                    <a:pt x="35326" y="418462"/>
                  </a:lnTo>
                  <a:lnTo>
                    <a:pt x="16188" y="375137"/>
                  </a:lnTo>
                  <a:lnTo>
                    <a:pt x="4168" y="328088"/>
                  </a:lnTo>
                  <a:lnTo>
                    <a:pt x="0" y="278099"/>
                  </a:lnTo>
                  <a:lnTo>
                    <a:pt x="4168" y="228110"/>
                  </a:lnTo>
                  <a:lnTo>
                    <a:pt x="16188" y="181061"/>
                  </a:lnTo>
                  <a:lnTo>
                    <a:pt x="35326" y="137737"/>
                  </a:lnTo>
                  <a:lnTo>
                    <a:pt x="60854" y="98923"/>
                  </a:lnTo>
                  <a:lnTo>
                    <a:pt x="92040" y="65405"/>
                  </a:lnTo>
                  <a:lnTo>
                    <a:pt x="128153" y="37968"/>
                  </a:lnTo>
                  <a:lnTo>
                    <a:pt x="168463" y="17398"/>
                  </a:lnTo>
                  <a:lnTo>
                    <a:pt x="212239" y="4480"/>
                  </a:lnTo>
                  <a:lnTo>
                    <a:pt x="258749" y="0"/>
                  </a:lnTo>
                  <a:lnTo>
                    <a:pt x="309465" y="5392"/>
                  </a:lnTo>
                  <a:lnTo>
                    <a:pt x="357769" y="21169"/>
                  </a:lnTo>
                  <a:lnTo>
                    <a:pt x="402304" y="46723"/>
                  </a:lnTo>
                  <a:lnTo>
                    <a:pt x="441713" y="81453"/>
                  </a:lnTo>
                  <a:lnTo>
                    <a:pt x="474026" y="123809"/>
                  </a:lnTo>
                  <a:lnTo>
                    <a:pt x="497803" y="171675"/>
                  </a:lnTo>
                  <a:lnTo>
                    <a:pt x="512482" y="223591"/>
                  </a:lnTo>
                  <a:lnTo>
                    <a:pt x="517499" y="278099"/>
                  </a:lnTo>
                  <a:lnTo>
                    <a:pt x="513330" y="328088"/>
                  </a:lnTo>
                  <a:lnTo>
                    <a:pt x="501311" y="375137"/>
                  </a:lnTo>
                  <a:lnTo>
                    <a:pt x="482172" y="418462"/>
                  </a:lnTo>
                  <a:lnTo>
                    <a:pt x="456645" y="457276"/>
                  </a:lnTo>
                  <a:lnTo>
                    <a:pt x="425459" y="490794"/>
                  </a:lnTo>
                  <a:lnTo>
                    <a:pt x="389346" y="518231"/>
                  </a:lnTo>
                  <a:lnTo>
                    <a:pt x="349036" y="538801"/>
                  </a:lnTo>
                  <a:lnTo>
                    <a:pt x="305260" y="551719"/>
                  </a:lnTo>
                  <a:lnTo>
                    <a:pt x="258749" y="556199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1" name="object 81" descr=""/>
            <p:cNvSpPr/>
            <p:nvPr/>
          </p:nvSpPr>
          <p:spPr>
            <a:xfrm>
              <a:off x="2759612" y="3188747"/>
              <a:ext cx="517525" cy="556260"/>
            </a:xfrm>
            <a:custGeom>
              <a:avLst/>
              <a:gdLst/>
              <a:ahLst/>
              <a:cxnLst/>
              <a:rect l="l" t="t" r="r" b="b"/>
              <a:pathLst>
                <a:path w="517525" h="556260">
                  <a:moveTo>
                    <a:pt x="0" y="278099"/>
                  </a:moveTo>
                  <a:lnTo>
                    <a:pt x="4168" y="228111"/>
                  </a:lnTo>
                  <a:lnTo>
                    <a:pt x="16188" y="181061"/>
                  </a:lnTo>
                  <a:lnTo>
                    <a:pt x="35326" y="137737"/>
                  </a:lnTo>
                  <a:lnTo>
                    <a:pt x="60854" y="98923"/>
                  </a:lnTo>
                  <a:lnTo>
                    <a:pt x="92040" y="65405"/>
                  </a:lnTo>
                  <a:lnTo>
                    <a:pt x="128153" y="37968"/>
                  </a:lnTo>
                  <a:lnTo>
                    <a:pt x="168463" y="17398"/>
                  </a:lnTo>
                  <a:lnTo>
                    <a:pt x="212239" y="4480"/>
                  </a:lnTo>
                  <a:lnTo>
                    <a:pt x="258749" y="0"/>
                  </a:lnTo>
                  <a:lnTo>
                    <a:pt x="309465" y="5392"/>
                  </a:lnTo>
                  <a:lnTo>
                    <a:pt x="357769" y="21169"/>
                  </a:lnTo>
                  <a:lnTo>
                    <a:pt x="402304" y="46724"/>
                  </a:lnTo>
                  <a:lnTo>
                    <a:pt x="441713" y="81453"/>
                  </a:lnTo>
                  <a:lnTo>
                    <a:pt x="474027" y="123809"/>
                  </a:lnTo>
                  <a:lnTo>
                    <a:pt x="497803" y="171675"/>
                  </a:lnTo>
                  <a:lnTo>
                    <a:pt x="512482" y="223591"/>
                  </a:lnTo>
                  <a:lnTo>
                    <a:pt x="517499" y="278099"/>
                  </a:lnTo>
                  <a:lnTo>
                    <a:pt x="513330" y="328088"/>
                  </a:lnTo>
                  <a:lnTo>
                    <a:pt x="501311" y="375137"/>
                  </a:lnTo>
                  <a:lnTo>
                    <a:pt x="482172" y="418462"/>
                  </a:lnTo>
                  <a:lnTo>
                    <a:pt x="456645" y="457276"/>
                  </a:lnTo>
                  <a:lnTo>
                    <a:pt x="425459" y="490794"/>
                  </a:lnTo>
                  <a:lnTo>
                    <a:pt x="389346" y="518230"/>
                  </a:lnTo>
                  <a:lnTo>
                    <a:pt x="349036" y="538801"/>
                  </a:lnTo>
                  <a:lnTo>
                    <a:pt x="305260" y="551719"/>
                  </a:lnTo>
                  <a:lnTo>
                    <a:pt x="258749" y="556199"/>
                  </a:lnTo>
                  <a:lnTo>
                    <a:pt x="212239" y="551719"/>
                  </a:lnTo>
                  <a:lnTo>
                    <a:pt x="168463" y="538801"/>
                  </a:lnTo>
                  <a:lnTo>
                    <a:pt x="128153" y="518230"/>
                  </a:lnTo>
                  <a:lnTo>
                    <a:pt x="92040" y="490794"/>
                  </a:lnTo>
                  <a:lnTo>
                    <a:pt x="60854" y="457276"/>
                  </a:lnTo>
                  <a:lnTo>
                    <a:pt x="35326" y="418462"/>
                  </a:lnTo>
                  <a:lnTo>
                    <a:pt x="16188" y="375137"/>
                  </a:lnTo>
                  <a:lnTo>
                    <a:pt x="4168" y="328088"/>
                  </a:lnTo>
                  <a:lnTo>
                    <a:pt x="0" y="278099"/>
                  </a:lnTo>
                  <a:close/>
                </a:path>
              </a:pathLst>
            </a:custGeom>
            <a:ln w="69849">
              <a:solidFill>
                <a:srgbClr val="B2B2B2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82" name="object 82" descr=""/>
            <p:cNvSpPr/>
            <p:nvPr/>
          </p:nvSpPr>
          <p:spPr>
            <a:xfrm>
              <a:off x="2759893" y="3189041"/>
              <a:ext cx="516890" cy="280670"/>
            </a:xfrm>
            <a:custGeom>
              <a:avLst/>
              <a:gdLst/>
              <a:ahLst/>
              <a:cxnLst/>
              <a:rect l="l" t="t" r="r" b="b"/>
              <a:pathLst>
                <a:path w="516889" h="280670">
                  <a:moveTo>
                    <a:pt x="0" y="280336"/>
                  </a:moveTo>
                  <a:lnTo>
                    <a:pt x="3624" y="231318"/>
                  </a:lnTo>
                  <a:lnTo>
                    <a:pt x="15000" y="184460"/>
                  </a:lnTo>
                  <a:lnTo>
                    <a:pt x="33617" y="140733"/>
                  </a:lnTo>
                  <a:lnTo>
                    <a:pt x="58961" y="101110"/>
                  </a:lnTo>
                  <a:lnTo>
                    <a:pt x="90519" y="66564"/>
                  </a:lnTo>
                  <a:lnTo>
                    <a:pt x="127778" y="38066"/>
                  </a:lnTo>
                  <a:lnTo>
                    <a:pt x="169121" y="17068"/>
                  </a:lnTo>
                  <a:lnTo>
                    <a:pt x="212577" y="4377"/>
                  </a:lnTo>
                  <a:lnTo>
                    <a:pt x="257108" y="0"/>
                  </a:lnTo>
                  <a:lnTo>
                    <a:pt x="301675" y="3939"/>
                  </a:lnTo>
                  <a:lnTo>
                    <a:pt x="345237" y="16202"/>
                  </a:lnTo>
                  <a:lnTo>
                    <a:pt x="386756" y="36793"/>
                  </a:lnTo>
                  <a:lnTo>
                    <a:pt x="424257" y="64923"/>
                  </a:lnTo>
                  <a:lnTo>
                    <a:pt x="456107" y="99158"/>
                  </a:lnTo>
                  <a:lnTo>
                    <a:pt x="481786" y="138530"/>
                  </a:lnTo>
                  <a:lnTo>
                    <a:pt x="500774" y="182072"/>
                  </a:lnTo>
                  <a:lnTo>
                    <a:pt x="512548" y="228817"/>
                  </a:lnTo>
                  <a:lnTo>
                    <a:pt x="516589" y="277797"/>
                  </a:lnTo>
                </a:path>
              </a:pathLst>
            </a:custGeom>
            <a:ln w="69849">
              <a:solidFill>
                <a:srgbClr val="3C78D8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83" name="object 83" descr="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2881211" y="3317802"/>
              <a:ext cx="285751" cy="301748"/>
            </a:xfrm>
            <a:prstGeom prst="rect">
              <a:avLst/>
            </a:prstGeom>
          </p:spPr>
        </p:pic>
        <p:pic>
          <p:nvPicPr>
            <p:cNvPr id="84" name="object 84" descr="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2858675" y="3313489"/>
              <a:ext cx="305480" cy="313363"/>
            </a:xfrm>
            <a:prstGeom prst="rect">
              <a:avLst/>
            </a:prstGeom>
          </p:spPr>
        </p:pic>
      </p:grpSp>
      <p:sp>
        <p:nvSpPr>
          <p:cNvPr id="85" name="object 85" descr=""/>
          <p:cNvSpPr txBox="1"/>
          <p:nvPr/>
        </p:nvSpPr>
        <p:spPr>
          <a:xfrm>
            <a:off x="2785825" y="3889773"/>
            <a:ext cx="531495" cy="68262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144780">
              <a:lnSpc>
                <a:spcPct val="100000"/>
              </a:lnSpc>
              <a:spcBef>
                <a:spcPts val="100"/>
              </a:spcBef>
            </a:pPr>
            <a:r>
              <a:rPr dirty="0" sz="500" spc="-20" b="1">
                <a:latin typeface="Calibri"/>
                <a:cs typeface="Calibri"/>
              </a:rPr>
              <a:t>Male</a:t>
            </a:r>
            <a:r>
              <a:rPr dirty="0" sz="500" spc="500" b="1">
                <a:latin typeface="Calibri"/>
                <a:cs typeface="Calibri"/>
              </a:rPr>
              <a:t> </a:t>
            </a:r>
            <a:r>
              <a:rPr dirty="0" sz="500" spc="45" b="1">
                <a:latin typeface="Calibri"/>
                <a:cs typeface="Calibri"/>
              </a:rPr>
              <a:t>Population</a:t>
            </a:r>
            <a:endParaRPr sz="5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565"/>
              </a:spcBef>
            </a:pPr>
            <a:r>
              <a:rPr dirty="0" sz="1300" spc="95" b="1">
                <a:solidFill>
                  <a:srgbClr val="14AA96"/>
                </a:solidFill>
                <a:latin typeface="Calibri"/>
                <a:cs typeface="Calibri"/>
              </a:rPr>
              <a:t>49.6%</a:t>
            </a:r>
            <a:endParaRPr sz="13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250"/>
              </a:spcBef>
            </a:pPr>
            <a:r>
              <a:rPr dirty="0" sz="500" spc="20" b="1">
                <a:latin typeface="Calibri"/>
                <a:cs typeface="Calibri"/>
              </a:rPr>
              <a:t>Male</a:t>
            </a:r>
            <a:r>
              <a:rPr dirty="0" sz="500" spc="80" b="1">
                <a:latin typeface="Calibri"/>
                <a:cs typeface="Calibri"/>
              </a:rPr>
              <a:t> </a:t>
            </a:r>
            <a:r>
              <a:rPr dirty="0" sz="500" spc="50" b="1">
                <a:latin typeface="Calibri"/>
                <a:cs typeface="Calibri"/>
              </a:rPr>
              <a:t>Social</a:t>
            </a:r>
            <a:r>
              <a:rPr dirty="0" sz="500" spc="80" b="1">
                <a:latin typeface="Calibri"/>
                <a:cs typeface="Calibri"/>
              </a:rPr>
              <a:t> </a:t>
            </a:r>
            <a:r>
              <a:rPr dirty="0" sz="500" spc="40" b="1">
                <a:latin typeface="Calibri"/>
                <a:cs typeface="Calibri"/>
              </a:rPr>
              <a:t>IDS</a:t>
            </a:r>
            <a:endParaRPr sz="500">
              <a:latin typeface="Calibri"/>
              <a:cs typeface="Calibri"/>
            </a:endParaRPr>
          </a:p>
        </p:txBody>
      </p:sp>
      <p:sp>
        <p:nvSpPr>
          <p:cNvPr id="86" name="object 86" descr=""/>
          <p:cNvSpPr txBox="1"/>
          <p:nvPr/>
        </p:nvSpPr>
        <p:spPr>
          <a:xfrm>
            <a:off x="2785825" y="4619134"/>
            <a:ext cx="512445" cy="2235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300" spc="95" b="1">
                <a:solidFill>
                  <a:srgbClr val="14AA96"/>
                </a:solidFill>
                <a:latin typeface="Calibri"/>
                <a:cs typeface="Calibri"/>
              </a:rPr>
              <a:t>55.7%</a:t>
            </a:r>
            <a:endParaRPr sz="1300">
              <a:latin typeface="Calibri"/>
              <a:cs typeface="Calibri"/>
            </a:endParaRPr>
          </a:p>
        </p:txBody>
      </p:sp>
      <p:grpSp>
        <p:nvGrpSpPr>
          <p:cNvPr id="87" name="object 87" descr=""/>
          <p:cNvGrpSpPr/>
          <p:nvPr/>
        </p:nvGrpSpPr>
        <p:grpSpPr>
          <a:xfrm>
            <a:off x="5529574" y="3194347"/>
            <a:ext cx="587375" cy="626110"/>
            <a:chOff x="5529574" y="3194347"/>
            <a:chExt cx="587375" cy="626110"/>
          </a:xfrm>
        </p:grpSpPr>
        <p:sp>
          <p:nvSpPr>
            <p:cNvPr id="88" name="object 88" descr=""/>
            <p:cNvSpPr/>
            <p:nvPr/>
          </p:nvSpPr>
          <p:spPr>
            <a:xfrm>
              <a:off x="5565217" y="3229223"/>
              <a:ext cx="517525" cy="556260"/>
            </a:xfrm>
            <a:custGeom>
              <a:avLst/>
              <a:gdLst/>
              <a:ahLst/>
              <a:cxnLst/>
              <a:rect l="l" t="t" r="r" b="b"/>
              <a:pathLst>
                <a:path w="517525" h="556260">
                  <a:moveTo>
                    <a:pt x="258749" y="556199"/>
                  </a:moveTo>
                  <a:lnTo>
                    <a:pt x="212239" y="551719"/>
                  </a:lnTo>
                  <a:lnTo>
                    <a:pt x="168463" y="538801"/>
                  </a:lnTo>
                  <a:lnTo>
                    <a:pt x="128153" y="518231"/>
                  </a:lnTo>
                  <a:lnTo>
                    <a:pt x="92040" y="490794"/>
                  </a:lnTo>
                  <a:lnTo>
                    <a:pt x="60854" y="457276"/>
                  </a:lnTo>
                  <a:lnTo>
                    <a:pt x="35326" y="418462"/>
                  </a:lnTo>
                  <a:lnTo>
                    <a:pt x="16188" y="375137"/>
                  </a:lnTo>
                  <a:lnTo>
                    <a:pt x="4168" y="328088"/>
                  </a:lnTo>
                  <a:lnTo>
                    <a:pt x="0" y="278099"/>
                  </a:lnTo>
                  <a:lnTo>
                    <a:pt x="4168" y="228110"/>
                  </a:lnTo>
                  <a:lnTo>
                    <a:pt x="16188" y="181061"/>
                  </a:lnTo>
                  <a:lnTo>
                    <a:pt x="35326" y="137737"/>
                  </a:lnTo>
                  <a:lnTo>
                    <a:pt x="60854" y="98923"/>
                  </a:lnTo>
                  <a:lnTo>
                    <a:pt x="92040" y="65405"/>
                  </a:lnTo>
                  <a:lnTo>
                    <a:pt x="128153" y="37968"/>
                  </a:lnTo>
                  <a:lnTo>
                    <a:pt x="168463" y="17398"/>
                  </a:lnTo>
                  <a:lnTo>
                    <a:pt x="212239" y="4480"/>
                  </a:lnTo>
                  <a:lnTo>
                    <a:pt x="258749" y="0"/>
                  </a:lnTo>
                  <a:lnTo>
                    <a:pt x="309465" y="5392"/>
                  </a:lnTo>
                  <a:lnTo>
                    <a:pt x="357769" y="21169"/>
                  </a:lnTo>
                  <a:lnTo>
                    <a:pt x="402304" y="46724"/>
                  </a:lnTo>
                  <a:lnTo>
                    <a:pt x="441714" y="81453"/>
                  </a:lnTo>
                  <a:lnTo>
                    <a:pt x="474027" y="123809"/>
                  </a:lnTo>
                  <a:lnTo>
                    <a:pt x="497803" y="171675"/>
                  </a:lnTo>
                  <a:lnTo>
                    <a:pt x="512482" y="223591"/>
                  </a:lnTo>
                  <a:lnTo>
                    <a:pt x="517499" y="278099"/>
                  </a:lnTo>
                  <a:lnTo>
                    <a:pt x="513331" y="328088"/>
                  </a:lnTo>
                  <a:lnTo>
                    <a:pt x="501311" y="375137"/>
                  </a:lnTo>
                  <a:lnTo>
                    <a:pt x="482173" y="418462"/>
                  </a:lnTo>
                  <a:lnTo>
                    <a:pt x="456645" y="457276"/>
                  </a:lnTo>
                  <a:lnTo>
                    <a:pt x="425459" y="490794"/>
                  </a:lnTo>
                  <a:lnTo>
                    <a:pt x="389346" y="518231"/>
                  </a:lnTo>
                  <a:lnTo>
                    <a:pt x="349036" y="538801"/>
                  </a:lnTo>
                  <a:lnTo>
                    <a:pt x="305260" y="551719"/>
                  </a:lnTo>
                  <a:lnTo>
                    <a:pt x="258749" y="556199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9" name="object 89" descr=""/>
            <p:cNvSpPr/>
            <p:nvPr/>
          </p:nvSpPr>
          <p:spPr>
            <a:xfrm>
              <a:off x="5564499" y="3229272"/>
              <a:ext cx="517525" cy="556260"/>
            </a:xfrm>
            <a:custGeom>
              <a:avLst/>
              <a:gdLst/>
              <a:ahLst/>
              <a:cxnLst/>
              <a:rect l="l" t="t" r="r" b="b"/>
              <a:pathLst>
                <a:path w="517525" h="556260">
                  <a:moveTo>
                    <a:pt x="0" y="278099"/>
                  </a:moveTo>
                  <a:lnTo>
                    <a:pt x="4168" y="228111"/>
                  </a:lnTo>
                  <a:lnTo>
                    <a:pt x="16188" y="181061"/>
                  </a:lnTo>
                  <a:lnTo>
                    <a:pt x="35326" y="137737"/>
                  </a:lnTo>
                  <a:lnTo>
                    <a:pt x="60854" y="98923"/>
                  </a:lnTo>
                  <a:lnTo>
                    <a:pt x="92040" y="65405"/>
                  </a:lnTo>
                  <a:lnTo>
                    <a:pt x="128153" y="37968"/>
                  </a:lnTo>
                  <a:lnTo>
                    <a:pt x="168463" y="17398"/>
                  </a:lnTo>
                  <a:lnTo>
                    <a:pt x="212239" y="4480"/>
                  </a:lnTo>
                  <a:lnTo>
                    <a:pt x="258749" y="0"/>
                  </a:lnTo>
                  <a:lnTo>
                    <a:pt x="309465" y="5392"/>
                  </a:lnTo>
                  <a:lnTo>
                    <a:pt x="357769" y="21169"/>
                  </a:lnTo>
                  <a:lnTo>
                    <a:pt x="402304" y="46724"/>
                  </a:lnTo>
                  <a:lnTo>
                    <a:pt x="441714" y="81453"/>
                  </a:lnTo>
                  <a:lnTo>
                    <a:pt x="474027" y="123809"/>
                  </a:lnTo>
                  <a:lnTo>
                    <a:pt x="497803" y="171675"/>
                  </a:lnTo>
                  <a:lnTo>
                    <a:pt x="512482" y="223591"/>
                  </a:lnTo>
                  <a:lnTo>
                    <a:pt x="517499" y="278099"/>
                  </a:lnTo>
                  <a:lnTo>
                    <a:pt x="513331" y="328088"/>
                  </a:lnTo>
                  <a:lnTo>
                    <a:pt x="501311" y="375137"/>
                  </a:lnTo>
                  <a:lnTo>
                    <a:pt x="482173" y="418462"/>
                  </a:lnTo>
                  <a:lnTo>
                    <a:pt x="456645" y="457276"/>
                  </a:lnTo>
                  <a:lnTo>
                    <a:pt x="425459" y="490794"/>
                  </a:lnTo>
                  <a:lnTo>
                    <a:pt x="389346" y="518230"/>
                  </a:lnTo>
                  <a:lnTo>
                    <a:pt x="349036" y="538801"/>
                  </a:lnTo>
                  <a:lnTo>
                    <a:pt x="305260" y="551719"/>
                  </a:lnTo>
                  <a:lnTo>
                    <a:pt x="258749" y="556199"/>
                  </a:lnTo>
                  <a:lnTo>
                    <a:pt x="212239" y="551719"/>
                  </a:lnTo>
                  <a:lnTo>
                    <a:pt x="168463" y="538801"/>
                  </a:lnTo>
                  <a:lnTo>
                    <a:pt x="128153" y="518230"/>
                  </a:lnTo>
                  <a:lnTo>
                    <a:pt x="92040" y="490794"/>
                  </a:lnTo>
                  <a:lnTo>
                    <a:pt x="60854" y="457276"/>
                  </a:lnTo>
                  <a:lnTo>
                    <a:pt x="35326" y="418462"/>
                  </a:lnTo>
                  <a:lnTo>
                    <a:pt x="16188" y="375137"/>
                  </a:lnTo>
                  <a:lnTo>
                    <a:pt x="4168" y="328088"/>
                  </a:lnTo>
                  <a:lnTo>
                    <a:pt x="0" y="278099"/>
                  </a:lnTo>
                  <a:close/>
                </a:path>
              </a:pathLst>
            </a:custGeom>
            <a:ln w="69849">
              <a:solidFill>
                <a:srgbClr val="B2B2B2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90" name="object 90" descr=""/>
            <p:cNvSpPr/>
            <p:nvPr/>
          </p:nvSpPr>
          <p:spPr>
            <a:xfrm>
              <a:off x="5564780" y="3229566"/>
              <a:ext cx="516890" cy="280670"/>
            </a:xfrm>
            <a:custGeom>
              <a:avLst/>
              <a:gdLst/>
              <a:ahLst/>
              <a:cxnLst/>
              <a:rect l="l" t="t" r="r" b="b"/>
              <a:pathLst>
                <a:path w="516889" h="280670">
                  <a:moveTo>
                    <a:pt x="0" y="280336"/>
                  </a:moveTo>
                  <a:lnTo>
                    <a:pt x="3624" y="231318"/>
                  </a:lnTo>
                  <a:lnTo>
                    <a:pt x="15001" y="184460"/>
                  </a:lnTo>
                  <a:lnTo>
                    <a:pt x="33617" y="140733"/>
                  </a:lnTo>
                  <a:lnTo>
                    <a:pt x="58961" y="101110"/>
                  </a:lnTo>
                  <a:lnTo>
                    <a:pt x="90519" y="66564"/>
                  </a:lnTo>
                  <a:lnTo>
                    <a:pt x="127778" y="38066"/>
                  </a:lnTo>
                  <a:lnTo>
                    <a:pt x="169121" y="17068"/>
                  </a:lnTo>
                  <a:lnTo>
                    <a:pt x="212577" y="4377"/>
                  </a:lnTo>
                  <a:lnTo>
                    <a:pt x="257108" y="0"/>
                  </a:lnTo>
                  <a:lnTo>
                    <a:pt x="301675" y="3939"/>
                  </a:lnTo>
                  <a:lnTo>
                    <a:pt x="345238" y="16202"/>
                  </a:lnTo>
                  <a:lnTo>
                    <a:pt x="386757" y="36793"/>
                  </a:lnTo>
                  <a:lnTo>
                    <a:pt x="424257" y="64923"/>
                  </a:lnTo>
                  <a:lnTo>
                    <a:pt x="456107" y="99158"/>
                  </a:lnTo>
                  <a:lnTo>
                    <a:pt x="481786" y="138530"/>
                  </a:lnTo>
                  <a:lnTo>
                    <a:pt x="500774" y="182072"/>
                  </a:lnTo>
                  <a:lnTo>
                    <a:pt x="512548" y="228817"/>
                  </a:lnTo>
                  <a:lnTo>
                    <a:pt x="516589" y="277797"/>
                  </a:lnTo>
                </a:path>
              </a:pathLst>
            </a:custGeom>
            <a:ln w="69849">
              <a:solidFill>
                <a:srgbClr val="3C78D8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91" name="object 91" descr="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5686098" y="3358327"/>
              <a:ext cx="285751" cy="301748"/>
            </a:xfrm>
            <a:prstGeom prst="rect">
              <a:avLst/>
            </a:prstGeom>
          </p:spPr>
        </p:pic>
        <p:pic>
          <p:nvPicPr>
            <p:cNvPr id="92" name="object 92" descr="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5677217" y="3353243"/>
              <a:ext cx="291824" cy="310895"/>
            </a:xfrm>
            <a:prstGeom prst="rect">
              <a:avLst/>
            </a:prstGeom>
          </p:spPr>
        </p:pic>
      </p:grpSp>
      <p:grpSp>
        <p:nvGrpSpPr>
          <p:cNvPr id="93" name="object 93" descr=""/>
          <p:cNvGrpSpPr/>
          <p:nvPr/>
        </p:nvGrpSpPr>
        <p:grpSpPr>
          <a:xfrm>
            <a:off x="6277586" y="3160922"/>
            <a:ext cx="587375" cy="626110"/>
            <a:chOff x="6277586" y="3160922"/>
            <a:chExt cx="587375" cy="626110"/>
          </a:xfrm>
        </p:grpSpPr>
        <p:sp>
          <p:nvSpPr>
            <p:cNvPr id="94" name="object 94" descr=""/>
            <p:cNvSpPr/>
            <p:nvPr/>
          </p:nvSpPr>
          <p:spPr>
            <a:xfrm>
              <a:off x="6313229" y="3195798"/>
              <a:ext cx="517525" cy="556260"/>
            </a:xfrm>
            <a:custGeom>
              <a:avLst/>
              <a:gdLst/>
              <a:ahLst/>
              <a:cxnLst/>
              <a:rect l="l" t="t" r="r" b="b"/>
              <a:pathLst>
                <a:path w="517525" h="556260">
                  <a:moveTo>
                    <a:pt x="258750" y="556199"/>
                  </a:moveTo>
                  <a:lnTo>
                    <a:pt x="212239" y="551719"/>
                  </a:lnTo>
                  <a:lnTo>
                    <a:pt x="168464" y="538801"/>
                  </a:lnTo>
                  <a:lnTo>
                    <a:pt x="128154" y="518231"/>
                  </a:lnTo>
                  <a:lnTo>
                    <a:pt x="92040" y="490794"/>
                  </a:lnTo>
                  <a:lnTo>
                    <a:pt x="60854" y="457276"/>
                  </a:lnTo>
                  <a:lnTo>
                    <a:pt x="35327" y="418462"/>
                  </a:lnTo>
                  <a:lnTo>
                    <a:pt x="16188" y="375137"/>
                  </a:lnTo>
                  <a:lnTo>
                    <a:pt x="4168" y="328088"/>
                  </a:lnTo>
                  <a:lnTo>
                    <a:pt x="0" y="278099"/>
                  </a:lnTo>
                  <a:lnTo>
                    <a:pt x="4168" y="228110"/>
                  </a:lnTo>
                  <a:lnTo>
                    <a:pt x="16188" y="181061"/>
                  </a:lnTo>
                  <a:lnTo>
                    <a:pt x="35327" y="137737"/>
                  </a:lnTo>
                  <a:lnTo>
                    <a:pt x="60854" y="98923"/>
                  </a:lnTo>
                  <a:lnTo>
                    <a:pt x="92040" y="65405"/>
                  </a:lnTo>
                  <a:lnTo>
                    <a:pt x="128154" y="37968"/>
                  </a:lnTo>
                  <a:lnTo>
                    <a:pt x="168464" y="17398"/>
                  </a:lnTo>
                  <a:lnTo>
                    <a:pt x="212239" y="4480"/>
                  </a:lnTo>
                  <a:lnTo>
                    <a:pt x="258750" y="0"/>
                  </a:lnTo>
                  <a:lnTo>
                    <a:pt x="309465" y="5392"/>
                  </a:lnTo>
                  <a:lnTo>
                    <a:pt x="357769" y="21169"/>
                  </a:lnTo>
                  <a:lnTo>
                    <a:pt x="402304" y="46724"/>
                  </a:lnTo>
                  <a:lnTo>
                    <a:pt x="441714" y="81453"/>
                  </a:lnTo>
                  <a:lnTo>
                    <a:pt x="474027" y="123809"/>
                  </a:lnTo>
                  <a:lnTo>
                    <a:pt x="497804" y="171675"/>
                  </a:lnTo>
                  <a:lnTo>
                    <a:pt x="512482" y="223591"/>
                  </a:lnTo>
                  <a:lnTo>
                    <a:pt x="517500" y="278099"/>
                  </a:lnTo>
                  <a:lnTo>
                    <a:pt x="513331" y="328088"/>
                  </a:lnTo>
                  <a:lnTo>
                    <a:pt x="501312" y="375137"/>
                  </a:lnTo>
                  <a:lnTo>
                    <a:pt x="482173" y="418462"/>
                  </a:lnTo>
                  <a:lnTo>
                    <a:pt x="456645" y="457276"/>
                  </a:lnTo>
                  <a:lnTo>
                    <a:pt x="425459" y="490794"/>
                  </a:lnTo>
                  <a:lnTo>
                    <a:pt x="389346" y="518231"/>
                  </a:lnTo>
                  <a:lnTo>
                    <a:pt x="349036" y="538801"/>
                  </a:lnTo>
                  <a:lnTo>
                    <a:pt x="305260" y="551719"/>
                  </a:lnTo>
                  <a:lnTo>
                    <a:pt x="258750" y="556199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95" name="object 95" descr=""/>
            <p:cNvSpPr/>
            <p:nvPr/>
          </p:nvSpPr>
          <p:spPr>
            <a:xfrm>
              <a:off x="6312511" y="3195847"/>
              <a:ext cx="517525" cy="556260"/>
            </a:xfrm>
            <a:custGeom>
              <a:avLst/>
              <a:gdLst/>
              <a:ahLst/>
              <a:cxnLst/>
              <a:rect l="l" t="t" r="r" b="b"/>
              <a:pathLst>
                <a:path w="517525" h="556260">
                  <a:moveTo>
                    <a:pt x="0" y="278099"/>
                  </a:moveTo>
                  <a:lnTo>
                    <a:pt x="4168" y="228111"/>
                  </a:lnTo>
                  <a:lnTo>
                    <a:pt x="16188" y="181061"/>
                  </a:lnTo>
                  <a:lnTo>
                    <a:pt x="35327" y="137737"/>
                  </a:lnTo>
                  <a:lnTo>
                    <a:pt x="60854" y="98923"/>
                  </a:lnTo>
                  <a:lnTo>
                    <a:pt x="92040" y="65405"/>
                  </a:lnTo>
                  <a:lnTo>
                    <a:pt x="128154" y="37968"/>
                  </a:lnTo>
                  <a:lnTo>
                    <a:pt x="168464" y="17398"/>
                  </a:lnTo>
                  <a:lnTo>
                    <a:pt x="212239" y="4480"/>
                  </a:lnTo>
                  <a:lnTo>
                    <a:pt x="258750" y="0"/>
                  </a:lnTo>
                  <a:lnTo>
                    <a:pt x="309465" y="5392"/>
                  </a:lnTo>
                  <a:lnTo>
                    <a:pt x="357769" y="21169"/>
                  </a:lnTo>
                  <a:lnTo>
                    <a:pt x="402304" y="46724"/>
                  </a:lnTo>
                  <a:lnTo>
                    <a:pt x="441713" y="81453"/>
                  </a:lnTo>
                  <a:lnTo>
                    <a:pt x="474026" y="123809"/>
                  </a:lnTo>
                  <a:lnTo>
                    <a:pt x="497803" y="171675"/>
                  </a:lnTo>
                  <a:lnTo>
                    <a:pt x="512482" y="223591"/>
                  </a:lnTo>
                  <a:lnTo>
                    <a:pt x="517500" y="278099"/>
                  </a:lnTo>
                  <a:lnTo>
                    <a:pt x="513331" y="328088"/>
                  </a:lnTo>
                  <a:lnTo>
                    <a:pt x="501312" y="375137"/>
                  </a:lnTo>
                  <a:lnTo>
                    <a:pt x="482173" y="418462"/>
                  </a:lnTo>
                  <a:lnTo>
                    <a:pt x="456645" y="457276"/>
                  </a:lnTo>
                  <a:lnTo>
                    <a:pt x="425459" y="490794"/>
                  </a:lnTo>
                  <a:lnTo>
                    <a:pt x="389346" y="518230"/>
                  </a:lnTo>
                  <a:lnTo>
                    <a:pt x="349036" y="538801"/>
                  </a:lnTo>
                  <a:lnTo>
                    <a:pt x="305260" y="551719"/>
                  </a:lnTo>
                  <a:lnTo>
                    <a:pt x="258750" y="556199"/>
                  </a:lnTo>
                  <a:lnTo>
                    <a:pt x="212239" y="551719"/>
                  </a:lnTo>
                  <a:lnTo>
                    <a:pt x="168464" y="538801"/>
                  </a:lnTo>
                  <a:lnTo>
                    <a:pt x="128154" y="518230"/>
                  </a:lnTo>
                  <a:lnTo>
                    <a:pt x="92040" y="490794"/>
                  </a:lnTo>
                  <a:lnTo>
                    <a:pt x="60854" y="457276"/>
                  </a:lnTo>
                  <a:lnTo>
                    <a:pt x="35327" y="418462"/>
                  </a:lnTo>
                  <a:lnTo>
                    <a:pt x="16188" y="375137"/>
                  </a:lnTo>
                  <a:lnTo>
                    <a:pt x="4168" y="328088"/>
                  </a:lnTo>
                  <a:lnTo>
                    <a:pt x="0" y="278099"/>
                  </a:lnTo>
                  <a:close/>
                </a:path>
              </a:pathLst>
            </a:custGeom>
            <a:ln w="69849">
              <a:solidFill>
                <a:srgbClr val="B2B2B2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96" name="object 96" descr=""/>
            <p:cNvSpPr/>
            <p:nvPr/>
          </p:nvSpPr>
          <p:spPr>
            <a:xfrm>
              <a:off x="6312792" y="3196141"/>
              <a:ext cx="516890" cy="280670"/>
            </a:xfrm>
            <a:custGeom>
              <a:avLst/>
              <a:gdLst/>
              <a:ahLst/>
              <a:cxnLst/>
              <a:rect l="l" t="t" r="r" b="b"/>
              <a:pathLst>
                <a:path w="516890" h="280670">
                  <a:moveTo>
                    <a:pt x="0" y="280336"/>
                  </a:moveTo>
                  <a:lnTo>
                    <a:pt x="3624" y="231318"/>
                  </a:lnTo>
                  <a:lnTo>
                    <a:pt x="15001" y="184460"/>
                  </a:lnTo>
                  <a:lnTo>
                    <a:pt x="33617" y="140733"/>
                  </a:lnTo>
                  <a:lnTo>
                    <a:pt x="58961" y="101110"/>
                  </a:lnTo>
                  <a:lnTo>
                    <a:pt x="90519" y="66564"/>
                  </a:lnTo>
                  <a:lnTo>
                    <a:pt x="127778" y="38066"/>
                  </a:lnTo>
                  <a:lnTo>
                    <a:pt x="169121" y="17068"/>
                  </a:lnTo>
                  <a:lnTo>
                    <a:pt x="212577" y="4377"/>
                  </a:lnTo>
                  <a:lnTo>
                    <a:pt x="257108" y="0"/>
                  </a:lnTo>
                  <a:lnTo>
                    <a:pt x="301675" y="3939"/>
                  </a:lnTo>
                  <a:lnTo>
                    <a:pt x="345237" y="16202"/>
                  </a:lnTo>
                  <a:lnTo>
                    <a:pt x="386756" y="36793"/>
                  </a:lnTo>
                  <a:lnTo>
                    <a:pt x="424256" y="64923"/>
                  </a:lnTo>
                  <a:lnTo>
                    <a:pt x="456107" y="99158"/>
                  </a:lnTo>
                  <a:lnTo>
                    <a:pt x="481786" y="138530"/>
                  </a:lnTo>
                  <a:lnTo>
                    <a:pt x="500773" y="182072"/>
                  </a:lnTo>
                  <a:lnTo>
                    <a:pt x="512548" y="228817"/>
                  </a:lnTo>
                  <a:lnTo>
                    <a:pt x="516588" y="277797"/>
                  </a:lnTo>
                </a:path>
              </a:pathLst>
            </a:custGeom>
            <a:ln w="69849">
              <a:solidFill>
                <a:srgbClr val="3C78D8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97" name="object 97" descr="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6434111" y="3324902"/>
              <a:ext cx="285751" cy="301748"/>
            </a:xfrm>
            <a:prstGeom prst="rect">
              <a:avLst/>
            </a:prstGeom>
          </p:spPr>
        </p:pic>
        <p:pic>
          <p:nvPicPr>
            <p:cNvPr id="98" name="object 98" descr="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6411575" y="3320589"/>
              <a:ext cx="305480" cy="313363"/>
            </a:xfrm>
            <a:prstGeom prst="rect">
              <a:avLst/>
            </a:prstGeom>
          </p:spPr>
        </p:pic>
      </p:grpSp>
      <p:sp>
        <p:nvSpPr>
          <p:cNvPr id="99" name="object 99" descr=""/>
          <p:cNvSpPr txBox="1"/>
          <p:nvPr/>
        </p:nvSpPr>
        <p:spPr>
          <a:xfrm>
            <a:off x="5570725" y="3878060"/>
            <a:ext cx="653415" cy="1016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500" spc="65" b="1">
                <a:latin typeface="Calibri"/>
                <a:cs typeface="Calibri"/>
              </a:rPr>
              <a:t>Female</a:t>
            </a:r>
            <a:r>
              <a:rPr dirty="0" sz="500" spc="40" b="1">
                <a:latin typeface="Calibri"/>
                <a:cs typeface="Calibri"/>
              </a:rPr>
              <a:t> </a:t>
            </a:r>
            <a:r>
              <a:rPr dirty="0" sz="500" spc="45" b="1">
                <a:latin typeface="Calibri"/>
                <a:cs typeface="Calibri"/>
              </a:rPr>
              <a:t>Population</a:t>
            </a:r>
            <a:endParaRPr sz="500">
              <a:latin typeface="Calibri"/>
              <a:cs typeface="Calibri"/>
            </a:endParaRPr>
          </a:p>
        </p:txBody>
      </p:sp>
      <p:sp>
        <p:nvSpPr>
          <p:cNvPr id="100" name="object 100" descr=""/>
          <p:cNvSpPr txBox="1"/>
          <p:nvPr/>
        </p:nvSpPr>
        <p:spPr>
          <a:xfrm>
            <a:off x="5570725" y="4026396"/>
            <a:ext cx="617220" cy="45847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300" spc="95" b="1">
                <a:solidFill>
                  <a:srgbClr val="14AA96"/>
                </a:solidFill>
                <a:latin typeface="Calibri"/>
                <a:cs typeface="Calibri"/>
              </a:rPr>
              <a:t>50.4%</a:t>
            </a:r>
            <a:endParaRPr sz="13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245"/>
              </a:spcBef>
            </a:pPr>
            <a:r>
              <a:rPr dirty="0" sz="500" spc="65" b="1">
                <a:latin typeface="Calibri"/>
                <a:cs typeface="Calibri"/>
              </a:rPr>
              <a:t>Female</a:t>
            </a:r>
            <a:r>
              <a:rPr dirty="0" sz="500" spc="35" b="1">
                <a:latin typeface="Calibri"/>
                <a:cs typeface="Calibri"/>
              </a:rPr>
              <a:t> </a:t>
            </a:r>
            <a:r>
              <a:rPr dirty="0" sz="500" spc="50" b="1">
                <a:latin typeface="Calibri"/>
                <a:cs typeface="Calibri"/>
              </a:rPr>
              <a:t>Social</a:t>
            </a:r>
            <a:r>
              <a:rPr dirty="0" sz="500" spc="40" b="1">
                <a:latin typeface="Calibri"/>
                <a:cs typeface="Calibri"/>
              </a:rPr>
              <a:t> IDS</a:t>
            </a:r>
            <a:endParaRPr sz="500">
              <a:latin typeface="Calibri"/>
              <a:cs typeface="Calibri"/>
            </a:endParaRPr>
          </a:p>
        </p:txBody>
      </p:sp>
      <p:sp>
        <p:nvSpPr>
          <p:cNvPr id="101" name="object 101" descr=""/>
          <p:cNvSpPr txBox="1"/>
          <p:nvPr/>
        </p:nvSpPr>
        <p:spPr>
          <a:xfrm>
            <a:off x="4266624" y="4270478"/>
            <a:ext cx="1816100" cy="644525"/>
          </a:xfrm>
          <a:prstGeom prst="rect">
            <a:avLst/>
          </a:prstGeom>
        </p:spPr>
        <p:txBody>
          <a:bodyPr wrap="square" lIns="0" tIns="4445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350"/>
              </a:spcBef>
              <a:tabLst>
                <a:tab pos="1316355" algn="l"/>
              </a:tabLst>
            </a:pPr>
            <a:r>
              <a:rPr dirty="0" sz="3100" spc="100" b="1">
                <a:solidFill>
                  <a:srgbClr val="14AA96"/>
                </a:solidFill>
                <a:latin typeface="Calibri"/>
                <a:cs typeface="Calibri"/>
              </a:rPr>
              <a:t>13.05</a:t>
            </a:r>
            <a:r>
              <a:rPr dirty="0" sz="3100" b="1">
                <a:solidFill>
                  <a:srgbClr val="14AA96"/>
                </a:solidFill>
                <a:latin typeface="Calibri"/>
                <a:cs typeface="Calibri"/>
              </a:rPr>
              <a:t>	</a:t>
            </a:r>
            <a:r>
              <a:rPr dirty="0" sz="1300" spc="95" b="1">
                <a:solidFill>
                  <a:srgbClr val="14AA96"/>
                </a:solidFill>
                <a:latin typeface="Calibri"/>
                <a:cs typeface="Calibri"/>
              </a:rPr>
              <a:t>43.2%</a:t>
            </a:r>
            <a:endParaRPr sz="13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60"/>
              </a:spcBef>
            </a:pPr>
            <a:r>
              <a:rPr dirty="0" sz="700" spc="40" b="1">
                <a:latin typeface="Calibri"/>
                <a:cs typeface="Calibri"/>
              </a:rPr>
              <a:t>Million</a:t>
            </a:r>
            <a:endParaRPr sz="700">
              <a:latin typeface="Calibri"/>
              <a:cs typeface="Calibri"/>
            </a:endParaRPr>
          </a:p>
        </p:txBody>
      </p:sp>
      <p:sp>
        <p:nvSpPr>
          <p:cNvPr id="102" name="object 102" descr=""/>
          <p:cNvSpPr txBox="1"/>
          <p:nvPr/>
        </p:nvSpPr>
        <p:spPr>
          <a:xfrm>
            <a:off x="6427975" y="3877448"/>
            <a:ext cx="531495" cy="68262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144780">
              <a:lnSpc>
                <a:spcPct val="100000"/>
              </a:lnSpc>
              <a:spcBef>
                <a:spcPts val="100"/>
              </a:spcBef>
            </a:pPr>
            <a:r>
              <a:rPr dirty="0" sz="500" spc="-20" b="1">
                <a:latin typeface="Calibri"/>
                <a:cs typeface="Calibri"/>
              </a:rPr>
              <a:t>Male</a:t>
            </a:r>
            <a:r>
              <a:rPr dirty="0" sz="500" spc="500" b="1">
                <a:latin typeface="Calibri"/>
                <a:cs typeface="Calibri"/>
              </a:rPr>
              <a:t> </a:t>
            </a:r>
            <a:r>
              <a:rPr dirty="0" sz="500" spc="45" b="1">
                <a:latin typeface="Calibri"/>
                <a:cs typeface="Calibri"/>
              </a:rPr>
              <a:t>Population</a:t>
            </a:r>
            <a:endParaRPr sz="5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565"/>
              </a:spcBef>
            </a:pPr>
            <a:r>
              <a:rPr dirty="0" sz="1300" spc="95" b="1">
                <a:solidFill>
                  <a:srgbClr val="14AA96"/>
                </a:solidFill>
                <a:latin typeface="Calibri"/>
                <a:cs typeface="Calibri"/>
              </a:rPr>
              <a:t>49.6%</a:t>
            </a:r>
            <a:endParaRPr sz="13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250"/>
              </a:spcBef>
            </a:pPr>
            <a:r>
              <a:rPr dirty="0" sz="500" spc="20" b="1">
                <a:latin typeface="Calibri"/>
                <a:cs typeface="Calibri"/>
              </a:rPr>
              <a:t>Male</a:t>
            </a:r>
            <a:r>
              <a:rPr dirty="0" sz="500" spc="80" b="1">
                <a:latin typeface="Calibri"/>
                <a:cs typeface="Calibri"/>
              </a:rPr>
              <a:t> </a:t>
            </a:r>
            <a:r>
              <a:rPr dirty="0" sz="500" spc="50" b="1">
                <a:latin typeface="Calibri"/>
                <a:cs typeface="Calibri"/>
              </a:rPr>
              <a:t>Social</a:t>
            </a:r>
            <a:r>
              <a:rPr dirty="0" sz="500" spc="80" b="1">
                <a:latin typeface="Calibri"/>
                <a:cs typeface="Calibri"/>
              </a:rPr>
              <a:t> </a:t>
            </a:r>
            <a:r>
              <a:rPr dirty="0" sz="500" spc="40" b="1">
                <a:latin typeface="Calibri"/>
                <a:cs typeface="Calibri"/>
              </a:rPr>
              <a:t>IDS</a:t>
            </a:r>
            <a:endParaRPr sz="500">
              <a:latin typeface="Calibri"/>
              <a:cs typeface="Calibri"/>
            </a:endParaRPr>
          </a:p>
        </p:txBody>
      </p:sp>
      <p:sp>
        <p:nvSpPr>
          <p:cNvPr id="103" name="object 103" descr=""/>
          <p:cNvSpPr txBox="1"/>
          <p:nvPr/>
        </p:nvSpPr>
        <p:spPr>
          <a:xfrm>
            <a:off x="6427975" y="4606809"/>
            <a:ext cx="512445" cy="2235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300" spc="95" b="1">
                <a:solidFill>
                  <a:srgbClr val="14AA96"/>
                </a:solidFill>
                <a:latin typeface="Calibri"/>
                <a:cs typeface="Calibri"/>
              </a:rPr>
              <a:t>56.8%</a:t>
            </a:r>
            <a:endParaRPr sz="13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279099" y="263409"/>
            <a:ext cx="949960" cy="1016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500" spc="10">
                <a:solidFill>
                  <a:srgbClr val="595959"/>
                </a:solidFill>
                <a:latin typeface="Calibri"/>
                <a:cs typeface="Calibri"/>
              </a:rPr>
              <a:t>Prepared</a:t>
            </a:r>
            <a:r>
              <a:rPr dirty="0" sz="500" spc="50">
                <a:solidFill>
                  <a:srgbClr val="595959"/>
                </a:solidFill>
                <a:latin typeface="Calibri"/>
                <a:cs typeface="Calibri"/>
              </a:rPr>
              <a:t> </a:t>
            </a:r>
            <a:r>
              <a:rPr dirty="0" sz="500" spc="10">
                <a:solidFill>
                  <a:srgbClr val="595959"/>
                </a:solidFill>
                <a:latin typeface="Calibri"/>
                <a:cs typeface="Calibri"/>
              </a:rPr>
              <a:t>by</a:t>
            </a:r>
            <a:r>
              <a:rPr dirty="0" sz="500" spc="55">
                <a:solidFill>
                  <a:srgbClr val="595959"/>
                </a:solidFill>
                <a:latin typeface="Calibri"/>
                <a:cs typeface="Calibri"/>
              </a:rPr>
              <a:t> </a:t>
            </a:r>
            <a:r>
              <a:rPr dirty="0" sz="500" spc="10">
                <a:solidFill>
                  <a:srgbClr val="595959"/>
                </a:solidFill>
                <a:latin typeface="Calibri"/>
                <a:cs typeface="Calibri"/>
              </a:rPr>
              <a:t>The</a:t>
            </a:r>
            <a:r>
              <a:rPr dirty="0" sz="500" spc="55">
                <a:solidFill>
                  <a:srgbClr val="595959"/>
                </a:solidFill>
                <a:latin typeface="Calibri"/>
                <a:cs typeface="Calibri"/>
              </a:rPr>
              <a:t> </a:t>
            </a:r>
            <a:r>
              <a:rPr dirty="0" sz="500" spc="10">
                <a:solidFill>
                  <a:srgbClr val="595959"/>
                </a:solidFill>
                <a:latin typeface="Calibri"/>
                <a:cs typeface="Calibri"/>
              </a:rPr>
              <a:t>Digital</a:t>
            </a:r>
            <a:r>
              <a:rPr dirty="0" sz="500" spc="55">
                <a:solidFill>
                  <a:srgbClr val="595959"/>
                </a:solidFill>
                <a:latin typeface="Calibri"/>
                <a:cs typeface="Calibri"/>
              </a:rPr>
              <a:t> </a:t>
            </a:r>
            <a:r>
              <a:rPr dirty="0" sz="500" spc="-10">
                <a:solidFill>
                  <a:srgbClr val="595959"/>
                </a:solidFill>
                <a:latin typeface="Calibri"/>
                <a:cs typeface="Calibri"/>
              </a:rPr>
              <a:t>Monkeys</a:t>
            </a:r>
            <a:endParaRPr sz="500">
              <a:latin typeface="Calibri"/>
              <a:cs typeface="Calibri"/>
            </a:endParaRPr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751436" y="251486"/>
            <a:ext cx="317124" cy="317125"/>
          </a:xfrm>
          <a:prstGeom prst="rect">
            <a:avLst/>
          </a:prstGeom>
        </p:spPr>
      </p:pic>
      <p:pic>
        <p:nvPicPr>
          <p:cNvPr id="4" name="object 4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8138375" y="315274"/>
            <a:ext cx="847499" cy="189549"/>
          </a:xfrm>
          <a:prstGeom prst="rect">
            <a:avLst/>
          </a:prstGeom>
        </p:spPr>
      </p:pic>
      <p:pic>
        <p:nvPicPr>
          <p:cNvPr id="5" name="object 5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6828508" y="251474"/>
            <a:ext cx="853090" cy="317125"/>
          </a:xfrm>
          <a:prstGeom prst="rect">
            <a:avLst/>
          </a:prstGeom>
        </p:spPr>
      </p:pic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pc="65"/>
              <a:t>Devices </a:t>
            </a:r>
            <a:r>
              <a:rPr dirty="0"/>
              <a:t>Internet</a:t>
            </a:r>
            <a:r>
              <a:rPr dirty="0" spc="70"/>
              <a:t> </a:t>
            </a:r>
            <a:r>
              <a:rPr dirty="0" spc="85"/>
              <a:t>Access</a:t>
            </a:r>
            <a:r>
              <a:rPr dirty="0" spc="70"/>
              <a:t> </a:t>
            </a:r>
            <a:r>
              <a:rPr dirty="0" spc="100"/>
              <a:t>2023</a:t>
            </a:r>
            <a:r>
              <a:rPr dirty="0" spc="415"/>
              <a:t> </a:t>
            </a:r>
            <a:r>
              <a:rPr dirty="0" spc="125"/>
              <a:t>VS</a:t>
            </a:r>
            <a:r>
              <a:rPr dirty="0" spc="415"/>
              <a:t> </a:t>
            </a:r>
            <a:r>
              <a:rPr dirty="0" spc="90"/>
              <a:t>2024</a:t>
            </a:r>
          </a:p>
        </p:txBody>
      </p:sp>
      <p:grpSp>
        <p:nvGrpSpPr>
          <p:cNvPr id="7" name="object 7" descr=""/>
          <p:cNvGrpSpPr/>
          <p:nvPr/>
        </p:nvGrpSpPr>
        <p:grpSpPr>
          <a:xfrm>
            <a:off x="415549" y="898362"/>
            <a:ext cx="6525259" cy="120650"/>
            <a:chOff x="415549" y="898362"/>
            <a:chExt cx="6525259" cy="120650"/>
          </a:xfrm>
        </p:grpSpPr>
        <p:sp>
          <p:nvSpPr>
            <p:cNvPr id="8" name="object 8" descr=""/>
            <p:cNvSpPr/>
            <p:nvPr/>
          </p:nvSpPr>
          <p:spPr>
            <a:xfrm>
              <a:off x="415549" y="925575"/>
              <a:ext cx="6525259" cy="0"/>
            </a:xfrm>
            <a:custGeom>
              <a:avLst/>
              <a:gdLst/>
              <a:ahLst/>
              <a:cxnLst/>
              <a:rect l="l" t="t" r="r" b="b"/>
              <a:pathLst>
                <a:path w="6525259" h="0">
                  <a:moveTo>
                    <a:pt x="0" y="0"/>
                  </a:moveTo>
                  <a:lnTo>
                    <a:pt x="6524699" y="0"/>
                  </a:lnTo>
                </a:path>
              </a:pathLst>
            </a:custGeom>
            <a:ln w="9524">
              <a:solidFill>
                <a:srgbClr val="595959"/>
              </a:solidFill>
              <a:prstDash val="lgDash"/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9" name="object 9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54175" y="898362"/>
              <a:ext cx="5392599" cy="120575"/>
            </a:xfrm>
            <a:prstGeom prst="rect">
              <a:avLst/>
            </a:prstGeom>
          </p:spPr>
        </p:pic>
      </p:grpSp>
      <p:pic>
        <p:nvPicPr>
          <p:cNvPr id="10" name="object 10" descr="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8363525" y="4273225"/>
            <a:ext cx="665349" cy="665349"/>
          </a:xfrm>
          <a:prstGeom prst="rect">
            <a:avLst/>
          </a:prstGeom>
        </p:spPr>
      </p:pic>
      <p:sp>
        <p:nvSpPr>
          <p:cNvPr id="11" name="object 11" descr=""/>
          <p:cNvSpPr/>
          <p:nvPr/>
        </p:nvSpPr>
        <p:spPr>
          <a:xfrm>
            <a:off x="0" y="2026874"/>
            <a:ext cx="369570" cy="2366645"/>
          </a:xfrm>
          <a:custGeom>
            <a:avLst/>
            <a:gdLst/>
            <a:ahLst/>
            <a:cxnLst/>
            <a:rect l="l" t="t" r="r" b="b"/>
            <a:pathLst>
              <a:path w="369570" h="2366645">
                <a:moveTo>
                  <a:pt x="369299" y="2366399"/>
                </a:moveTo>
                <a:lnTo>
                  <a:pt x="0" y="2366399"/>
                </a:lnTo>
                <a:lnTo>
                  <a:pt x="0" y="0"/>
                </a:lnTo>
                <a:lnTo>
                  <a:pt x="369299" y="0"/>
                </a:lnTo>
                <a:lnTo>
                  <a:pt x="369299" y="2366399"/>
                </a:lnTo>
                <a:close/>
              </a:path>
            </a:pathLst>
          </a:custGeom>
          <a:solidFill>
            <a:srgbClr val="00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 descr=""/>
          <p:cNvSpPr txBox="1"/>
          <p:nvPr/>
        </p:nvSpPr>
        <p:spPr>
          <a:xfrm>
            <a:off x="77292" y="3024248"/>
            <a:ext cx="196850" cy="372110"/>
          </a:xfrm>
          <a:prstGeom prst="rect">
            <a:avLst/>
          </a:prstGeom>
        </p:spPr>
        <p:txBody>
          <a:bodyPr wrap="square" lIns="0" tIns="1905" rIns="0" bIns="0" rtlCol="0" vert="vert270">
            <a:spAutoFit/>
          </a:bodyPr>
          <a:lstStyle/>
          <a:p>
            <a:pPr marL="12700">
              <a:lnSpc>
                <a:spcPct val="100000"/>
              </a:lnSpc>
              <a:spcBef>
                <a:spcPts val="15"/>
              </a:spcBef>
            </a:pPr>
            <a:r>
              <a:rPr dirty="0" sz="1200" spc="105" b="1">
                <a:latin typeface="Arial Narrow"/>
                <a:cs typeface="Arial Narrow"/>
              </a:rPr>
              <a:t>2023</a:t>
            </a:r>
            <a:endParaRPr sz="1200">
              <a:latin typeface="Arial Narrow"/>
              <a:cs typeface="Arial Narrow"/>
            </a:endParaRPr>
          </a:p>
        </p:txBody>
      </p:sp>
      <p:sp>
        <p:nvSpPr>
          <p:cNvPr id="13" name="object 13" descr=""/>
          <p:cNvSpPr/>
          <p:nvPr/>
        </p:nvSpPr>
        <p:spPr>
          <a:xfrm>
            <a:off x="3628675" y="1993750"/>
            <a:ext cx="369570" cy="2366645"/>
          </a:xfrm>
          <a:custGeom>
            <a:avLst/>
            <a:gdLst/>
            <a:ahLst/>
            <a:cxnLst/>
            <a:rect l="l" t="t" r="r" b="b"/>
            <a:pathLst>
              <a:path w="369570" h="2366645">
                <a:moveTo>
                  <a:pt x="369299" y="2366399"/>
                </a:moveTo>
                <a:lnTo>
                  <a:pt x="0" y="2366399"/>
                </a:lnTo>
                <a:lnTo>
                  <a:pt x="0" y="0"/>
                </a:lnTo>
                <a:lnTo>
                  <a:pt x="369299" y="0"/>
                </a:lnTo>
                <a:lnTo>
                  <a:pt x="369299" y="2366399"/>
                </a:lnTo>
                <a:close/>
              </a:path>
            </a:pathLst>
          </a:custGeom>
          <a:solidFill>
            <a:srgbClr val="00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 descr=""/>
          <p:cNvSpPr txBox="1"/>
          <p:nvPr/>
        </p:nvSpPr>
        <p:spPr>
          <a:xfrm>
            <a:off x="3705967" y="2991124"/>
            <a:ext cx="196850" cy="372110"/>
          </a:xfrm>
          <a:prstGeom prst="rect">
            <a:avLst/>
          </a:prstGeom>
        </p:spPr>
        <p:txBody>
          <a:bodyPr wrap="square" lIns="0" tIns="1905" rIns="0" bIns="0" rtlCol="0" vert="vert270">
            <a:spAutoFit/>
          </a:bodyPr>
          <a:lstStyle/>
          <a:p>
            <a:pPr marL="12700">
              <a:lnSpc>
                <a:spcPct val="100000"/>
              </a:lnSpc>
              <a:spcBef>
                <a:spcPts val="15"/>
              </a:spcBef>
            </a:pPr>
            <a:r>
              <a:rPr dirty="0" sz="1200" spc="105" b="1">
                <a:latin typeface="Arial Narrow"/>
                <a:cs typeface="Arial Narrow"/>
              </a:rPr>
              <a:t>2024</a:t>
            </a:r>
            <a:endParaRPr sz="1200">
              <a:latin typeface="Arial Narrow"/>
              <a:cs typeface="Arial Narrow"/>
            </a:endParaRPr>
          </a:p>
        </p:txBody>
      </p:sp>
      <p:sp>
        <p:nvSpPr>
          <p:cNvPr id="15" name="object 15" descr=""/>
          <p:cNvSpPr/>
          <p:nvPr/>
        </p:nvSpPr>
        <p:spPr>
          <a:xfrm>
            <a:off x="3507612" y="1095150"/>
            <a:ext cx="21590" cy="3928110"/>
          </a:xfrm>
          <a:custGeom>
            <a:avLst/>
            <a:gdLst/>
            <a:ahLst/>
            <a:cxnLst/>
            <a:rect l="l" t="t" r="r" b="b"/>
            <a:pathLst>
              <a:path w="21589" h="3928110">
                <a:moveTo>
                  <a:pt x="0" y="3927899"/>
                </a:moveTo>
                <a:lnTo>
                  <a:pt x="21299" y="0"/>
                </a:lnTo>
              </a:path>
            </a:pathLst>
          </a:custGeom>
          <a:ln w="12699">
            <a:solidFill>
              <a:srgbClr val="004E73"/>
            </a:solidFill>
            <a:prstDash val="dot"/>
          </a:ln>
        </p:spPr>
        <p:txBody>
          <a:bodyPr wrap="square" lIns="0" tIns="0" rIns="0" bIns="0" rtlCol="0"/>
          <a:lstStyle/>
          <a:p/>
        </p:txBody>
      </p:sp>
      <p:sp>
        <p:nvSpPr>
          <p:cNvPr id="16" name="object 16" descr=""/>
          <p:cNvSpPr txBox="1"/>
          <p:nvPr/>
        </p:nvSpPr>
        <p:spPr>
          <a:xfrm>
            <a:off x="7003571" y="1232744"/>
            <a:ext cx="1673225" cy="69088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317500" indent="-304800">
              <a:lnSpc>
                <a:spcPct val="100000"/>
              </a:lnSpc>
              <a:spcBef>
                <a:spcPts val="100"/>
              </a:spcBef>
              <a:buFont typeface="Arial"/>
              <a:buChar char="●"/>
              <a:tabLst>
                <a:tab pos="317500" algn="l"/>
              </a:tabLst>
            </a:pPr>
            <a:r>
              <a:rPr dirty="0" sz="1000">
                <a:latin typeface="Microsoft Sans Serif"/>
                <a:cs typeface="Microsoft Sans Serif"/>
              </a:rPr>
              <a:t>Mobile</a:t>
            </a:r>
            <a:r>
              <a:rPr dirty="0" sz="1000" spc="145">
                <a:latin typeface="Microsoft Sans Serif"/>
                <a:cs typeface="Microsoft Sans Serif"/>
              </a:rPr>
              <a:t> </a:t>
            </a:r>
            <a:r>
              <a:rPr dirty="0" sz="1000">
                <a:latin typeface="Microsoft Sans Serif"/>
                <a:cs typeface="Microsoft Sans Serif"/>
              </a:rPr>
              <a:t>still</a:t>
            </a:r>
            <a:r>
              <a:rPr dirty="0" sz="1000" spc="145">
                <a:latin typeface="Microsoft Sans Serif"/>
                <a:cs typeface="Microsoft Sans Serif"/>
              </a:rPr>
              <a:t> </a:t>
            </a:r>
            <a:r>
              <a:rPr dirty="0" sz="1000" spc="-10">
                <a:latin typeface="Microsoft Sans Serif"/>
                <a:cs typeface="Microsoft Sans Serif"/>
              </a:rPr>
              <a:t>king.</a:t>
            </a:r>
            <a:endParaRPr sz="100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  <a:spcBef>
                <a:spcPts val="480"/>
              </a:spcBef>
              <a:buFont typeface="Arial"/>
              <a:buChar char="●"/>
            </a:pPr>
            <a:endParaRPr sz="1000">
              <a:latin typeface="Microsoft Sans Serif"/>
              <a:cs typeface="Microsoft Sans Serif"/>
            </a:endParaRPr>
          </a:p>
          <a:p>
            <a:pPr marL="317500" marR="5080" indent="-305435">
              <a:lnSpc>
                <a:spcPct val="101000"/>
              </a:lnSpc>
              <a:buFont typeface="Arial"/>
              <a:buChar char="●"/>
              <a:tabLst>
                <a:tab pos="317500" algn="l"/>
              </a:tabLst>
            </a:pPr>
            <a:r>
              <a:rPr dirty="0" sz="1000" spc="-50">
                <a:latin typeface="Microsoft Sans Serif"/>
                <a:cs typeface="Microsoft Sans Serif"/>
              </a:rPr>
              <a:t>CTV</a:t>
            </a:r>
            <a:r>
              <a:rPr dirty="0" sz="1000" spc="35">
                <a:latin typeface="Microsoft Sans Serif"/>
                <a:cs typeface="Microsoft Sans Serif"/>
              </a:rPr>
              <a:t> </a:t>
            </a:r>
            <a:r>
              <a:rPr dirty="0" sz="1000">
                <a:latin typeface="Microsoft Sans Serif"/>
                <a:cs typeface="Microsoft Sans Serif"/>
              </a:rPr>
              <a:t>picking</a:t>
            </a:r>
            <a:r>
              <a:rPr dirty="0" sz="1000" spc="35">
                <a:latin typeface="Microsoft Sans Serif"/>
                <a:cs typeface="Microsoft Sans Serif"/>
              </a:rPr>
              <a:t> </a:t>
            </a:r>
            <a:r>
              <a:rPr dirty="0" sz="1000">
                <a:latin typeface="Microsoft Sans Serif"/>
                <a:cs typeface="Microsoft Sans Serif"/>
              </a:rPr>
              <a:t>over</a:t>
            </a:r>
            <a:r>
              <a:rPr dirty="0" sz="1000" spc="35">
                <a:latin typeface="Microsoft Sans Serif"/>
                <a:cs typeface="Microsoft Sans Serif"/>
              </a:rPr>
              <a:t> </a:t>
            </a:r>
            <a:r>
              <a:rPr dirty="0" sz="1000" spc="40">
                <a:latin typeface="Microsoft Sans Serif"/>
                <a:cs typeface="Microsoft Sans Serif"/>
              </a:rPr>
              <a:t>tablet </a:t>
            </a:r>
            <a:r>
              <a:rPr dirty="0" sz="1000" spc="-10">
                <a:latin typeface="Microsoft Sans Serif"/>
                <a:cs typeface="Microsoft Sans Serif"/>
              </a:rPr>
              <a:t>devices.</a:t>
            </a:r>
            <a:endParaRPr sz="1000">
              <a:latin typeface="Microsoft Sans Serif"/>
              <a:cs typeface="Microsoft Sans Serif"/>
            </a:endParaRPr>
          </a:p>
        </p:txBody>
      </p:sp>
      <p:sp>
        <p:nvSpPr>
          <p:cNvPr id="17" name="object 17" descr=""/>
          <p:cNvSpPr txBox="1"/>
          <p:nvPr/>
        </p:nvSpPr>
        <p:spPr>
          <a:xfrm>
            <a:off x="7003571" y="2103964"/>
            <a:ext cx="1877060" cy="48577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317500" indent="-304800">
              <a:lnSpc>
                <a:spcPct val="100000"/>
              </a:lnSpc>
              <a:spcBef>
                <a:spcPts val="100"/>
              </a:spcBef>
              <a:buFont typeface="Arial"/>
              <a:buChar char="●"/>
              <a:tabLst>
                <a:tab pos="317500" algn="l"/>
              </a:tabLst>
            </a:pPr>
            <a:r>
              <a:rPr dirty="0" sz="1000">
                <a:latin typeface="Microsoft Sans Serif"/>
                <a:cs typeface="Microsoft Sans Serif"/>
              </a:rPr>
              <a:t>Mobile</a:t>
            </a:r>
            <a:r>
              <a:rPr dirty="0" sz="1000" spc="15">
                <a:latin typeface="Microsoft Sans Serif"/>
                <a:cs typeface="Microsoft Sans Serif"/>
              </a:rPr>
              <a:t> </a:t>
            </a:r>
            <a:r>
              <a:rPr dirty="0" sz="1000" spc="-10">
                <a:latin typeface="Microsoft Sans Serif"/>
                <a:cs typeface="Microsoft Sans Serif"/>
              </a:rPr>
              <a:t>74.90%</a:t>
            </a:r>
            <a:r>
              <a:rPr dirty="0" sz="1000" spc="20">
                <a:latin typeface="Microsoft Sans Serif"/>
                <a:cs typeface="Microsoft Sans Serif"/>
              </a:rPr>
              <a:t> </a:t>
            </a:r>
            <a:r>
              <a:rPr dirty="0" sz="1000">
                <a:latin typeface="Microsoft Sans Serif"/>
                <a:cs typeface="Microsoft Sans Serif"/>
              </a:rPr>
              <a:t>(</a:t>
            </a:r>
            <a:r>
              <a:rPr dirty="0" sz="1000" spc="20">
                <a:latin typeface="Microsoft Sans Serif"/>
                <a:cs typeface="Microsoft Sans Serif"/>
              </a:rPr>
              <a:t> </a:t>
            </a:r>
            <a:r>
              <a:rPr dirty="0" sz="1000">
                <a:latin typeface="Microsoft Sans Serif"/>
                <a:cs typeface="Microsoft Sans Serif"/>
              </a:rPr>
              <a:t>2023)</a:t>
            </a:r>
            <a:r>
              <a:rPr dirty="0" sz="1000" spc="15">
                <a:latin typeface="Microsoft Sans Serif"/>
                <a:cs typeface="Microsoft Sans Serif"/>
              </a:rPr>
              <a:t> </a:t>
            </a:r>
            <a:r>
              <a:rPr dirty="0" sz="1000" spc="-50">
                <a:latin typeface="Microsoft Sans Serif"/>
                <a:cs typeface="Microsoft Sans Serif"/>
              </a:rPr>
              <a:t>&amp;</a:t>
            </a:r>
            <a:endParaRPr sz="1000">
              <a:latin typeface="Microsoft Sans Serif"/>
              <a:cs typeface="Microsoft Sans Serif"/>
            </a:endParaRPr>
          </a:p>
          <a:p>
            <a:pPr marL="317500" marR="5080">
              <a:lnSpc>
                <a:spcPct val="101000"/>
              </a:lnSpc>
            </a:pPr>
            <a:r>
              <a:rPr dirty="0" sz="1000" spc="-10">
                <a:latin typeface="Microsoft Sans Serif"/>
                <a:cs typeface="Microsoft Sans Serif"/>
              </a:rPr>
              <a:t>77.65%</a:t>
            </a:r>
            <a:r>
              <a:rPr dirty="0" sz="1000" spc="-25">
                <a:latin typeface="Microsoft Sans Serif"/>
                <a:cs typeface="Microsoft Sans Serif"/>
              </a:rPr>
              <a:t> </a:t>
            </a:r>
            <a:r>
              <a:rPr dirty="0" sz="1000">
                <a:latin typeface="Microsoft Sans Serif"/>
                <a:cs typeface="Microsoft Sans Serif"/>
              </a:rPr>
              <a:t>(</a:t>
            </a:r>
            <a:r>
              <a:rPr dirty="0" sz="1000" spc="-20">
                <a:latin typeface="Microsoft Sans Serif"/>
                <a:cs typeface="Microsoft Sans Serif"/>
              </a:rPr>
              <a:t> </a:t>
            </a:r>
            <a:r>
              <a:rPr dirty="0" sz="1000">
                <a:latin typeface="Microsoft Sans Serif"/>
                <a:cs typeface="Microsoft Sans Serif"/>
              </a:rPr>
              <a:t>2024)</a:t>
            </a:r>
            <a:r>
              <a:rPr dirty="0" sz="1000" spc="-25">
                <a:latin typeface="Microsoft Sans Serif"/>
                <a:cs typeface="Microsoft Sans Serif"/>
              </a:rPr>
              <a:t> </a:t>
            </a:r>
            <a:r>
              <a:rPr dirty="0" sz="1000" spc="-10">
                <a:latin typeface="Microsoft Sans Serif"/>
                <a:cs typeface="Microsoft Sans Serif"/>
              </a:rPr>
              <a:t>contributes </a:t>
            </a:r>
            <a:r>
              <a:rPr dirty="0" sz="1000">
                <a:latin typeface="Microsoft Sans Serif"/>
                <a:cs typeface="Microsoft Sans Serif"/>
              </a:rPr>
              <a:t>highly</a:t>
            </a:r>
            <a:r>
              <a:rPr dirty="0" sz="1000" spc="35">
                <a:latin typeface="Microsoft Sans Serif"/>
                <a:cs typeface="Microsoft Sans Serif"/>
              </a:rPr>
              <a:t> </a:t>
            </a:r>
            <a:r>
              <a:rPr dirty="0" sz="1000" spc="75">
                <a:latin typeface="Microsoft Sans Serif"/>
                <a:cs typeface="Microsoft Sans Serif"/>
              </a:rPr>
              <a:t>to</a:t>
            </a:r>
            <a:r>
              <a:rPr dirty="0" sz="1000" spc="40">
                <a:latin typeface="Microsoft Sans Serif"/>
                <a:cs typeface="Microsoft Sans Serif"/>
              </a:rPr>
              <a:t> </a:t>
            </a:r>
            <a:r>
              <a:rPr dirty="0" sz="1000">
                <a:latin typeface="Microsoft Sans Serif"/>
                <a:cs typeface="Microsoft Sans Serif"/>
              </a:rPr>
              <a:t>web</a:t>
            </a:r>
            <a:r>
              <a:rPr dirty="0" sz="1000" spc="40">
                <a:latin typeface="Microsoft Sans Serif"/>
                <a:cs typeface="Microsoft Sans Serif"/>
              </a:rPr>
              <a:t> </a:t>
            </a:r>
            <a:r>
              <a:rPr dirty="0" sz="1000" spc="-10">
                <a:latin typeface="Microsoft Sans Serif"/>
                <a:cs typeface="Microsoft Sans Serif"/>
              </a:rPr>
              <a:t>traffic.</a:t>
            </a:r>
            <a:endParaRPr sz="1000">
              <a:latin typeface="Microsoft Sans Serif"/>
              <a:cs typeface="Microsoft Sans Serif"/>
            </a:endParaRPr>
          </a:p>
        </p:txBody>
      </p:sp>
      <p:sp>
        <p:nvSpPr>
          <p:cNvPr id="18" name="object 18" descr=""/>
          <p:cNvSpPr txBox="1"/>
          <p:nvPr/>
        </p:nvSpPr>
        <p:spPr>
          <a:xfrm>
            <a:off x="7003571" y="2770461"/>
            <a:ext cx="1877060" cy="115252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317500" indent="-304800">
              <a:lnSpc>
                <a:spcPct val="100000"/>
              </a:lnSpc>
              <a:spcBef>
                <a:spcPts val="100"/>
              </a:spcBef>
              <a:buFont typeface="Arial"/>
              <a:buChar char="●"/>
              <a:tabLst>
                <a:tab pos="317500" algn="l"/>
              </a:tabLst>
            </a:pPr>
            <a:r>
              <a:rPr dirty="0" sz="1000">
                <a:latin typeface="Microsoft Sans Serif"/>
                <a:cs typeface="Microsoft Sans Serif"/>
              </a:rPr>
              <a:t>Desktop</a:t>
            </a:r>
            <a:r>
              <a:rPr dirty="0" sz="1000" spc="5">
                <a:latin typeface="Microsoft Sans Serif"/>
                <a:cs typeface="Microsoft Sans Serif"/>
              </a:rPr>
              <a:t> </a:t>
            </a:r>
            <a:r>
              <a:rPr dirty="0" sz="1000" spc="-10">
                <a:latin typeface="Microsoft Sans Serif"/>
                <a:cs typeface="Microsoft Sans Serif"/>
              </a:rPr>
              <a:t>24.30%</a:t>
            </a:r>
            <a:r>
              <a:rPr dirty="0" sz="1000" spc="10">
                <a:latin typeface="Microsoft Sans Serif"/>
                <a:cs typeface="Microsoft Sans Serif"/>
              </a:rPr>
              <a:t> </a:t>
            </a:r>
            <a:r>
              <a:rPr dirty="0" sz="1000">
                <a:latin typeface="Microsoft Sans Serif"/>
                <a:cs typeface="Microsoft Sans Serif"/>
              </a:rPr>
              <a:t>(</a:t>
            </a:r>
            <a:r>
              <a:rPr dirty="0" sz="1000" spc="10">
                <a:latin typeface="Microsoft Sans Serif"/>
                <a:cs typeface="Microsoft Sans Serif"/>
              </a:rPr>
              <a:t> </a:t>
            </a:r>
            <a:r>
              <a:rPr dirty="0" sz="1000">
                <a:latin typeface="Microsoft Sans Serif"/>
                <a:cs typeface="Microsoft Sans Serif"/>
              </a:rPr>
              <a:t>2023)</a:t>
            </a:r>
            <a:r>
              <a:rPr dirty="0" sz="1000" spc="10">
                <a:latin typeface="Microsoft Sans Serif"/>
                <a:cs typeface="Microsoft Sans Serif"/>
              </a:rPr>
              <a:t> </a:t>
            </a:r>
            <a:r>
              <a:rPr dirty="0" sz="1000" spc="-50">
                <a:latin typeface="Microsoft Sans Serif"/>
                <a:cs typeface="Microsoft Sans Serif"/>
              </a:rPr>
              <a:t>&amp;</a:t>
            </a:r>
            <a:endParaRPr sz="1000">
              <a:latin typeface="Microsoft Sans Serif"/>
              <a:cs typeface="Microsoft Sans Serif"/>
            </a:endParaRPr>
          </a:p>
          <a:p>
            <a:pPr marL="317500" marR="5080">
              <a:lnSpc>
                <a:spcPct val="101000"/>
              </a:lnSpc>
            </a:pPr>
            <a:r>
              <a:rPr dirty="0" sz="1000" spc="-10">
                <a:latin typeface="Microsoft Sans Serif"/>
                <a:cs typeface="Microsoft Sans Serif"/>
              </a:rPr>
              <a:t>21.64%</a:t>
            </a:r>
            <a:r>
              <a:rPr dirty="0" sz="1000" spc="-25">
                <a:latin typeface="Microsoft Sans Serif"/>
                <a:cs typeface="Microsoft Sans Serif"/>
              </a:rPr>
              <a:t> </a:t>
            </a:r>
            <a:r>
              <a:rPr dirty="0" sz="1000">
                <a:latin typeface="Microsoft Sans Serif"/>
                <a:cs typeface="Microsoft Sans Serif"/>
              </a:rPr>
              <a:t>(</a:t>
            </a:r>
            <a:r>
              <a:rPr dirty="0" sz="1000" spc="-20">
                <a:latin typeface="Microsoft Sans Serif"/>
                <a:cs typeface="Microsoft Sans Serif"/>
              </a:rPr>
              <a:t> </a:t>
            </a:r>
            <a:r>
              <a:rPr dirty="0" sz="1000">
                <a:latin typeface="Microsoft Sans Serif"/>
                <a:cs typeface="Microsoft Sans Serif"/>
              </a:rPr>
              <a:t>2024)</a:t>
            </a:r>
            <a:r>
              <a:rPr dirty="0" sz="1000" spc="-25">
                <a:latin typeface="Microsoft Sans Serif"/>
                <a:cs typeface="Microsoft Sans Serif"/>
              </a:rPr>
              <a:t> </a:t>
            </a:r>
            <a:r>
              <a:rPr dirty="0" sz="1000" spc="-10">
                <a:latin typeface="Microsoft Sans Serif"/>
                <a:cs typeface="Microsoft Sans Serif"/>
              </a:rPr>
              <a:t>contributes </a:t>
            </a:r>
            <a:r>
              <a:rPr dirty="0" sz="1000">
                <a:latin typeface="Microsoft Sans Serif"/>
                <a:cs typeface="Microsoft Sans Serif"/>
              </a:rPr>
              <a:t>highly</a:t>
            </a:r>
            <a:r>
              <a:rPr dirty="0" sz="1000" spc="35">
                <a:latin typeface="Microsoft Sans Serif"/>
                <a:cs typeface="Microsoft Sans Serif"/>
              </a:rPr>
              <a:t> </a:t>
            </a:r>
            <a:r>
              <a:rPr dirty="0" sz="1000" spc="75">
                <a:latin typeface="Microsoft Sans Serif"/>
                <a:cs typeface="Microsoft Sans Serif"/>
              </a:rPr>
              <a:t>to</a:t>
            </a:r>
            <a:r>
              <a:rPr dirty="0" sz="1000" spc="40">
                <a:latin typeface="Microsoft Sans Serif"/>
                <a:cs typeface="Microsoft Sans Serif"/>
              </a:rPr>
              <a:t> </a:t>
            </a:r>
            <a:r>
              <a:rPr dirty="0" sz="1000">
                <a:latin typeface="Microsoft Sans Serif"/>
                <a:cs typeface="Microsoft Sans Serif"/>
              </a:rPr>
              <a:t>web</a:t>
            </a:r>
            <a:r>
              <a:rPr dirty="0" sz="1000" spc="40">
                <a:latin typeface="Microsoft Sans Serif"/>
                <a:cs typeface="Microsoft Sans Serif"/>
              </a:rPr>
              <a:t> </a:t>
            </a:r>
            <a:r>
              <a:rPr dirty="0" sz="1000" spc="-10">
                <a:latin typeface="Microsoft Sans Serif"/>
                <a:cs typeface="Microsoft Sans Serif"/>
              </a:rPr>
              <a:t>traffic.</a:t>
            </a:r>
            <a:endParaRPr sz="100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  <a:spcBef>
                <a:spcPts val="480"/>
              </a:spcBef>
            </a:pPr>
            <a:endParaRPr sz="1000">
              <a:latin typeface="Microsoft Sans Serif"/>
              <a:cs typeface="Microsoft Sans Serif"/>
            </a:endParaRPr>
          </a:p>
          <a:p>
            <a:pPr marL="317500" marR="207010" indent="-305435">
              <a:lnSpc>
                <a:spcPct val="101000"/>
              </a:lnSpc>
              <a:buFont typeface="Arial"/>
              <a:buChar char="●"/>
              <a:tabLst>
                <a:tab pos="317500" algn="l"/>
              </a:tabLst>
            </a:pPr>
            <a:r>
              <a:rPr dirty="0" sz="1000">
                <a:latin typeface="Microsoft Sans Serif"/>
                <a:cs typeface="Microsoft Sans Serif"/>
              </a:rPr>
              <a:t>Dominant</a:t>
            </a:r>
            <a:r>
              <a:rPr dirty="0" sz="1000" spc="120">
                <a:latin typeface="Microsoft Sans Serif"/>
                <a:cs typeface="Microsoft Sans Serif"/>
              </a:rPr>
              <a:t> </a:t>
            </a:r>
            <a:r>
              <a:rPr dirty="0" sz="1000">
                <a:latin typeface="Microsoft Sans Serif"/>
                <a:cs typeface="Microsoft Sans Serif"/>
              </a:rPr>
              <a:t>browsers</a:t>
            </a:r>
            <a:r>
              <a:rPr dirty="0" sz="1000" spc="120">
                <a:latin typeface="Microsoft Sans Serif"/>
                <a:cs typeface="Microsoft Sans Serif"/>
              </a:rPr>
              <a:t> </a:t>
            </a:r>
            <a:r>
              <a:rPr dirty="0" sz="1000" spc="-25">
                <a:latin typeface="Microsoft Sans Serif"/>
                <a:cs typeface="Microsoft Sans Serif"/>
              </a:rPr>
              <a:t>are </a:t>
            </a:r>
            <a:r>
              <a:rPr dirty="0" sz="1000">
                <a:latin typeface="Microsoft Sans Serif"/>
                <a:cs typeface="Microsoft Sans Serif"/>
              </a:rPr>
              <a:t>Chrome</a:t>
            </a:r>
            <a:r>
              <a:rPr dirty="0" sz="1000" spc="-35">
                <a:latin typeface="Microsoft Sans Serif"/>
                <a:cs typeface="Microsoft Sans Serif"/>
              </a:rPr>
              <a:t> </a:t>
            </a:r>
            <a:r>
              <a:rPr dirty="0" sz="1000">
                <a:latin typeface="Microsoft Sans Serif"/>
                <a:cs typeface="Microsoft Sans Serif"/>
              </a:rPr>
              <a:t>(Over</a:t>
            </a:r>
            <a:r>
              <a:rPr dirty="0" sz="1000" spc="-35">
                <a:latin typeface="Microsoft Sans Serif"/>
                <a:cs typeface="Microsoft Sans Serif"/>
              </a:rPr>
              <a:t> </a:t>
            </a:r>
            <a:r>
              <a:rPr dirty="0" sz="1000">
                <a:latin typeface="Microsoft Sans Serif"/>
                <a:cs typeface="Microsoft Sans Serif"/>
              </a:rPr>
              <a:t>50%)</a:t>
            </a:r>
            <a:r>
              <a:rPr dirty="0" sz="1000" spc="-30">
                <a:latin typeface="Microsoft Sans Serif"/>
                <a:cs typeface="Microsoft Sans Serif"/>
              </a:rPr>
              <a:t> </a:t>
            </a:r>
            <a:r>
              <a:rPr dirty="0" sz="1000" spc="-50">
                <a:latin typeface="Microsoft Sans Serif"/>
                <a:cs typeface="Microsoft Sans Serif"/>
              </a:rPr>
              <a:t>&amp; </a:t>
            </a:r>
            <a:r>
              <a:rPr dirty="0" sz="1000">
                <a:latin typeface="Microsoft Sans Serif"/>
                <a:cs typeface="Microsoft Sans Serif"/>
              </a:rPr>
              <a:t>Opera</a:t>
            </a:r>
            <a:r>
              <a:rPr dirty="0" sz="1000" spc="-10">
                <a:latin typeface="Microsoft Sans Serif"/>
                <a:cs typeface="Microsoft Sans Serif"/>
              </a:rPr>
              <a:t> </a:t>
            </a:r>
            <a:r>
              <a:rPr dirty="0" sz="1000">
                <a:latin typeface="Microsoft Sans Serif"/>
                <a:cs typeface="Microsoft Sans Serif"/>
              </a:rPr>
              <a:t>(Over</a:t>
            </a:r>
            <a:r>
              <a:rPr dirty="0" sz="1000" spc="-10">
                <a:latin typeface="Microsoft Sans Serif"/>
                <a:cs typeface="Microsoft Sans Serif"/>
              </a:rPr>
              <a:t> 30%).</a:t>
            </a:r>
            <a:endParaRPr sz="1000">
              <a:latin typeface="Microsoft Sans Serif"/>
              <a:cs typeface="Microsoft Sans Serif"/>
            </a:endParaRPr>
          </a:p>
        </p:txBody>
      </p:sp>
      <p:grpSp>
        <p:nvGrpSpPr>
          <p:cNvPr id="19" name="object 19" descr=""/>
          <p:cNvGrpSpPr/>
          <p:nvPr/>
        </p:nvGrpSpPr>
        <p:grpSpPr>
          <a:xfrm>
            <a:off x="615589" y="1170173"/>
            <a:ext cx="972819" cy="966469"/>
            <a:chOff x="615589" y="1170173"/>
            <a:chExt cx="972819" cy="966469"/>
          </a:xfrm>
        </p:grpSpPr>
        <p:sp>
          <p:nvSpPr>
            <p:cNvPr id="20" name="object 20" descr=""/>
            <p:cNvSpPr/>
            <p:nvPr/>
          </p:nvSpPr>
          <p:spPr>
            <a:xfrm>
              <a:off x="650550" y="1205102"/>
              <a:ext cx="896619" cy="895985"/>
            </a:xfrm>
            <a:custGeom>
              <a:avLst/>
              <a:gdLst/>
              <a:ahLst/>
              <a:cxnLst/>
              <a:rect l="l" t="t" r="r" b="b"/>
              <a:pathLst>
                <a:path w="896619" h="895985">
                  <a:moveTo>
                    <a:pt x="448199" y="895500"/>
                  </a:moveTo>
                  <a:lnTo>
                    <a:pt x="399363" y="892872"/>
                  </a:lnTo>
                  <a:lnTo>
                    <a:pt x="352050" y="885172"/>
                  </a:lnTo>
                  <a:lnTo>
                    <a:pt x="306534" y="872673"/>
                  </a:lnTo>
                  <a:lnTo>
                    <a:pt x="263087" y="855647"/>
                  </a:lnTo>
                  <a:lnTo>
                    <a:pt x="221984" y="834369"/>
                  </a:lnTo>
                  <a:lnTo>
                    <a:pt x="183498" y="809110"/>
                  </a:lnTo>
                  <a:lnTo>
                    <a:pt x="147903" y="780144"/>
                  </a:lnTo>
                  <a:lnTo>
                    <a:pt x="115471" y="747745"/>
                  </a:lnTo>
                  <a:lnTo>
                    <a:pt x="86476" y="712185"/>
                  </a:lnTo>
                  <a:lnTo>
                    <a:pt x="61192" y="673738"/>
                  </a:lnTo>
                  <a:lnTo>
                    <a:pt x="39892" y="632676"/>
                  </a:lnTo>
                  <a:lnTo>
                    <a:pt x="22849" y="589273"/>
                  </a:lnTo>
                  <a:lnTo>
                    <a:pt x="10337" y="543802"/>
                  </a:lnTo>
                  <a:lnTo>
                    <a:pt x="2629" y="496537"/>
                  </a:lnTo>
                  <a:lnTo>
                    <a:pt x="0" y="447750"/>
                  </a:lnTo>
                  <a:lnTo>
                    <a:pt x="2629" y="398962"/>
                  </a:lnTo>
                  <a:lnTo>
                    <a:pt x="10337" y="351697"/>
                  </a:lnTo>
                  <a:lnTo>
                    <a:pt x="22849" y="306226"/>
                  </a:lnTo>
                  <a:lnTo>
                    <a:pt x="39892" y="262823"/>
                  </a:lnTo>
                  <a:lnTo>
                    <a:pt x="61192" y="221762"/>
                  </a:lnTo>
                  <a:lnTo>
                    <a:pt x="86476" y="183314"/>
                  </a:lnTo>
                  <a:lnTo>
                    <a:pt x="115471" y="147754"/>
                  </a:lnTo>
                  <a:lnTo>
                    <a:pt x="147903" y="115355"/>
                  </a:lnTo>
                  <a:lnTo>
                    <a:pt x="183498" y="86389"/>
                  </a:lnTo>
                  <a:lnTo>
                    <a:pt x="221984" y="61131"/>
                  </a:lnTo>
                  <a:lnTo>
                    <a:pt x="263087" y="39852"/>
                  </a:lnTo>
                  <a:lnTo>
                    <a:pt x="306534" y="22826"/>
                  </a:lnTo>
                  <a:lnTo>
                    <a:pt x="352050" y="10327"/>
                  </a:lnTo>
                  <a:lnTo>
                    <a:pt x="399363" y="2627"/>
                  </a:lnTo>
                  <a:lnTo>
                    <a:pt x="448199" y="0"/>
                  </a:lnTo>
                  <a:lnTo>
                    <a:pt x="498773" y="2857"/>
                  </a:lnTo>
                  <a:lnTo>
                    <a:pt x="548311" y="11310"/>
                  </a:lnTo>
                  <a:lnTo>
                    <a:pt x="596376" y="25176"/>
                  </a:lnTo>
                  <a:lnTo>
                    <a:pt x="642528" y="44274"/>
                  </a:lnTo>
                  <a:lnTo>
                    <a:pt x="686329" y="68422"/>
                  </a:lnTo>
                  <a:lnTo>
                    <a:pt x="727341" y="97439"/>
                  </a:lnTo>
                  <a:lnTo>
                    <a:pt x="765125" y="131142"/>
                  </a:lnTo>
                  <a:lnTo>
                    <a:pt x="798862" y="168888"/>
                  </a:lnTo>
                  <a:lnTo>
                    <a:pt x="827908" y="209859"/>
                  </a:lnTo>
                  <a:lnTo>
                    <a:pt x="852081" y="253616"/>
                  </a:lnTo>
                  <a:lnTo>
                    <a:pt x="871197" y="299722"/>
                  </a:lnTo>
                  <a:lnTo>
                    <a:pt x="885077" y="347739"/>
                  </a:lnTo>
                  <a:lnTo>
                    <a:pt x="893539" y="397227"/>
                  </a:lnTo>
                  <a:lnTo>
                    <a:pt x="896399" y="447750"/>
                  </a:lnTo>
                  <a:lnTo>
                    <a:pt x="893769" y="496537"/>
                  </a:lnTo>
                  <a:lnTo>
                    <a:pt x="886062" y="543802"/>
                  </a:lnTo>
                  <a:lnTo>
                    <a:pt x="873550" y="589273"/>
                  </a:lnTo>
                  <a:lnTo>
                    <a:pt x="856507" y="632676"/>
                  </a:lnTo>
                  <a:lnTo>
                    <a:pt x="835207" y="673738"/>
                  </a:lnTo>
                  <a:lnTo>
                    <a:pt x="809923" y="712185"/>
                  </a:lnTo>
                  <a:lnTo>
                    <a:pt x="780928" y="747745"/>
                  </a:lnTo>
                  <a:lnTo>
                    <a:pt x="748496" y="780144"/>
                  </a:lnTo>
                  <a:lnTo>
                    <a:pt x="712901" y="809110"/>
                  </a:lnTo>
                  <a:lnTo>
                    <a:pt x="674415" y="834369"/>
                  </a:lnTo>
                  <a:lnTo>
                    <a:pt x="633312" y="855647"/>
                  </a:lnTo>
                  <a:lnTo>
                    <a:pt x="589865" y="872673"/>
                  </a:lnTo>
                  <a:lnTo>
                    <a:pt x="544349" y="885172"/>
                  </a:lnTo>
                  <a:lnTo>
                    <a:pt x="497036" y="892872"/>
                  </a:lnTo>
                  <a:lnTo>
                    <a:pt x="448199" y="89550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21" name="object 21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825741" y="1444383"/>
              <a:ext cx="545945" cy="493814"/>
            </a:xfrm>
            <a:prstGeom prst="rect">
              <a:avLst/>
            </a:prstGeom>
          </p:spPr>
        </p:pic>
        <p:sp>
          <p:nvSpPr>
            <p:cNvPr id="22" name="object 22" descr=""/>
            <p:cNvSpPr/>
            <p:nvPr/>
          </p:nvSpPr>
          <p:spPr>
            <a:xfrm>
              <a:off x="656761" y="1205098"/>
              <a:ext cx="896619" cy="895985"/>
            </a:xfrm>
            <a:custGeom>
              <a:avLst/>
              <a:gdLst/>
              <a:ahLst/>
              <a:cxnLst/>
              <a:rect l="l" t="t" r="r" b="b"/>
              <a:pathLst>
                <a:path w="896619" h="895985">
                  <a:moveTo>
                    <a:pt x="0" y="447750"/>
                  </a:moveTo>
                  <a:lnTo>
                    <a:pt x="2629" y="398962"/>
                  </a:lnTo>
                  <a:lnTo>
                    <a:pt x="10337" y="351697"/>
                  </a:lnTo>
                  <a:lnTo>
                    <a:pt x="22849" y="306226"/>
                  </a:lnTo>
                  <a:lnTo>
                    <a:pt x="39892" y="262823"/>
                  </a:lnTo>
                  <a:lnTo>
                    <a:pt x="61192" y="221762"/>
                  </a:lnTo>
                  <a:lnTo>
                    <a:pt x="86476" y="183314"/>
                  </a:lnTo>
                  <a:lnTo>
                    <a:pt x="115471" y="147754"/>
                  </a:lnTo>
                  <a:lnTo>
                    <a:pt x="147903" y="115355"/>
                  </a:lnTo>
                  <a:lnTo>
                    <a:pt x="183498" y="86389"/>
                  </a:lnTo>
                  <a:lnTo>
                    <a:pt x="221984" y="61131"/>
                  </a:lnTo>
                  <a:lnTo>
                    <a:pt x="263087" y="39852"/>
                  </a:lnTo>
                  <a:lnTo>
                    <a:pt x="306534" y="22826"/>
                  </a:lnTo>
                  <a:lnTo>
                    <a:pt x="352050" y="10327"/>
                  </a:lnTo>
                  <a:lnTo>
                    <a:pt x="399363" y="2627"/>
                  </a:lnTo>
                  <a:lnTo>
                    <a:pt x="448199" y="0"/>
                  </a:lnTo>
                  <a:lnTo>
                    <a:pt x="498773" y="2857"/>
                  </a:lnTo>
                  <a:lnTo>
                    <a:pt x="548311" y="11310"/>
                  </a:lnTo>
                  <a:lnTo>
                    <a:pt x="596376" y="25176"/>
                  </a:lnTo>
                  <a:lnTo>
                    <a:pt x="642528" y="44274"/>
                  </a:lnTo>
                  <a:lnTo>
                    <a:pt x="686329" y="68422"/>
                  </a:lnTo>
                  <a:lnTo>
                    <a:pt x="727341" y="97439"/>
                  </a:lnTo>
                  <a:lnTo>
                    <a:pt x="765125" y="131142"/>
                  </a:lnTo>
                  <a:lnTo>
                    <a:pt x="798862" y="168888"/>
                  </a:lnTo>
                  <a:lnTo>
                    <a:pt x="827908" y="209859"/>
                  </a:lnTo>
                  <a:lnTo>
                    <a:pt x="852081" y="253616"/>
                  </a:lnTo>
                  <a:lnTo>
                    <a:pt x="871197" y="299722"/>
                  </a:lnTo>
                  <a:lnTo>
                    <a:pt x="885077" y="347739"/>
                  </a:lnTo>
                  <a:lnTo>
                    <a:pt x="893539" y="397227"/>
                  </a:lnTo>
                  <a:lnTo>
                    <a:pt x="896399" y="447750"/>
                  </a:lnTo>
                  <a:lnTo>
                    <a:pt x="893770" y="496537"/>
                  </a:lnTo>
                  <a:lnTo>
                    <a:pt x="886062" y="543802"/>
                  </a:lnTo>
                  <a:lnTo>
                    <a:pt x="873550" y="589273"/>
                  </a:lnTo>
                  <a:lnTo>
                    <a:pt x="856507" y="632676"/>
                  </a:lnTo>
                  <a:lnTo>
                    <a:pt x="835207" y="673738"/>
                  </a:lnTo>
                  <a:lnTo>
                    <a:pt x="809923" y="712185"/>
                  </a:lnTo>
                  <a:lnTo>
                    <a:pt x="780928" y="747745"/>
                  </a:lnTo>
                  <a:lnTo>
                    <a:pt x="748496" y="780144"/>
                  </a:lnTo>
                  <a:lnTo>
                    <a:pt x="712901" y="809110"/>
                  </a:lnTo>
                  <a:lnTo>
                    <a:pt x="674415" y="834369"/>
                  </a:lnTo>
                  <a:lnTo>
                    <a:pt x="633312" y="855647"/>
                  </a:lnTo>
                  <a:lnTo>
                    <a:pt x="589865" y="872673"/>
                  </a:lnTo>
                  <a:lnTo>
                    <a:pt x="544349" y="885172"/>
                  </a:lnTo>
                  <a:lnTo>
                    <a:pt x="497036" y="892872"/>
                  </a:lnTo>
                  <a:lnTo>
                    <a:pt x="448199" y="895500"/>
                  </a:lnTo>
                  <a:lnTo>
                    <a:pt x="399363" y="892872"/>
                  </a:lnTo>
                  <a:lnTo>
                    <a:pt x="352050" y="885172"/>
                  </a:lnTo>
                  <a:lnTo>
                    <a:pt x="306534" y="872673"/>
                  </a:lnTo>
                  <a:lnTo>
                    <a:pt x="263087" y="855647"/>
                  </a:lnTo>
                  <a:lnTo>
                    <a:pt x="221984" y="834369"/>
                  </a:lnTo>
                  <a:lnTo>
                    <a:pt x="183498" y="809110"/>
                  </a:lnTo>
                  <a:lnTo>
                    <a:pt x="147903" y="780144"/>
                  </a:lnTo>
                  <a:lnTo>
                    <a:pt x="115471" y="747745"/>
                  </a:lnTo>
                  <a:lnTo>
                    <a:pt x="86476" y="712185"/>
                  </a:lnTo>
                  <a:lnTo>
                    <a:pt x="61192" y="673738"/>
                  </a:lnTo>
                  <a:lnTo>
                    <a:pt x="39892" y="632676"/>
                  </a:lnTo>
                  <a:lnTo>
                    <a:pt x="22849" y="589273"/>
                  </a:lnTo>
                  <a:lnTo>
                    <a:pt x="10337" y="543802"/>
                  </a:lnTo>
                  <a:lnTo>
                    <a:pt x="2629" y="496537"/>
                  </a:lnTo>
                  <a:lnTo>
                    <a:pt x="0" y="447750"/>
                  </a:lnTo>
                  <a:close/>
                </a:path>
              </a:pathLst>
            </a:custGeom>
            <a:ln w="69849">
              <a:solidFill>
                <a:srgbClr val="B2B2B2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23" name="object 23" descr=""/>
            <p:cNvSpPr/>
            <p:nvPr/>
          </p:nvSpPr>
          <p:spPr>
            <a:xfrm>
              <a:off x="651038" y="1205571"/>
              <a:ext cx="895985" cy="452120"/>
            </a:xfrm>
            <a:custGeom>
              <a:avLst/>
              <a:gdLst/>
              <a:ahLst/>
              <a:cxnLst/>
              <a:rect l="l" t="t" r="r" b="b"/>
              <a:pathLst>
                <a:path w="895985" h="452119">
                  <a:moveTo>
                    <a:pt x="0" y="451845"/>
                  </a:moveTo>
                  <a:lnTo>
                    <a:pt x="2074" y="404132"/>
                  </a:lnTo>
                  <a:lnTo>
                    <a:pt x="9118" y="357442"/>
                  </a:lnTo>
                  <a:lnTo>
                    <a:pt x="20939" y="312115"/>
                  </a:lnTo>
                  <a:lnTo>
                    <a:pt x="37344" y="268489"/>
                  </a:lnTo>
                  <a:lnTo>
                    <a:pt x="58143" y="226903"/>
                  </a:lnTo>
                  <a:lnTo>
                    <a:pt x="83143" y="187695"/>
                  </a:lnTo>
                  <a:lnTo>
                    <a:pt x="112152" y="151204"/>
                  </a:lnTo>
                  <a:lnTo>
                    <a:pt x="144978" y="117768"/>
                  </a:lnTo>
                  <a:lnTo>
                    <a:pt x="181430" y="87726"/>
                  </a:lnTo>
                  <a:lnTo>
                    <a:pt x="221315" y="61416"/>
                  </a:lnTo>
                  <a:lnTo>
                    <a:pt x="263773" y="39494"/>
                  </a:lnTo>
                  <a:lnTo>
                    <a:pt x="307813" y="22390"/>
                  </a:lnTo>
                  <a:lnTo>
                    <a:pt x="353044" y="10104"/>
                  </a:lnTo>
                  <a:lnTo>
                    <a:pt x="399078" y="2640"/>
                  </a:lnTo>
                  <a:lnTo>
                    <a:pt x="445526" y="0"/>
                  </a:lnTo>
                  <a:lnTo>
                    <a:pt x="491997" y="2184"/>
                  </a:lnTo>
                  <a:lnTo>
                    <a:pt x="538102" y="9195"/>
                  </a:lnTo>
                  <a:lnTo>
                    <a:pt x="583452" y="21035"/>
                  </a:lnTo>
                  <a:lnTo>
                    <a:pt x="627658" y="37706"/>
                  </a:lnTo>
                  <a:lnTo>
                    <a:pt x="670330" y="59209"/>
                  </a:lnTo>
                  <a:lnTo>
                    <a:pt x="710472" y="85125"/>
                  </a:lnTo>
                  <a:lnTo>
                    <a:pt x="747218" y="114808"/>
                  </a:lnTo>
                  <a:lnTo>
                    <a:pt x="780372" y="147919"/>
                  </a:lnTo>
                  <a:lnTo>
                    <a:pt x="809739" y="184124"/>
                  </a:lnTo>
                  <a:lnTo>
                    <a:pt x="835123" y="223084"/>
                  </a:lnTo>
                  <a:lnTo>
                    <a:pt x="856330" y="264464"/>
                  </a:lnTo>
                  <a:lnTo>
                    <a:pt x="873164" y="307927"/>
                  </a:lnTo>
                  <a:lnTo>
                    <a:pt x="885431" y="353135"/>
                  </a:lnTo>
                  <a:lnTo>
                    <a:pt x="892933" y="399753"/>
                  </a:lnTo>
                  <a:lnTo>
                    <a:pt x="895478" y="447444"/>
                  </a:lnTo>
                </a:path>
              </a:pathLst>
            </a:custGeom>
            <a:ln w="69849">
              <a:solidFill>
                <a:srgbClr val="00B0F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24" name="object 24" descr=""/>
            <p:cNvSpPr/>
            <p:nvPr/>
          </p:nvSpPr>
          <p:spPr>
            <a:xfrm>
              <a:off x="650514" y="1205401"/>
              <a:ext cx="896619" cy="895985"/>
            </a:xfrm>
            <a:custGeom>
              <a:avLst/>
              <a:gdLst/>
              <a:ahLst/>
              <a:cxnLst/>
              <a:rect l="l" t="t" r="r" b="b"/>
              <a:pathLst>
                <a:path w="896619" h="895985">
                  <a:moveTo>
                    <a:pt x="0" y="447899"/>
                  </a:moveTo>
                  <a:lnTo>
                    <a:pt x="2629" y="399096"/>
                  </a:lnTo>
                  <a:lnTo>
                    <a:pt x="10337" y="351814"/>
                  </a:lnTo>
                  <a:lnTo>
                    <a:pt x="22849" y="306328"/>
                  </a:lnTo>
                  <a:lnTo>
                    <a:pt x="39892" y="262911"/>
                  </a:lnTo>
                  <a:lnTo>
                    <a:pt x="61192" y="221836"/>
                  </a:lnTo>
                  <a:lnTo>
                    <a:pt x="86476" y="183376"/>
                  </a:lnTo>
                  <a:lnTo>
                    <a:pt x="115471" y="147804"/>
                  </a:lnTo>
                  <a:lnTo>
                    <a:pt x="147903" y="115394"/>
                  </a:lnTo>
                  <a:lnTo>
                    <a:pt x="183498" y="86418"/>
                  </a:lnTo>
                  <a:lnTo>
                    <a:pt x="221984" y="61151"/>
                  </a:lnTo>
                  <a:lnTo>
                    <a:pt x="263087" y="39865"/>
                  </a:lnTo>
                  <a:lnTo>
                    <a:pt x="306534" y="22834"/>
                  </a:lnTo>
                  <a:lnTo>
                    <a:pt x="352050" y="10330"/>
                  </a:lnTo>
                  <a:lnTo>
                    <a:pt x="399363" y="2628"/>
                  </a:lnTo>
                  <a:lnTo>
                    <a:pt x="448200" y="0"/>
                  </a:lnTo>
                  <a:lnTo>
                    <a:pt x="498773" y="2858"/>
                  </a:lnTo>
                  <a:lnTo>
                    <a:pt x="548311" y="11314"/>
                  </a:lnTo>
                  <a:lnTo>
                    <a:pt x="596376" y="25185"/>
                  </a:lnTo>
                  <a:lnTo>
                    <a:pt x="642528" y="44289"/>
                  </a:lnTo>
                  <a:lnTo>
                    <a:pt x="686329" y="68445"/>
                  </a:lnTo>
                  <a:lnTo>
                    <a:pt x="727341" y="97471"/>
                  </a:lnTo>
                  <a:lnTo>
                    <a:pt x="765125" y="131186"/>
                  </a:lnTo>
                  <a:lnTo>
                    <a:pt x="798862" y="168945"/>
                  </a:lnTo>
                  <a:lnTo>
                    <a:pt x="827908" y="209929"/>
                  </a:lnTo>
                  <a:lnTo>
                    <a:pt x="852081" y="253701"/>
                  </a:lnTo>
                  <a:lnTo>
                    <a:pt x="871198" y="299823"/>
                  </a:lnTo>
                  <a:lnTo>
                    <a:pt x="885078" y="347855"/>
                  </a:lnTo>
                  <a:lnTo>
                    <a:pt x="893539" y="397360"/>
                  </a:lnTo>
                  <a:lnTo>
                    <a:pt x="896400" y="447899"/>
                  </a:lnTo>
                  <a:lnTo>
                    <a:pt x="893770" y="496703"/>
                  </a:lnTo>
                  <a:lnTo>
                    <a:pt x="886062" y="543985"/>
                  </a:lnTo>
                  <a:lnTo>
                    <a:pt x="873550" y="589471"/>
                  </a:lnTo>
                  <a:lnTo>
                    <a:pt x="856507" y="632888"/>
                  </a:lnTo>
                  <a:lnTo>
                    <a:pt x="835207" y="673963"/>
                  </a:lnTo>
                  <a:lnTo>
                    <a:pt x="809923" y="712423"/>
                  </a:lnTo>
                  <a:lnTo>
                    <a:pt x="780928" y="747995"/>
                  </a:lnTo>
                  <a:lnTo>
                    <a:pt x="748496" y="780405"/>
                  </a:lnTo>
                  <a:lnTo>
                    <a:pt x="712901" y="809381"/>
                  </a:lnTo>
                  <a:lnTo>
                    <a:pt x="674415" y="834648"/>
                  </a:lnTo>
                  <a:lnTo>
                    <a:pt x="633312" y="855934"/>
                  </a:lnTo>
                  <a:lnTo>
                    <a:pt x="589865" y="872965"/>
                  </a:lnTo>
                  <a:lnTo>
                    <a:pt x="544349" y="885469"/>
                  </a:lnTo>
                  <a:lnTo>
                    <a:pt x="497036" y="893171"/>
                  </a:lnTo>
                  <a:lnTo>
                    <a:pt x="448200" y="895799"/>
                  </a:lnTo>
                  <a:lnTo>
                    <a:pt x="399363" y="893171"/>
                  </a:lnTo>
                  <a:lnTo>
                    <a:pt x="352050" y="885469"/>
                  </a:lnTo>
                  <a:lnTo>
                    <a:pt x="306534" y="872965"/>
                  </a:lnTo>
                  <a:lnTo>
                    <a:pt x="263087" y="855934"/>
                  </a:lnTo>
                  <a:lnTo>
                    <a:pt x="221984" y="834648"/>
                  </a:lnTo>
                  <a:lnTo>
                    <a:pt x="183498" y="809381"/>
                  </a:lnTo>
                  <a:lnTo>
                    <a:pt x="147903" y="780405"/>
                  </a:lnTo>
                  <a:lnTo>
                    <a:pt x="115471" y="747995"/>
                  </a:lnTo>
                  <a:lnTo>
                    <a:pt x="86476" y="712423"/>
                  </a:lnTo>
                  <a:lnTo>
                    <a:pt x="61192" y="673963"/>
                  </a:lnTo>
                  <a:lnTo>
                    <a:pt x="39892" y="632888"/>
                  </a:lnTo>
                  <a:lnTo>
                    <a:pt x="22849" y="589471"/>
                  </a:lnTo>
                  <a:lnTo>
                    <a:pt x="10337" y="543985"/>
                  </a:lnTo>
                  <a:lnTo>
                    <a:pt x="2629" y="496703"/>
                  </a:lnTo>
                  <a:lnTo>
                    <a:pt x="0" y="447899"/>
                  </a:lnTo>
                  <a:close/>
                </a:path>
              </a:pathLst>
            </a:custGeom>
            <a:ln w="69849">
              <a:solidFill>
                <a:srgbClr val="B2B2B2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25" name="object 25" descr=""/>
            <p:cNvSpPr/>
            <p:nvPr/>
          </p:nvSpPr>
          <p:spPr>
            <a:xfrm>
              <a:off x="866926" y="1473226"/>
              <a:ext cx="452120" cy="421005"/>
            </a:xfrm>
            <a:custGeom>
              <a:avLst/>
              <a:gdLst/>
              <a:ahLst/>
              <a:cxnLst/>
              <a:rect l="l" t="t" r="r" b="b"/>
              <a:pathLst>
                <a:path w="452119" h="421005">
                  <a:moveTo>
                    <a:pt x="451799" y="420600"/>
                  </a:moveTo>
                  <a:lnTo>
                    <a:pt x="0" y="420600"/>
                  </a:lnTo>
                  <a:lnTo>
                    <a:pt x="0" y="0"/>
                  </a:lnTo>
                  <a:lnTo>
                    <a:pt x="451799" y="0"/>
                  </a:lnTo>
                  <a:lnTo>
                    <a:pt x="451799" y="42060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6" name="object 26" descr=""/>
            <p:cNvSpPr/>
            <p:nvPr/>
          </p:nvSpPr>
          <p:spPr>
            <a:xfrm>
              <a:off x="866926" y="1473226"/>
              <a:ext cx="452120" cy="421005"/>
            </a:xfrm>
            <a:custGeom>
              <a:avLst/>
              <a:gdLst/>
              <a:ahLst/>
              <a:cxnLst/>
              <a:rect l="l" t="t" r="r" b="b"/>
              <a:pathLst>
                <a:path w="452119" h="421005">
                  <a:moveTo>
                    <a:pt x="0" y="0"/>
                  </a:moveTo>
                  <a:lnTo>
                    <a:pt x="451799" y="0"/>
                  </a:lnTo>
                  <a:lnTo>
                    <a:pt x="451799" y="420600"/>
                  </a:lnTo>
                  <a:lnTo>
                    <a:pt x="0" y="420600"/>
                  </a:lnTo>
                  <a:lnTo>
                    <a:pt x="0" y="0"/>
                  </a:lnTo>
                  <a:close/>
                </a:path>
              </a:pathLst>
            </a:custGeom>
            <a:ln w="9524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27" name="object 27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936659" y="1387941"/>
              <a:ext cx="312214" cy="530767"/>
            </a:xfrm>
            <a:prstGeom prst="rect">
              <a:avLst/>
            </a:prstGeom>
          </p:spPr>
        </p:pic>
      </p:grpSp>
      <p:sp>
        <p:nvSpPr>
          <p:cNvPr id="28" name="object 28" descr=""/>
          <p:cNvSpPr txBox="1"/>
          <p:nvPr/>
        </p:nvSpPr>
        <p:spPr>
          <a:xfrm>
            <a:off x="622475" y="2232956"/>
            <a:ext cx="664210" cy="13208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700" spc="65" b="1">
                <a:latin typeface="Calibri"/>
                <a:cs typeface="Calibri"/>
              </a:rPr>
              <a:t>Mobile</a:t>
            </a:r>
            <a:r>
              <a:rPr dirty="0" sz="700" spc="35" b="1">
                <a:latin typeface="Calibri"/>
                <a:cs typeface="Calibri"/>
              </a:rPr>
              <a:t> </a:t>
            </a:r>
            <a:r>
              <a:rPr dirty="0" sz="700" spc="85" b="1">
                <a:latin typeface="Calibri"/>
                <a:cs typeface="Calibri"/>
              </a:rPr>
              <a:t>phone</a:t>
            </a:r>
            <a:endParaRPr sz="700">
              <a:latin typeface="Calibri"/>
              <a:cs typeface="Calibri"/>
            </a:endParaRPr>
          </a:p>
        </p:txBody>
      </p:sp>
      <p:sp>
        <p:nvSpPr>
          <p:cNvPr id="29" name="object 29" descr=""/>
          <p:cNvSpPr txBox="1"/>
          <p:nvPr/>
        </p:nvSpPr>
        <p:spPr>
          <a:xfrm>
            <a:off x="622475" y="2463969"/>
            <a:ext cx="811530" cy="3454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100" spc="165" b="1">
                <a:solidFill>
                  <a:srgbClr val="14AA96"/>
                </a:solidFill>
                <a:latin typeface="Calibri"/>
                <a:cs typeface="Calibri"/>
              </a:rPr>
              <a:t>96.8%</a:t>
            </a:r>
            <a:endParaRPr sz="2100">
              <a:latin typeface="Calibri"/>
              <a:cs typeface="Calibri"/>
            </a:endParaRPr>
          </a:p>
        </p:txBody>
      </p:sp>
      <p:grpSp>
        <p:nvGrpSpPr>
          <p:cNvPr id="30" name="object 30" descr=""/>
          <p:cNvGrpSpPr/>
          <p:nvPr/>
        </p:nvGrpSpPr>
        <p:grpSpPr>
          <a:xfrm>
            <a:off x="1976395" y="1116274"/>
            <a:ext cx="965200" cy="964565"/>
            <a:chOff x="1976395" y="1116274"/>
            <a:chExt cx="965200" cy="964565"/>
          </a:xfrm>
        </p:grpSpPr>
        <p:sp>
          <p:nvSpPr>
            <p:cNvPr id="31" name="object 31" descr=""/>
            <p:cNvSpPr/>
            <p:nvPr/>
          </p:nvSpPr>
          <p:spPr>
            <a:xfrm>
              <a:off x="2012562" y="1151119"/>
              <a:ext cx="895350" cy="894715"/>
            </a:xfrm>
            <a:custGeom>
              <a:avLst/>
              <a:gdLst/>
              <a:ahLst/>
              <a:cxnLst/>
              <a:rect l="l" t="t" r="r" b="b"/>
              <a:pathLst>
                <a:path w="895350" h="894714">
                  <a:moveTo>
                    <a:pt x="447599" y="894300"/>
                  </a:moveTo>
                  <a:lnTo>
                    <a:pt x="398829" y="891676"/>
                  </a:lnTo>
                  <a:lnTo>
                    <a:pt x="351579" y="883986"/>
                  </a:lnTo>
                  <a:lnTo>
                    <a:pt x="306123" y="871504"/>
                  </a:lnTo>
                  <a:lnTo>
                    <a:pt x="262735" y="854501"/>
                  </a:lnTo>
                  <a:lnTo>
                    <a:pt x="221687" y="833251"/>
                  </a:lnTo>
                  <a:lnTo>
                    <a:pt x="183253" y="808026"/>
                  </a:lnTo>
                  <a:lnTo>
                    <a:pt x="147705" y="779099"/>
                  </a:lnTo>
                  <a:lnTo>
                    <a:pt x="115316" y="746743"/>
                  </a:lnTo>
                  <a:lnTo>
                    <a:pt x="86360" y="711231"/>
                  </a:lnTo>
                  <a:lnTo>
                    <a:pt x="61110" y="672835"/>
                  </a:lnTo>
                  <a:lnTo>
                    <a:pt x="39838" y="631828"/>
                  </a:lnTo>
                  <a:lnTo>
                    <a:pt x="22818" y="588483"/>
                  </a:lnTo>
                  <a:lnTo>
                    <a:pt x="10323" y="543074"/>
                  </a:lnTo>
                  <a:lnTo>
                    <a:pt x="2626" y="495871"/>
                  </a:lnTo>
                  <a:lnTo>
                    <a:pt x="0" y="447149"/>
                  </a:lnTo>
                  <a:lnTo>
                    <a:pt x="2626" y="398428"/>
                  </a:lnTo>
                  <a:lnTo>
                    <a:pt x="10323" y="351225"/>
                  </a:lnTo>
                  <a:lnTo>
                    <a:pt x="22818" y="305816"/>
                  </a:lnTo>
                  <a:lnTo>
                    <a:pt x="39838" y="262471"/>
                  </a:lnTo>
                  <a:lnTo>
                    <a:pt x="61110" y="221464"/>
                  </a:lnTo>
                  <a:lnTo>
                    <a:pt x="86360" y="183069"/>
                  </a:lnTo>
                  <a:lnTo>
                    <a:pt x="115316" y="147556"/>
                  </a:lnTo>
                  <a:lnTo>
                    <a:pt x="147705" y="115200"/>
                  </a:lnTo>
                  <a:lnTo>
                    <a:pt x="183253" y="86274"/>
                  </a:lnTo>
                  <a:lnTo>
                    <a:pt x="221687" y="61049"/>
                  </a:lnTo>
                  <a:lnTo>
                    <a:pt x="262735" y="39798"/>
                  </a:lnTo>
                  <a:lnTo>
                    <a:pt x="306123" y="22796"/>
                  </a:lnTo>
                  <a:lnTo>
                    <a:pt x="351579" y="10313"/>
                  </a:lnTo>
                  <a:lnTo>
                    <a:pt x="398829" y="2623"/>
                  </a:lnTo>
                  <a:lnTo>
                    <a:pt x="447599" y="0"/>
                  </a:lnTo>
                  <a:lnTo>
                    <a:pt x="498105" y="2854"/>
                  </a:lnTo>
                  <a:lnTo>
                    <a:pt x="547577" y="11295"/>
                  </a:lnTo>
                  <a:lnTo>
                    <a:pt x="595577" y="25142"/>
                  </a:lnTo>
                  <a:lnTo>
                    <a:pt x="641668" y="44215"/>
                  </a:lnTo>
                  <a:lnTo>
                    <a:pt x="685411" y="68330"/>
                  </a:lnTo>
                  <a:lnTo>
                    <a:pt x="726368" y="97308"/>
                  </a:lnTo>
                  <a:lnTo>
                    <a:pt x="764100" y="130967"/>
                  </a:lnTo>
                  <a:lnTo>
                    <a:pt x="797793" y="168662"/>
                  </a:lnTo>
                  <a:lnTo>
                    <a:pt x="826800" y="209577"/>
                  </a:lnTo>
                  <a:lnTo>
                    <a:pt x="850940" y="253276"/>
                  </a:lnTo>
                  <a:lnTo>
                    <a:pt x="870031" y="299321"/>
                  </a:lnTo>
                  <a:lnTo>
                    <a:pt x="883893" y="347273"/>
                  </a:lnTo>
                  <a:lnTo>
                    <a:pt x="892343" y="396695"/>
                  </a:lnTo>
                  <a:lnTo>
                    <a:pt x="895199" y="447149"/>
                  </a:lnTo>
                  <a:lnTo>
                    <a:pt x="892573" y="495871"/>
                  </a:lnTo>
                  <a:lnTo>
                    <a:pt x="884876" y="543074"/>
                  </a:lnTo>
                  <a:lnTo>
                    <a:pt x="872381" y="588483"/>
                  </a:lnTo>
                  <a:lnTo>
                    <a:pt x="855361" y="631828"/>
                  </a:lnTo>
                  <a:lnTo>
                    <a:pt x="834089" y="672835"/>
                  </a:lnTo>
                  <a:lnTo>
                    <a:pt x="808839" y="711231"/>
                  </a:lnTo>
                  <a:lnTo>
                    <a:pt x="779883" y="746743"/>
                  </a:lnTo>
                  <a:lnTo>
                    <a:pt x="747494" y="779099"/>
                  </a:lnTo>
                  <a:lnTo>
                    <a:pt x="711946" y="808026"/>
                  </a:lnTo>
                  <a:lnTo>
                    <a:pt x="673512" y="833251"/>
                  </a:lnTo>
                  <a:lnTo>
                    <a:pt x="632464" y="854501"/>
                  </a:lnTo>
                  <a:lnTo>
                    <a:pt x="589076" y="871504"/>
                  </a:lnTo>
                  <a:lnTo>
                    <a:pt x="543620" y="883986"/>
                  </a:lnTo>
                  <a:lnTo>
                    <a:pt x="496370" y="891676"/>
                  </a:lnTo>
                  <a:lnTo>
                    <a:pt x="447599" y="89430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2" name="object 32" descr=""/>
            <p:cNvSpPr/>
            <p:nvPr/>
          </p:nvSpPr>
          <p:spPr>
            <a:xfrm>
              <a:off x="2011320" y="1151199"/>
              <a:ext cx="895350" cy="894715"/>
            </a:xfrm>
            <a:custGeom>
              <a:avLst/>
              <a:gdLst/>
              <a:ahLst/>
              <a:cxnLst/>
              <a:rect l="l" t="t" r="r" b="b"/>
              <a:pathLst>
                <a:path w="895350" h="894714">
                  <a:moveTo>
                    <a:pt x="0" y="447149"/>
                  </a:moveTo>
                  <a:lnTo>
                    <a:pt x="2626" y="398428"/>
                  </a:lnTo>
                  <a:lnTo>
                    <a:pt x="10323" y="351225"/>
                  </a:lnTo>
                  <a:lnTo>
                    <a:pt x="22818" y="305816"/>
                  </a:lnTo>
                  <a:lnTo>
                    <a:pt x="39838" y="262471"/>
                  </a:lnTo>
                  <a:lnTo>
                    <a:pt x="61110" y="221464"/>
                  </a:lnTo>
                  <a:lnTo>
                    <a:pt x="86360" y="183069"/>
                  </a:lnTo>
                  <a:lnTo>
                    <a:pt x="115316" y="147556"/>
                  </a:lnTo>
                  <a:lnTo>
                    <a:pt x="147705" y="115200"/>
                  </a:lnTo>
                  <a:lnTo>
                    <a:pt x="183253" y="86274"/>
                  </a:lnTo>
                  <a:lnTo>
                    <a:pt x="221687" y="61049"/>
                  </a:lnTo>
                  <a:lnTo>
                    <a:pt x="262735" y="39798"/>
                  </a:lnTo>
                  <a:lnTo>
                    <a:pt x="306123" y="22796"/>
                  </a:lnTo>
                  <a:lnTo>
                    <a:pt x="351579" y="10313"/>
                  </a:lnTo>
                  <a:lnTo>
                    <a:pt x="398829" y="2623"/>
                  </a:lnTo>
                  <a:lnTo>
                    <a:pt x="447599" y="0"/>
                  </a:lnTo>
                  <a:lnTo>
                    <a:pt x="498105" y="2854"/>
                  </a:lnTo>
                  <a:lnTo>
                    <a:pt x="547577" y="11295"/>
                  </a:lnTo>
                  <a:lnTo>
                    <a:pt x="595577" y="25142"/>
                  </a:lnTo>
                  <a:lnTo>
                    <a:pt x="641668" y="44215"/>
                  </a:lnTo>
                  <a:lnTo>
                    <a:pt x="685411" y="68330"/>
                  </a:lnTo>
                  <a:lnTo>
                    <a:pt x="726368" y="97308"/>
                  </a:lnTo>
                  <a:lnTo>
                    <a:pt x="764100" y="130967"/>
                  </a:lnTo>
                  <a:lnTo>
                    <a:pt x="797793" y="168662"/>
                  </a:lnTo>
                  <a:lnTo>
                    <a:pt x="826800" y="209577"/>
                  </a:lnTo>
                  <a:lnTo>
                    <a:pt x="850940" y="253276"/>
                  </a:lnTo>
                  <a:lnTo>
                    <a:pt x="870031" y="299321"/>
                  </a:lnTo>
                  <a:lnTo>
                    <a:pt x="883893" y="347273"/>
                  </a:lnTo>
                  <a:lnTo>
                    <a:pt x="892343" y="396695"/>
                  </a:lnTo>
                  <a:lnTo>
                    <a:pt x="895199" y="447149"/>
                  </a:lnTo>
                  <a:lnTo>
                    <a:pt x="892573" y="495871"/>
                  </a:lnTo>
                  <a:lnTo>
                    <a:pt x="884876" y="543074"/>
                  </a:lnTo>
                  <a:lnTo>
                    <a:pt x="872381" y="588483"/>
                  </a:lnTo>
                  <a:lnTo>
                    <a:pt x="855361" y="631828"/>
                  </a:lnTo>
                  <a:lnTo>
                    <a:pt x="834089" y="672835"/>
                  </a:lnTo>
                  <a:lnTo>
                    <a:pt x="808839" y="711230"/>
                  </a:lnTo>
                  <a:lnTo>
                    <a:pt x="779883" y="746743"/>
                  </a:lnTo>
                  <a:lnTo>
                    <a:pt x="747494" y="779099"/>
                  </a:lnTo>
                  <a:lnTo>
                    <a:pt x="711946" y="808025"/>
                  </a:lnTo>
                  <a:lnTo>
                    <a:pt x="673512" y="833250"/>
                  </a:lnTo>
                  <a:lnTo>
                    <a:pt x="632464" y="854501"/>
                  </a:lnTo>
                  <a:lnTo>
                    <a:pt x="589076" y="871503"/>
                  </a:lnTo>
                  <a:lnTo>
                    <a:pt x="543620" y="883986"/>
                  </a:lnTo>
                  <a:lnTo>
                    <a:pt x="496370" y="891676"/>
                  </a:lnTo>
                  <a:lnTo>
                    <a:pt x="447599" y="894299"/>
                  </a:lnTo>
                  <a:lnTo>
                    <a:pt x="398829" y="891676"/>
                  </a:lnTo>
                  <a:lnTo>
                    <a:pt x="351579" y="883986"/>
                  </a:lnTo>
                  <a:lnTo>
                    <a:pt x="306123" y="871503"/>
                  </a:lnTo>
                  <a:lnTo>
                    <a:pt x="262735" y="854501"/>
                  </a:lnTo>
                  <a:lnTo>
                    <a:pt x="221687" y="833250"/>
                  </a:lnTo>
                  <a:lnTo>
                    <a:pt x="183253" y="808025"/>
                  </a:lnTo>
                  <a:lnTo>
                    <a:pt x="147705" y="779099"/>
                  </a:lnTo>
                  <a:lnTo>
                    <a:pt x="115316" y="746743"/>
                  </a:lnTo>
                  <a:lnTo>
                    <a:pt x="86360" y="711230"/>
                  </a:lnTo>
                  <a:lnTo>
                    <a:pt x="61110" y="672835"/>
                  </a:lnTo>
                  <a:lnTo>
                    <a:pt x="39838" y="631828"/>
                  </a:lnTo>
                  <a:lnTo>
                    <a:pt x="22818" y="588483"/>
                  </a:lnTo>
                  <a:lnTo>
                    <a:pt x="10323" y="543074"/>
                  </a:lnTo>
                  <a:lnTo>
                    <a:pt x="2626" y="495871"/>
                  </a:lnTo>
                  <a:lnTo>
                    <a:pt x="0" y="447149"/>
                  </a:lnTo>
                  <a:close/>
                </a:path>
              </a:pathLst>
            </a:custGeom>
            <a:ln w="69849">
              <a:solidFill>
                <a:srgbClr val="B2B2B2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33" name="object 33" descr=""/>
            <p:cNvSpPr/>
            <p:nvPr/>
          </p:nvSpPr>
          <p:spPr>
            <a:xfrm>
              <a:off x="2011809" y="1151671"/>
              <a:ext cx="894080" cy="451484"/>
            </a:xfrm>
            <a:custGeom>
              <a:avLst/>
              <a:gdLst/>
              <a:ahLst/>
              <a:cxnLst/>
              <a:rect l="l" t="t" r="r" b="b"/>
              <a:pathLst>
                <a:path w="894080" h="451484">
                  <a:moveTo>
                    <a:pt x="0" y="451088"/>
                  </a:moveTo>
                  <a:lnTo>
                    <a:pt x="2071" y="403455"/>
                  </a:lnTo>
                  <a:lnTo>
                    <a:pt x="9103" y="356843"/>
                  </a:lnTo>
                  <a:lnTo>
                    <a:pt x="20904" y="311592"/>
                  </a:lnTo>
                  <a:lnTo>
                    <a:pt x="37282" y="268039"/>
                  </a:lnTo>
                  <a:lnTo>
                    <a:pt x="58046" y="226523"/>
                  </a:lnTo>
                  <a:lnTo>
                    <a:pt x="83003" y="187380"/>
                  </a:lnTo>
                  <a:lnTo>
                    <a:pt x="111964" y="150950"/>
                  </a:lnTo>
                  <a:lnTo>
                    <a:pt x="144735" y="117570"/>
                  </a:lnTo>
                  <a:lnTo>
                    <a:pt x="181126" y="87579"/>
                  </a:lnTo>
                  <a:lnTo>
                    <a:pt x="220944" y="61314"/>
                  </a:lnTo>
                  <a:lnTo>
                    <a:pt x="263331" y="39428"/>
                  </a:lnTo>
                  <a:lnTo>
                    <a:pt x="307297" y="22352"/>
                  </a:lnTo>
                  <a:lnTo>
                    <a:pt x="352453" y="10088"/>
                  </a:lnTo>
                  <a:lnTo>
                    <a:pt x="398410" y="2636"/>
                  </a:lnTo>
                  <a:lnTo>
                    <a:pt x="444780" y="0"/>
                  </a:lnTo>
                  <a:lnTo>
                    <a:pt x="491173" y="2180"/>
                  </a:lnTo>
                  <a:lnTo>
                    <a:pt x="537201" y="9179"/>
                  </a:lnTo>
                  <a:lnTo>
                    <a:pt x="582475" y="21000"/>
                  </a:lnTo>
                  <a:lnTo>
                    <a:pt x="626607" y="37643"/>
                  </a:lnTo>
                  <a:lnTo>
                    <a:pt x="669207" y="59110"/>
                  </a:lnTo>
                  <a:lnTo>
                    <a:pt x="709282" y="84983"/>
                  </a:lnTo>
                  <a:lnTo>
                    <a:pt x="745966" y="114615"/>
                  </a:lnTo>
                  <a:lnTo>
                    <a:pt x="779065" y="147671"/>
                  </a:lnTo>
                  <a:lnTo>
                    <a:pt x="808382" y="183815"/>
                  </a:lnTo>
                  <a:lnTo>
                    <a:pt x="833724" y="222710"/>
                  </a:lnTo>
                  <a:lnTo>
                    <a:pt x="854896" y="264021"/>
                  </a:lnTo>
                  <a:lnTo>
                    <a:pt x="871702" y="307411"/>
                  </a:lnTo>
                  <a:lnTo>
                    <a:pt x="883947" y="352543"/>
                  </a:lnTo>
                  <a:lnTo>
                    <a:pt x="891438" y="399083"/>
                  </a:lnTo>
                  <a:lnTo>
                    <a:pt x="893978" y="446694"/>
                  </a:lnTo>
                </a:path>
              </a:pathLst>
            </a:custGeom>
            <a:ln w="69849">
              <a:solidFill>
                <a:srgbClr val="3C78D8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34" name="object 34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2221694" y="1358684"/>
              <a:ext cx="494370" cy="485130"/>
            </a:xfrm>
            <a:prstGeom prst="rect">
              <a:avLst/>
            </a:prstGeom>
          </p:spPr>
        </p:pic>
        <p:pic>
          <p:nvPicPr>
            <p:cNvPr id="35" name="object 35" descr="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2208351" y="1354645"/>
              <a:ext cx="499381" cy="493124"/>
            </a:xfrm>
            <a:prstGeom prst="rect">
              <a:avLst/>
            </a:prstGeom>
          </p:spPr>
        </p:pic>
      </p:grpSp>
      <p:sp>
        <p:nvSpPr>
          <p:cNvPr id="36" name="object 36" descr=""/>
          <p:cNvSpPr txBox="1"/>
          <p:nvPr/>
        </p:nvSpPr>
        <p:spPr>
          <a:xfrm>
            <a:off x="2038087" y="2222194"/>
            <a:ext cx="818515" cy="13208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700" spc="90" b="1">
                <a:latin typeface="Calibri"/>
                <a:cs typeface="Calibri"/>
              </a:rPr>
              <a:t>Laptop</a:t>
            </a:r>
            <a:r>
              <a:rPr dirty="0" sz="700" spc="20" b="1">
                <a:latin typeface="Calibri"/>
                <a:cs typeface="Calibri"/>
              </a:rPr>
              <a:t> </a:t>
            </a:r>
            <a:r>
              <a:rPr dirty="0" sz="700" b="1">
                <a:latin typeface="Calibri"/>
                <a:cs typeface="Calibri"/>
              </a:rPr>
              <a:t>/</a:t>
            </a:r>
            <a:r>
              <a:rPr dirty="0" sz="700" spc="25" b="1">
                <a:latin typeface="Calibri"/>
                <a:cs typeface="Calibri"/>
              </a:rPr>
              <a:t> </a:t>
            </a:r>
            <a:r>
              <a:rPr dirty="0" sz="700" spc="80" b="1">
                <a:latin typeface="Calibri"/>
                <a:cs typeface="Calibri"/>
              </a:rPr>
              <a:t>desktop</a:t>
            </a:r>
            <a:endParaRPr sz="700">
              <a:latin typeface="Calibri"/>
              <a:cs typeface="Calibri"/>
            </a:endParaRPr>
          </a:p>
        </p:txBody>
      </p:sp>
      <p:sp>
        <p:nvSpPr>
          <p:cNvPr id="37" name="object 37" descr=""/>
          <p:cNvSpPr txBox="1"/>
          <p:nvPr/>
        </p:nvSpPr>
        <p:spPr>
          <a:xfrm>
            <a:off x="2038087" y="2453207"/>
            <a:ext cx="960119" cy="3454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100" spc="155" b="1">
                <a:solidFill>
                  <a:srgbClr val="14AA96"/>
                </a:solidFill>
                <a:latin typeface="Calibri"/>
                <a:cs typeface="Calibri"/>
              </a:rPr>
              <a:t>31.26%</a:t>
            </a:r>
            <a:endParaRPr sz="2100">
              <a:latin typeface="Calibri"/>
              <a:cs typeface="Calibri"/>
            </a:endParaRPr>
          </a:p>
        </p:txBody>
      </p:sp>
      <p:grpSp>
        <p:nvGrpSpPr>
          <p:cNvPr id="38" name="object 38" descr=""/>
          <p:cNvGrpSpPr/>
          <p:nvPr/>
        </p:nvGrpSpPr>
        <p:grpSpPr>
          <a:xfrm>
            <a:off x="555714" y="3195835"/>
            <a:ext cx="972819" cy="966469"/>
            <a:chOff x="555714" y="3195835"/>
            <a:chExt cx="972819" cy="966469"/>
          </a:xfrm>
        </p:grpSpPr>
        <p:sp>
          <p:nvSpPr>
            <p:cNvPr id="39" name="object 39" descr=""/>
            <p:cNvSpPr/>
            <p:nvPr/>
          </p:nvSpPr>
          <p:spPr>
            <a:xfrm>
              <a:off x="590675" y="3230765"/>
              <a:ext cx="896619" cy="895985"/>
            </a:xfrm>
            <a:custGeom>
              <a:avLst/>
              <a:gdLst/>
              <a:ahLst/>
              <a:cxnLst/>
              <a:rect l="l" t="t" r="r" b="b"/>
              <a:pathLst>
                <a:path w="896619" h="895985">
                  <a:moveTo>
                    <a:pt x="448199" y="895499"/>
                  </a:moveTo>
                  <a:lnTo>
                    <a:pt x="399363" y="892872"/>
                  </a:lnTo>
                  <a:lnTo>
                    <a:pt x="352050" y="885172"/>
                  </a:lnTo>
                  <a:lnTo>
                    <a:pt x="306534" y="872673"/>
                  </a:lnTo>
                  <a:lnTo>
                    <a:pt x="263087" y="855647"/>
                  </a:lnTo>
                  <a:lnTo>
                    <a:pt x="221984" y="834368"/>
                  </a:lnTo>
                  <a:lnTo>
                    <a:pt x="183498" y="809109"/>
                  </a:lnTo>
                  <a:lnTo>
                    <a:pt x="147903" y="780144"/>
                  </a:lnTo>
                  <a:lnTo>
                    <a:pt x="115471" y="747744"/>
                  </a:lnTo>
                  <a:lnTo>
                    <a:pt x="86476" y="712185"/>
                  </a:lnTo>
                  <a:lnTo>
                    <a:pt x="61192" y="673737"/>
                  </a:lnTo>
                  <a:lnTo>
                    <a:pt x="39892" y="632676"/>
                  </a:lnTo>
                  <a:lnTo>
                    <a:pt x="22849" y="589273"/>
                  </a:lnTo>
                  <a:lnTo>
                    <a:pt x="10337" y="543802"/>
                  </a:lnTo>
                  <a:lnTo>
                    <a:pt x="2629" y="496537"/>
                  </a:lnTo>
                  <a:lnTo>
                    <a:pt x="0" y="447749"/>
                  </a:lnTo>
                  <a:lnTo>
                    <a:pt x="2629" y="398962"/>
                  </a:lnTo>
                  <a:lnTo>
                    <a:pt x="10337" y="351696"/>
                  </a:lnTo>
                  <a:lnTo>
                    <a:pt x="22849" y="306226"/>
                  </a:lnTo>
                  <a:lnTo>
                    <a:pt x="39892" y="262823"/>
                  </a:lnTo>
                  <a:lnTo>
                    <a:pt x="61192" y="221761"/>
                  </a:lnTo>
                  <a:lnTo>
                    <a:pt x="86476" y="183314"/>
                  </a:lnTo>
                  <a:lnTo>
                    <a:pt x="115471" y="147754"/>
                  </a:lnTo>
                  <a:lnTo>
                    <a:pt x="147903" y="115355"/>
                  </a:lnTo>
                  <a:lnTo>
                    <a:pt x="183498" y="86389"/>
                  </a:lnTo>
                  <a:lnTo>
                    <a:pt x="221984" y="61130"/>
                  </a:lnTo>
                  <a:lnTo>
                    <a:pt x="263087" y="39852"/>
                  </a:lnTo>
                  <a:lnTo>
                    <a:pt x="306534" y="22826"/>
                  </a:lnTo>
                  <a:lnTo>
                    <a:pt x="352050" y="10327"/>
                  </a:lnTo>
                  <a:lnTo>
                    <a:pt x="399363" y="2627"/>
                  </a:lnTo>
                  <a:lnTo>
                    <a:pt x="448199" y="0"/>
                  </a:lnTo>
                  <a:lnTo>
                    <a:pt x="498773" y="2857"/>
                  </a:lnTo>
                  <a:lnTo>
                    <a:pt x="548311" y="11310"/>
                  </a:lnTo>
                  <a:lnTo>
                    <a:pt x="596376" y="25176"/>
                  </a:lnTo>
                  <a:lnTo>
                    <a:pt x="642528" y="44274"/>
                  </a:lnTo>
                  <a:lnTo>
                    <a:pt x="686329" y="68422"/>
                  </a:lnTo>
                  <a:lnTo>
                    <a:pt x="727341" y="97438"/>
                  </a:lnTo>
                  <a:lnTo>
                    <a:pt x="765125" y="131142"/>
                  </a:lnTo>
                  <a:lnTo>
                    <a:pt x="798862" y="168888"/>
                  </a:lnTo>
                  <a:lnTo>
                    <a:pt x="827908" y="209859"/>
                  </a:lnTo>
                  <a:lnTo>
                    <a:pt x="852081" y="253616"/>
                  </a:lnTo>
                  <a:lnTo>
                    <a:pt x="871197" y="299722"/>
                  </a:lnTo>
                  <a:lnTo>
                    <a:pt x="885077" y="347739"/>
                  </a:lnTo>
                  <a:lnTo>
                    <a:pt x="893539" y="397227"/>
                  </a:lnTo>
                  <a:lnTo>
                    <a:pt x="896399" y="447749"/>
                  </a:lnTo>
                  <a:lnTo>
                    <a:pt x="893769" y="496537"/>
                  </a:lnTo>
                  <a:lnTo>
                    <a:pt x="886062" y="543802"/>
                  </a:lnTo>
                  <a:lnTo>
                    <a:pt x="873550" y="589273"/>
                  </a:lnTo>
                  <a:lnTo>
                    <a:pt x="856507" y="632676"/>
                  </a:lnTo>
                  <a:lnTo>
                    <a:pt x="835207" y="673737"/>
                  </a:lnTo>
                  <a:lnTo>
                    <a:pt x="809923" y="712185"/>
                  </a:lnTo>
                  <a:lnTo>
                    <a:pt x="780928" y="747744"/>
                  </a:lnTo>
                  <a:lnTo>
                    <a:pt x="748496" y="780144"/>
                  </a:lnTo>
                  <a:lnTo>
                    <a:pt x="712901" y="809109"/>
                  </a:lnTo>
                  <a:lnTo>
                    <a:pt x="674415" y="834368"/>
                  </a:lnTo>
                  <a:lnTo>
                    <a:pt x="633312" y="855647"/>
                  </a:lnTo>
                  <a:lnTo>
                    <a:pt x="589865" y="872673"/>
                  </a:lnTo>
                  <a:lnTo>
                    <a:pt x="544349" y="885172"/>
                  </a:lnTo>
                  <a:lnTo>
                    <a:pt x="497036" y="892872"/>
                  </a:lnTo>
                  <a:lnTo>
                    <a:pt x="448199" y="895499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40" name="object 40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765866" y="3470046"/>
              <a:ext cx="545945" cy="493814"/>
            </a:xfrm>
            <a:prstGeom prst="rect">
              <a:avLst/>
            </a:prstGeom>
          </p:spPr>
        </p:pic>
        <p:sp>
          <p:nvSpPr>
            <p:cNvPr id="41" name="object 41" descr=""/>
            <p:cNvSpPr/>
            <p:nvPr/>
          </p:nvSpPr>
          <p:spPr>
            <a:xfrm>
              <a:off x="596886" y="3230760"/>
              <a:ext cx="896619" cy="895985"/>
            </a:xfrm>
            <a:custGeom>
              <a:avLst/>
              <a:gdLst/>
              <a:ahLst/>
              <a:cxnLst/>
              <a:rect l="l" t="t" r="r" b="b"/>
              <a:pathLst>
                <a:path w="896619" h="895985">
                  <a:moveTo>
                    <a:pt x="0" y="447749"/>
                  </a:moveTo>
                  <a:lnTo>
                    <a:pt x="2629" y="398962"/>
                  </a:lnTo>
                  <a:lnTo>
                    <a:pt x="10337" y="351697"/>
                  </a:lnTo>
                  <a:lnTo>
                    <a:pt x="22849" y="306226"/>
                  </a:lnTo>
                  <a:lnTo>
                    <a:pt x="39892" y="262823"/>
                  </a:lnTo>
                  <a:lnTo>
                    <a:pt x="61192" y="221761"/>
                  </a:lnTo>
                  <a:lnTo>
                    <a:pt x="86476" y="183314"/>
                  </a:lnTo>
                  <a:lnTo>
                    <a:pt x="115471" y="147754"/>
                  </a:lnTo>
                  <a:lnTo>
                    <a:pt x="147903" y="115355"/>
                  </a:lnTo>
                  <a:lnTo>
                    <a:pt x="183498" y="86389"/>
                  </a:lnTo>
                  <a:lnTo>
                    <a:pt x="221984" y="61130"/>
                  </a:lnTo>
                  <a:lnTo>
                    <a:pt x="263087" y="39852"/>
                  </a:lnTo>
                  <a:lnTo>
                    <a:pt x="306534" y="22826"/>
                  </a:lnTo>
                  <a:lnTo>
                    <a:pt x="352050" y="10327"/>
                  </a:lnTo>
                  <a:lnTo>
                    <a:pt x="399363" y="2627"/>
                  </a:lnTo>
                  <a:lnTo>
                    <a:pt x="448199" y="0"/>
                  </a:lnTo>
                  <a:lnTo>
                    <a:pt x="498773" y="2857"/>
                  </a:lnTo>
                  <a:lnTo>
                    <a:pt x="548311" y="11310"/>
                  </a:lnTo>
                  <a:lnTo>
                    <a:pt x="596376" y="25176"/>
                  </a:lnTo>
                  <a:lnTo>
                    <a:pt x="642528" y="44274"/>
                  </a:lnTo>
                  <a:lnTo>
                    <a:pt x="686329" y="68422"/>
                  </a:lnTo>
                  <a:lnTo>
                    <a:pt x="727341" y="97439"/>
                  </a:lnTo>
                  <a:lnTo>
                    <a:pt x="765125" y="131142"/>
                  </a:lnTo>
                  <a:lnTo>
                    <a:pt x="798862" y="168888"/>
                  </a:lnTo>
                  <a:lnTo>
                    <a:pt x="827908" y="209858"/>
                  </a:lnTo>
                  <a:lnTo>
                    <a:pt x="852081" y="253616"/>
                  </a:lnTo>
                  <a:lnTo>
                    <a:pt x="871197" y="299722"/>
                  </a:lnTo>
                  <a:lnTo>
                    <a:pt x="885077" y="347738"/>
                  </a:lnTo>
                  <a:lnTo>
                    <a:pt x="893539" y="397227"/>
                  </a:lnTo>
                  <a:lnTo>
                    <a:pt x="896399" y="447749"/>
                  </a:lnTo>
                  <a:lnTo>
                    <a:pt x="893770" y="496537"/>
                  </a:lnTo>
                  <a:lnTo>
                    <a:pt x="886062" y="543802"/>
                  </a:lnTo>
                  <a:lnTo>
                    <a:pt x="873550" y="589273"/>
                  </a:lnTo>
                  <a:lnTo>
                    <a:pt x="856507" y="632676"/>
                  </a:lnTo>
                  <a:lnTo>
                    <a:pt x="835207" y="673737"/>
                  </a:lnTo>
                  <a:lnTo>
                    <a:pt x="809923" y="712185"/>
                  </a:lnTo>
                  <a:lnTo>
                    <a:pt x="780928" y="747745"/>
                  </a:lnTo>
                  <a:lnTo>
                    <a:pt x="748496" y="780144"/>
                  </a:lnTo>
                  <a:lnTo>
                    <a:pt x="712901" y="809110"/>
                  </a:lnTo>
                  <a:lnTo>
                    <a:pt x="674415" y="834368"/>
                  </a:lnTo>
                  <a:lnTo>
                    <a:pt x="633312" y="855647"/>
                  </a:lnTo>
                  <a:lnTo>
                    <a:pt x="589865" y="872673"/>
                  </a:lnTo>
                  <a:lnTo>
                    <a:pt x="544349" y="885172"/>
                  </a:lnTo>
                  <a:lnTo>
                    <a:pt x="497036" y="892872"/>
                  </a:lnTo>
                  <a:lnTo>
                    <a:pt x="448199" y="895499"/>
                  </a:lnTo>
                  <a:lnTo>
                    <a:pt x="399363" y="892872"/>
                  </a:lnTo>
                  <a:lnTo>
                    <a:pt x="352050" y="885172"/>
                  </a:lnTo>
                  <a:lnTo>
                    <a:pt x="306534" y="872673"/>
                  </a:lnTo>
                  <a:lnTo>
                    <a:pt x="263087" y="855647"/>
                  </a:lnTo>
                  <a:lnTo>
                    <a:pt x="221984" y="834368"/>
                  </a:lnTo>
                  <a:lnTo>
                    <a:pt x="183498" y="809110"/>
                  </a:lnTo>
                  <a:lnTo>
                    <a:pt x="147903" y="780144"/>
                  </a:lnTo>
                  <a:lnTo>
                    <a:pt x="115471" y="747745"/>
                  </a:lnTo>
                  <a:lnTo>
                    <a:pt x="86476" y="712185"/>
                  </a:lnTo>
                  <a:lnTo>
                    <a:pt x="61192" y="673737"/>
                  </a:lnTo>
                  <a:lnTo>
                    <a:pt x="39892" y="632676"/>
                  </a:lnTo>
                  <a:lnTo>
                    <a:pt x="22849" y="589273"/>
                  </a:lnTo>
                  <a:lnTo>
                    <a:pt x="10337" y="543802"/>
                  </a:lnTo>
                  <a:lnTo>
                    <a:pt x="2629" y="496537"/>
                  </a:lnTo>
                  <a:lnTo>
                    <a:pt x="0" y="447749"/>
                  </a:lnTo>
                  <a:close/>
                </a:path>
              </a:pathLst>
            </a:custGeom>
            <a:ln w="69849">
              <a:solidFill>
                <a:srgbClr val="B2B2B2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42" name="object 42" descr=""/>
            <p:cNvSpPr/>
            <p:nvPr/>
          </p:nvSpPr>
          <p:spPr>
            <a:xfrm>
              <a:off x="591163" y="3231233"/>
              <a:ext cx="895985" cy="452120"/>
            </a:xfrm>
            <a:custGeom>
              <a:avLst/>
              <a:gdLst/>
              <a:ahLst/>
              <a:cxnLst/>
              <a:rect l="l" t="t" r="r" b="b"/>
              <a:pathLst>
                <a:path w="895985" h="452120">
                  <a:moveTo>
                    <a:pt x="0" y="451845"/>
                  </a:moveTo>
                  <a:lnTo>
                    <a:pt x="2074" y="404132"/>
                  </a:lnTo>
                  <a:lnTo>
                    <a:pt x="9118" y="357442"/>
                  </a:lnTo>
                  <a:lnTo>
                    <a:pt x="20939" y="312115"/>
                  </a:lnTo>
                  <a:lnTo>
                    <a:pt x="37344" y="268489"/>
                  </a:lnTo>
                  <a:lnTo>
                    <a:pt x="58143" y="226903"/>
                  </a:lnTo>
                  <a:lnTo>
                    <a:pt x="83143" y="187695"/>
                  </a:lnTo>
                  <a:lnTo>
                    <a:pt x="112152" y="151204"/>
                  </a:lnTo>
                  <a:lnTo>
                    <a:pt x="144978" y="117768"/>
                  </a:lnTo>
                  <a:lnTo>
                    <a:pt x="181430" y="87726"/>
                  </a:lnTo>
                  <a:lnTo>
                    <a:pt x="221315" y="61416"/>
                  </a:lnTo>
                  <a:lnTo>
                    <a:pt x="263773" y="39494"/>
                  </a:lnTo>
                  <a:lnTo>
                    <a:pt x="307813" y="22390"/>
                  </a:lnTo>
                  <a:lnTo>
                    <a:pt x="353044" y="10104"/>
                  </a:lnTo>
                  <a:lnTo>
                    <a:pt x="399078" y="2640"/>
                  </a:lnTo>
                  <a:lnTo>
                    <a:pt x="445526" y="0"/>
                  </a:lnTo>
                  <a:lnTo>
                    <a:pt x="491997" y="2184"/>
                  </a:lnTo>
                  <a:lnTo>
                    <a:pt x="538102" y="9195"/>
                  </a:lnTo>
                  <a:lnTo>
                    <a:pt x="583452" y="21035"/>
                  </a:lnTo>
                  <a:lnTo>
                    <a:pt x="627658" y="37706"/>
                  </a:lnTo>
                  <a:lnTo>
                    <a:pt x="670330" y="59210"/>
                  </a:lnTo>
                  <a:lnTo>
                    <a:pt x="710472" y="85126"/>
                  </a:lnTo>
                  <a:lnTo>
                    <a:pt x="747218" y="114808"/>
                  </a:lnTo>
                  <a:lnTo>
                    <a:pt x="780372" y="147919"/>
                  </a:lnTo>
                  <a:lnTo>
                    <a:pt x="809739" y="184124"/>
                  </a:lnTo>
                  <a:lnTo>
                    <a:pt x="835123" y="223084"/>
                  </a:lnTo>
                  <a:lnTo>
                    <a:pt x="856330" y="264464"/>
                  </a:lnTo>
                  <a:lnTo>
                    <a:pt x="873164" y="307927"/>
                  </a:lnTo>
                  <a:lnTo>
                    <a:pt x="885431" y="353135"/>
                  </a:lnTo>
                  <a:lnTo>
                    <a:pt x="892933" y="399753"/>
                  </a:lnTo>
                  <a:lnTo>
                    <a:pt x="895478" y="447444"/>
                  </a:lnTo>
                </a:path>
              </a:pathLst>
            </a:custGeom>
            <a:ln w="69849">
              <a:solidFill>
                <a:srgbClr val="00B0F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43" name="object 43" descr=""/>
            <p:cNvSpPr/>
            <p:nvPr/>
          </p:nvSpPr>
          <p:spPr>
            <a:xfrm>
              <a:off x="590639" y="3231063"/>
              <a:ext cx="896619" cy="895985"/>
            </a:xfrm>
            <a:custGeom>
              <a:avLst/>
              <a:gdLst/>
              <a:ahLst/>
              <a:cxnLst/>
              <a:rect l="l" t="t" r="r" b="b"/>
              <a:pathLst>
                <a:path w="896619" h="895985">
                  <a:moveTo>
                    <a:pt x="0" y="447900"/>
                  </a:moveTo>
                  <a:lnTo>
                    <a:pt x="2629" y="399096"/>
                  </a:lnTo>
                  <a:lnTo>
                    <a:pt x="10337" y="351815"/>
                  </a:lnTo>
                  <a:lnTo>
                    <a:pt x="22849" y="306329"/>
                  </a:lnTo>
                  <a:lnTo>
                    <a:pt x="39892" y="262911"/>
                  </a:lnTo>
                  <a:lnTo>
                    <a:pt x="61192" y="221836"/>
                  </a:lnTo>
                  <a:lnTo>
                    <a:pt x="86476" y="183376"/>
                  </a:lnTo>
                  <a:lnTo>
                    <a:pt x="115471" y="147804"/>
                  </a:lnTo>
                  <a:lnTo>
                    <a:pt x="147903" y="115394"/>
                  </a:lnTo>
                  <a:lnTo>
                    <a:pt x="183498" y="86418"/>
                  </a:lnTo>
                  <a:lnTo>
                    <a:pt x="221984" y="61151"/>
                  </a:lnTo>
                  <a:lnTo>
                    <a:pt x="263087" y="39865"/>
                  </a:lnTo>
                  <a:lnTo>
                    <a:pt x="306534" y="22834"/>
                  </a:lnTo>
                  <a:lnTo>
                    <a:pt x="352050" y="10330"/>
                  </a:lnTo>
                  <a:lnTo>
                    <a:pt x="399363" y="2628"/>
                  </a:lnTo>
                  <a:lnTo>
                    <a:pt x="448200" y="0"/>
                  </a:lnTo>
                  <a:lnTo>
                    <a:pt x="498773" y="2858"/>
                  </a:lnTo>
                  <a:lnTo>
                    <a:pt x="548311" y="11314"/>
                  </a:lnTo>
                  <a:lnTo>
                    <a:pt x="596376" y="25185"/>
                  </a:lnTo>
                  <a:lnTo>
                    <a:pt x="642528" y="44289"/>
                  </a:lnTo>
                  <a:lnTo>
                    <a:pt x="686329" y="68445"/>
                  </a:lnTo>
                  <a:lnTo>
                    <a:pt x="727341" y="97471"/>
                  </a:lnTo>
                  <a:lnTo>
                    <a:pt x="765125" y="131186"/>
                  </a:lnTo>
                  <a:lnTo>
                    <a:pt x="798862" y="168945"/>
                  </a:lnTo>
                  <a:lnTo>
                    <a:pt x="827908" y="209929"/>
                  </a:lnTo>
                  <a:lnTo>
                    <a:pt x="852081" y="253701"/>
                  </a:lnTo>
                  <a:lnTo>
                    <a:pt x="871198" y="299823"/>
                  </a:lnTo>
                  <a:lnTo>
                    <a:pt x="885078" y="347855"/>
                  </a:lnTo>
                  <a:lnTo>
                    <a:pt x="893539" y="397360"/>
                  </a:lnTo>
                  <a:lnTo>
                    <a:pt x="896400" y="447900"/>
                  </a:lnTo>
                  <a:lnTo>
                    <a:pt x="893770" y="496703"/>
                  </a:lnTo>
                  <a:lnTo>
                    <a:pt x="886062" y="543985"/>
                  </a:lnTo>
                  <a:lnTo>
                    <a:pt x="873550" y="589471"/>
                  </a:lnTo>
                  <a:lnTo>
                    <a:pt x="856507" y="632888"/>
                  </a:lnTo>
                  <a:lnTo>
                    <a:pt x="835207" y="673963"/>
                  </a:lnTo>
                  <a:lnTo>
                    <a:pt x="809923" y="712424"/>
                  </a:lnTo>
                  <a:lnTo>
                    <a:pt x="780928" y="747995"/>
                  </a:lnTo>
                  <a:lnTo>
                    <a:pt x="748496" y="780406"/>
                  </a:lnTo>
                  <a:lnTo>
                    <a:pt x="712901" y="809381"/>
                  </a:lnTo>
                  <a:lnTo>
                    <a:pt x="674415" y="834648"/>
                  </a:lnTo>
                  <a:lnTo>
                    <a:pt x="633312" y="855934"/>
                  </a:lnTo>
                  <a:lnTo>
                    <a:pt x="589865" y="872965"/>
                  </a:lnTo>
                  <a:lnTo>
                    <a:pt x="544349" y="885469"/>
                  </a:lnTo>
                  <a:lnTo>
                    <a:pt x="497036" y="893171"/>
                  </a:lnTo>
                  <a:lnTo>
                    <a:pt x="448200" y="895800"/>
                  </a:lnTo>
                  <a:lnTo>
                    <a:pt x="399363" y="893171"/>
                  </a:lnTo>
                  <a:lnTo>
                    <a:pt x="352050" y="885469"/>
                  </a:lnTo>
                  <a:lnTo>
                    <a:pt x="306534" y="872965"/>
                  </a:lnTo>
                  <a:lnTo>
                    <a:pt x="263087" y="855934"/>
                  </a:lnTo>
                  <a:lnTo>
                    <a:pt x="221984" y="834648"/>
                  </a:lnTo>
                  <a:lnTo>
                    <a:pt x="183498" y="809381"/>
                  </a:lnTo>
                  <a:lnTo>
                    <a:pt x="147903" y="780406"/>
                  </a:lnTo>
                  <a:lnTo>
                    <a:pt x="115471" y="747995"/>
                  </a:lnTo>
                  <a:lnTo>
                    <a:pt x="86476" y="712424"/>
                  </a:lnTo>
                  <a:lnTo>
                    <a:pt x="61192" y="673963"/>
                  </a:lnTo>
                  <a:lnTo>
                    <a:pt x="39892" y="632888"/>
                  </a:lnTo>
                  <a:lnTo>
                    <a:pt x="22849" y="589471"/>
                  </a:lnTo>
                  <a:lnTo>
                    <a:pt x="10337" y="543985"/>
                  </a:lnTo>
                  <a:lnTo>
                    <a:pt x="2629" y="496703"/>
                  </a:lnTo>
                  <a:lnTo>
                    <a:pt x="0" y="447900"/>
                  </a:lnTo>
                  <a:close/>
                </a:path>
              </a:pathLst>
            </a:custGeom>
            <a:ln w="69849">
              <a:solidFill>
                <a:srgbClr val="B2B2B2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44" name="object 44" descr=""/>
            <p:cNvSpPr/>
            <p:nvPr/>
          </p:nvSpPr>
          <p:spPr>
            <a:xfrm>
              <a:off x="807050" y="3498889"/>
              <a:ext cx="452120" cy="421005"/>
            </a:xfrm>
            <a:custGeom>
              <a:avLst/>
              <a:gdLst/>
              <a:ahLst/>
              <a:cxnLst/>
              <a:rect l="l" t="t" r="r" b="b"/>
              <a:pathLst>
                <a:path w="452119" h="421004">
                  <a:moveTo>
                    <a:pt x="451800" y="420599"/>
                  </a:moveTo>
                  <a:lnTo>
                    <a:pt x="0" y="420599"/>
                  </a:lnTo>
                  <a:lnTo>
                    <a:pt x="0" y="0"/>
                  </a:lnTo>
                  <a:lnTo>
                    <a:pt x="451800" y="0"/>
                  </a:lnTo>
                  <a:lnTo>
                    <a:pt x="451800" y="420599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5" name="object 45" descr=""/>
            <p:cNvSpPr/>
            <p:nvPr/>
          </p:nvSpPr>
          <p:spPr>
            <a:xfrm>
              <a:off x="807050" y="3498889"/>
              <a:ext cx="452120" cy="421005"/>
            </a:xfrm>
            <a:custGeom>
              <a:avLst/>
              <a:gdLst/>
              <a:ahLst/>
              <a:cxnLst/>
              <a:rect l="l" t="t" r="r" b="b"/>
              <a:pathLst>
                <a:path w="452119" h="421004">
                  <a:moveTo>
                    <a:pt x="0" y="0"/>
                  </a:moveTo>
                  <a:lnTo>
                    <a:pt x="451800" y="0"/>
                  </a:lnTo>
                  <a:lnTo>
                    <a:pt x="451800" y="420599"/>
                  </a:lnTo>
                  <a:lnTo>
                    <a:pt x="0" y="420599"/>
                  </a:lnTo>
                  <a:lnTo>
                    <a:pt x="0" y="0"/>
                  </a:lnTo>
                  <a:close/>
                </a:path>
              </a:pathLst>
            </a:custGeom>
            <a:ln w="9524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46" name="object 46" descr="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876222" y="3527300"/>
              <a:ext cx="366373" cy="276850"/>
            </a:xfrm>
            <a:prstGeom prst="rect">
              <a:avLst/>
            </a:prstGeom>
          </p:spPr>
        </p:pic>
      </p:grpSp>
      <p:sp>
        <p:nvSpPr>
          <p:cNvPr id="47" name="object 47" descr=""/>
          <p:cNvSpPr txBox="1"/>
          <p:nvPr/>
        </p:nvSpPr>
        <p:spPr>
          <a:xfrm>
            <a:off x="562600" y="4258619"/>
            <a:ext cx="680085" cy="13208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700" spc="95" b="1">
                <a:latin typeface="Calibri"/>
                <a:cs typeface="Calibri"/>
              </a:rPr>
              <a:t>Connected</a:t>
            </a:r>
            <a:r>
              <a:rPr dirty="0" sz="700" spc="55" b="1">
                <a:latin typeface="Calibri"/>
                <a:cs typeface="Calibri"/>
              </a:rPr>
              <a:t> </a:t>
            </a:r>
            <a:r>
              <a:rPr dirty="0" sz="700" spc="60" b="1">
                <a:latin typeface="Calibri"/>
                <a:cs typeface="Calibri"/>
              </a:rPr>
              <a:t>TV</a:t>
            </a:r>
            <a:endParaRPr sz="700">
              <a:latin typeface="Calibri"/>
              <a:cs typeface="Calibri"/>
            </a:endParaRPr>
          </a:p>
        </p:txBody>
      </p:sp>
      <p:sp>
        <p:nvSpPr>
          <p:cNvPr id="48" name="object 48" descr=""/>
          <p:cNvSpPr txBox="1"/>
          <p:nvPr/>
        </p:nvSpPr>
        <p:spPr>
          <a:xfrm>
            <a:off x="562600" y="4489632"/>
            <a:ext cx="811530" cy="3454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100" spc="165" b="1">
                <a:solidFill>
                  <a:srgbClr val="14AA96"/>
                </a:solidFill>
                <a:latin typeface="Calibri"/>
                <a:cs typeface="Calibri"/>
              </a:rPr>
              <a:t>18.0%</a:t>
            </a:r>
            <a:endParaRPr sz="2100">
              <a:latin typeface="Calibri"/>
              <a:cs typeface="Calibri"/>
            </a:endParaRPr>
          </a:p>
        </p:txBody>
      </p:sp>
      <p:sp>
        <p:nvSpPr>
          <p:cNvPr id="49" name="object 49" descr=""/>
          <p:cNvSpPr txBox="1"/>
          <p:nvPr/>
        </p:nvSpPr>
        <p:spPr>
          <a:xfrm>
            <a:off x="2046550" y="4292827"/>
            <a:ext cx="645795" cy="13208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700" spc="70" b="1">
                <a:latin typeface="Calibri"/>
                <a:cs typeface="Calibri"/>
              </a:rPr>
              <a:t>Tablet</a:t>
            </a:r>
            <a:r>
              <a:rPr dirty="0" sz="700" spc="45" b="1">
                <a:latin typeface="Calibri"/>
                <a:cs typeface="Calibri"/>
              </a:rPr>
              <a:t> </a:t>
            </a:r>
            <a:r>
              <a:rPr dirty="0" sz="700" spc="75" b="1">
                <a:latin typeface="Calibri"/>
                <a:cs typeface="Calibri"/>
              </a:rPr>
              <a:t>device</a:t>
            </a:r>
            <a:endParaRPr sz="700">
              <a:latin typeface="Calibri"/>
              <a:cs typeface="Calibri"/>
            </a:endParaRPr>
          </a:p>
        </p:txBody>
      </p:sp>
      <p:sp>
        <p:nvSpPr>
          <p:cNvPr id="50" name="object 50" descr=""/>
          <p:cNvSpPr txBox="1"/>
          <p:nvPr/>
        </p:nvSpPr>
        <p:spPr>
          <a:xfrm>
            <a:off x="2046550" y="4523840"/>
            <a:ext cx="662940" cy="3454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100" spc="180" b="1">
                <a:solidFill>
                  <a:srgbClr val="14AA96"/>
                </a:solidFill>
                <a:latin typeface="Calibri"/>
                <a:cs typeface="Calibri"/>
              </a:rPr>
              <a:t>8.5%</a:t>
            </a:r>
            <a:endParaRPr sz="2100">
              <a:latin typeface="Calibri"/>
              <a:cs typeface="Calibri"/>
            </a:endParaRPr>
          </a:p>
        </p:txBody>
      </p:sp>
      <p:grpSp>
        <p:nvGrpSpPr>
          <p:cNvPr id="51" name="object 51" descr=""/>
          <p:cNvGrpSpPr/>
          <p:nvPr/>
        </p:nvGrpSpPr>
        <p:grpSpPr>
          <a:xfrm>
            <a:off x="1967627" y="3123796"/>
            <a:ext cx="966469" cy="965835"/>
            <a:chOff x="1967627" y="3123796"/>
            <a:chExt cx="966469" cy="965835"/>
          </a:xfrm>
        </p:grpSpPr>
        <p:sp>
          <p:nvSpPr>
            <p:cNvPr id="52" name="object 52" descr=""/>
            <p:cNvSpPr/>
            <p:nvPr/>
          </p:nvSpPr>
          <p:spPr>
            <a:xfrm>
              <a:off x="2002074" y="3156858"/>
              <a:ext cx="896619" cy="895985"/>
            </a:xfrm>
            <a:custGeom>
              <a:avLst/>
              <a:gdLst/>
              <a:ahLst/>
              <a:cxnLst/>
              <a:rect l="l" t="t" r="r" b="b"/>
              <a:pathLst>
                <a:path w="896619" h="895985">
                  <a:moveTo>
                    <a:pt x="448049" y="895799"/>
                  </a:moveTo>
                  <a:lnTo>
                    <a:pt x="399230" y="893171"/>
                  </a:lnTo>
                  <a:lnTo>
                    <a:pt x="351932" y="885469"/>
                  </a:lnTo>
                  <a:lnTo>
                    <a:pt x="306431" y="872965"/>
                  </a:lnTo>
                  <a:lnTo>
                    <a:pt x="262999" y="855934"/>
                  </a:lnTo>
                  <a:lnTo>
                    <a:pt x="221910" y="834648"/>
                  </a:lnTo>
                  <a:lnTo>
                    <a:pt x="183437" y="809381"/>
                  </a:lnTo>
                  <a:lnTo>
                    <a:pt x="147853" y="780405"/>
                  </a:lnTo>
                  <a:lnTo>
                    <a:pt x="115432" y="747995"/>
                  </a:lnTo>
                  <a:lnTo>
                    <a:pt x="86447" y="712423"/>
                  </a:lnTo>
                  <a:lnTo>
                    <a:pt x="61171" y="673963"/>
                  </a:lnTo>
                  <a:lnTo>
                    <a:pt x="39878" y="632888"/>
                  </a:lnTo>
                  <a:lnTo>
                    <a:pt x="22841" y="589471"/>
                  </a:lnTo>
                  <a:lnTo>
                    <a:pt x="10334" y="543985"/>
                  </a:lnTo>
                  <a:lnTo>
                    <a:pt x="2629" y="496703"/>
                  </a:lnTo>
                  <a:lnTo>
                    <a:pt x="0" y="447899"/>
                  </a:lnTo>
                  <a:lnTo>
                    <a:pt x="2629" y="399096"/>
                  </a:lnTo>
                  <a:lnTo>
                    <a:pt x="10334" y="351814"/>
                  </a:lnTo>
                  <a:lnTo>
                    <a:pt x="22841" y="306328"/>
                  </a:lnTo>
                  <a:lnTo>
                    <a:pt x="39878" y="262911"/>
                  </a:lnTo>
                  <a:lnTo>
                    <a:pt x="61171" y="221836"/>
                  </a:lnTo>
                  <a:lnTo>
                    <a:pt x="86447" y="183376"/>
                  </a:lnTo>
                  <a:lnTo>
                    <a:pt x="115432" y="147804"/>
                  </a:lnTo>
                  <a:lnTo>
                    <a:pt x="147853" y="115394"/>
                  </a:lnTo>
                  <a:lnTo>
                    <a:pt x="183437" y="86418"/>
                  </a:lnTo>
                  <a:lnTo>
                    <a:pt x="221910" y="61151"/>
                  </a:lnTo>
                  <a:lnTo>
                    <a:pt x="262999" y="39865"/>
                  </a:lnTo>
                  <a:lnTo>
                    <a:pt x="306431" y="22834"/>
                  </a:lnTo>
                  <a:lnTo>
                    <a:pt x="351932" y="10330"/>
                  </a:lnTo>
                  <a:lnTo>
                    <a:pt x="399230" y="2628"/>
                  </a:lnTo>
                  <a:lnTo>
                    <a:pt x="448049" y="0"/>
                  </a:lnTo>
                  <a:lnTo>
                    <a:pt x="498606" y="2858"/>
                  </a:lnTo>
                  <a:lnTo>
                    <a:pt x="548127" y="11314"/>
                  </a:lnTo>
                  <a:lnTo>
                    <a:pt x="596176" y="25185"/>
                  </a:lnTo>
                  <a:lnTo>
                    <a:pt x="642313" y="44289"/>
                  </a:lnTo>
                  <a:lnTo>
                    <a:pt x="686100" y="68445"/>
                  </a:lnTo>
                  <a:lnTo>
                    <a:pt x="727098" y="97471"/>
                  </a:lnTo>
                  <a:lnTo>
                    <a:pt x="764869" y="131186"/>
                  </a:lnTo>
                  <a:lnTo>
                    <a:pt x="798595" y="168944"/>
                  </a:lnTo>
                  <a:lnTo>
                    <a:pt x="827631" y="209929"/>
                  </a:lnTo>
                  <a:lnTo>
                    <a:pt x="851795" y="253701"/>
                  </a:lnTo>
                  <a:lnTo>
                    <a:pt x="870906" y="299823"/>
                  </a:lnTo>
                  <a:lnTo>
                    <a:pt x="884781" y="347855"/>
                  </a:lnTo>
                  <a:lnTo>
                    <a:pt x="893240" y="397360"/>
                  </a:lnTo>
                  <a:lnTo>
                    <a:pt x="896099" y="447899"/>
                  </a:lnTo>
                  <a:lnTo>
                    <a:pt x="893470" y="496703"/>
                  </a:lnTo>
                  <a:lnTo>
                    <a:pt x="885765" y="543985"/>
                  </a:lnTo>
                  <a:lnTo>
                    <a:pt x="873258" y="589471"/>
                  </a:lnTo>
                  <a:lnTo>
                    <a:pt x="856221" y="632888"/>
                  </a:lnTo>
                  <a:lnTo>
                    <a:pt x="834928" y="673963"/>
                  </a:lnTo>
                  <a:lnTo>
                    <a:pt x="809652" y="712423"/>
                  </a:lnTo>
                  <a:lnTo>
                    <a:pt x="780667" y="747995"/>
                  </a:lnTo>
                  <a:lnTo>
                    <a:pt x="748246" y="780405"/>
                  </a:lnTo>
                  <a:lnTo>
                    <a:pt x="712662" y="809381"/>
                  </a:lnTo>
                  <a:lnTo>
                    <a:pt x="674189" y="834648"/>
                  </a:lnTo>
                  <a:lnTo>
                    <a:pt x="633100" y="855934"/>
                  </a:lnTo>
                  <a:lnTo>
                    <a:pt x="589668" y="872965"/>
                  </a:lnTo>
                  <a:lnTo>
                    <a:pt x="544167" y="885469"/>
                  </a:lnTo>
                  <a:lnTo>
                    <a:pt x="496869" y="893171"/>
                  </a:lnTo>
                  <a:lnTo>
                    <a:pt x="448049" y="895799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53" name="object 53" descr="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2205117" y="3372704"/>
              <a:ext cx="488503" cy="483763"/>
            </a:xfrm>
            <a:prstGeom prst="rect">
              <a:avLst/>
            </a:prstGeom>
          </p:spPr>
        </p:pic>
        <p:sp>
          <p:nvSpPr>
            <p:cNvPr id="54" name="object 54" descr=""/>
            <p:cNvSpPr/>
            <p:nvPr/>
          </p:nvSpPr>
          <p:spPr>
            <a:xfrm>
              <a:off x="2002552" y="3158721"/>
              <a:ext cx="896619" cy="895985"/>
            </a:xfrm>
            <a:custGeom>
              <a:avLst/>
              <a:gdLst/>
              <a:ahLst/>
              <a:cxnLst/>
              <a:rect l="l" t="t" r="r" b="b"/>
              <a:pathLst>
                <a:path w="896619" h="895985">
                  <a:moveTo>
                    <a:pt x="0" y="447900"/>
                  </a:moveTo>
                  <a:lnTo>
                    <a:pt x="2629" y="399096"/>
                  </a:lnTo>
                  <a:lnTo>
                    <a:pt x="10334" y="351815"/>
                  </a:lnTo>
                  <a:lnTo>
                    <a:pt x="22841" y="306329"/>
                  </a:lnTo>
                  <a:lnTo>
                    <a:pt x="39878" y="262911"/>
                  </a:lnTo>
                  <a:lnTo>
                    <a:pt x="61171" y="221836"/>
                  </a:lnTo>
                  <a:lnTo>
                    <a:pt x="86447" y="183376"/>
                  </a:lnTo>
                  <a:lnTo>
                    <a:pt x="115432" y="147804"/>
                  </a:lnTo>
                  <a:lnTo>
                    <a:pt x="147853" y="115394"/>
                  </a:lnTo>
                  <a:lnTo>
                    <a:pt x="183437" y="86418"/>
                  </a:lnTo>
                  <a:lnTo>
                    <a:pt x="221910" y="61151"/>
                  </a:lnTo>
                  <a:lnTo>
                    <a:pt x="262999" y="39865"/>
                  </a:lnTo>
                  <a:lnTo>
                    <a:pt x="306431" y="22834"/>
                  </a:lnTo>
                  <a:lnTo>
                    <a:pt x="351932" y="10330"/>
                  </a:lnTo>
                  <a:lnTo>
                    <a:pt x="399230" y="2628"/>
                  </a:lnTo>
                  <a:lnTo>
                    <a:pt x="448049" y="0"/>
                  </a:lnTo>
                  <a:lnTo>
                    <a:pt x="498606" y="2858"/>
                  </a:lnTo>
                  <a:lnTo>
                    <a:pt x="548127" y="11314"/>
                  </a:lnTo>
                  <a:lnTo>
                    <a:pt x="596176" y="25185"/>
                  </a:lnTo>
                  <a:lnTo>
                    <a:pt x="642313" y="44289"/>
                  </a:lnTo>
                  <a:lnTo>
                    <a:pt x="686100" y="68445"/>
                  </a:lnTo>
                  <a:lnTo>
                    <a:pt x="727098" y="97471"/>
                  </a:lnTo>
                  <a:lnTo>
                    <a:pt x="764868" y="131186"/>
                  </a:lnTo>
                  <a:lnTo>
                    <a:pt x="798595" y="168945"/>
                  </a:lnTo>
                  <a:lnTo>
                    <a:pt x="827631" y="209929"/>
                  </a:lnTo>
                  <a:lnTo>
                    <a:pt x="851795" y="253701"/>
                  </a:lnTo>
                  <a:lnTo>
                    <a:pt x="870906" y="299823"/>
                  </a:lnTo>
                  <a:lnTo>
                    <a:pt x="884781" y="347855"/>
                  </a:lnTo>
                  <a:lnTo>
                    <a:pt x="893240" y="397360"/>
                  </a:lnTo>
                  <a:lnTo>
                    <a:pt x="896099" y="447900"/>
                  </a:lnTo>
                  <a:lnTo>
                    <a:pt x="893470" y="496703"/>
                  </a:lnTo>
                  <a:lnTo>
                    <a:pt x="885765" y="543985"/>
                  </a:lnTo>
                  <a:lnTo>
                    <a:pt x="873258" y="589471"/>
                  </a:lnTo>
                  <a:lnTo>
                    <a:pt x="856221" y="632888"/>
                  </a:lnTo>
                  <a:lnTo>
                    <a:pt x="834928" y="673964"/>
                  </a:lnTo>
                  <a:lnTo>
                    <a:pt x="809652" y="712424"/>
                  </a:lnTo>
                  <a:lnTo>
                    <a:pt x="780667" y="747996"/>
                  </a:lnTo>
                  <a:lnTo>
                    <a:pt x="748246" y="780406"/>
                  </a:lnTo>
                  <a:lnTo>
                    <a:pt x="712662" y="809381"/>
                  </a:lnTo>
                  <a:lnTo>
                    <a:pt x="674189" y="834648"/>
                  </a:lnTo>
                  <a:lnTo>
                    <a:pt x="633100" y="855934"/>
                  </a:lnTo>
                  <a:lnTo>
                    <a:pt x="589668" y="872966"/>
                  </a:lnTo>
                  <a:lnTo>
                    <a:pt x="544167" y="885469"/>
                  </a:lnTo>
                  <a:lnTo>
                    <a:pt x="496869" y="893172"/>
                  </a:lnTo>
                  <a:lnTo>
                    <a:pt x="448049" y="895800"/>
                  </a:lnTo>
                  <a:lnTo>
                    <a:pt x="399230" y="893172"/>
                  </a:lnTo>
                  <a:lnTo>
                    <a:pt x="351932" y="885469"/>
                  </a:lnTo>
                  <a:lnTo>
                    <a:pt x="306431" y="872966"/>
                  </a:lnTo>
                  <a:lnTo>
                    <a:pt x="262999" y="855934"/>
                  </a:lnTo>
                  <a:lnTo>
                    <a:pt x="221910" y="834648"/>
                  </a:lnTo>
                  <a:lnTo>
                    <a:pt x="183437" y="809381"/>
                  </a:lnTo>
                  <a:lnTo>
                    <a:pt x="147853" y="780406"/>
                  </a:lnTo>
                  <a:lnTo>
                    <a:pt x="115432" y="747996"/>
                  </a:lnTo>
                  <a:lnTo>
                    <a:pt x="86447" y="712424"/>
                  </a:lnTo>
                  <a:lnTo>
                    <a:pt x="61171" y="673964"/>
                  </a:lnTo>
                  <a:lnTo>
                    <a:pt x="39878" y="632888"/>
                  </a:lnTo>
                  <a:lnTo>
                    <a:pt x="22841" y="589471"/>
                  </a:lnTo>
                  <a:lnTo>
                    <a:pt x="10334" y="543985"/>
                  </a:lnTo>
                  <a:lnTo>
                    <a:pt x="2629" y="496703"/>
                  </a:lnTo>
                  <a:lnTo>
                    <a:pt x="0" y="447900"/>
                  </a:lnTo>
                  <a:close/>
                </a:path>
              </a:pathLst>
            </a:custGeom>
            <a:ln w="69849">
              <a:solidFill>
                <a:srgbClr val="B2B2B2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55" name="object 55" descr=""/>
            <p:cNvSpPr/>
            <p:nvPr/>
          </p:nvSpPr>
          <p:spPr>
            <a:xfrm>
              <a:off x="2002913" y="3602172"/>
              <a:ext cx="895985" cy="452120"/>
            </a:xfrm>
            <a:custGeom>
              <a:avLst/>
              <a:gdLst/>
              <a:ahLst/>
              <a:cxnLst/>
              <a:rect l="l" t="t" r="r" b="b"/>
              <a:pathLst>
                <a:path w="895985" h="452120">
                  <a:moveTo>
                    <a:pt x="895478" y="0"/>
                  </a:moveTo>
                  <a:lnTo>
                    <a:pt x="893403" y="47713"/>
                  </a:lnTo>
                  <a:lnTo>
                    <a:pt x="886359" y="94402"/>
                  </a:lnTo>
                  <a:lnTo>
                    <a:pt x="874539" y="139730"/>
                  </a:lnTo>
                  <a:lnTo>
                    <a:pt x="858133" y="183356"/>
                  </a:lnTo>
                  <a:lnTo>
                    <a:pt x="837334" y="224942"/>
                  </a:lnTo>
                  <a:lnTo>
                    <a:pt x="812335" y="264150"/>
                  </a:lnTo>
                  <a:lnTo>
                    <a:pt x="783326" y="300641"/>
                  </a:lnTo>
                  <a:lnTo>
                    <a:pt x="750499" y="334077"/>
                  </a:lnTo>
                  <a:lnTo>
                    <a:pt x="714048" y="364119"/>
                  </a:lnTo>
                  <a:lnTo>
                    <a:pt x="674163" y="390428"/>
                  </a:lnTo>
                  <a:lnTo>
                    <a:pt x="631704" y="412351"/>
                  </a:lnTo>
                  <a:lnTo>
                    <a:pt x="587665" y="429455"/>
                  </a:lnTo>
                  <a:lnTo>
                    <a:pt x="542433" y="441740"/>
                  </a:lnTo>
                  <a:lnTo>
                    <a:pt x="496399" y="449205"/>
                  </a:lnTo>
                  <a:lnTo>
                    <a:pt x="449952" y="451845"/>
                  </a:lnTo>
                  <a:lnTo>
                    <a:pt x="403481" y="449661"/>
                  </a:lnTo>
                  <a:lnTo>
                    <a:pt x="357375" y="442650"/>
                  </a:lnTo>
                  <a:lnTo>
                    <a:pt x="312025" y="430810"/>
                  </a:lnTo>
                  <a:lnTo>
                    <a:pt x="267819" y="414139"/>
                  </a:lnTo>
                  <a:lnTo>
                    <a:pt x="225147" y="392635"/>
                  </a:lnTo>
                  <a:lnTo>
                    <a:pt x="185005" y="366720"/>
                  </a:lnTo>
                  <a:lnTo>
                    <a:pt x="148259" y="337037"/>
                  </a:lnTo>
                  <a:lnTo>
                    <a:pt x="115106" y="303926"/>
                  </a:lnTo>
                  <a:lnTo>
                    <a:pt x="85739" y="267721"/>
                  </a:lnTo>
                  <a:lnTo>
                    <a:pt x="60354" y="228761"/>
                  </a:lnTo>
                  <a:lnTo>
                    <a:pt x="39147" y="187381"/>
                  </a:lnTo>
                  <a:lnTo>
                    <a:pt x="22313" y="143918"/>
                  </a:lnTo>
                  <a:lnTo>
                    <a:pt x="10047" y="98710"/>
                  </a:lnTo>
                  <a:lnTo>
                    <a:pt x="2544" y="52092"/>
                  </a:lnTo>
                  <a:lnTo>
                    <a:pt x="0" y="4401"/>
                  </a:lnTo>
                </a:path>
              </a:pathLst>
            </a:custGeom>
            <a:ln w="69849">
              <a:solidFill>
                <a:srgbClr val="0070C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56" name="object 56" descr=""/>
            <p:cNvSpPr/>
            <p:nvPr/>
          </p:nvSpPr>
          <p:spPr>
            <a:xfrm>
              <a:off x="2223552" y="3372702"/>
              <a:ext cx="452120" cy="483870"/>
            </a:xfrm>
            <a:custGeom>
              <a:avLst/>
              <a:gdLst/>
              <a:ahLst/>
              <a:cxnLst/>
              <a:rect l="l" t="t" r="r" b="b"/>
              <a:pathLst>
                <a:path w="452119" h="483870">
                  <a:moveTo>
                    <a:pt x="451799" y="483599"/>
                  </a:moveTo>
                  <a:lnTo>
                    <a:pt x="0" y="483599"/>
                  </a:lnTo>
                  <a:lnTo>
                    <a:pt x="0" y="0"/>
                  </a:lnTo>
                  <a:lnTo>
                    <a:pt x="451799" y="0"/>
                  </a:lnTo>
                  <a:lnTo>
                    <a:pt x="451799" y="483599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7" name="object 57" descr=""/>
            <p:cNvSpPr/>
            <p:nvPr/>
          </p:nvSpPr>
          <p:spPr>
            <a:xfrm>
              <a:off x="2223552" y="3372702"/>
              <a:ext cx="452120" cy="483870"/>
            </a:xfrm>
            <a:custGeom>
              <a:avLst/>
              <a:gdLst/>
              <a:ahLst/>
              <a:cxnLst/>
              <a:rect l="l" t="t" r="r" b="b"/>
              <a:pathLst>
                <a:path w="452119" h="483870">
                  <a:moveTo>
                    <a:pt x="0" y="0"/>
                  </a:moveTo>
                  <a:lnTo>
                    <a:pt x="451799" y="0"/>
                  </a:lnTo>
                  <a:lnTo>
                    <a:pt x="451799" y="483599"/>
                  </a:lnTo>
                  <a:lnTo>
                    <a:pt x="0" y="483599"/>
                  </a:lnTo>
                  <a:lnTo>
                    <a:pt x="0" y="0"/>
                  </a:lnTo>
                  <a:close/>
                </a:path>
              </a:pathLst>
            </a:custGeom>
            <a:ln w="9524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58" name="object 58" descr="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2294168" y="3372086"/>
              <a:ext cx="381046" cy="493817"/>
            </a:xfrm>
            <a:prstGeom prst="rect">
              <a:avLst/>
            </a:prstGeom>
          </p:spPr>
        </p:pic>
      </p:grpSp>
      <p:grpSp>
        <p:nvGrpSpPr>
          <p:cNvPr id="59" name="object 59" descr=""/>
          <p:cNvGrpSpPr/>
          <p:nvPr/>
        </p:nvGrpSpPr>
        <p:grpSpPr>
          <a:xfrm>
            <a:off x="4163714" y="1154848"/>
            <a:ext cx="972819" cy="966469"/>
            <a:chOff x="4163714" y="1154848"/>
            <a:chExt cx="972819" cy="966469"/>
          </a:xfrm>
        </p:grpSpPr>
        <p:sp>
          <p:nvSpPr>
            <p:cNvPr id="60" name="object 60" descr=""/>
            <p:cNvSpPr/>
            <p:nvPr/>
          </p:nvSpPr>
          <p:spPr>
            <a:xfrm>
              <a:off x="4198675" y="1189777"/>
              <a:ext cx="896619" cy="895985"/>
            </a:xfrm>
            <a:custGeom>
              <a:avLst/>
              <a:gdLst/>
              <a:ahLst/>
              <a:cxnLst/>
              <a:rect l="l" t="t" r="r" b="b"/>
              <a:pathLst>
                <a:path w="896620" h="895985">
                  <a:moveTo>
                    <a:pt x="448199" y="895500"/>
                  </a:moveTo>
                  <a:lnTo>
                    <a:pt x="399363" y="892872"/>
                  </a:lnTo>
                  <a:lnTo>
                    <a:pt x="352050" y="885172"/>
                  </a:lnTo>
                  <a:lnTo>
                    <a:pt x="306534" y="872673"/>
                  </a:lnTo>
                  <a:lnTo>
                    <a:pt x="263087" y="855647"/>
                  </a:lnTo>
                  <a:lnTo>
                    <a:pt x="221984" y="834369"/>
                  </a:lnTo>
                  <a:lnTo>
                    <a:pt x="183498" y="809110"/>
                  </a:lnTo>
                  <a:lnTo>
                    <a:pt x="147903" y="780144"/>
                  </a:lnTo>
                  <a:lnTo>
                    <a:pt x="115471" y="747745"/>
                  </a:lnTo>
                  <a:lnTo>
                    <a:pt x="86476" y="712185"/>
                  </a:lnTo>
                  <a:lnTo>
                    <a:pt x="61192" y="673738"/>
                  </a:lnTo>
                  <a:lnTo>
                    <a:pt x="39892" y="632676"/>
                  </a:lnTo>
                  <a:lnTo>
                    <a:pt x="22849" y="589273"/>
                  </a:lnTo>
                  <a:lnTo>
                    <a:pt x="10337" y="543802"/>
                  </a:lnTo>
                  <a:lnTo>
                    <a:pt x="2629" y="496537"/>
                  </a:lnTo>
                  <a:lnTo>
                    <a:pt x="0" y="447749"/>
                  </a:lnTo>
                  <a:lnTo>
                    <a:pt x="2629" y="398962"/>
                  </a:lnTo>
                  <a:lnTo>
                    <a:pt x="10337" y="351697"/>
                  </a:lnTo>
                  <a:lnTo>
                    <a:pt x="22849" y="306226"/>
                  </a:lnTo>
                  <a:lnTo>
                    <a:pt x="39892" y="262823"/>
                  </a:lnTo>
                  <a:lnTo>
                    <a:pt x="61192" y="221762"/>
                  </a:lnTo>
                  <a:lnTo>
                    <a:pt x="86476" y="183314"/>
                  </a:lnTo>
                  <a:lnTo>
                    <a:pt x="115471" y="147754"/>
                  </a:lnTo>
                  <a:lnTo>
                    <a:pt x="147903" y="115355"/>
                  </a:lnTo>
                  <a:lnTo>
                    <a:pt x="183498" y="86389"/>
                  </a:lnTo>
                  <a:lnTo>
                    <a:pt x="221984" y="61131"/>
                  </a:lnTo>
                  <a:lnTo>
                    <a:pt x="263087" y="39852"/>
                  </a:lnTo>
                  <a:lnTo>
                    <a:pt x="306534" y="22826"/>
                  </a:lnTo>
                  <a:lnTo>
                    <a:pt x="352050" y="10327"/>
                  </a:lnTo>
                  <a:lnTo>
                    <a:pt x="399363" y="2627"/>
                  </a:lnTo>
                  <a:lnTo>
                    <a:pt x="448199" y="0"/>
                  </a:lnTo>
                  <a:lnTo>
                    <a:pt x="498773" y="2857"/>
                  </a:lnTo>
                  <a:lnTo>
                    <a:pt x="548311" y="11310"/>
                  </a:lnTo>
                  <a:lnTo>
                    <a:pt x="596376" y="25176"/>
                  </a:lnTo>
                  <a:lnTo>
                    <a:pt x="642528" y="44274"/>
                  </a:lnTo>
                  <a:lnTo>
                    <a:pt x="686330" y="68422"/>
                  </a:lnTo>
                  <a:lnTo>
                    <a:pt x="727341" y="97439"/>
                  </a:lnTo>
                  <a:lnTo>
                    <a:pt x="765125" y="131142"/>
                  </a:lnTo>
                  <a:lnTo>
                    <a:pt x="798863" y="168888"/>
                  </a:lnTo>
                  <a:lnTo>
                    <a:pt x="827908" y="209859"/>
                  </a:lnTo>
                  <a:lnTo>
                    <a:pt x="852081" y="253616"/>
                  </a:lnTo>
                  <a:lnTo>
                    <a:pt x="871198" y="299722"/>
                  </a:lnTo>
                  <a:lnTo>
                    <a:pt x="885078" y="347739"/>
                  </a:lnTo>
                  <a:lnTo>
                    <a:pt x="893539" y="397227"/>
                  </a:lnTo>
                  <a:lnTo>
                    <a:pt x="896399" y="447749"/>
                  </a:lnTo>
                  <a:lnTo>
                    <a:pt x="893770" y="496537"/>
                  </a:lnTo>
                  <a:lnTo>
                    <a:pt x="886062" y="543802"/>
                  </a:lnTo>
                  <a:lnTo>
                    <a:pt x="873550" y="589273"/>
                  </a:lnTo>
                  <a:lnTo>
                    <a:pt x="856507" y="632676"/>
                  </a:lnTo>
                  <a:lnTo>
                    <a:pt x="835207" y="673738"/>
                  </a:lnTo>
                  <a:lnTo>
                    <a:pt x="809923" y="712185"/>
                  </a:lnTo>
                  <a:lnTo>
                    <a:pt x="780928" y="747745"/>
                  </a:lnTo>
                  <a:lnTo>
                    <a:pt x="748496" y="780144"/>
                  </a:lnTo>
                  <a:lnTo>
                    <a:pt x="712901" y="809110"/>
                  </a:lnTo>
                  <a:lnTo>
                    <a:pt x="674415" y="834369"/>
                  </a:lnTo>
                  <a:lnTo>
                    <a:pt x="633312" y="855647"/>
                  </a:lnTo>
                  <a:lnTo>
                    <a:pt x="589865" y="872673"/>
                  </a:lnTo>
                  <a:lnTo>
                    <a:pt x="544349" y="885172"/>
                  </a:lnTo>
                  <a:lnTo>
                    <a:pt x="497036" y="892872"/>
                  </a:lnTo>
                  <a:lnTo>
                    <a:pt x="448199" y="89550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61" name="object 61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4373866" y="1429058"/>
              <a:ext cx="545945" cy="493814"/>
            </a:xfrm>
            <a:prstGeom prst="rect">
              <a:avLst/>
            </a:prstGeom>
          </p:spPr>
        </p:pic>
        <p:sp>
          <p:nvSpPr>
            <p:cNvPr id="62" name="object 62" descr=""/>
            <p:cNvSpPr/>
            <p:nvPr/>
          </p:nvSpPr>
          <p:spPr>
            <a:xfrm>
              <a:off x="4204886" y="1189773"/>
              <a:ext cx="896619" cy="895985"/>
            </a:xfrm>
            <a:custGeom>
              <a:avLst/>
              <a:gdLst/>
              <a:ahLst/>
              <a:cxnLst/>
              <a:rect l="l" t="t" r="r" b="b"/>
              <a:pathLst>
                <a:path w="896620" h="895985">
                  <a:moveTo>
                    <a:pt x="0" y="447749"/>
                  </a:moveTo>
                  <a:lnTo>
                    <a:pt x="2629" y="398962"/>
                  </a:lnTo>
                  <a:lnTo>
                    <a:pt x="10337" y="351697"/>
                  </a:lnTo>
                  <a:lnTo>
                    <a:pt x="22849" y="306226"/>
                  </a:lnTo>
                  <a:lnTo>
                    <a:pt x="39892" y="262823"/>
                  </a:lnTo>
                  <a:lnTo>
                    <a:pt x="61192" y="221762"/>
                  </a:lnTo>
                  <a:lnTo>
                    <a:pt x="86476" y="183314"/>
                  </a:lnTo>
                  <a:lnTo>
                    <a:pt x="115471" y="147754"/>
                  </a:lnTo>
                  <a:lnTo>
                    <a:pt x="147903" y="115355"/>
                  </a:lnTo>
                  <a:lnTo>
                    <a:pt x="183499" y="86389"/>
                  </a:lnTo>
                  <a:lnTo>
                    <a:pt x="221984" y="61131"/>
                  </a:lnTo>
                  <a:lnTo>
                    <a:pt x="263087" y="39852"/>
                  </a:lnTo>
                  <a:lnTo>
                    <a:pt x="306534" y="22826"/>
                  </a:lnTo>
                  <a:lnTo>
                    <a:pt x="352050" y="10327"/>
                  </a:lnTo>
                  <a:lnTo>
                    <a:pt x="399363" y="2627"/>
                  </a:lnTo>
                  <a:lnTo>
                    <a:pt x="448199" y="0"/>
                  </a:lnTo>
                  <a:lnTo>
                    <a:pt x="498773" y="2857"/>
                  </a:lnTo>
                  <a:lnTo>
                    <a:pt x="548311" y="11310"/>
                  </a:lnTo>
                  <a:lnTo>
                    <a:pt x="596376" y="25176"/>
                  </a:lnTo>
                  <a:lnTo>
                    <a:pt x="642528" y="44274"/>
                  </a:lnTo>
                  <a:lnTo>
                    <a:pt x="686330" y="68422"/>
                  </a:lnTo>
                  <a:lnTo>
                    <a:pt x="727341" y="97439"/>
                  </a:lnTo>
                  <a:lnTo>
                    <a:pt x="765125" y="131142"/>
                  </a:lnTo>
                  <a:lnTo>
                    <a:pt x="798863" y="168888"/>
                  </a:lnTo>
                  <a:lnTo>
                    <a:pt x="827908" y="209859"/>
                  </a:lnTo>
                  <a:lnTo>
                    <a:pt x="852081" y="253616"/>
                  </a:lnTo>
                  <a:lnTo>
                    <a:pt x="871198" y="299722"/>
                  </a:lnTo>
                  <a:lnTo>
                    <a:pt x="885078" y="347739"/>
                  </a:lnTo>
                  <a:lnTo>
                    <a:pt x="893539" y="397227"/>
                  </a:lnTo>
                  <a:lnTo>
                    <a:pt x="896399" y="447749"/>
                  </a:lnTo>
                  <a:lnTo>
                    <a:pt x="893770" y="496537"/>
                  </a:lnTo>
                  <a:lnTo>
                    <a:pt x="886062" y="543802"/>
                  </a:lnTo>
                  <a:lnTo>
                    <a:pt x="873550" y="589273"/>
                  </a:lnTo>
                  <a:lnTo>
                    <a:pt x="856507" y="632676"/>
                  </a:lnTo>
                  <a:lnTo>
                    <a:pt x="835207" y="673737"/>
                  </a:lnTo>
                  <a:lnTo>
                    <a:pt x="809923" y="712185"/>
                  </a:lnTo>
                  <a:lnTo>
                    <a:pt x="780928" y="747745"/>
                  </a:lnTo>
                  <a:lnTo>
                    <a:pt x="748496" y="780144"/>
                  </a:lnTo>
                  <a:lnTo>
                    <a:pt x="712901" y="809110"/>
                  </a:lnTo>
                  <a:lnTo>
                    <a:pt x="674415" y="834369"/>
                  </a:lnTo>
                  <a:lnTo>
                    <a:pt x="633312" y="855647"/>
                  </a:lnTo>
                  <a:lnTo>
                    <a:pt x="589865" y="872673"/>
                  </a:lnTo>
                  <a:lnTo>
                    <a:pt x="544349" y="885172"/>
                  </a:lnTo>
                  <a:lnTo>
                    <a:pt x="497036" y="892872"/>
                  </a:lnTo>
                  <a:lnTo>
                    <a:pt x="448199" y="895500"/>
                  </a:lnTo>
                  <a:lnTo>
                    <a:pt x="399363" y="892872"/>
                  </a:lnTo>
                  <a:lnTo>
                    <a:pt x="352050" y="885172"/>
                  </a:lnTo>
                  <a:lnTo>
                    <a:pt x="306534" y="872673"/>
                  </a:lnTo>
                  <a:lnTo>
                    <a:pt x="263087" y="855647"/>
                  </a:lnTo>
                  <a:lnTo>
                    <a:pt x="221984" y="834369"/>
                  </a:lnTo>
                  <a:lnTo>
                    <a:pt x="183499" y="809110"/>
                  </a:lnTo>
                  <a:lnTo>
                    <a:pt x="147903" y="780144"/>
                  </a:lnTo>
                  <a:lnTo>
                    <a:pt x="115471" y="747745"/>
                  </a:lnTo>
                  <a:lnTo>
                    <a:pt x="86476" y="712185"/>
                  </a:lnTo>
                  <a:lnTo>
                    <a:pt x="61192" y="673737"/>
                  </a:lnTo>
                  <a:lnTo>
                    <a:pt x="39892" y="632676"/>
                  </a:lnTo>
                  <a:lnTo>
                    <a:pt x="22849" y="589273"/>
                  </a:lnTo>
                  <a:lnTo>
                    <a:pt x="10337" y="543802"/>
                  </a:lnTo>
                  <a:lnTo>
                    <a:pt x="2629" y="496537"/>
                  </a:lnTo>
                  <a:lnTo>
                    <a:pt x="0" y="447749"/>
                  </a:lnTo>
                  <a:close/>
                </a:path>
              </a:pathLst>
            </a:custGeom>
            <a:ln w="69849">
              <a:solidFill>
                <a:srgbClr val="B2B2B2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63" name="object 63" descr=""/>
            <p:cNvSpPr/>
            <p:nvPr/>
          </p:nvSpPr>
          <p:spPr>
            <a:xfrm>
              <a:off x="4199164" y="1190246"/>
              <a:ext cx="895985" cy="452120"/>
            </a:xfrm>
            <a:custGeom>
              <a:avLst/>
              <a:gdLst/>
              <a:ahLst/>
              <a:cxnLst/>
              <a:rect l="l" t="t" r="r" b="b"/>
              <a:pathLst>
                <a:path w="895985" h="452119">
                  <a:moveTo>
                    <a:pt x="0" y="451845"/>
                  </a:moveTo>
                  <a:lnTo>
                    <a:pt x="2074" y="404132"/>
                  </a:lnTo>
                  <a:lnTo>
                    <a:pt x="9118" y="357442"/>
                  </a:lnTo>
                  <a:lnTo>
                    <a:pt x="20938" y="312115"/>
                  </a:lnTo>
                  <a:lnTo>
                    <a:pt x="37344" y="268489"/>
                  </a:lnTo>
                  <a:lnTo>
                    <a:pt x="58143" y="226903"/>
                  </a:lnTo>
                  <a:lnTo>
                    <a:pt x="83143" y="187695"/>
                  </a:lnTo>
                  <a:lnTo>
                    <a:pt x="112152" y="151204"/>
                  </a:lnTo>
                  <a:lnTo>
                    <a:pt x="144978" y="117768"/>
                  </a:lnTo>
                  <a:lnTo>
                    <a:pt x="181430" y="87726"/>
                  </a:lnTo>
                  <a:lnTo>
                    <a:pt x="221315" y="61416"/>
                  </a:lnTo>
                  <a:lnTo>
                    <a:pt x="263773" y="39494"/>
                  </a:lnTo>
                  <a:lnTo>
                    <a:pt x="307813" y="22390"/>
                  </a:lnTo>
                  <a:lnTo>
                    <a:pt x="353044" y="10104"/>
                  </a:lnTo>
                  <a:lnTo>
                    <a:pt x="399078" y="2640"/>
                  </a:lnTo>
                  <a:lnTo>
                    <a:pt x="445526" y="0"/>
                  </a:lnTo>
                  <a:lnTo>
                    <a:pt x="491997" y="2184"/>
                  </a:lnTo>
                  <a:lnTo>
                    <a:pt x="538102" y="9195"/>
                  </a:lnTo>
                  <a:lnTo>
                    <a:pt x="583452" y="21035"/>
                  </a:lnTo>
                  <a:lnTo>
                    <a:pt x="627658" y="37706"/>
                  </a:lnTo>
                  <a:lnTo>
                    <a:pt x="670330" y="59209"/>
                  </a:lnTo>
                  <a:lnTo>
                    <a:pt x="710472" y="85125"/>
                  </a:lnTo>
                  <a:lnTo>
                    <a:pt x="747218" y="114808"/>
                  </a:lnTo>
                  <a:lnTo>
                    <a:pt x="780372" y="147919"/>
                  </a:lnTo>
                  <a:lnTo>
                    <a:pt x="809739" y="184124"/>
                  </a:lnTo>
                  <a:lnTo>
                    <a:pt x="835123" y="223084"/>
                  </a:lnTo>
                  <a:lnTo>
                    <a:pt x="856330" y="264464"/>
                  </a:lnTo>
                  <a:lnTo>
                    <a:pt x="873164" y="307927"/>
                  </a:lnTo>
                  <a:lnTo>
                    <a:pt x="885431" y="353135"/>
                  </a:lnTo>
                  <a:lnTo>
                    <a:pt x="892933" y="399753"/>
                  </a:lnTo>
                  <a:lnTo>
                    <a:pt x="895478" y="447444"/>
                  </a:lnTo>
                </a:path>
              </a:pathLst>
            </a:custGeom>
            <a:ln w="69849">
              <a:solidFill>
                <a:srgbClr val="00B0F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64" name="object 64" descr=""/>
            <p:cNvSpPr/>
            <p:nvPr/>
          </p:nvSpPr>
          <p:spPr>
            <a:xfrm>
              <a:off x="4198639" y="1190076"/>
              <a:ext cx="896619" cy="895985"/>
            </a:xfrm>
            <a:custGeom>
              <a:avLst/>
              <a:gdLst/>
              <a:ahLst/>
              <a:cxnLst/>
              <a:rect l="l" t="t" r="r" b="b"/>
              <a:pathLst>
                <a:path w="896620" h="895985">
                  <a:moveTo>
                    <a:pt x="0" y="447899"/>
                  </a:moveTo>
                  <a:lnTo>
                    <a:pt x="2629" y="399096"/>
                  </a:lnTo>
                  <a:lnTo>
                    <a:pt x="10337" y="351814"/>
                  </a:lnTo>
                  <a:lnTo>
                    <a:pt x="22849" y="306328"/>
                  </a:lnTo>
                  <a:lnTo>
                    <a:pt x="39892" y="262911"/>
                  </a:lnTo>
                  <a:lnTo>
                    <a:pt x="61192" y="221836"/>
                  </a:lnTo>
                  <a:lnTo>
                    <a:pt x="86476" y="183376"/>
                  </a:lnTo>
                  <a:lnTo>
                    <a:pt x="115471" y="147804"/>
                  </a:lnTo>
                  <a:lnTo>
                    <a:pt x="147903" y="115394"/>
                  </a:lnTo>
                  <a:lnTo>
                    <a:pt x="183498" y="86418"/>
                  </a:lnTo>
                  <a:lnTo>
                    <a:pt x="221984" y="61151"/>
                  </a:lnTo>
                  <a:lnTo>
                    <a:pt x="263087" y="39865"/>
                  </a:lnTo>
                  <a:lnTo>
                    <a:pt x="306534" y="22834"/>
                  </a:lnTo>
                  <a:lnTo>
                    <a:pt x="352050" y="10330"/>
                  </a:lnTo>
                  <a:lnTo>
                    <a:pt x="399363" y="2628"/>
                  </a:lnTo>
                  <a:lnTo>
                    <a:pt x="448199" y="0"/>
                  </a:lnTo>
                  <a:lnTo>
                    <a:pt x="498773" y="2858"/>
                  </a:lnTo>
                  <a:lnTo>
                    <a:pt x="548311" y="11314"/>
                  </a:lnTo>
                  <a:lnTo>
                    <a:pt x="596376" y="25185"/>
                  </a:lnTo>
                  <a:lnTo>
                    <a:pt x="642528" y="44289"/>
                  </a:lnTo>
                  <a:lnTo>
                    <a:pt x="686330" y="68445"/>
                  </a:lnTo>
                  <a:lnTo>
                    <a:pt x="727341" y="97471"/>
                  </a:lnTo>
                  <a:lnTo>
                    <a:pt x="765125" y="131186"/>
                  </a:lnTo>
                  <a:lnTo>
                    <a:pt x="798863" y="168945"/>
                  </a:lnTo>
                  <a:lnTo>
                    <a:pt x="827908" y="209929"/>
                  </a:lnTo>
                  <a:lnTo>
                    <a:pt x="852081" y="253701"/>
                  </a:lnTo>
                  <a:lnTo>
                    <a:pt x="871198" y="299823"/>
                  </a:lnTo>
                  <a:lnTo>
                    <a:pt x="885078" y="347855"/>
                  </a:lnTo>
                  <a:lnTo>
                    <a:pt x="893539" y="397360"/>
                  </a:lnTo>
                  <a:lnTo>
                    <a:pt x="896399" y="447899"/>
                  </a:lnTo>
                  <a:lnTo>
                    <a:pt x="893770" y="496703"/>
                  </a:lnTo>
                  <a:lnTo>
                    <a:pt x="886062" y="543985"/>
                  </a:lnTo>
                  <a:lnTo>
                    <a:pt x="873550" y="589471"/>
                  </a:lnTo>
                  <a:lnTo>
                    <a:pt x="856507" y="632888"/>
                  </a:lnTo>
                  <a:lnTo>
                    <a:pt x="835207" y="673963"/>
                  </a:lnTo>
                  <a:lnTo>
                    <a:pt x="809923" y="712423"/>
                  </a:lnTo>
                  <a:lnTo>
                    <a:pt x="780928" y="747995"/>
                  </a:lnTo>
                  <a:lnTo>
                    <a:pt x="748496" y="780405"/>
                  </a:lnTo>
                  <a:lnTo>
                    <a:pt x="712901" y="809381"/>
                  </a:lnTo>
                  <a:lnTo>
                    <a:pt x="674415" y="834648"/>
                  </a:lnTo>
                  <a:lnTo>
                    <a:pt x="633312" y="855934"/>
                  </a:lnTo>
                  <a:lnTo>
                    <a:pt x="589865" y="872965"/>
                  </a:lnTo>
                  <a:lnTo>
                    <a:pt x="544349" y="885469"/>
                  </a:lnTo>
                  <a:lnTo>
                    <a:pt x="497036" y="893171"/>
                  </a:lnTo>
                  <a:lnTo>
                    <a:pt x="448199" y="895799"/>
                  </a:lnTo>
                  <a:lnTo>
                    <a:pt x="399363" y="893171"/>
                  </a:lnTo>
                  <a:lnTo>
                    <a:pt x="352050" y="885469"/>
                  </a:lnTo>
                  <a:lnTo>
                    <a:pt x="306534" y="872965"/>
                  </a:lnTo>
                  <a:lnTo>
                    <a:pt x="263087" y="855934"/>
                  </a:lnTo>
                  <a:lnTo>
                    <a:pt x="221984" y="834648"/>
                  </a:lnTo>
                  <a:lnTo>
                    <a:pt x="183498" y="809381"/>
                  </a:lnTo>
                  <a:lnTo>
                    <a:pt x="147903" y="780405"/>
                  </a:lnTo>
                  <a:lnTo>
                    <a:pt x="115471" y="747995"/>
                  </a:lnTo>
                  <a:lnTo>
                    <a:pt x="86476" y="712423"/>
                  </a:lnTo>
                  <a:lnTo>
                    <a:pt x="61192" y="673963"/>
                  </a:lnTo>
                  <a:lnTo>
                    <a:pt x="39892" y="632888"/>
                  </a:lnTo>
                  <a:lnTo>
                    <a:pt x="22849" y="589471"/>
                  </a:lnTo>
                  <a:lnTo>
                    <a:pt x="10337" y="543985"/>
                  </a:lnTo>
                  <a:lnTo>
                    <a:pt x="2629" y="496703"/>
                  </a:lnTo>
                  <a:lnTo>
                    <a:pt x="0" y="447899"/>
                  </a:lnTo>
                  <a:close/>
                </a:path>
              </a:pathLst>
            </a:custGeom>
            <a:ln w="69849">
              <a:solidFill>
                <a:srgbClr val="B2B2B2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65" name="object 65" descr=""/>
            <p:cNvSpPr/>
            <p:nvPr/>
          </p:nvSpPr>
          <p:spPr>
            <a:xfrm>
              <a:off x="4415050" y="1457901"/>
              <a:ext cx="452120" cy="421005"/>
            </a:xfrm>
            <a:custGeom>
              <a:avLst/>
              <a:gdLst/>
              <a:ahLst/>
              <a:cxnLst/>
              <a:rect l="l" t="t" r="r" b="b"/>
              <a:pathLst>
                <a:path w="452120" h="421005">
                  <a:moveTo>
                    <a:pt x="451799" y="420600"/>
                  </a:moveTo>
                  <a:lnTo>
                    <a:pt x="0" y="420600"/>
                  </a:lnTo>
                  <a:lnTo>
                    <a:pt x="0" y="0"/>
                  </a:lnTo>
                  <a:lnTo>
                    <a:pt x="451799" y="0"/>
                  </a:lnTo>
                  <a:lnTo>
                    <a:pt x="451799" y="42060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6" name="object 66" descr=""/>
            <p:cNvSpPr/>
            <p:nvPr/>
          </p:nvSpPr>
          <p:spPr>
            <a:xfrm>
              <a:off x="4415050" y="1457901"/>
              <a:ext cx="452120" cy="421005"/>
            </a:xfrm>
            <a:custGeom>
              <a:avLst/>
              <a:gdLst/>
              <a:ahLst/>
              <a:cxnLst/>
              <a:rect l="l" t="t" r="r" b="b"/>
              <a:pathLst>
                <a:path w="452120" h="421005">
                  <a:moveTo>
                    <a:pt x="0" y="0"/>
                  </a:moveTo>
                  <a:lnTo>
                    <a:pt x="451799" y="0"/>
                  </a:lnTo>
                  <a:lnTo>
                    <a:pt x="451799" y="420600"/>
                  </a:lnTo>
                  <a:lnTo>
                    <a:pt x="0" y="420600"/>
                  </a:lnTo>
                  <a:lnTo>
                    <a:pt x="0" y="0"/>
                  </a:lnTo>
                  <a:close/>
                </a:path>
              </a:pathLst>
            </a:custGeom>
            <a:ln w="9524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67" name="object 67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4484784" y="1372616"/>
              <a:ext cx="312214" cy="530767"/>
            </a:xfrm>
            <a:prstGeom prst="rect">
              <a:avLst/>
            </a:prstGeom>
          </p:spPr>
        </p:pic>
      </p:grpSp>
      <p:sp>
        <p:nvSpPr>
          <p:cNvPr id="68" name="object 68" descr=""/>
          <p:cNvSpPr txBox="1"/>
          <p:nvPr/>
        </p:nvSpPr>
        <p:spPr>
          <a:xfrm>
            <a:off x="4170600" y="2217631"/>
            <a:ext cx="664210" cy="13208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700" spc="65" b="1">
                <a:latin typeface="Calibri"/>
                <a:cs typeface="Calibri"/>
              </a:rPr>
              <a:t>Mobile</a:t>
            </a:r>
            <a:r>
              <a:rPr dirty="0" sz="700" spc="35" b="1">
                <a:latin typeface="Calibri"/>
                <a:cs typeface="Calibri"/>
              </a:rPr>
              <a:t> </a:t>
            </a:r>
            <a:r>
              <a:rPr dirty="0" sz="700" spc="85" b="1">
                <a:latin typeface="Calibri"/>
                <a:cs typeface="Calibri"/>
              </a:rPr>
              <a:t>phone</a:t>
            </a:r>
            <a:endParaRPr sz="700">
              <a:latin typeface="Calibri"/>
              <a:cs typeface="Calibri"/>
            </a:endParaRPr>
          </a:p>
        </p:txBody>
      </p:sp>
      <p:sp>
        <p:nvSpPr>
          <p:cNvPr id="69" name="object 69" descr=""/>
          <p:cNvSpPr txBox="1"/>
          <p:nvPr/>
        </p:nvSpPr>
        <p:spPr>
          <a:xfrm>
            <a:off x="4170600" y="2448644"/>
            <a:ext cx="811530" cy="3454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100" spc="165" b="1">
                <a:solidFill>
                  <a:srgbClr val="14AA96"/>
                </a:solidFill>
                <a:latin typeface="Calibri"/>
                <a:cs typeface="Calibri"/>
              </a:rPr>
              <a:t>99.6%</a:t>
            </a:r>
            <a:endParaRPr sz="2100">
              <a:latin typeface="Calibri"/>
              <a:cs typeface="Calibri"/>
            </a:endParaRPr>
          </a:p>
        </p:txBody>
      </p:sp>
      <p:grpSp>
        <p:nvGrpSpPr>
          <p:cNvPr id="70" name="object 70" descr=""/>
          <p:cNvGrpSpPr/>
          <p:nvPr/>
        </p:nvGrpSpPr>
        <p:grpSpPr>
          <a:xfrm>
            <a:off x="5524520" y="1100949"/>
            <a:ext cx="965200" cy="964565"/>
            <a:chOff x="5524520" y="1100949"/>
            <a:chExt cx="965200" cy="964565"/>
          </a:xfrm>
        </p:grpSpPr>
        <p:sp>
          <p:nvSpPr>
            <p:cNvPr id="71" name="object 71" descr=""/>
            <p:cNvSpPr/>
            <p:nvPr/>
          </p:nvSpPr>
          <p:spPr>
            <a:xfrm>
              <a:off x="5560687" y="1135794"/>
              <a:ext cx="895350" cy="894715"/>
            </a:xfrm>
            <a:custGeom>
              <a:avLst/>
              <a:gdLst/>
              <a:ahLst/>
              <a:cxnLst/>
              <a:rect l="l" t="t" r="r" b="b"/>
              <a:pathLst>
                <a:path w="895350" h="894714">
                  <a:moveTo>
                    <a:pt x="447599" y="894300"/>
                  </a:moveTo>
                  <a:lnTo>
                    <a:pt x="398829" y="891676"/>
                  </a:lnTo>
                  <a:lnTo>
                    <a:pt x="351579" y="883986"/>
                  </a:lnTo>
                  <a:lnTo>
                    <a:pt x="306123" y="871504"/>
                  </a:lnTo>
                  <a:lnTo>
                    <a:pt x="262735" y="854501"/>
                  </a:lnTo>
                  <a:lnTo>
                    <a:pt x="221687" y="833251"/>
                  </a:lnTo>
                  <a:lnTo>
                    <a:pt x="183253" y="808026"/>
                  </a:lnTo>
                  <a:lnTo>
                    <a:pt x="147705" y="779099"/>
                  </a:lnTo>
                  <a:lnTo>
                    <a:pt x="115316" y="746743"/>
                  </a:lnTo>
                  <a:lnTo>
                    <a:pt x="86360" y="711231"/>
                  </a:lnTo>
                  <a:lnTo>
                    <a:pt x="61110" y="672835"/>
                  </a:lnTo>
                  <a:lnTo>
                    <a:pt x="39838" y="631828"/>
                  </a:lnTo>
                  <a:lnTo>
                    <a:pt x="22818" y="588483"/>
                  </a:lnTo>
                  <a:lnTo>
                    <a:pt x="10323" y="543074"/>
                  </a:lnTo>
                  <a:lnTo>
                    <a:pt x="2626" y="495871"/>
                  </a:lnTo>
                  <a:lnTo>
                    <a:pt x="0" y="447149"/>
                  </a:lnTo>
                  <a:lnTo>
                    <a:pt x="2626" y="398428"/>
                  </a:lnTo>
                  <a:lnTo>
                    <a:pt x="10323" y="351225"/>
                  </a:lnTo>
                  <a:lnTo>
                    <a:pt x="22818" y="305816"/>
                  </a:lnTo>
                  <a:lnTo>
                    <a:pt x="39838" y="262471"/>
                  </a:lnTo>
                  <a:lnTo>
                    <a:pt x="61110" y="221464"/>
                  </a:lnTo>
                  <a:lnTo>
                    <a:pt x="86360" y="183069"/>
                  </a:lnTo>
                  <a:lnTo>
                    <a:pt x="115316" y="147556"/>
                  </a:lnTo>
                  <a:lnTo>
                    <a:pt x="147705" y="115200"/>
                  </a:lnTo>
                  <a:lnTo>
                    <a:pt x="183253" y="86274"/>
                  </a:lnTo>
                  <a:lnTo>
                    <a:pt x="221687" y="61049"/>
                  </a:lnTo>
                  <a:lnTo>
                    <a:pt x="262735" y="39798"/>
                  </a:lnTo>
                  <a:lnTo>
                    <a:pt x="306123" y="22796"/>
                  </a:lnTo>
                  <a:lnTo>
                    <a:pt x="351579" y="10313"/>
                  </a:lnTo>
                  <a:lnTo>
                    <a:pt x="398829" y="2623"/>
                  </a:lnTo>
                  <a:lnTo>
                    <a:pt x="447599" y="0"/>
                  </a:lnTo>
                  <a:lnTo>
                    <a:pt x="498105" y="2854"/>
                  </a:lnTo>
                  <a:lnTo>
                    <a:pt x="547577" y="11295"/>
                  </a:lnTo>
                  <a:lnTo>
                    <a:pt x="595577" y="25142"/>
                  </a:lnTo>
                  <a:lnTo>
                    <a:pt x="641668" y="44215"/>
                  </a:lnTo>
                  <a:lnTo>
                    <a:pt x="685411" y="68330"/>
                  </a:lnTo>
                  <a:lnTo>
                    <a:pt x="726367" y="97308"/>
                  </a:lnTo>
                  <a:lnTo>
                    <a:pt x="764100" y="130967"/>
                  </a:lnTo>
                  <a:lnTo>
                    <a:pt x="797793" y="168662"/>
                  </a:lnTo>
                  <a:lnTo>
                    <a:pt x="826800" y="209577"/>
                  </a:lnTo>
                  <a:lnTo>
                    <a:pt x="850940" y="253276"/>
                  </a:lnTo>
                  <a:lnTo>
                    <a:pt x="870031" y="299321"/>
                  </a:lnTo>
                  <a:lnTo>
                    <a:pt x="883893" y="347273"/>
                  </a:lnTo>
                  <a:lnTo>
                    <a:pt x="892343" y="396695"/>
                  </a:lnTo>
                  <a:lnTo>
                    <a:pt x="895199" y="447149"/>
                  </a:lnTo>
                  <a:lnTo>
                    <a:pt x="892573" y="495871"/>
                  </a:lnTo>
                  <a:lnTo>
                    <a:pt x="884876" y="543074"/>
                  </a:lnTo>
                  <a:lnTo>
                    <a:pt x="872381" y="588483"/>
                  </a:lnTo>
                  <a:lnTo>
                    <a:pt x="855361" y="631828"/>
                  </a:lnTo>
                  <a:lnTo>
                    <a:pt x="834089" y="672835"/>
                  </a:lnTo>
                  <a:lnTo>
                    <a:pt x="808839" y="711231"/>
                  </a:lnTo>
                  <a:lnTo>
                    <a:pt x="779883" y="746743"/>
                  </a:lnTo>
                  <a:lnTo>
                    <a:pt x="747494" y="779099"/>
                  </a:lnTo>
                  <a:lnTo>
                    <a:pt x="711946" y="808026"/>
                  </a:lnTo>
                  <a:lnTo>
                    <a:pt x="673512" y="833251"/>
                  </a:lnTo>
                  <a:lnTo>
                    <a:pt x="632464" y="854501"/>
                  </a:lnTo>
                  <a:lnTo>
                    <a:pt x="589076" y="871504"/>
                  </a:lnTo>
                  <a:lnTo>
                    <a:pt x="543620" y="883986"/>
                  </a:lnTo>
                  <a:lnTo>
                    <a:pt x="496370" y="891676"/>
                  </a:lnTo>
                  <a:lnTo>
                    <a:pt x="447599" y="89430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2" name="object 72" descr=""/>
            <p:cNvSpPr/>
            <p:nvPr/>
          </p:nvSpPr>
          <p:spPr>
            <a:xfrm>
              <a:off x="5559445" y="1135874"/>
              <a:ext cx="895350" cy="894715"/>
            </a:xfrm>
            <a:custGeom>
              <a:avLst/>
              <a:gdLst/>
              <a:ahLst/>
              <a:cxnLst/>
              <a:rect l="l" t="t" r="r" b="b"/>
              <a:pathLst>
                <a:path w="895350" h="894714">
                  <a:moveTo>
                    <a:pt x="0" y="447149"/>
                  </a:moveTo>
                  <a:lnTo>
                    <a:pt x="2626" y="398428"/>
                  </a:lnTo>
                  <a:lnTo>
                    <a:pt x="10323" y="351225"/>
                  </a:lnTo>
                  <a:lnTo>
                    <a:pt x="22818" y="305816"/>
                  </a:lnTo>
                  <a:lnTo>
                    <a:pt x="39838" y="262471"/>
                  </a:lnTo>
                  <a:lnTo>
                    <a:pt x="61110" y="221464"/>
                  </a:lnTo>
                  <a:lnTo>
                    <a:pt x="86360" y="183069"/>
                  </a:lnTo>
                  <a:lnTo>
                    <a:pt x="115316" y="147556"/>
                  </a:lnTo>
                  <a:lnTo>
                    <a:pt x="147705" y="115200"/>
                  </a:lnTo>
                  <a:lnTo>
                    <a:pt x="183253" y="86274"/>
                  </a:lnTo>
                  <a:lnTo>
                    <a:pt x="221687" y="61049"/>
                  </a:lnTo>
                  <a:lnTo>
                    <a:pt x="262735" y="39798"/>
                  </a:lnTo>
                  <a:lnTo>
                    <a:pt x="306123" y="22796"/>
                  </a:lnTo>
                  <a:lnTo>
                    <a:pt x="351579" y="10313"/>
                  </a:lnTo>
                  <a:lnTo>
                    <a:pt x="398829" y="2623"/>
                  </a:lnTo>
                  <a:lnTo>
                    <a:pt x="447599" y="0"/>
                  </a:lnTo>
                  <a:lnTo>
                    <a:pt x="498105" y="2854"/>
                  </a:lnTo>
                  <a:lnTo>
                    <a:pt x="547577" y="11295"/>
                  </a:lnTo>
                  <a:lnTo>
                    <a:pt x="595577" y="25142"/>
                  </a:lnTo>
                  <a:lnTo>
                    <a:pt x="641668" y="44215"/>
                  </a:lnTo>
                  <a:lnTo>
                    <a:pt x="685411" y="68330"/>
                  </a:lnTo>
                  <a:lnTo>
                    <a:pt x="726367" y="97308"/>
                  </a:lnTo>
                  <a:lnTo>
                    <a:pt x="764100" y="130967"/>
                  </a:lnTo>
                  <a:lnTo>
                    <a:pt x="797793" y="168662"/>
                  </a:lnTo>
                  <a:lnTo>
                    <a:pt x="826800" y="209577"/>
                  </a:lnTo>
                  <a:lnTo>
                    <a:pt x="850940" y="253276"/>
                  </a:lnTo>
                  <a:lnTo>
                    <a:pt x="870031" y="299321"/>
                  </a:lnTo>
                  <a:lnTo>
                    <a:pt x="883893" y="347273"/>
                  </a:lnTo>
                  <a:lnTo>
                    <a:pt x="892343" y="396695"/>
                  </a:lnTo>
                  <a:lnTo>
                    <a:pt x="895199" y="447149"/>
                  </a:lnTo>
                  <a:lnTo>
                    <a:pt x="892573" y="495871"/>
                  </a:lnTo>
                  <a:lnTo>
                    <a:pt x="884876" y="543074"/>
                  </a:lnTo>
                  <a:lnTo>
                    <a:pt x="872381" y="588483"/>
                  </a:lnTo>
                  <a:lnTo>
                    <a:pt x="855361" y="631828"/>
                  </a:lnTo>
                  <a:lnTo>
                    <a:pt x="834089" y="672835"/>
                  </a:lnTo>
                  <a:lnTo>
                    <a:pt x="808839" y="711230"/>
                  </a:lnTo>
                  <a:lnTo>
                    <a:pt x="779883" y="746743"/>
                  </a:lnTo>
                  <a:lnTo>
                    <a:pt x="747494" y="779099"/>
                  </a:lnTo>
                  <a:lnTo>
                    <a:pt x="711946" y="808025"/>
                  </a:lnTo>
                  <a:lnTo>
                    <a:pt x="673512" y="833250"/>
                  </a:lnTo>
                  <a:lnTo>
                    <a:pt x="632464" y="854501"/>
                  </a:lnTo>
                  <a:lnTo>
                    <a:pt x="589076" y="871503"/>
                  </a:lnTo>
                  <a:lnTo>
                    <a:pt x="543620" y="883986"/>
                  </a:lnTo>
                  <a:lnTo>
                    <a:pt x="496370" y="891676"/>
                  </a:lnTo>
                  <a:lnTo>
                    <a:pt x="447599" y="894299"/>
                  </a:lnTo>
                  <a:lnTo>
                    <a:pt x="398829" y="891676"/>
                  </a:lnTo>
                  <a:lnTo>
                    <a:pt x="351579" y="883986"/>
                  </a:lnTo>
                  <a:lnTo>
                    <a:pt x="306123" y="871503"/>
                  </a:lnTo>
                  <a:lnTo>
                    <a:pt x="262735" y="854501"/>
                  </a:lnTo>
                  <a:lnTo>
                    <a:pt x="221687" y="833250"/>
                  </a:lnTo>
                  <a:lnTo>
                    <a:pt x="183253" y="808025"/>
                  </a:lnTo>
                  <a:lnTo>
                    <a:pt x="147705" y="779099"/>
                  </a:lnTo>
                  <a:lnTo>
                    <a:pt x="115316" y="746743"/>
                  </a:lnTo>
                  <a:lnTo>
                    <a:pt x="86360" y="711230"/>
                  </a:lnTo>
                  <a:lnTo>
                    <a:pt x="61110" y="672835"/>
                  </a:lnTo>
                  <a:lnTo>
                    <a:pt x="39838" y="631828"/>
                  </a:lnTo>
                  <a:lnTo>
                    <a:pt x="22818" y="588483"/>
                  </a:lnTo>
                  <a:lnTo>
                    <a:pt x="10323" y="543074"/>
                  </a:lnTo>
                  <a:lnTo>
                    <a:pt x="2626" y="495871"/>
                  </a:lnTo>
                  <a:lnTo>
                    <a:pt x="0" y="447149"/>
                  </a:lnTo>
                  <a:close/>
                </a:path>
              </a:pathLst>
            </a:custGeom>
            <a:ln w="69849">
              <a:solidFill>
                <a:srgbClr val="B2B2B2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73" name="object 73" descr=""/>
            <p:cNvSpPr/>
            <p:nvPr/>
          </p:nvSpPr>
          <p:spPr>
            <a:xfrm>
              <a:off x="5559934" y="1136346"/>
              <a:ext cx="894080" cy="451484"/>
            </a:xfrm>
            <a:custGeom>
              <a:avLst/>
              <a:gdLst/>
              <a:ahLst/>
              <a:cxnLst/>
              <a:rect l="l" t="t" r="r" b="b"/>
              <a:pathLst>
                <a:path w="894079" h="451484">
                  <a:moveTo>
                    <a:pt x="0" y="451088"/>
                  </a:moveTo>
                  <a:lnTo>
                    <a:pt x="2071" y="403455"/>
                  </a:lnTo>
                  <a:lnTo>
                    <a:pt x="9103" y="356843"/>
                  </a:lnTo>
                  <a:lnTo>
                    <a:pt x="20903" y="311592"/>
                  </a:lnTo>
                  <a:lnTo>
                    <a:pt x="37281" y="268039"/>
                  </a:lnTo>
                  <a:lnTo>
                    <a:pt x="58045" y="226523"/>
                  </a:lnTo>
                  <a:lnTo>
                    <a:pt x="83003" y="187380"/>
                  </a:lnTo>
                  <a:lnTo>
                    <a:pt x="111964" y="150950"/>
                  </a:lnTo>
                  <a:lnTo>
                    <a:pt x="144735" y="117570"/>
                  </a:lnTo>
                  <a:lnTo>
                    <a:pt x="181126" y="87579"/>
                  </a:lnTo>
                  <a:lnTo>
                    <a:pt x="220944" y="61314"/>
                  </a:lnTo>
                  <a:lnTo>
                    <a:pt x="263331" y="39428"/>
                  </a:lnTo>
                  <a:lnTo>
                    <a:pt x="307297" y="22352"/>
                  </a:lnTo>
                  <a:lnTo>
                    <a:pt x="352453" y="10088"/>
                  </a:lnTo>
                  <a:lnTo>
                    <a:pt x="398410" y="2636"/>
                  </a:lnTo>
                  <a:lnTo>
                    <a:pt x="444779" y="0"/>
                  </a:lnTo>
                  <a:lnTo>
                    <a:pt x="491172" y="2180"/>
                  </a:lnTo>
                  <a:lnTo>
                    <a:pt x="537200" y="9179"/>
                  </a:lnTo>
                  <a:lnTo>
                    <a:pt x="582475" y="21000"/>
                  </a:lnTo>
                  <a:lnTo>
                    <a:pt x="626607" y="37643"/>
                  </a:lnTo>
                  <a:lnTo>
                    <a:pt x="669207" y="59110"/>
                  </a:lnTo>
                  <a:lnTo>
                    <a:pt x="709282" y="84983"/>
                  </a:lnTo>
                  <a:lnTo>
                    <a:pt x="745966" y="114615"/>
                  </a:lnTo>
                  <a:lnTo>
                    <a:pt x="779064" y="147671"/>
                  </a:lnTo>
                  <a:lnTo>
                    <a:pt x="808382" y="183815"/>
                  </a:lnTo>
                  <a:lnTo>
                    <a:pt x="833724" y="222710"/>
                  </a:lnTo>
                  <a:lnTo>
                    <a:pt x="854895" y="264021"/>
                  </a:lnTo>
                  <a:lnTo>
                    <a:pt x="871701" y="307411"/>
                  </a:lnTo>
                  <a:lnTo>
                    <a:pt x="883947" y="352543"/>
                  </a:lnTo>
                  <a:lnTo>
                    <a:pt x="891437" y="399083"/>
                  </a:lnTo>
                  <a:lnTo>
                    <a:pt x="893977" y="446694"/>
                  </a:lnTo>
                </a:path>
              </a:pathLst>
            </a:custGeom>
            <a:ln w="69849">
              <a:solidFill>
                <a:srgbClr val="3C78D8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74" name="object 74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5769819" y="1343359"/>
              <a:ext cx="494370" cy="485130"/>
            </a:xfrm>
            <a:prstGeom prst="rect">
              <a:avLst/>
            </a:prstGeom>
          </p:spPr>
        </p:pic>
        <p:pic>
          <p:nvPicPr>
            <p:cNvPr id="75" name="object 75" descr="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5756476" y="1339320"/>
              <a:ext cx="499381" cy="493124"/>
            </a:xfrm>
            <a:prstGeom prst="rect">
              <a:avLst/>
            </a:prstGeom>
          </p:spPr>
        </p:pic>
      </p:grpSp>
      <p:sp>
        <p:nvSpPr>
          <p:cNvPr id="76" name="object 76" descr=""/>
          <p:cNvSpPr txBox="1"/>
          <p:nvPr/>
        </p:nvSpPr>
        <p:spPr>
          <a:xfrm>
            <a:off x="5586212" y="2206869"/>
            <a:ext cx="818515" cy="13208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700" spc="90" b="1">
                <a:latin typeface="Calibri"/>
                <a:cs typeface="Calibri"/>
              </a:rPr>
              <a:t>Laptop</a:t>
            </a:r>
            <a:r>
              <a:rPr dirty="0" sz="700" spc="20" b="1">
                <a:latin typeface="Calibri"/>
                <a:cs typeface="Calibri"/>
              </a:rPr>
              <a:t> </a:t>
            </a:r>
            <a:r>
              <a:rPr dirty="0" sz="700" b="1">
                <a:latin typeface="Calibri"/>
                <a:cs typeface="Calibri"/>
              </a:rPr>
              <a:t>/</a:t>
            </a:r>
            <a:r>
              <a:rPr dirty="0" sz="700" spc="25" b="1">
                <a:latin typeface="Calibri"/>
                <a:cs typeface="Calibri"/>
              </a:rPr>
              <a:t> </a:t>
            </a:r>
            <a:r>
              <a:rPr dirty="0" sz="700" spc="80" b="1">
                <a:latin typeface="Calibri"/>
                <a:cs typeface="Calibri"/>
              </a:rPr>
              <a:t>desktop</a:t>
            </a:r>
            <a:endParaRPr sz="700">
              <a:latin typeface="Calibri"/>
              <a:cs typeface="Calibri"/>
            </a:endParaRPr>
          </a:p>
        </p:txBody>
      </p:sp>
      <p:sp>
        <p:nvSpPr>
          <p:cNvPr id="77" name="object 77" descr=""/>
          <p:cNvSpPr txBox="1"/>
          <p:nvPr/>
        </p:nvSpPr>
        <p:spPr>
          <a:xfrm>
            <a:off x="5586212" y="2437882"/>
            <a:ext cx="960119" cy="3454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100" spc="155" b="1">
                <a:solidFill>
                  <a:srgbClr val="14AA96"/>
                </a:solidFill>
                <a:latin typeface="Calibri"/>
                <a:cs typeface="Calibri"/>
              </a:rPr>
              <a:t>30.96%</a:t>
            </a:r>
            <a:endParaRPr sz="2100">
              <a:latin typeface="Calibri"/>
              <a:cs typeface="Calibri"/>
            </a:endParaRPr>
          </a:p>
        </p:txBody>
      </p:sp>
      <p:grpSp>
        <p:nvGrpSpPr>
          <p:cNvPr id="78" name="object 78" descr=""/>
          <p:cNvGrpSpPr/>
          <p:nvPr/>
        </p:nvGrpSpPr>
        <p:grpSpPr>
          <a:xfrm>
            <a:off x="4103839" y="3180510"/>
            <a:ext cx="972819" cy="966469"/>
            <a:chOff x="4103839" y="3180510"/>
            <a:chExt cx="972819" cy="966469"/>
          </a:xfrm>
        </p:grpSpPr>
        <p:sp>
          <p:nvSpPr>
            <p:cNvPr id="79" name="object 79" descr=""/>
            <p:cNvSpPr/>
            <p:nvPr/>
          </p:nvSpPr>
          <p:spPr>
            <a:xfrm>
              <a:off x="4138800" y="3215440"/>
              <a:ext cx="896619" cy="895985"/>
            </a:xfrm>
            <a:custGeom>
              <a:avLst/>
              <a:gdLst/>
              <a:ahLst/>
              <a:cxnLst/>
              <a:rect l="l" t="t" r="r" b="b"/>
              <a:pathLst>
                <a:path w="896620" h="895985">
                  <a:moveTo>
                    <a:pt x="448199" y="895499"/>
                  </a:moveTo>
                  <a:lnTo>
                    <a:pt x="399363" y="892872"/>
                  </a:lnTo>
                  <a:lnTo>
                    <a:pt x="352050" y="885172"/>
                  </a:lnTo>
                  <a:lnTo>
                    <a:pt x="306534" y="872673"/>
                  </a:lnTo>
                  <a:lnTo>
                    <a:pt x="263087" y="855647"/>
                  </a:lnTo>
                  <a:lnTo>
                    <a:pt x="221984" y="834368"/>
                  </a:lnTo>
                  <a:lnTo>
                    <a:pt x="183498" y="809109"/>
                  </a:lnTo>
                  <a:lnTo>
                    <a:pt x="147903" y="780144"/>
                  </a:lnTo>
                  <a:lnTo>
                    <a:pt x="115471" y="747744"/>
                  </a:lnTo>
                  <a:lnTo>
                    <a:pt x="86476" y="712185"/>
                  </a:lnTo>
                  <a:lnTo>
                    <a:pt x="61192" y="673737"/>
                  </a:lnTo>
                  <a:lnTo>
                    <a:pt x="39892" y="632676"/>
                  </a:lnTo>
                  <a:lnTo>
                    <a:pt x="22849" y="589273"/>
                  </a:lnTo>
                  <a:lnTo>
                    <a:pt x="10337" y="543802"/>
                  </a:lnTo>
                  <a:lnTo>
                    <a:pt x="2629" y="496537"/>
                  </a:lnTo>
                  <a:lnTo>
                    <a:pt x="0" y="447749"/>
                  </a:lnTo>
                  <a:lnTo>
                    <a:pt x="2629" y="398962"/>
                  </a:lnTo>
                  <a:lnTo>
                    <a:pt x="10337" y="351696"/>
                  </a:lnTo>
                  <a:lnTo>
                    <a:pt x="22849" y="306226"/>
                  </a:lnTo>
                  <a:lnTo>
                    <a:pt x="39892" y="262823"/>
                  </a:lnTo>
                  <a:lnTo>
                    <a:pt x="61192" y="221761"/>
                  </a:lnTo>
                  <a:lnTo>
                    <a:pt x="86476" y="183314"/>
                  </a:lnTo>
                  <a:lnTo>
                    <a:pt x="115471" y="147754"/>
                  </a:lnTo>
                  <a:lnTo>
                    <a:pt x="147903" y="115355"/>
                  </a:lnTo>
                  <a:lnTo>
                    <a:pt x="183498" y="86389"/>
                  </a:lnTo>
                  <a:lnTo>
                    <a:pt x="221984" y="61130"/>
                  </a:lnTo>
                  <a:lnTo>
                    <a:pt x="263087" y="39852"/>
                  </a:lnTo>
                  <a:lnTo>
                    <a:pt x="306534" y="22826"/>
                  </a:lnTo>
                  <a:lnTo>
                    <a:pt x="352050" y="10327"/>
                  </a:lnTo>
                  <a:lnTo>
                    <a:pt x="399363" y="2627"/>
                  </a:lnTo>
                  <a:lnTo>
                    <a:pt x="448199" y="0"/>
                  </a:lnTo>
                  <a:lnTo>
                    <a:pt x="498773" y="2857"/>
                  </a:lnTo>
                  <a:lnTo>
                    <a:pt x="548311" y="11310"/>
                  </a:lnTo>
                  <a:lnTo>
                    <a:pt x="596376" y="25176"/>
                  </a:lnTo>
                  <a:lnTo>
                    <a:pt x="642528" y="44274"/>
                  </a:lnTo>
                  <a:lnTo>
                    <a:pt x="686330" y="68422"/>
                  </a:lnTo>
                  <a:lnTo>
                    <a:pt x="727341" y="97438"/>
                  </a:lnTo>
                  <a:lnTo>
                    <a:pt x="765125" y="131142"/>
                  </a:lnTo>
                  <a:lnTo>
                    <a:pt x="798863" y="168888"/>
                  </a:lnTo>
                  <a:lnTo>
                    <a:pt x="827908" y="209859"/>
                  </a:lnTo>
                  <a:lnTo>
                    <a:pt x="852081" y="253616"/>
                  </a:lnTo>
                  <a:lnTo>
                    <a:pt x="871198" y="299722"/>
                  </a:lnTo>
                  <a:lnTo>
                    <a:pt x="885078" y="347739"/>
                  </a:lnTo>
                  <a:lnTo>
                    <a:pt x="893539" y="397227"/>
                  </a:lnTo>
                  <a:lnTo>
                    <a:pt x="896399" y="447749"/>
                  </a:lnTo>
                  <a:lnTo>
                    <a:pt x="893770" y="496537"/>
                  </a:lnTo>
                  <a:lnTo>
                    <a:pt x="886062" y="543802"/>
                  </a:lnTo>
                  <a:lnTo>
                    <a:pt x="873550" y="589273"/>
                  </a:lnTo>
                  <a:lnTo>
                    <a:pt x="856507" y="632676"/>
                  </a:lnTo>
                  <a:lnTo>
                    <a:pt x="835207" y="673737"/>
                  </a:lnTo>
                  <a:lnTo>
                    <a:pt x="809923" y="712185"/>
                  </a:lnTo>
                  <a:lnTo>
                    <a:pt x="780928" y="747744"/>
                  </a:lnTo>
                  <a:lnTo>
                    <a:pt x="748496" y="780144"/>
                  </a:lnTo>
                  <a:lnTo>
                    <a:pt x="712901" y="809109"/>
                  </a:lnTo>
                  <a:lnTo>
                    <a:pt x="674415" y="834368"/>
                  </a:lnTo>
                  <a:lnTo>
                    <a:pt x="633312" y="855647"/>
                  </a:lnTo>
                  <a:lnTo>
                    <a:pt x="589865" y="872673"/>
                  </a:lnTo>
                  <a:lnTo>
                    <a:pt x="544349" y="885172"/>
                  </a:lnTo>
                  <a:lnTo>
                    <a:pt x="497036" y="892872"/>
                  </a:lnTo>
                  <a:lnTo>
                    <a:pt x="448199" y="895499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80" name="object 80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4313991" y="3454721"/>
              <a:ext cx="545945" cy="493814"/>
            </a:xfrm>
            <a:prstGeom prst="rect">
              <a:avLst/>
            </a:prstGeom>
          </p:spPr>
        </p:pic>
        <p:sp>
          <p:nvSpPr>
            <p:cNvPr id="81" name="object 81" descr=""/>
            <p:cNvSpPr/>
            <p:nvPr/>
          </p:nvSpPr>
          <p:spPr>
            <a:xfrm>
              <a:off x="4145011" y="3215435"/>
              <a:ext cx="896619" cy="895985"/>
            </a:xfrm>
            <a:custGeom>
              <a:avLst/>
              <a:gdLst/>
              <a:ahLst/>
              <a:cxnLst/>
              <a:rect l="l" t="t" r="r" b="b"/>
              <a:pathLst>
                <a:path w="896620" h="895985">
                  <a:moveTo>
                    <a:pt x="0" y="447749"/>
                  </a:moveTo>
                  <a:lnTo>
                    <a:pt x="2629" y="398962"/>
                  </a:lnTo>
                  <a:lnTo>
                    <a:pt x="10337" y="351697"/>
                  </a:lnTo>
                  <a:lnTo>
                    <a:pt x="22849" y="306226"/>
                  </a:lnTo>
                  <a:lnTo>
                    <a:pt x="39892" y="262823"/>
                  </a:lnTo>
                  <a:lnTo>
                    <a:pt x="61192" y="221761"/>
                  </a:lnTo>
                  <a:lnTo>
                    <a:pt x="86476" y="183314"/>
                  </a:lnTo>
                  <a:lnTo>
                    <a:pt x="115471" y="147754"/>
                  </a:lnTo>
                  <a:lnTo>
                    <a:pt x="147903" y="115355"/>
                  </a:lnTo>
                  <a:lnTo>
                    <a:pt x="183499" y="86389"/>
                  </a:lnTo>
                  <a:lnTo>
                    <a:pt x="221984" y="61130"/>
                  </a:lnTo>
                  <a:lnTo>
                    <a:pt x="263087" y="39852"/>
                  </a:lnTo>
                  <a:lnTo>
                    <a:pt x="306534" y="22826"/>
                  </a:lnTo>
                  <a:lnTo>
                    <a:pt x="352050" y="10327"/>
                  </a:lnTo>
                  <a:lnTo>
                    <a:pt x="399363" y="2627"/>
                  </a:lnTo>
                  <a:lnTo>
                    <a:pt x="448199" y="0"/>
                  </a:lnTo>
                  <a:lnTo>
                    <a:pt x="498773" y="2857"/>
                  </a:lnTo>
                  <a:lnTo>
                    <a:pt x="548311" y="11310"/>
                  </a:lnTo>
                  <a:lnTo>
                    <a:pt x="596376" y="25176"/>
                  </a:lnTo>
                  <a:lnTo>
                    <a:pt x="642528" y="44274"/>
                  </a:lnTo>
                  <a:lnTo>
                    <a:pt x="686330" y="68422"/>
                  </a:lnTo>
                  <a:lnTo>
                    <a:pt x="727341" y="97439"/>
                  </a:lnTo>
                  <a:lnTo>
                    <a:pt x="765125" y="131142"/>
                  </a:lnTo>
                  <a:lnTo>
                    <a:pt x="798863" y="168888"/>
                  </a:lnTo>
                  <a:lnTo>
                    <a:pt x="827908" y="209858"/>
                  </a:lnTo>
                  <a:lnTo>
                    <a:pt x="852081" y="253616"/>
                  </a:lnTo>
                  <a:lnTo>
                    <a:pt x="871198" y="299722"/>
                  </a:lnTo>
                  <a:lnTo>
                    <a:pt x="885078" y="347738"/>
                  </a:lnTo>
                  <a:lnTo>
                    <a:pt x="893539" y="397227"/>
                  </a:lnTo>
                  <a:lnTo>
                    <a:pt x="896399" y="447749"/>
                  </a:lnTo>
                  <a:lnTo>
                    <a:pt x="893770" y="496537"/>
                  </a:lnTo>
                  <a:lnTo>
                    <a:pt x="886062" y="543802"/>
                  </a:lnTo>
                  <a:lnTo>
                    <a:pt x="873550" y="589273"/>
                  </a:lnTo>
                  <a:lnTo>
                    <a:pt x="856507" y="632676"/>
                  </a:lnTo>
                  <a:lnTo>
                    <a:pt x="835207" y="673737"/>
                  </a:lnTo>
                  <a:lnTo>
                    <a:pt x="809923" y="712185"/>
                  </a:lnTo>
                  <a:lnTo>
                    <a:pt x="780928" y="747745"/>
                  </a:lnTo>
                  <a:lnTo>
                    <a:pt x="748496" y="780144"/>
                  </a:lnTo>
                  <a:lnTo>
                    <a:pt x="712901" y="809110"/>
                  </a:lnTo>
                  <a:lnTo>
                    <a:pt x="674415" y="834368"/>
                  </a:lnTo>
                  <a:lnTo>
                    <a:pt x="633312" y="855647"/>
                  </a:lnTo>
                  <a:lnTo>
                    <a:pt x="589865" y="872673"/>
                  </a:lnTo>
                  <a:lnTo>
                    <a:pt x="544349" y="885172"/>
                  </a:lnTo>
                  <a:lnTo>
                    <a:pt x="497036" y="892872"/>
                  </a:lnTo>
                  <a:lnTo>
                    <a:pt x="448199" y="895499"/>
                  </a:lnTo>
                  <a:lnTo>
                    <a:pt x="399363" y="892872"/>
                  </a:lnTo>
                  <a:lnTo>
                    <a:pt x="352050" y="885172"/>
                  </a:lnTo>
                  <a:lnTo>
                    <a:pt x="306534" y="872673"/>
                  </a:lnTo>
                  <a:lnTo>
                    <a:pt x="263087" y="855647"/>
                  </a:lnTo>
                  <a:lnTo>
                    <a:pt x="221984" y="834368"/>
                  </a:lnTo>
                  <a:lnTo>
                    <a:pt x="183499" y="809110"/>
                  </a:lnTo>
                  <a:lnTo>
                    <a:pt x="147903" y="780144"/>
                  </a:lnTo>
                  <a:lnTo>
                    <a:pt x="115471" y="747745"/>
                  </a:lnTo>
                  <a:lnTo>
                    <a:pt x="86476" y="712185"/>
                  </a:lnTo>
                  <a:lnTo>
                    <a:pt x="61192" y="673737"/>
                  </a:lnTo>
                  <a:lnTo>
                    <a:pt x="39892" y="632676"/>
                  </a:lnTo>
                  <a:lnTo>
                    <a:pt x="22849" y="589273"/>
                  </a:lnTo>
                  <a:lnTo>
                    <a:pt x="10337" y="543802"/>
                  </a:lnTo>
                  <a:lnTo>
                    <a:pt x="2629" y="496537"/>
                  </a:lnTo>
                  <a:lnTo>
                    <a:pt x="0" y="447749"/>
                  </a:lnTo>
                  <a:close/>
                </a:path>
              </a:pathLst>
            </a:custGeom>
            <a:ln w="69849">
              <a:solidFill>
                <a:srgbClr val="B2B2B2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82" name="object 82" descr=""/>
            <p:cNvSpPr/>
            <p:nvPr/>
          </p:nvSpPr>
          <p:spPr>
            <a:xfrm>
              <a:off x="4139289" y="3215908"/>
              <a:ext cx="895985" cy="452120"/>
            </a:xfrm>
            <a:custGeom>
              <a:avLst/>
              <a:gdLst/>
              <a:ahLst/>
              <a:cxnLst/>
              <a:rect l="l" t="t" r="r" b="b"/>
              <a:pathLst>
                <a:path w="895985" h="452120">
                  <a:moveTo>
                    <a:pt x="0" y="451845"/>
                  </a:moveTo>
                  <a:lnTo>
                    <a:pt x="2074" y="404132"/>
                  </a:lnTo>
                  <a:lnTo>
                    <a:pt x="9118" y="357442"/>
                  </a:lnTo>
                  <a:lnTo>
                    <a:pt x="20938" y="312115"/>
                  </a:lnTo>
                  <a:lnTo>
                    <a:pt x="37344" y="268489"/>
                  </a:lnTo>
                  <a:lnTo>
                    <a:pt x="58143" y="226903"/>
                  </a:lnTo>
                  <a:lnTo>
                    <a:pt x="83143" y="187695"/>
                  </a:lnTo>
                  <a:lnTo>
                    <a:pt x="112152" y="151204"/>
                  </a:lnTo>
                  <a:lnTo>
                    <a:pt x="144978" y="117768"/>
                  </a:lnTo>
                  <a:lnTo>
                    <a:pt x="181430" y="87726"/>
                  </a:lnTo>
                  <a:lnTo>
                    <a:pt x="221315" y="61416"/>
                  </a:lnTo>
                  <a:lnTo>
                    <a:pt x="263773" y="39494"/>
                  </a:lnTo>
                  <a:lnTo>
                    <a:pt x="307813" y="22390"/>
                  </a:lnTo>
                  <a:lnTo>
                    <a:pt x="353044" y="10104"/>
                  </a:lnTo>
                  <a:lnTo>
                    <a:pt x="399078" y="2640"/>
                  </a:lnTo>
                  <a:lnTo>
                    <a:pt x="445526" y="0"/>
                  </a:lnTo>
                  <a:lnTo>
                    <a:pt x="491997" y="2184"/>
                  </a:lnTo>
                  <a:lnTo>
                    <a:pt x="538102" y="9195"/>
                  </a:lnTo>
                  <a:lnTo>
                    <a:pt x="583452" y="21035"/>
                  </a:lnTo>
                  <a:lnTo>
                    <a:pt x="627658" y="37706"/>
                  </a:lnTo>
                  <a:lnTo>
                    <a:pt x="670330" y="59210"/>
                  </a:lnTo>
                  <a:lnTo>
                    <a:pt x="710472" y="85126"/>
                  </a:lnTo>
                  <a:lnTo>
                    <a:pt x="747218" y="114808"/>
                  </a:lnTo>
                  <a:lnTo>
                    <a:pt x="780372" y="147919"/>
                  </a:lnTo>
                  <a:lnTo>
                    <a:pt x="809739" y="184124"/>
                  </a:lnTo>
                  <a:lnTo>
                    <a:pt x="835123" y="223084"/>
                  </a:lnTo>
                  <a:lnTo>
                    <a:pt x="856330" y="264464"/>
                  </a:lnTo>
                  <a:lnTo>
                    <a:pt x="873164" y="307927"/>
                  </a:lnTo>
                  <a:lnTo>
                    <a:pt x="885431" y="353135"/>
                  </a:lnTo>
                  <a:lnTo>
                    <a:pt x="892933" y="399753"/>
                  </a:lnTo>
                  <a:lnTo>
                    <a:pt x="895478" y="447444"/>
                  </a:lnTo>
                </a:path>
              </a:pathLst>
            </a:custGeom>
            <a:ln w="69849">
              <a:solidFill>
                <a:srgbClr val="00B0F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83" name="object 83" descr=""/>
            <p:cNvSpPr/>
            <p:nvPr/>
          </p:nvSpPr>
          <p:spPr>
            <a:xfrm>
              <a:off x="4138764" y="3215738"/>
              <a:ext cx="896619" cy="895985"/>
            </a:xfrm>
            <a:custGeom>
              <a:avLst/>
              <a:gdLst/>
              <a:ahLst/>
              <a:cxnLst/>
              <a:rect l="l" t="t" r="r" b="b"/>
              <a:pathLst>
                <a:path w="896620" h="895985">
                  <a:moveTo>
                    <a:pt x="0" y="447900"/>
                  </a:moveTo>
                  <a:lnTo>
                    <a:pt x="2629" y="399096"/>
                  </a:lnTo>
                  <a:lnTo>
                    <a:pt x="10337" y="351815"/>
                  </a:lnTo>
                  <a:lnTo>
                    <a:pt x="22849" y="306329"/>
                  </a:lnTo>
                  <a:lnTo>
                    <a:pt x="39892" y="262911"/>
                  </a:lnTo>
                  <a:lnTo>
                    <a:pt x="61192" y="221836"/>
                  </a:lnTo>
                  <a:lnTo>
                    <a:pt x="86476" y="183376"/>
                  </a:lnTo>
                  <a:lnTo>
                    <a:pt x="115471" y="147804"/>
                  </a:lnTo>
                  <a:lnTo>
                    <a:pt x="147903" y="115394"/>
                  </a:lnTo>
                  <a:lnTo>
                    <a:pt x="183498" y="86418"/>
                  </a:lnTo>
                  <a:lnTo>
                    <a:pt x="221984" y="61151"/>
                  </a:lnTo>
                  <a:lnTo>
                    <a:pt x="263087" y="39865"/>
                  </a:lnTo>
                  <a:lnTo>
                    <a:pt x="306534" y="22834"/>
                  </a:lnTo>
                  <a:lnTo>
                    <a:pt x="352050" y="10330"/>
                  </a:lnTo>
                  <a:lnTo>
                    <a:pt x="399363" y="2628"/>
                  </a:lnTo>
                  <a:lnTo>
                    <a:pt x="448199" y="0"/>
                  </a:lnTo>
                  <a:lnTo>
                    <a:pt x="498773" y="2858"/>
                  </a:lnTo>
                  <a:lnTo>
                    <a:pt x="548311" y="11314"/>
                  </a:lnTo>
                  <a:lnTo>
                    <a:pt x="596376" y="25185"/>
                  </a:lnTo>
                  <a:lnTo>
                    <a:pt x="642528" y="44289"/>
                  </a:lnTo>
                  <a:lnTo>
                    <a:pt x="686330" y="68445"/>
                  </a:lnTo>
                  <a:lnTo>
                    <a:pt x="727341" y="97471"/>
                  </a:lnTo>
                  <a:lnTo>
                    <a:pt x="765125" y="131186"/>
                  </a:lnTo>
                  <a:lnTo>
                    <a:pt x="798863" y="168945"/>
                  </a:lnTo>
                  <a:lnTo>
                    <a:pt x="827908" y="209929"/>
                  </a:lnTo>
                  <a:lnTo>
                    <a:pt x="852081" y="253701"/>
                  </a:lnTo>
                  <a:lnTo>
                    <a:pt x="871198" y="299823"/>
                  </a:lnTo>
                  <a:lnTo>
                    <a:pt x="885078" y="347855"/>
                  </a:lnTo>
                  <a:lnTo>
                    <a:pt x="893539" y="397360"/>
                  </a:lnTo>
                  <a:lnTo>
                    <a:pt x="896399" y="447900"/>
                  </a:lnTo>
                  <a:lnTo>
                    <a:pt x="893770" y="496703"/>
                  </a:lnTo>
                  <a:lnTo>
                    <a:pt x="886062" y="543985"/>
                  </a:lnTo>
                  <a:lnTo>
                    <a:pt x="873550" y="589471"/>
                  </a:lnTo>
                  <a:lnTo>
                    <a:pt x="856507" y="632888"/>
                  </a:lnTo>
                  <a:lnTo>
                    <a:pt x="835207" y="673963"/>
                  </a:lnTo>
                  <a:lnTo>
                    <a:pt x="809923" y="712424"/>
                  </a:lnTo>
                  <a:lnTo>
                    <a:pt x="780928" y="747995"/>
                  </a:lnTo>
                  <a:lnTo>
                    <a:pt x="748496" y="780406"/>
                  </a:lnTo>
                  <a:lnTo>
                    <a:pt x="712901" y="809381"/>
                  </a:lnTo>
                  <a:lnTo>
                    <a:pt x="674415" y="834648"/>
                  </a:lnTo>
                  <a:lnTo>
                    <a:pt x="633312" y="855934"/>
                  </a:lnTo>
                  <a:lnTo>
                    <a:pt x="589865" y="872965"/>
                  </a:lnTo>
                  <a:lnTo>
                    <a:pt x="544349" y="885469"/>
                  </a:lnTo>
                  <a:lnTo>
                    <a:pt x="497036" y="893171"/>
                  </a:lnTo>
                  <a:lnTo>
                    <a:pt x="448199" y="895800"/>
                  </a:lnTo>
                  <a:lnTo>
                    <a:pt x="399363" y="893171"/>
                  </a:lnTo>
                  <a:lnTo>
                    <a:pt x="352050" y="885469"/>
                  </a:lnTo>
                  <a:lnTo>
                    <a:pt x="306534" y="872965"/>
                  </a:lnTo>
                  <a:lnTo>
                    <a:pt x="263087" y="855934"/>
                  </a:lnTo>
                  <a:lnTo>
                    <a:pt x="221984" y="834648"/>
                  </a:lnTo>
                  <a:lnTo>
                    <a:pt x="183498" y="809381"/>
                  </a:lnTo>
                  <a:lnTo>
                    <a:pt x="147903" y="780406"/>
                  </a:lnTo>
                  <a:lnTo>
                    <a:pt x="115471" y="747995"/>
                  </a:lnTo>
                  <a:lnTo>
                    <a:pt x="86476" y="712424"/>
                  </a:lnTo>
                  <a:lnTo>
                    <a:pt x="61192" y="673963"/>
                  </a:lnTo>
                  <a:lnTo>
                    <a:pt x="39892" y="632888"/>
                  </a:lnTo>
                  <a:lnTo>
                    <a:pt x="22849" y="589471"/>
                  </a:lnTo>
                  <a:lnTo>
                    <a:pt x="10337" y="543985"/>
                  </a:lnTo>
                  <a:lnTo>
                    <a:pt x="2629" y="496703"/>
                  </a:lnTo>
                  <a:lnTo>
                    <a:pt x="0" y="447900"/>
                  </a:lnTo>
                  <a:close/>
                </a:path>
              </a:pathLst>
            </a:custGeom>
            <a:ln w="69849">
              <a:solidFill>
                <a:srgbClr val="B2B2B2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84" name="object 84" descr=""/>
            <p:cNvSpPr/>
            <p:nvPr/>
          </p:nvSpPr>
          <p:spPr>
            <a:xfrm>
              <a:off x="4355175" y="3483564"/>
              <a:ext cx="452120" cy="421005"/>
            </a:xfrm>
            <a:custGeom>
              <a:avLst/>
              <a:gdLst/>
              <a:ahLst/>
              <a:cxnLst/>
              <a:rect l="l" t="t" r="r" b="b"/>
              <a:pathLst>
                <a:path w="452120" h="421004">
                  <a:moveTo>
                    <a:pt x="451799" y="420599"/>
                  </a:moveTo>
                  <a:lnTo>
                    <a:pt x="0" y="420599"/>
                  </a:lnTo>
                  <a:lnTo>
                    <a:pt x="0" y="0"/>
                  </a:lnTo>
                  <a:lnTo>
                    <a:pt x="451799" y="0"/>
                  </a:lnTo>
                  <a:lnTo>
                    <a:pt x="451799" y="420599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5" name="object 85" descr=""/>
            <p:cNvSpPr/>
            <p:nvPr/>
          </p:nvSpPr>
          <p:spPr>
            <a:xfrm>
              <a:off x="4355175" y="3483564"/>
              <a:ext cx="452120" cy="421005"/>
            </a:xfrm>
            <a:custGeom>
              <a:avLst/>
              <a:gdLst/>
              <a:ahLst/>
              <a:cxnLst/>
              <a:rect l="l" t="t" r="r" b="b"/>
              <a:pathLst>
                <a:path w="452120" h="421004">
                  <a:moveTo>
                    <a:pt x="0" y="0"/>
                  </a:moveTo>
                  <a:lnTo>
                    <a:pt x="451799" y="0"/>
                  </a:lnTo>
                  <a:lnTo>
                    <a:pt x="451799" y="420599"/>
                  </a:lnTo>
                  <a:lnTo>
                    <a:pt x="0" y="420599"/>
                  </a:lnTo>
                  <a:lnTo>
                    <a:pt x="0" y="0"/>
                  </a:lnTo>
                  <a:close/>
                </a:path>
              </a:pathLst>
            </a:custGeom>
            <a:ln w="9524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86" name="object 86" descr="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4424347" y="3511975"/>
              <a:ext cx="366373" cy="276850"/>
            </a:xfrm>
            <a:prstGeom prst="rect">
              <a:avLst/>
            </a:prstGeom>
          </p:spPr>
        </p:pic>
      </p:grpSp>
      <p:sp>
        <p:nvSpPr>
          <p:cNvPr id="87" name="object 87" descr=""/>
          <p:cNvSpPr txBox="1"/>
          <p:nvPr/>
        </p:nvSpPr>
        <p:spPr>
          <a:xfrm>
            <a:off x="4110725" y="4243294"/>
            <a:ext cx="680085" cy="13208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700" spc="95" b="1">
                <a:latin typeface="Calibri"/>
                <a:cs typeface="Calibri"/>
              </a:rPr>
              <a:t>Connected</a:t>
            </a:r>
            <a:r>
              <a:rPr dirty="0" sz="700" spc="55" b="1">
                <a:latin typeface="Calibri"/>
                <a:cs typeface="Calibri"/>
              </a:rPr>
              <a:t> </a:t>
            </a:r>
            <a:r>
              <a:rPr dirty="0" sz="700" spc="60" b="1">
                <a:latin typeface="Calibri"/>
                <a:cs typeface="Calibri"/>
              </a:rPr>
              <a:t>TV</a:t>
            </a:r>
            <a:endParaRPr sz="700">
              <a:latin typeface="Calibri"/>
              <a:cs typeface="Calibri"/>
            </a:endParaRPr>
          </a:p>
        </p:txBody>
      </p:sp>
      <p:sp>
        <p:nvSpPr>
          <p:cNvPr id="88" name="object 88" descr=""/>
          <p:cNvSpPr txBox="1"/>
          <p:nvPr/>
        </p:nvSpPr>
        <p:spPr>
          <a:xfrm>
            <a:off x="4110725" y="4474307"/>
            <a:ext cx="811530" cy="3454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100" spc="165" b="1">
                <a:solidFill>
                  <a:srgbClr val="14AA96"/>
                </a:solidFill>
                <a:latin typeface="Calibri"/>
                <a:cs typeface="Calibri"/>
              </a:rPr>
              <a:t>17.4%</a:t>
            </a:r>
            <a:endParaRPr sz="2100">
              <a:latin typeface="Calibri"/>
              <a:cs typeface="Calibri"/>
            </a:endParaRPr>
          </a:p>
        </p:txBody>
      </p:sp>
      <p:sp>
        <p:nvSpPr>
          <p:cNvPr id="89" name="object 89" descr=""/>
          <p:cNvSpPr txBox="1"/>
          <p:nvPr/>
        </p:nvSpPr>
        <p:spPr>
          <a:xfrm>
            <a:off x="5594675" y="4277502"/>
            <a:ext cx="645795" cy="13208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700" spc="70" b="1">
                <a:latin typeface="Calibri"/>
                <a:cs typeface="Calibri"/>
              </a:rPr>
              <a:t>Tablet</a:t>
            </a:r>
            <a:r>
              <a:rPr dirty="0" sz="700" spc="45" b="1">
                <a:latin typeface="Calibri"/>
                <a:cs typeface="Calibri"/>
              </a:rPr>
              <a:t> </a:t>
            </a:r>
            <a:r>
              <a:rPr dirty="0" sz="700" spc="75" b="1">
                <a:latin typeface="Calibri"/>
                <a:cs typeface="Calibri"/>
              </a:rPr>
              <a:t>device</a:t>
            </a:r>
            <a:endParaRPr sz="700">
              <a:latin typeface="Calibri"/>
              <a:cs typeface="Calibri"/>
            </a:endParaRPr>
          </a:p>
        </p:txBody>
      </p:sp>
      <p:sp>
        <p:nvSpPr>
          <p:cNvPr id="90" name="object 90" descr=""/>
          <p:cNvSpPr txBox="1"/>
          <p:nvPr/>
        </p:nvSpPr>
        <p:spPr>
          <a:xfrm>
            <a:off x="5594675" y="4508515"/>
            <a:ext cx="662940" cy="3454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100" spc="180" b="1">
                <a:solidFill>
                  <a:srgbClr val="14AA96"/>
                </a:solidFill>
                <a:latin typeface="Calibri"/>
                <a:cs typeface="Calibri"/>
              </a:rPr>
              <a:t>7.1%</a:t>
            </a:r>
            <a:endParaRPr sz="2100">
              <a:latin typeface="Calibri"/>
              <a:cs typeface="Calibri"/>
            </a:endParaRPr>
          </a:p>
        </p:txBody>
      </p:sp>
      <p:grpSp>
        <p:nvGrpSpPr>
          <p:cNvPr id="91" name="object 91" descr=""/>
          <p:cNvGrpSpPr/>
          <p:nvPr/>
        </p:nvGrpSpPr>
        <p:grpSpPr>
          <a:xfrm>
            <a:off x="5515752" y="3108471"/>
            <a:ext cx="966469" cy="965835"/>
            <a:chOff x="5515752" y="3108471"/>
            <a:chExt cx="966469" cy="965835"/>
          </a:xfrm>
        </p:grpSpPr>
        <p:sp>
          <p:nvSpPr>
            <p:cNvPr id="92" name="object 92" descr=""/>
            <p:cNvSpPr/>
            <p:nvPr/>
          </p:nvSpPr>
          <p:spPr>
            <a:xfrm>
              <a:off x="5550199" y="3141533"/>
              <a:ext cx="896619" cy="895985"/>
            </a:xfrm>
            <a:custGeom>
              <a:avLst/>
              <a:gdLst/>
              <a:ahLst/>
              <a:cxnLst/>
              <a:rect l="l" t="t" r="r" b="b"/>
              <a:pathLst>
                <a:path w="896620" h="895985">
                  <a:moveTo>
                    <a:pt x="448049" y="895799"/>
                  </a:moveTo>
                  <a:lnTo>
                    <a:pt x="399230" y="893171"/>
                  </a:lnTo>
                  <a:lnTo>
                    <a:pt x="351932" y="885469"/>
                  </a:lnTo>
                  <a:lnTo>
                    <a:pt x="306431" y="872965"/>
                  </a:lnTo>
                  <a:lnTo>
                    <a:pt x="262999" y="855934"/>
                  </a:lnTo>
                  <a:lnTo>
                    <a:pt x="221910" y="834648"/>
                  </a:lnTo>
                  <a:lnTo>
                    <a:pt x="183437" y="809381"/>
                  </a:lnTo>
                  <a:lnTo>
                    <a:pt x="147853" y="780405"/>
                  </a:lnTo>
                  <a:lnTo>
                    <a:pt x="115432" y="747995"/>
                  </a:lnTo>
                  <a:lnTo>
                    <a:pt x="86447" y="712423"/>
                  </a:lnTo>
                  <a:lnTo>
                    <a:pt x="61171" y="673963"/>
                  </a:lnTo>
                  <a:lnTo>
                    <a:pt x="39878" y="632888"/>
                  </a:lnTo>
                  <a:lnTo>
                    <a:pt x="22841" y="589471"/>
                  </a:lnTo>
                  <a:lnTo>
                    <a:pt x="10334" y="543985"/>
                  </a:lnTo>
                  <a:lnTo>
                    <a:pt x="2629" y="496703"/>
                  </a:lnTo>
                  <a:lnTo>
                    <a:pt x="0" y="447899"/>
                  </a:lnTo>
                  <a:lnTo>
                    <a:pt x="2629" y="399096"/>
                  </a:lnTo>
                  <a:lnTo>
                    <a:pt x="10334" y="351814"/>
                  </a:lnTo>
                  <a:lnTo>
                    <a:pt x="22841" y="306328"/>
                  </a:lnTo>
                  <a:lnTo>
                    <a:pt x="39878" y="262911"/>
                  </a:lnTo>
                  <a:lnTo>
                    <a:pt x="61171" y="221836"/>
                  </a:lnTo>
                  <a:lnTo>
                    <a:pt x="86447" y="183376"/>
                  </a:lnTo>
                  <a:lnTo>
                    <a:pt x="115432" y="147804"/>
                  </a:lnTo>
                  <a:lnTo>
                    <a:pt x="147853" y="115394"/>
                  </a:lnTo>
                  <a:lnTo>
                    <a:pt x="183437" y="86418"/>
                  </a:lnTo>
                  <a:lnTo>
                    <a:pt x="221910" y="61151"/>
                  </a:lnTo>
                  <a:lnTo>
                    <a:pt x="262999" y="39865"/>
                  </a:lnTo>
                  <a:lnTo>
                    <a:pt x="306431" y="22834"/>
                  </a:lnTo>
                  <a:lnTo>
                    <a:pt x="351932" y="10330"/>
                  </a:lnTo>
                  <a:lnTo>
                    <a:pt x="399230" y="2628"/>
                  </a:lnTo>
                  <a:lnTo>
                    <a:pt x="448049" y="0"/>
                  </a:lnTo>
                  <a:lnTo>
                    <a:pt x="498606" y="2858"/>
                  </a:lnTo>
                  <a:lnTo>
                    <a:pt x="548127" y="11314"/>
                  </a:lnTo>
                  <a:lnTo>
                    <a:pt x="596176" y="25185"/>
                  </a:lnTo>
                  <a:lnTo>
                    <a:pt x="642313" y="44289"/>
                  </a:lnTo>
                  <a:lnTo>
                    <a:pt x="686100" y="68445"/>
                  </a:lnTo>
                  <a:lnTo>
                    <a:pt x="727098" y="97471"/>
                  </a:lnTo>
                  <a:lnTo>
                    <a:pt x="764868" y="131186"/>
                  </a:lnTo>
                  <a:lnTo>
                    <a:pt x="798595" y="168944"/>
                  </a:lnTo>
                  <a:lnTo>
                    <a:pt x="827631" y="209929"/>
                  </a:lnTo>
                  <a:lnTo>
                    <a:pt x="851795" y="253701"/>
                  </a:lnTo>
                  <a:lnTo>
                    <a:pt x="870906" y="299823"/>
                  </a:lnTo>
                  <a:lnTo>
                    <a:pt x="884781" y="347855"/>
                  </a:lnTo>
                  <a:lnTo>
                    <a:pt x="893240" y="397360"/>
                  </a:lnTo>
                  <a:lnTo>
                    <a:pt x="896099" y="447899"/>
                  </a:lnTo>
                  <a:lnTo>
                    <a:pt x="893470" y="496703"/>
                  </a:lnTo>
                  <a:lnTo>
                    <a:pt x="885765" y="543985"/>
                  </a:lnTo>
                  <a:lnTo>
                    <a:pt x="873258" y="589471"/>
                  </a:lnTo>
                  <a:lnTo>
                    <a:pt x="856221" y="632888"/>
                  </a:lnTo>
                  <a:lnTo>
                    <a:pt x="834928" y="673963"/>
                  </a:lnTo>
                  <a:lnTo>
                    <a:pt x="809652" y="712423"/>
                  </a:lnTo>
                  <a:lnTo>
                    <a:pt x="780667" y="747995"/>
                  </a:lnTo>
                  <a:lnTo>
                    <a:pt x="748246" y="780405"/>
                  </a:lnTo>
                  <a:lnTo>
                    <a:pt x="712662" y="809381"/>
                  </a:lnTo>
                  <a:lnTo>
                    <a:pt x="674189" y="834648"/>
                  </a:lnTo>
                  <a:lnTo>
                    <a:pt x="633100" y="855934"/>
                  </a:lnTo>
                  <a:lnTo>
                    <a:pt x="589668" y="872965"/>
                  </a:lnTo>
                  <a:lnTo>
                    <a:pt x="544167" y="885469"/>
                  </a:lnTo>
                  <a:lnTo>
                    <a:pt x="496869" y="893171"/>
                  </a:lnTo>
                  <a:lnTo>
                    <a:pt x="448049" y="895799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93" name="object 93" descr="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5753242" y="3357379"/>
              <a:ext cx="488503" cy="483763"/>
            </a:xfrm>
            <a:prstGeom prst="rect">
              <a:avLst/>
            </a:prstGeom>
          </p:spPr>
        </p:pic>
        <p:sp>
          <p:nvSpPr>
            <p:cNvPr id="94" name="object 94" descr=""/>
            <p:cNvSpPr/>
            <p:nvPr/>
          </p:nvSpPr>
          <p:spPr>
            <a:xfrm>
              <a:off x="5550677" y="3143396"/>
              <a:ext cx="896619" cy="895985"/>
            </a:xfrm>
            <a:custGeom>
              <a:avLst/>
              <a:gdLst/>
              <a:ahLst/>
              <a:cxnLst/>
              <a:rect l="l" t="t" r="r" b="b"/>
              <a:pathLst>
                <a:path w="896620" h="895985">
                  <a:moveTo>
                    <a:pt x="0" y="447900"/>
                  </a:moveTo>
                  <a:lnTo>
                    <a:pt x="2629" y="399096"/>
                  </a:lnTo>
                  <a:lnTo>
                    <a:pt x="10334" y="351815"/>
                  </a:lnTo>
                  <a:lnTo>
                    <a:pt x="22841" y="306329"/>
                  </a:lnTo>
                  <a:lnTo>
                    <a:pt x="39878" y="262911"/>
                  </a:lnTo>
                  <a:lnTo>
                    <a:pt x="61171" y="221836"/>
                  </a:lnTo>
                  <a:lnTo>
                    <a:pt x="86447" y="183376"/>
                  </a:lnTo>
                  <a:lnTo>
                    <a:pt x="115432" y="147804"/>
                  </a:lnTo>
                  <a:lnTo>
                    <a:pt x="147853" y="115394"/>
                  </a:lnTo>
                  <a:lnTo>
                    <a:pt x="183437" y="86418"/>
                  </a:lnTo>
                  <a:lnTo>
                    <a:pt x="221910" y="61151"/>
                  </a:lnTo>
                  <a:lnTo>
                    <a:pt x="262999" y="39865"/>
                  </a:lnTo>
                  <a:lnTo>
                    <a:pt x="306431" y="22834"/>
                  </a:lnTo>
                  <a:lnTo>
                    <a:pt x="351932" y="10330"/>
                  </a:lnTo>
                  <a:lnTo>
                    <a:pt x="399230" y="2628"/>
                  </a:lnTo>
                  <a:lnTo>
                    <a:pt x="448049" y="0"/>
                  </a:lnTo>
                  <a:lnTo>
                    <a:pt x="498606" y="2858"/>
                  </a:lnTo>
                  <a:lnTo>
                    <a:pt x="548127" y="11314"/>
                  </a:lnTo>
                  <a:lnTo>
                    <a:pt x="596176" y="25185"/>
                  </a:lnTo>
                  <a:lnTo>
                    <a:pt x="642313" y="44289"/>
                  </a:lnTo>
                  <a:lnTo>
                    <a:pt x="686100" y="68445"/>
                  </a:lnTo>
                  <a:lnTo>
                    <a:pt x="727098" y="97471"/>
                  </a:lnTo>
                  <a:lnTo>
                    <a:pt x="764869" y="131186"/>
                  </a:lnTo>
                  <a:lnTo>
                    <a:pt x="798595" y="168945"/>
                  </a:lnTo>
                  <a:lnTo>
                    <a:pt x="827631" y="209929"/>
                  </a:lnTo>
                  <a:lnTo>
                    <a:pt x="851795" y="253701"/>
                  </a:lnTo>
                  <a:lnTo>
                    <a:pt x="870906" y="299823"/>
                  </a:lnTo>
                  <a:lnTo>
                    <a:pt x="884781" y="347855"/>
                  </a:lnTo>
                  <a:lnTo>
                    <a:pt x="893240" y="397360"/>
                  </a:lnTo>
                  <a:lnTo>
                    <a:pt x="896099" y="447900"/>
                  </a:lnTo>
                  <a:lnTo>
                    <a:pt x="893470" y="496703"/>
                  </a:lnTo>
                  <a:lnTo>
                    <a:pt x="885765" y="543985"/>
                  </a:lnTo>
                  <a:lnTo>
                    <a:pt x="873258" y="589471"/>
                  </a:lnTo>
                  <a:lnTo>
                    <a:pt x="856221" y="632888"/>
                  </a:lnTo>
                  <a:lnTo>
                    <a:pt x="834928" y="673964"/>
                  </a:lnTo>
                  <a:lnTo>
                    <a:pt x="809652" y="712424"/>
                  </a:lnTo>
                  <a:lnTo>
                    <a:pt x="780667" y="747996"/>
                  </a:lnTo>
                  <a:lnTo>
                    <a:pt x="748246" y="780406"/>
                  </a:lnTo>
                  <a:lnTo>
                    <a:pt x="712662" y="809381"/>
                  </a:lnTo>
                  <a:lnTo>
                    <a:pt x="674189" y="834648"/>
                  </a:lnTo>
                  <a:lnTo>
                    <a:pt x="633100" y="855934"/>
                  </a:lnTo>
                  <a:lnTo>
                    <a:pt x="589668" y="872966"/>
                  </a:lnTo>
                  <a:lnTo>
                    <a:pt x="544167" y="885469"/>
                  </a:lnTo>
                  <a:lnTo>
                    <a:pt x="496869" y="893172"/>
                  </a:lnTo>
                  <a:lnTo>
                    <a:pt x="448049" y="895800"/>
                  </a:lnTo>
                  <a:lnTo>
                    <a:pt x="399230" y="893172"/>
                  </a:lnTo>
                  <a:lnTo>
                    <a:pt x="351932" y="885469"/>
                  </a:lnTo>
                  <a:lnTo>
                    <a:pt x="306431" y="872966"/>
                  </a:lnTo>
                  <a:lnTo>
                    <a:pt x="262999" y="855934"/>
                  </a:lnTo>
                  <a:lnTo>
                    <a:pt x="221910" y="834648"/>
                  </a:lnTo>
                  <a:lnTo>
                    <a:pt x="183437" y="809381"/>
                  </a:lnTo>
                  <a:lnTo>
                    <a:pt x="147853" y="780406"/>
                  </a:lnTo>
                  <a:lnTo>
                    <a:pt x="115432" y="747996"/>
                  </a:lnTo>
                  <a:lnTo>
                    <a:pt x="86447" y="712424"/>
                  </a:lnTo>
                  <a:lnTo>
                    <a:pt x="61171" y="673964"/>
                  </a:lnTo>
                  <a:lnTo>
                    <a:pt x="39878" y="632888"/>
                  </a:lnTo>
                  <a:lnTo>
                    <a:pt x="22841" y="589471"/>
                  </a:lnTo>
                  <a:lnTo>
                    <a:pt x="10334" y="543985"/>
                  </a:lnTo>
                  <a:lnTo>
                    <a:pt x="2629" y="496703"/>
                  </a:lnTo>
                  <a:lnTo>
                    <a:pt x="0" y="447900"/>
                  </a:lnTo>
                  <a:close/>
                </a:path>
              </a:pathLst>
            </a:custGeom>
            <a:ln w="69849">
              <a:solidFill>
                <a:srgbClr val="B2B2B2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95" name="object 95" descr=""/>
            <p:cNvSpPr/>
            <p:nvPr/>
          </p:nvSpPr>
          <p:spPr>
            <a:xfrm>
              <a:off x="5551038" y="3586847"/>
              <a:ext cx="895985" cy="452120"/>
            </a:xfrm>
            <a:custGeom>
              <a:avLst/>
              <a:gdLst/>
              <a:ahLst/>
              <a:cxnLst/>
              <a:rect l="l" t="t" r="r" b="b"/>
              <a:pathLst>
                <a:path w="895985" h="452120">
                  <a:moveTo>
                    <a:pt x="895478" y="0"/>
                  </a:moveTo>
                  <a:lnTo>
                    <a:pt x="893403" y="47713"/>
                  </a:lnTo>
                  <a:lnTo>
                    <a:pt x="886359" y="94402"/>
                  </a:lnTo>
                  <a:lnTo>
                    <a:pt x="874539" y="139730"/>
                  </a:lnTo>
                  <a:lnTo>
                    <a:pt x="858133" y="183356"/>
                  </a:lnTo>
                  <a:lnTo>
                    <a:pt x="837335" y="224942"/>
                  </a:lnTo>
                  <a:lnTo>
                    <a:pt x="812335" y="264150"/>
                  </a:lnTo>
                  <a:lnTo>
                    <a:pt x="783326" y="300641"/>
                  </a:lnTo>
                  <a:lnTo>
                    <a:pt x="750499" y="334077"/>
                  </a:lnTo>
                  <a:lnTo>
                    <a:pt x="714048" y="364119"/>
                  </a:lnTo>
                  <a:lnTo>
                    <a:pt x="674162" y="390428"/>
                  </a:lnTo>
                  <a:lnTo>
                    <a:pt x="631704" y="412351"/>
                  </a:lnTo>
                  <a:lnTo>
                    <a:pt x="587665" y="429455"/>
                  </a:lnTo>
                  <a:lnTo>
                    <a:pt x="542433" y="441740"/>
                  </a:lnTo>
                  <a:lnTo>
                    <a:pt x="496399" y="449205"/>
                  </a:lnTo>
                  <a:lnTo>
                    <a:pt x="449952" y="451845"/>
                  </a:lnTo>
                  <a:lnTo>
                    <a:pt x="403481" y="449661"/>
                  </a:lnTo>
                  <a:lnTo>
                    <a:pt x="357375" y="442650"/>
                  </a:lnTo>
                  <a:lnTo>
                    <a:pt x="312025" y="430810"/>
                  </a:lnTo>
                  <a:lnTo>
                    <a:pt x="267819" y="414139"/>
                  </a:lnTo>
                  <a:lnTo>
                    <a:pt x="225147" y="392635"/>
                  </a:lnTo>
                  <a:lnTo>
                    <a:pt x="185005" y="366720"/>
                  </a:lnTo>
                  <a:lnTo>
                    <a:pt x="148259" y="337037"/>
                  </a:lnTo>
                  <a:lnTo>
                    <a:pt x="115106" y="303926"/>
                  </a:lnTo>
                  <a:lnTo>
                    <a:pt x="85739" y="267721"/>
                  </a:lnTo>
                  <a:lnTo>
                    <a:pt x="60354" y="228761"/>
                  </a:lnTo>
                  <a:lnTo>
                    <a:pt x="39147" y="187381"/>
                  </a:lnTo>
                  <a:lnTo>
                    <a:pt x="22313" y="143918"/>
                  </a:lnTo>
                  <a:lnTo>
                    <a:pt x="10047" y="98710"/>
                  </a:lnTo>
                  <a:lnTo>
                    <a:pt x="2544" y="52092"/>
                  </a:lnTo>
                  <a:lnTo>
                    <a:pt x="0" y="4401"/>
                  </a:lnTo>
                </a:path>
              </a:pathLst>
            </a:custGeom>
            <a:ln w="69849">
              <a:solidFill>
                <a:srgbClr val="0070C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96" name="object 96" descr=""/>
            <p:cNvSpPr/>
            <p:nvPr/>
          </p:nvSpPr>
          <p:spPr>
            <a:xfrm>
              <a:off x="5771677" y="3357378"/>
              <a:ext cx="452120" cy="483870"/>
            </a:xfrm>
            <a:custGeom>
              <a:avLst/>
              <a:gdLst/>
              <a:ahLst/>
              <a:cxnLst/>
              <a:rect l="l" t="t" r="r" b="b"/>
              <a:pathLst>
                <a:path w="452120" h="483870">
                  <a:moveTo>
                    <a:pt x="451799" y="483599"/>
                  </a:moveTo>
                  <a:lnTo>
                    <a:pt x="0" y="483599"/>
                  </a:lnTo>
                  <a:lnTo>
                    <a:pt x="0" y="0"/>
                  </a:lnTo>
                  <a:lnTo>
                    <a:pt x="451799" y="0"/>
                  </a:lnTo>
                  <a:lnTo>
                    <a:pt x="451799" y="483599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97" name="object 97" descr=""/>
            <p:cNvSpPr/>
            <p:nvPr/>
          </p:nvSpPr>
          <p:spPr>
            <a:xfrm>
              <a:off x="5771677" y="3357378"/>
              <a:ext cx="452120" cy="483870"/>
            </a:xfrm>
            <a:custGeom>
              <a:avLst/>
              <a:gdLst/>
              <a:ahLst/>
              <a:cxnLst/>
              <a:rect l="l" t="t" r="r" b="b"/>
              <a:pathLst>
                <a:path w="452120" h="483870">
                  <a:moveTo>
                    <a:pt x="0" y="0"/>
                  </a:moveTo>
                  <a:lnTo>
                    <a:pt x="451799" y="0"/>
                  </a:lnTo>
                  <a:lnTo>
                    <a:pt x="451799" y="483599"/>
                  </a:lnTo>
                  <a:lnTo>
                    <a:pt x="0" y="483599"/>
                  </a:lnTo>
                  <a:lnTo>
                    <a:pt x="0" y="0"/>
                  </a:lnTo>
                  <a:close/>
                </a:path>
              </a:pathLst>
            </a:custGeom>
            <a:ln w="9524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98" name="object 98" descr="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5842293" y="3356761"/>
              <a:ext cx="381046" cy="493817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279099" y="263409"/>
            <a:ext cx="949960" cy="1016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500" spc="10">
                <a:solidFill>
                  <a:srgbClr val="595959"/>
                </a:solidFill>
                <a:latin typeface="Calibri"/>
                <a:cs typeface="Calibri"/>
              </a:rPr>
              <a:t>Prepared</a:t>
            </a:r>
            <a:r>
              <a:rPr dirty="0" sz="500" spc="50">
                <a:solidFill>
                  <a:srgbClr val="595959"/>
                </a:solidFill>
                <a:latin typeface="Calibri"/>
                <a:cs typeface="Calibri"/>
              </a:rPr>
              <a:t> </a:t>
            </a:r>
            <a:r>
              <a:rPr dirty="0" sz="500" spc="10">
                <a:solidFill>
                  <a:srgbClr val="595959"/>
                </a:solidFill>
                <a:latin typeface="Calibri"/>
                <a:cs typeface="Calibri"/>
              </a:rPr>
              <a:t>by</a:t>
            </a:r>
            <a:r>
              <a:rPr dirty="0" sz="500" spc="55">
                <a:solidFill>
                  <a:srgbClr val="595959"/>
                </a:solidFill>
                <a:latin typeface="Calibri"/>
                <a:cs typeface="Calibri"/>
              </a:rPr>
              <a:t> </a:t>
            </a:r>
            <a:r>
              <a:rPr dirty="0" sz="500" spc="10">
                <a:solidFill>
                  <a:srgbClr val="595959"/>
                </a:solidFill>
                <a:latin typeface="Calibri"/>
                <a:cs typeface="Calibri"/>
              </a:rPr>
              <a:t>The</a:t>
            </a:r>
            <a:r>
              <a:rPr dirty="0" sz="500" spc="55">
                <a:solidFill>
                  <a:srgbClr val="595959"/>
                </a:solidFill>
                <a:latin typeface="Calibri"/>
                <a:cs typeface="Calibri"/>
              </a:rPr>
              <a:t> </a:t>
            </a:r>
            <a:r>
              <a:rPr dirty="0" sz="500" spc="10">
                <a:solidFill>
                  <a:srgbClr val="595959"/>
                </a:solidFill>
                <a:latin typeface="Calibri"/>
                <a:cs typeface="Calibri"/>
              </a:rPr>
              <a:t>Digital</a:t>
            </a:r>
            <a:r>
              <a:rPr dirty="0" sz="500" spc="55">
                <a:solidFill>
                  <a:srgbClr val="595959"/>
                </a:solidFill>
                <a:latin typeface="Calibri"/>
                <a:cs typeface="Calibri"/>
              </a:rPr>
              <a:t> </a:t>
            </a:r>
            <a:r>
              <a:rPr dirty="0" sz="500" spc="-10">
                <a:solidFill>
                  <a:srgbClr val="595959"/>
                </a:solidFill>
                <a:latin typeface="Calibri"/>
                <a:cs typeface="Calibri"/>
              </a:rPr>
              <a:t>Monkeys</a:t>
            </a:r>
            <a:endParaRPr sz="500">
              <a:latin typeface="Calibri"/>
              <a:cs typeface="Calibri"/>
            </a:endParaRPr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751436" y="251486"/>
            <a:ext cx="317124" cy="317125"/>
          </a:xfrm>
          <a:prstGeom prst="rect">
            <a:avLst/>
          </a:prstGeom>
        </p:spPr>
      </p:pic>
      <p:pic>
        <p:nvPicPr>
          <p:cNvPr id="4" name="object 4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8138375" y="315274"/>
            <a:ext cx="847499" cy="189549"/>
          </a:xfrm>
          <a:prstGeom prst="rect">
            <a:avLst/>
          </a:prstGeom>
        </p:spPr>
      </p:pic>
      <p:pic>
        <p:nvPicPr>
          <p:cNvPr id="5" name="object 5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6828508" y="251474"/>
            <a:ext cx="853090" cy="317125"/>
          </a:xfrm>
          <a:prstGeom prst="rect">
            <a:avLst/>
          </a:prstGeom>
        </p:spPr>
      </p:pic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pc="10"/>
              <a:t>Websites</a:t>
            </a:r>
            <a:r>
              <a:rPr dirty="0" spc="135"/>
              <a:t> </a:t>
            </a:r>
            <a:r>
              <a:rPr dirty="0" spc="10"/>
              <a:t>&amp;</a:t>
            </a:r>
            <a:r>
              <a:rPr dirty="0" spc="135"/>
              <a:t> </a:t>
            </a:r>
            <a:r>
              <a:rPr dirty="0" spc="65"/>
              <a:t>Apps</a:t>
            </a:r>
            <a:r>
              <a:rPr dirty="0" spc="135"/>
              <a:t> </a:t>
            </a:r>
            <a:r>
              <a:rPr dirty="0" spc="10"/>
              <a:t>Visited</a:t>
            </a:r>
            <a:r>
              <a:rPr dirty="0" spc="135"/>
              <a:t> </a:t>
            </a:r>
            <a:r>
              <a:rPr dirty="0" spc="90"/>
              <a:t>2024</a:t>
            </a:r>
          </a:p>
        </p:txBody>
      </p:sp>
      <p:grpSp>
        <p:nvGrpSpPr>
          <p:cNvPr id="7" name="object 7" descr=""/>
          <p:cNvGrpSpPr/>
          <p:nvPr/>
        </p:nvGrpSpPr>
        <p:grpSpPr>
          <a:xfrm>
            <a:off x="415549" y="898362"/>
            <a:ext cx="6525259" cy="120650"/>
            <a:chOff x="415549" y="898362"/>
            <a:chExt cx="6525259" cy="120650"/>
          </a:xfrm>
        </p:grpSpPr>
        <p:sp>
          <p:nvSpPr>
            <p:cNvPr id="8" name="object 8" descr=""/>
            <p:cNvSpPr/>
            <p:nvPr/>
          </p:nvSpPr>
          <p:spPr>
            <a:xfrm>
              <a:off x="415549" y="925575"/>
              <a:ext cx="6525259" cy="0"/>
            </a:xfrm>
            <a:custGeom>
              <a:avLst/>
              <a:gdLst/>
              <a:ahLst/>
              <a:cxnLst/>
              <a:rect l="l" t="t" r="r" b="b"/>
              <a:pathLst>
                <a:path w="6525259" h="0">
                  <a:moveTo>
                    <a:pt x="0" y="0"/>
                  </a:moveTo>
                  <a:lnTo>
                    <a:pt x="6524699" y="0"/>
                  </a:lnTo>
                </a:path>
              </a:pathLst>
            </a:custGeom>
            <a:ln w="9524">
              <a:solidFill>
                <a:srgbClr val="595959"/>
              </a:solidFill>
              <a:prstDash val="lgDash"/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9" name="object 9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54175" y="898362"/>
              <a:ext cx="5392599" cy="120575"/>
            </a:xfrm>
            <a:prstGeom prst="rect">
              <a:avLst/>
            </a:prstGeom>
          </p:spPr>
        </p:pic>
      </p:grpSp>
      <p:pic>
        <p:nvPicPr>
          <p:cNvPr id="10" name="object 10" descr="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8363525" y="4273225"/>
            <a:ext cx="665349" cy="665349"/>
          </a:xfrm>
          <a:prstGeom prst="rect">
            <a:avLst/>
          </a:prstGeom>
        </p:spPr>
      </p:pic>
      <p:sp>
        <p:nvSpPr>
          <p:cNvPr id="11" name="object 11" descr=""/>
          <p:cNvSpPr/>
          <p:nvPr/>
        </p:nvSpPr>
        <p:spPr>
          <a:xfrm>
            <a:off x="0" y="2026874"/>
            <a:ext cx="369570" cy="2366645"/>
          </a:xfrm>
          <a:custGeom>
            <a:avLst/>
            <a:gdLst/>
            <a:ahLst/>
            <a:cxnLst/>
            <a:rect l="l" t="t" r="r" b="b"/>
            <a:pathLst>
              <a:path w="369570" h="2366645">
                <a:moveTo>
                  <a:pt x="369299" y="2366399"/>
                </a:moveTo>
                <a:lnTo>
                  <a:pt x="0" y="2366399"/>
                </a:lnTo>
                <a:lnTo>
                  <a:pt x="0" y="0"/>
                </a:lnTo>
                <a:lnTo>
                  <a:pt x="369299" y="0"/>
                </a:lnTo>
                <a:lnTo>
                  <a:pt x="369299" y="2366399"/>
                </a:lnTo>
                <a:close/>
              </a:path>
            </a:pathLst>
          </a:custGeom>
          <a:solidFill>
            <a:srgbClr val="00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 descr=""/>
          <p:cNvSpPr txBox="1"/>
          <p:nvPr/>
        </p:nvSpPr>
        <p:spPr>
          <a:xfrm>
            <a:off x="77292" y="3024248"/>
            <a:ext cx="196850" cy="372110"/>
          </a:xfrm>
          <a:prstGeom prst="rect">
            <a:avLst/>
          </a:prstGeom>
        </p:spPr>
        <p:txBody>
          <a:bodyPr wrap="square" lIns="0" tIns="1905" rIns="0" bIns="0" rtlCol="0" vert="vert270">
            <a:spAutoFit/>
          </a:bodyPr>
          <a:lstStyle/>
          <a:p>
            <a:pPr marL="12700">
              <a:lnSpc>
                <a:spcPct val="100000"/>
              </a:lnSpc>
              <a:spcBef>
                <a:spcPts val="15"/>
              </a:spcBef>
            </a:pPr>
            <a:r>
              <a:rPr dirty="0" sz="1200" spc="105" b="1">
                <a:latin typeface="Arial Narrow"/>
                <a:cs typeface="Arial Narrow"/>
              </a:rPr>
              <a:t>2024</a:t>
            </a:r>
            <a:endParaRPr sz="1200">
              <a:latin typeface="Arial Narrow"/>
              <a:cs typeface="Arial Narrow"/>
            </a:endParaRPr>
          </a:p>
        </p:txBody>
      </p:sp>
      <p:sp>
        <p:nvSpPr>
          <p:cNvPr id="13" name="object 13" descr=""/>
          <p:cNvSpPr/>
          <p:nvPr/>
        </p:nvSpPr>
        <p:spPr>
          <a:xfrm>
            <a:off x="4454616" y="1069825"/>
            <a:ext cx="21590" cy="3928110"/>
          </a:xfrm>
          <a:custGeom>
            <a:avLst/>
            <a:gdLst/>
            <a:ahLst/>
            <a:cxnLst/>
            <a:rect l="l" t="t" r="r" b="b"/>
            <a:pathLst>
              <a:path w="21589" h="3928110">
                <a:moveTo>
                  <a:pt x="0" y="3927899"/>
                </a:moveTo>
                <a:lnTo>
                  <a:pt x="21299" y="0"/>
                </a:lnTo>
              </a:path>
            </a:pathLst>
          </a:custGeom>
          <a:ln w="12699">
            <a:solidFill>
              <a:srgbClr val="004E73"/>
            </a:solidFill>
            <a:prstDash val="dot"/>
          </a:ln>
        </p:spPr>
        <p:txBody>
          <a:bodyPr wrap="square" lIns="0" tIns="0" rIns="0" bIns="0" rtlCol="0"/>
          <a:lstStyle/>
          <a:p/>
        </p:txBody>
      </p:sp>
      <p:grpSp>
        <p:nvGrpSpPr>
          <p:cNvPr id="14" name="object 14" descr=""/>
          <p:cNvGrpSpPr/>
          <p:nvPr/>
        </p:nvGrpSpPr>
        <p:grpSpPr>
          <a:xfrm>
            <a:off x="517148" y="1170173"/>
            <a:ext cx="972819" cy="966469"/>
            <a:chOff x="517148" y="1170173"/>
            <a:chExt cx="972819" cy="966469"/>
          </a:xfrm>
        </p:grpSpPr>
        <p:sp>
          <p:nvSpPr>
            <p:cNvPr id="15" name="object 15" descr=""/>
            <p:cNvSpPr/>
            <p:nvPr/>
          </p:nvSpPr>
          <p:spPr>
            <a:xfrm>
              <a:off x="552110" y="1205102"/>
              <a:ext cx="896619" cy="895985"/>
            </a:xfrm>
            <a:custGeom>
              <a:avLst/>
              <a:gdLst/>
              <a:ahLst/>
              <a:cxnLst/>
              <a:rect l="l" t="t" r="r" b="b"/>
              <a:pathLst>
                <a:path w="896619" h="895985">
                  <a:moveTo>
                    <a:pt x="448199" y="895500"/>
                  </a:moveTo>
                  <a:lnTo>
                    <a:pt x="399363" y="892872"/>
                  </a:lnTo>
                  <a:lnTo>
                    <a:pt x="352050" y="885172"/>
                  </a:lnTo>
                  <a:lnTo>
                    <a:pt x="306534" y="872673"/>
                  </a:lnTo>
                  <a:lnTo>
                    <a:pt x="263087" y="855647"/>
                  </a:lnTo>
                  <a:lnTo>
                    <a:pt x="221984" y="834369"/>
                  </a:lnTo>
                  <a:lnTo>
                    <a:pt x="183498" y="809110"/>
                  </a:lnTo>
                  <a:lnTo>
                    <a:pt x="147903" y="780144"/>
                  </a:lnTo>
                  <a:lnTo>
                    <a:pt x="115471" y="747745"/>
                  </a:lnTo>
                  <a:lnTo>
                    <a:pt x="86476" y="712185"/>
                  </a:lnTo>
                  <a:lnTo>
                    <a:pt x="61192" y="673738"/>
                  </a:lnTo>
                  <a:lnTo>
                    <a:pt x="39892" y="632676"/>
                  </a:lnTo>
                  <a:lnTo>
                    <a:pt x="22849" y="589273"/>
                  </a:lnTo>
                  <a:lnTo>
                    <a:pt x="10337" y="543802"/>
                  </a:lnTo>
                  <a:lnTo>
                    <a:pt x="2629" y="496537"/>
                  </a:lnTo>
                  <a:lnTo>
                    <a:pt x="0" y="447750"/>
                  </a:lnTo>
                  <a:lnTo>
                    <a:pt x="2629" y="398962"/>
                  </a:lnTo>
                  <a:lnTo>
                    <a:pt x="10337" y="351697"/>
                  </a:lnTo>
                  <a:lnTo>
                    <a:pt x="22849" y="306226"/>
                  </a:lnTo>
                  <a:lnTo>
                    <a:pt x="39892" y="262823"/>
                  </a:lnTo>
                  <a:lnTo>
                    <a:pt x="61192" y="221762"/>
                  </a:lnTo>
                  <a:lnTo>
                    <a:pt x="86476" y="183314"/>
                  </a:lnTo>
                  <a:lnTo>
                    <a:pt x="115471" y="147754"/>
                  </a:lnTo>
                  <a:lnTo>
                    <a:pt x="147903" y="115355"/>
                  </a:lnTo>
                  <a:lnTo>
                    <a:pt x="183498" y="86389"/>
                  </a:lnTo>
                  <a:lnTo>
                    <a:pt x="221984" y="61131"/>
                  </a:lnTo>
                  <a:lnTo>
                    <a:pt x="263087" y="39852"/>
                  </a:lnTo>
                  <a:lnTo>
                    <a:pt x="306534" y="22826"/>
                  </a:lnTo>
                  <a:lnTo>
                    <a:pt x="352050" y="10327"/>
                  </a:lnTo>
                  <a:lnTo>
                    <a:pt x="399363" y="2627"/>
                  </a:lnTo>
                  <a:lnTo>
                    <a:pt x="448199" y="0"/>
                  </a:lnTo>
                  <a:lnTo>
                    <a:pt x="498773" y="2857"/>
                  </a:lnTo>
                  <a:lnTo>
                    <a:pt x="548311" y="11310"/>
                  </a:lnTo>
                  <a:lnTo>
                    <a:pt x="596375" y="25176"/>
                  </a:lnTo>
                  <a:lnTo>
                    <a:pt x="642528" y="44274"/>
                  </a:lnTo>
                  <a:lnTo>
                    <a:pt x="686329" y="68422"/>
                  </a:lnTo>
                  <a:lnTo>
                    <a:pt x="727341" y="97439"/>
                  </a:lnTo>
                  <a:lnTo>
                    <a:pt x="765125" y="131142"/>
                  </a:lnTo>
                  <a:lnTo>
                    <a:pt x="798862" y="168888"/>
                  </a:lnTo>
                  <a:lnTo>
                    <a:pt x="827908" y="209859"/>
                  </a:lnTo>
                  <a:lnTo>
                    <a:pt x="852081" y="253616"/>
                  </a:lnTo>
                  <a:lnTo>
                    <a:pt x="871197" y="299722"/>
                  </a:lnTo>
                  <a:lnTo>
                    <a:pt x="885077" y="347739"/>
                  </a:lnTo>
                  <a:lnTo>
                    <a:pt x="893539" y="397227"/>
                  </a:lnTo>
                  <a:lnTo>
                    <a:pt x="896399" y="447750"/>
                  </a:lnTo>
                  <a:lnTo>
                    <a:pt x="893770" y="496537"/>
                  </a:lnTo>
                  <a:lnTo>
                    <a:pt x="886062" y="543802"/>
                  </a:lnTo>
                  <a:lnTo>
                    <a:pt x="873550" y="589273"/>
                  </a:lnTo>
                  <a:lnTo>
                    <a:pt x="856507" y="632676"/>
                  </a:lnTo>
                  <a:lnTo>
                    <a:pt x="835207" y="673738"/>
                  </a:lnTo>
                  <a:lnTo>
                    <a:pt x="809923" y="712185"/>
                  </a:lnTo>
                  <a:lnTo>
                    <a:pt x="780928" y="747745"/>
                  </a:lnTo>
                  <a:lnTo>
                    <a:pt x="748496" y="780144"/>
                  </a:lnTo>
                  <a:lnTo>
                    <a:pt x="712901" y="809110"/>
                  </a:lnTo>
                  <a:lnTo>
                    <a:pt x="674415" y="834369"/>
                  </a:lnTo>
                  <a:lnTo>
                    <a:pt x="633312" y="855647"/>
                  </a:lnTo>
                  <a:lnTo>
                    <a:pt x="589865" y="872673"/>
                  </a:lnTo>
                  <a:lnTo>
                    <a:pt x="544349" y="885172"/>
                  </a:lnTo>
                  <a:lnTo>
                    <a:pt x="497036" y="892872"/>
                  </a:lnTo>
                  <a:lnTo>
                    <a:pt x="448199" y="89550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6" name="object 16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727301" y="1444383"/>
              <a:ext cx="545945" cy="493814"/>
            </a:xfrm>
            <a:prstGeom prst="rect">
              <a:avLst/>
            </a:prstGeom>
          </p:spPr>
        </p:pic>
        <p:sp>
          <p:nvSpPr>
            <p:cNvPr id="17" name="object 17" descr=""/>
            <p:cNvSpPr/>
            <p:nvPr/>
          </p:nvSpPr>
          <p:spPr>
            <a:xfrm>
              <a:off x="558321" y="1205098"/>
              <a:ext cx="896619" cy="895985"/>
            </a:xfrm>
            <a:custGeom>
              <a:avLst/>
              <a:gdLst/>
              <a:ahLst/>
              <a:cxnLst/>
              <a:rect l="l" t="t" r="r" b="b"/>
              <a:pathLst>
                <a:path w="896619" h="895985">
                  <a:moveTo>
                    <a:pt x="0" y="447750"/>
                  </a:moveTo>
                  <a:lnTo>
                    <a:pt x="2629" y="398962"/>
                  </a:lnTo>
                  <a:lnTo>
                    <a:pt x="10337" y="351697"/>
                  </a:lnTo>
                  <a:lnTo>
                    <a:pt x="22849" y="306226"/>
                  </a:lnTo>
                  <a:lnTo>
                    <a:pt x="39892" y="262823"/>
                  </a:lnTo>
                  <a:lnTo>
                    <a:pt x="61192" y="221762"/>
                  </a:lnTo>
                  <a:lnTo>
                    <a:pt x="86476" y="183314"/>
                  </a:lnTo>
                  <a:lnTo>
                    <a:pt x="115471" y="147754"/>
                  </a:lnTo>
                  <a:lnTo>
                    <a:pt x="147903" y="115355"/>
                  </a:lnTo>
                  <a:lnTo>
                    <a:pt x="183498" y="86389"/>
                  </a:lnTo>
                  <a:lnTo>
                    <a:pt x="221984" y="61131"/>
                  </a:lnTo>
                  <a:lnTo>
                    <a:pt x="263087" y="39852"/>
                  </a:lnTo>
                  <a:lnTo>
                    <a:pt x="306534" y="22826"/>
                  </a:lnTo>
                  <a:lnTo>
                    <a:pt x="352050" y="10327"/>
                  </a:lnTo>
                  <a:lnTo>
                    <a:pt x="399363" y="2627"/>
                  </a:lnTo>
                  <a:lnTo>
                    <a:pt x="448199" y="0"/>
                  </a:lnTo>
                  <a:lnTo>
                    <a:pt x="498773" y="2857"/>
                  </a:lnTo>
                  <a:lnTo>
                    <a:pt x="548311" y="11310"/>
                  </a:lnTo>
                  <a:lnTo>
                    <a:pt x="596376" y="25176"/>
                  </a:lnTo>
                  <a:lnTo>
                    <a:pt x="642528" y="44274"/>
                  </a:lnTo>
                  <a:lnTo>
                    <a:pt x="686329" y="68422"/>
                  </a:lnTo>
                  <a:lnTo>
                    <a:pt x="727341" y="97439"/>
                  </a:lnTo>
                  <a:lnTo>
                    <a:pt x="765125" y="131142"/>
                  </a:lnTo>
                  <a:lnTo>
                    <a:pt x="798862" y="168888"/>
                  </a:lnTo>
                  <a:lnTo>
                    <a:pt x="827908" y="209859"/>
                  </a:lnTo>
                  <a:lnTo>
                    <a:pt x="852081" y="253616"/>
                  </a:lnTo>
                  <a:lnTo>
                    <a:pt x="871198" y="299722"/>
                  </a:lnTo>
                  <a:lnTo>
                    <a:pt x="885077" y="347739"/>
                  </a:lnTo>
                  <a:lnTo>
                    <a:pt x="893539" y="397227"/>
                  </a:lnTo>
                  <a:lnTo>
                    <a:pt x="896399" y="447750"/>
                  </a:lnTo>
                  <a:lnTo>
                    <a:pt x="893770" y="496537"/>
                  </a:lnTo>
                  <a:lnTo>
                    <a:pt x="886062" y="543802"/>
                  </a:lnTo>
                  <a:lnTo>
                    <a:pt x="873550" y="589273"/>
                  </a:lnTo>
                  <a:lnTo>
                    <a:pt x="856507" y="632676"/>
                  </a:lnTo>
                  <a:lnTo>
                    <a:pt x="835207" y="673738"/>
                  </a:lnTo>
                  <a:lnTo>
                    <a:pt x="809923" y="712185"/>
                  </a:lnTo>
                  <a:lnTo>
                    <a:pt x="780928" y="747745"/>
                  </a:lnTo>
                  <a:lnTo>
                    <a:pt x="748496" y="780144"/>
                  </a:lnTo>
                  <a:lnTo>
                    <a:pt x="712901" y="809110"/>
                  </a:lnTo>
                  <a:lnTo>
                    <a:pt x="674415" y="834369"/>
                  </a:lnTo>
                  <a:lnTo>
                    <a:pt x="633312" y="855647"/>
                  </a:lnTo>
                  <a:lnTo>
                    <a:pt x="589865" y="872673"/>
                  </a:lnTo>
                  <a:lnTo>
                    <a:pt x="544349" y="885172"/>
                  </a:lnTo>
                  <a:lnTo>
                    <a:pt x="497036" y="892872"/>
                  </a:lnTo>
                  <a:lnTo>
                    <a:pt x="448199" y="895500"/>
                  </a:lnTo>
                  <a:lnTo>
                    <a:pt x="399363" y="892872"/>
                  </a:lnTo>
                  <a:lnTo>
                    <a:pt x="352050" y="885172"/>
                  </a:lnTo>
                  <a:lnTo>
                    <a:pt x="306534" y="872673"/>
                  </a:lnTo>
                  <a:lnTo>
                    <a:pt x="263087" y="855647"/>
                  </a:lnTo>
                  <a:lnTo>
                    <a:pt x="221984" y="834369"/>
                  </a:lnTo>
                  <a:lnTo>
                    <a:pt x="183498" y="809110"/>
                  </a:lnTo>
                  <a:lnTo>
                    <a:pt x="147903" y="780144"/>
                  </a:lnTo>
                  <a:lnTo>
                    <a:pt x="115471" y="747745"/>
                  </a:lnTo>
                  <a:lnTo>
                    <a:pt x="86476" y="712185"/>
                  </a:lnTo>
                  <a:lnTo>
                    <a:pt x="61192" y="673738"/>
                  </a:lnTo>
                  <a:lnTo>
                    <a:pt x="39892" y="632676"/>
                  </a:lnTo>
                  <a:lnTo>
                    <a:pt x="22849" y="589273"/>
                  </a:lnTo>
                  <a:lnTo>
                    <a:pt x="10337" y="543802"/>
                  </a:lnTo>
                  <a:lnTo>
                    <a:pt x="2629" y="496537"/>
                  </a:lnTo>
                  <a:lnTo>
                    <a:pt x="0" y="447750"/>
                  </a:lnTo>
                  <a:close/>
                </a:path>
              </a:pathLst>
            </a:custGeom>
            <a:ln w="69849">
              <a:solidFill>
                <a:srgbClr val="B2B2B2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8" name="object 18" descr=""/>
            <p:cNvSpPr/>
            <p:nvPr/>
          </p:nvSpPr>
          <p:spPr>
            <a:xfrm>
              <a:off x="552598" y="1205571"/>
              <a:ext cx="895985" cy="452120"/>
            </a:xfrm>
            <a:custGeom>
              <a:avLst/>
              <a:gdLst/>
              <a:ahLst/>
              <a:cxnLst/>
              <a:rect l="l" t="t" r="r" b="b"/>
              <a:pathLst>
                <a:path w="895985" h="452119">
                  <a:moveTo>
                    <a:pt x="0" y="451845"/>
                  </a:moveTo>
                  <a:lnTo>
                    <a:pt x="2074" y="404132"/>
                  </a:lnTo>
                  <a:lnTo>
                    <a:pt x="9118" y="357442"/>
                  </a:lnTo>
                  <a:lnTo>
                    <a:pt x="20939" y="312115"/>
                  </a:lnTo>
                  <a:lnTo>
                    <a:pt x="37344" y="268489"/>
                  </a:lnTo>
                  <a:lnTo>
                    <a:pt x="58143" y="226903"/>
                  </a:lnTo>
                  <a:lnTo>
                    <a:pt x="83143" y="187695"/>
                  </a:lnTo>
                  <a:lnTo>
                    <a:pt x="112152" y="151204"/>
                  </a:lnTo>
                  <a:lnTo>
                    <a:pt x="144978" y="117768"/>
                  </a:lnTo>
                  <a:lnTo>
                    <a:pt x="181430" y="87726"/>
                  </a:lnTo>
                  <a:lnTo>
                    <a:pt x="221315" y="61416"/>
                  </a:lnTo>
                  <a:lnTo>
                    <a:pt x="263773" y="39494"/>
                  </a:lnTo>
                  <a:lnTo>
                    <a:pt x="307813" y="22390"/>
                  </a:lnTo>
                  <a:lnTo>
                    <a:pt x="353044" y="10104"/>
                  </a:lnTo>
                  <a:lnTo>
                    <a:pt x="399078" y="2640"/>
                  </a:lnTo>
                  <a:lnTo>
                    <a:pt x="445526" y="0"/>
                  </a:lnTo>
                  <a:lnTo>
                    <a:pt x="491997" y="2184"/>
                  </a:lnTo>
                  <a:lnTo>
                    <a:pt x="538102" y="9195"/>
                  </a:lnTo>
                  <a:lnTo>
                    <a:pt x="583452" y="21035"/>
                  </a:lnTo>
                  <a:lnTo>
                    <a:pt x="627658" y="37706"/>
                  </a:lnTo>
                  <a:lnTo>
                    <a:pt x="670330" y="59209"/>
                  </a:lnTo>
                  <a:lnTo>
                    <a:pt x="710472" y="85125"/>
                  </a:lnTo>
                  <a:lnTo>
                    <a:pt x="747218" y="114808"/>
                  </a:lnTo>
                  <a:lnTo>
                    <a:pt x="780372" y="147919"/>
                  </a:lnTo>
                  <a:lnTo>
                    <a:pt x="809739" y="184124"/>
                  </a:lnTo>
                  <a:lnTo>
                    <a:pt x="835123" y="223084"/>
                  </a:lnTo>
                  <a:lnTo>
                    <a:pt x="856330" y="264464"/>
                  </a:lnTo>
                  <a:lnTo>
                    <a:pt x="873164" y="307927"/>
                  </a:lnTo>
                  <a:lnTo>
                    <a:pt x="885431" y="353135"/>
                  </a:lnTo>
                  <a:lnTo>
                    <a:pt x="892933" y="399753"/>
                  </a:lnTo>
                  <a:lnTo>
                    <a:pt x="895478" y="447444"/>
                  </a:lnTo>
                </a:path>
              </a:pathLst>
            </a:custGeom>
            <a:ln w="69849">
              <a:solidFill>
                <a:srgbClr val="00B0F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9" name="object 19" descr=""/>
            <p:cNvSpPr/>
            <p:nvPr/>
          </p:nvSpPr>
          <p:spPr>
            <a:xfrm>
              <a:off x="552073" y="1205401"/>
              <a:ext cx="896619" cy="895985"/>
            </a:xfrm>
            <a:custGeom>
              <a:avLst/>
              <a:gdLst/>
              <a:ahLst/>
              <a:cxnLst/>
              <a:rect l="l" t="t" r="r" b="b"/>
              <a:pathLst>
                <a:path w="896619" h="895985">
                  <a:moveTo>
                    <a:pt x="0" y="447899"/>
                  </a:moveTo>
                  <a:lnTo>
                    <a:pt x="2629" y="399096"/>
                  </a:lnTo>
                  <a:lnTo>
                    <a:pt x="10337" y="351814"/>
                  </a:lnTo>
                  <a:lnTo>
                    <a:pt x="22849" y="306328"/>
                  </a:lnTo>
                  <a:lnTo>
                    <a:pt x="39892" y="262911"/>
                  </a:lnTo>
                  <a:lnTo>
                    <a:pt x="61192" y="221836"/>
                  </a:lnTo>
                  <a:lnTo>
                    <a:pt x="86476" y="183376"/>
                  </a:lnTo>
                  <a:lnTo>
                    <a:pt x="115471" y="147804"/>
                  </a:lnTo>
                  <a:lnTo>
                    <a:pt x="147903" y="115394"/>
                  </a:lnTo>
                  <a:lnTo>
                    <a:pt x="183498" y="86418"/>
                  </a:lnTo>
                  <a:lnTo>
                    <a:pt x="221984" y="61151"/>
                  </a:lnTo>
                  <a:lnTo>
                    <a:pt x="263087" y="39865"/>
                  </a:lnTo>
                  <a:lnTo>
                    <a:pt x="306534" y="22834"/>
                  </a:lnTo>
                  <a:lnTo>
                    <a:pt x="352050" y="10330"/>
                  </a:lnTo>
                  <a:lnTo>
                    <a:pt x="399363" y="2628"/>
                  </a:lnTo>
                  <a:lnTo>
                    <a:pt x="448199" y="0"/>
                  </a:lnTo>
                  <a:lnTo>
                    <a:pt x="498773" y="2858"/>
                  </a:lnTo>
                  <a:lnTo>
                    <a:pt x="548311" y="11314"/>
                  </a:lnTo>
                  <a:lnTo>
                    <a:pt x="596376" y="25185"/>
                  </a:lnTo>
                  <a:lnTo>
                    <a:pt x="642528" y="44289"/>
                  </a:lnTo>
                  <a:lnTo>
                    <a:pt x="686329" y="68445"/>
                  </a:lnTo>
                  <a:lnTo>
                    <a:pt x="727341" y="97471"/>
                  </a:lnTo>
                  <a:lnTo>
                    <a:pt x="765125" y="131186"/>
                  </a:lnTo>
                  <a:lnTo>
                    <a:pt x="798863" y="168945"/>
                  </a:lnTo>
                  <a:lnTo>
                    <a:pt x="827908" y="209929"/>
                  </a:lnTo>
                  <a:lnTo>
                    <a:pt x="852081" y="253701"/>
                  </a:lnTo>
                  <a:lnTo>
                    <a:pt x="871198" y="299823"/>
                  </a:lnTo>
                  <a:lnTo>
                    <a:pt x="885077" y="347855"/>
                  </a:lnTo>
                  <a:lnTo>
                    <a:pt x="893539" y="397360"/>
                  </a:lnTo>
                  <a:lnTo>
                    <a:pt x="896399" y="447899"/>
                  </a:lnTo>
                  <a:lnTo>
                    <a:pt x="893770" y="496703"/>
                  </a:lnTo>
                  <a:lnTo>
                    <a:pt x="886062" y="543985"/>
                  </a:lnTo>
                  <a:lnTo>
                    <a:pt x="873550" y="589471"/>
                  </a:lnTo>
                  <a:lnTo>
                    <a:pt x="856507" y="632888"/>
                  </a:lnTo>
                  <a:lnTo>
                    <a:pt x="835207" y="673963"/>
                  </a:lnTo>
                  <a:lnTo>
                    <a:pt x="809923" y="712423"/>
                  </a:lnTo>
                  <a:lnTo>
                    <a:pt x="780928" y="747995"/>
                  </a:lnTo>
                  <a:lnTo>
                    <a:pt x="748496" y="780405"/>
                  </a:lnTo>
                  <a:lnTo>
                    <a:pt x="712901" y="809381"/>
                  </a:lnTo>
                  <a:lnTo>
                    <a:pt x="674415" y="834648"/>
                  </a:lnTo>
                  <a:lnTo>
                    <a:pt x="633312" y="855934"/>
                  </a:lnTo>
                  <a:lnTo>
                    <a:pt x="589865" y="872965"/>
                  </a:lnTo>
                  <a:lnTo>
                    <a:pt x="544349" y="885469"/>
                  </a:lnTo>
                  <a:lnTo>
                    <a:pt x="497036" y="893171"/>
                  </a:lnTo>
                  <a:lnTo>
                    <a:pt x="448199" y="895799"/>
                  </a:lnTo>
                  <a:lnTo>
                    <a:pt x="399363" y="893171"/>
                  </a:lnTo>
                  <a:lnTo>
                    <a:pt x="352050" y="885469"/>
                  </a:lnTo>
                  <a:lnTo>
                    <a:pt x="306534" y="872965"/>
                  </a:lnTo>
                  <a:lnTo>
                    <a:pt x="263087" y="855934"/>
                  </a:lnTo>
                  <a:lnTo>
                    <a:pt x="221984" y="834648"/>
                  </a:lnTo>
                  <a:lnTo>
                    <a:pt x="183498" y="809381"/>
                  </a:lnTo>
                  <a:lnTo>
                    <a:pt x="147903" y="780405"/>
                  </a:lnTo>
                  <a:lnTo>
                    <a:pt x="115471" y="747995"/>
                  </a:lnTo>
                  <a:lnTo>
                    <a:pt x="86476" y="712423"/>
                  </a:lnTo>
                  <a:lnTo>
                    <a:pt x="61192" y="673963"/>
                  </a:lnTo>
                  <a:lnTo>
                    <a:pt x="39892" y="632888"/>
                  </a:lnTo>
                  <a:lnTo>
                    <a:pt x="22849" y="589471"/>
                  </a:lnTo>
                  <a:lnTo>
                    <a:pt x="10337" y="543985"/>
                  </a:lnTo>
                  <a:lnTo>
                    <a:pt x="2629" y="496703"/>
                  </a:lnTo>
                  <a:lnTo>
                    <a:pt x="0" y="447899"/>
                  </a:lnTo>
                  <a:close/>
                </a:path>
              </a:pathLst>
            </a:custGeom>
            <a:ln w="69849">
              <a:solidFill>
                <a:srgbClr val="B2B2B2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20" name="object 20" descr=""/>
            <p:cNvSpPr/>
            <p:nvPr/>
          </p:nvSpPr>
          <p:spPr>
            <a:xfrm>
              <a:off x="768485" y="1473226"/>
              <a:ext cx="452120" cy="421005"/>
            </a:xfrm>
            <a:custGeom>
              <a:avLst/>
              <a:gdLst/>
              <a:ahLst/>
              <a:cxnLst/>
              <a:rect l="l" t="t" r="r" b="b"/>
              <a:pathLst>
                <a:path w="452119" h="421005">
                  <a:moveTo>
                    <a:pt x="451799" y="420600"/>
                  </a:moveTo>
                  <a:lnTo>
                    <a:pt x="0" y="420600"/>
                  </a:lnTo>
                  <a:lnTo>
                    <a:pt x="0" y="0"/>
                  </a:lnTo>
                  <a:lnTo>
                    <a:pt x="451799" y="0"/>
                  </a:lnTo>
                  <a:lnTo>
                    <a:pt x="451799" y="42060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1" name="object 21" descr=""/>
            <p:cNvSpPr/>
            <p:nvPr/>
          </p:nvSpPr>
          <p:spPr>
            <a:xfrm>
              <a:off x="768485" y="1473226"/>
              <a:ext cx="452120" cy="421005"/>
            </a:xfrm>
            <a:custGeom>
              <a:avLst/>
              <a:gdLst/>
              <a:ahLst/>
              <a:cxnLst/>
              <a:rect l="l" t="t" r="r" b="b"/>
              <a:pathLst>
                <a:path w="452119" h="421005">
                  <a:moveTo>
                    <a:pt x="0" y="0"/>
                  </a:moveTo>
                  <a:lnTo>
                    <a:pt x="451799" y="0"/>
                  </a:lnTo>
                  <a:lnTo>
                    <a:pt x="451799" y="420600"/>
                  </a:lnTo>
                  <a:lnTo>
                    <a:pt x="0" y="420600"/>
                  </a:lnTo>
                  <a:lnTo>
                    <a:pt x="0" y="0"/>
                  </a:lnTo>
                  <a:close/>
                </a:path>
              </a:pathLst>
            </a:custGeom>
            <a:ln w="9524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22" name="object 22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838219" y="1387941"/>
              <a:ext cx="312214" cy="530767"/>
            </a:xfrm>
            <a:prstGeom prst="rect">
              <a:avLst/>
            </a:prstGeom>
          </p:spPr>
        </p:pic>
      </p:grpSp>
      <p:sp>
        <p:nvSpPr>
          <p:cNvPr id="23" name="object 23" descr=""/>
          <p:cNvSpPr txBox="1"/>
          <p:nvPr/>
        </p:nvSpPr>
        <p:spPr>
          <a:xfrm>
            <a:off x="524034" y="2232956"/>
            <a:ext cx="954405" cy="236854"/>
          </a:xfrm>
          <a:prstGeom prst="rect">
            <a:avLst/>
          </a:prstGeom>
        </p:spPr>
        <p:txBody>
          <a:bodyPr wrap="square" lIns="0" tIns="17145" rIns="0" bIns="0" rtlCol="0" vert="horz">
            <a:spAutoFit/>
          </a:bodyPr>
          <a:lstStyle/>
          <a:p>
            <a:pPr marL="12700" marR="5080">
              <a:lnSpc>
                <a:spcPts val="830"/>
              </a:lnSpc>
              <a:spcBef>
                <a:spcPts val="135"/>
              </a:spcBef>
            </a:pPr>
            <a:r>
              <a:rPr dirty="0" sz="700" spc="95" b="1">
                <a:latin typeface="Calibri"/>
                <a:cs typeface="Calibri"/>
              </a:rPr>
              <a:t>Chat</a:t>
            </a:r>
            <a:r>
              <a:rPr dirty="0" sz="700" spc="55" b="1">
                <a:latin typeface="Calibri"/>
                <a:cs typeface="Calibri"/>
              </a:rPr>
              <a:t> </a:t>
            </a:r>
            <a:r>
              <a:rPr dirty="0" sz="700" b="1">
                <a:latin typeface="Calibri"/>
                <a:cs typeface="Calibri"/>
              </a:rPr>
              <a:t>&amp;</a:t>
            </a:r>
            <a:r>
              <a:rPr dirty="0" sz="700" spc="60" b="1">
                <a:latin typeface="Calibri"/>
                <a:cs typeface="Calibri"/>
              </a:rPr>
              <a:t> </a:t>
            </a:r>
            <a:r>
              <a:rPr dirty="0" sz="700" spc="90" b="1">
                <a:latin typeface="Calibri"/>
                <a:cs typeface="Calibri"/>
              </a:rPr>
              <a:t>Messaging</a:t>
            </a:r>
            <a:r>
              <a:rPr dirty="0" sz="700" spc="60" b="1">
                <a:latin typeface="Calibri"/>
                <a:cs typeface="Calibri"/>
              </a:rPr>
              <a:t> </a:t>
            </a:r>
            <a:r>
              <a:rPr dirty="0" sz="700" spc="-50" b="1">
                <a:latin typeface="Calibri"/>
                <a:cs typeface="Calibri"/>
              </a:rPr>
              <a:t>&amp;</a:t>
            </a:r>
            <a:r>
              <a:rPr dirty="0" sz="700" spc="75" b="1">
                <a:latin typeface="Calibri"/>
                <a:cs typeface="Calibri"/>
              </a:rPr>
              <a:t> Social</a:t>
            </a:r>
            <a:r>
              <a:rPr dirty="0" sz="700" spc="50" b="1">
                <a:latin typeface="Calibri"/>
                <a:cs typeface="Calibri"/>
              </a:rPr>
              <a:t> </a:t>
            </a:r>
            <a:r>
              <a:rPr dirty="0" sz="700" spc="75" b="1">
                <a:latin typeface="Calibri"/>
                <a:cs typeface="Calibri"/>
              </a:rPr>
              <a:t>Networks</a:t>
            </a:r>
            <a:endParaRPr sz="700">
              <a:latin typeface="Calibri"/>
              <a:cs typeface="Calibri"/>
            </a:endParaRPr>
          </a:p>
        </p:txBody>
      </p:sp>
      <p:sp>
        <p:nvSpPr>
          <p:cNvPr id="24" name="object 24" descr=""/>
          <p:cNvSpPr txBox="1"/>
          <p:nvPr/>
        </p:nvSpPr>
        <p:spPr>
          <a:xfrm>
            <a:off x="524034" y="2568744"/>
            <a:ext cx="692785" cy="3454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100" spc="70" b="1">
                <a:solidFill>
                  <a:srgbClr val="14AA96"/>
                </a:solidFill>
                <a:latin typeface="Calibri"/>
                <a:cs typeface="Calibri"/>
              </a:rPr>
              <a:t>95.95</a:t>
            </a:r>
            <a:endParaRPr sz="2100">
              <a:latin typeface="Calibri"/>
              <a:cs typeface="Calibri"/>
            </a:endParaRPr>
          </a:p>
        </p:txBody>
      </p:sp>
      <p:grpSp>
        <p:nvGrpSpPr>
          <p:cNvPr id="25" name="object 25" descr=""/>
          <p:cNvGrpSpPr/>
          <p:nvPr/>
        </p:nvGrpSpPr>
        <p:grpSpPr>
          <a:xfrm>
            <a:off x="1877954" y="1116274"/>
            <a:ext cx="965200" cy="964565"/>
            <a:chOff x="1877954" y="1116274"/>
            <a:chExt cx="965200" cy="964565"/>
          </a:xfrm>
        </p:grpSpPr>
        <p:sp>
          <p:nvSpPr>
            <p:cNvPr id="26" name="object 26" descr=""/>
            <p:cNvSpPr/>
            <p:nvPr/>
          </p:nvSpPr>
          <p:spPr>
            <a:xfrm>
              <a:off x="1914122" y="1151119"/>
              <a:ext cx="895350" cy="894715"/>
            </a:xfrm>
            <a:custGeom>
              <a:avLst/>
              <a:gdLst/>
              <a:ahLst/>
              <a:cxnLst/>
              <a:rect l="l" t="t" r="r" b="b"/>
              <a:pathLst>
                <a:path w="895350" h="894714">
                  <a:moveTo>
                    <a:pt x="447599" y="894300"/>
                  </a:moveTo>
                  <a:lnTo>
                    <a:pt x="398829" y="891676"/>
                  </a:lnTo>
                  <a:lnTo>
                    <a:pt x="351579" y="883986"/>
                  </a:lnTo>
                  <a:lnTo>
                    <a:pt x="306123" y="871504"/>
                  </a:lnTo>
                  <a:lnTo>
                    <a:pt x="262735" y="854501"/>
                  </a:lnTo>
                  <a:lnTo>
                    <a:pt x="221687" y="833251"/>
                  </a:lnTo>
                  <a:lnTo>
                    <a:pt x="183253" y="808026"/>
                  </a:lnTo>
                  <a:lnTo>
                    <a:pt x="147705" y="779099"/>
                  </a:lnTo>
                  <a:lnTo>
                    <a:pt x="115316" y="746743"/>
                  </a:lnTo>
                  <a:lnTo>
                    <a:pt x="86360" y="711231"/>
                  </a:lnTo>
                  <a:lnTo>
                    <a:pt x="61110" y="672835"/>
                  </a:lnTo>
                  <a:lnTo>
                    <a:pt x="39838" y="631828"/>
                  </a:lnTo>
                  <a:lnTo>
                    <a:pt x="22818" y="588483"/>
                  </a:lnTo>
                  <a:lnTo>
                    <a:pt x="10323" y="543074"/>
                  </a:lnTo>
                  <a:lnTo>
                    <a:pt x="2626" y="495871"/>
                  </a:lnTo>
                  <a:lnTo>
                    <a:pt x="0" y="447149"/>
                  </a:lnTo>
                  <a:lnTo>
                    <a:pt x="2626" y="398428"/>
                  </a:lnTo>
                  <a:lnTo>
                    <a:pt x="10323" y="351225"/>
                  </a:lnTo>
                  <a:lnTo>
                    <a:pt x="22818" y="305816"/>
                  </a:lnTo>
                  <a:lnTo>
                    <a:pt x="39838" y="262471"/>
                  </a:lnTo>
                  <a:lnTo>
                    <a:pt x="61110" y="221464"/>
                  </a:lnTo>
                  <a:lnTo>
                    <a:pt x="86360" y="183069"/>
                  </a:lnTo>
                  <a:lnTo>
                    <a:pt x="115316" y="147556"/>
                  </a:lnTo>
                  <a:lnTo>
                    <a:pt x="147705" y="115200"/>
                  </a:lnTo>
                  <a:lnTo>
                    <a:pt x="183253" y="86274"/>
                  </a:lnTo>
                  <a:lnTo>
                    <a:pt x="221687" y="61049"/>
                  </a:lnTo>
                  <a:lnTo>
                    <a:pt x="262735" y="39798"/>
                  </a:lnTo>
                  <a:lnTo>
                    <a:pt x="306123" y="22796"/>
                  </a:lnTo>
                  <a:lnTo>
                    <a:pt x="351579" y="10313"/>
                  </a:lnTo>
                  <a:lnTo>
                    <a:pt x="398829" y="2623"/>
                  </a:lnTo>
                  <a:lnTo>
                    <a:pt x="447599" y="0"/>
                  </a:lnTo>
                  <a:lnTo>
                    <a:pt x="498105" y="2854"/>
                  </a:lnTo>
                  <a:lnTo>
                    <a:pt x="547577" y="11295"/>
                  </a:lnTo>
                  <a:lnTo>
                    <a:pt x="595577" y="25142"/>
                  </a:lnTo>
                  <a:lnTo>
                    <a:pt x="641668" y="44215"/>
                  </a:lnTo>
                  <a:lnTo>
                    <a:pt x="685411" y="68330"/>
                  </a:lnTo>
                  <a:lnTo>
                    <a:pt x="726368" y="97308"/>
                  </a:lnTo>
                  <a:lnTo>
                    <a:pt x="764100" y="130967"/>
                  </a:lnTo>
                  <a:lnTo>
                    <a:pt x="797793" y="168662"/>
                  </a:lnTo>
                  <a:lnTo>
                    <a:pt x="826800" y="209577"/>
                  </a:lnTo>
                  <a:lnTo>
                    <a:pt x="850940" y="253276"/>
                  </a:lnTo>
                  <a:lnTo>
                    <a:pt x="870031" y="299321"/>
                  </a:lnTo>
                  <a:lnTo>
                    <a:pt x="883893" y="347273"/>
                  </a:lnTo>
                  <a:lnTo>
                    <a:pt x="892343" y="396695"/>
                  </a:lnTo>
                  <a:lnTo>
                    <a:pt x="895199" y="447149"/>
                  </a:lnTo>
                  <a:lnTo>
                    <a:pt x="892573" y="495871"/>
                  </a:lnTo>
                  <a:lnTo>
                    <a:pt x="884876" y="543074"/>
                  </a:lnTo>
                  <a:lnTo>
                    <a:pt x="872381" y="588483"/>
                  </a:lnTo>
                  <a:lnTo>
                    <a:pt x="855361" y="631828"/>
                  </a:lnTo>
                  <a:lnTo>
                    <a:pt x="834089" y="672835"/>
                  </a:lnTo>
                  <a:lnTo>
                    <a:pt x="808839" y="711231"/>
                  </a:lnTo>
                  <a:lnTo>
                    <a:pt x="779883" y="746743"/>
                  </a:lnTo>
                  <a:lnTo>
                    <a:pt x="747494" y="779099"/>
                  </a:lnTo>
                  <a:lnTo>
                    <a:pt x="711946" y="808026"/>
                  </a:lnTo>
                  <a:lnTo>
                    <a:pt x="673512" y="833251"/>
                  </a:lnTo>
                  <a:lnTo>
                    <a:pt x="632464" y="854501"/>
                  </a:lnTo>
                  <a:lnTo>
                    <a:pt x="589076" y="871504"/>
                  </a:lnTo>
                  <a:lnTo>
                    <a:pt x="543620" y="883986"/>
                  </a:lnTo>
                  <a:lnTo>
                    <a:pt x="496370" y="891676"/>
                  </a:lnTo>
                  <a:lnTo>
                    <a:pt x="447599" y="89430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7" name="object 27" descr=""/>
            <p:cNvSpPr/>
            <p:nvPr/>
          </p:nvSpPr>
          <p:spPr>
            <a:xfrm>
              <a:off x="1912879" y="1151199"/>
              <a:ext cx="895350" cy="894715"/>
            </a:xfrm>
            <a:custGeom>
              <a:avLst/>
              <a:gdLst/>
              <a:ahLst/>
              <a:cxnLst/>
              <a:rect l="l" t="t" r="r" b="b"/>
              <a:pathLst>
                <a:path w="895350" h="894714">
                  <a:moveTo>
                    <a:pt x="0" y="447149"/>
                  </a:moveTo>
                  <a:lnTo>
                    <a:pt x="2626" y="398428"/>
                  </a:lnTo>
                  <a:lnTo>
                    <a:pt x="10323" y="351225"/>
                  </a:lnTo>
                  <a:lnTo>
                    <a:pt x="22818" y="305816"/>
                  </a:lnTo>
                  <a:lnTo>
                    <a:pt x="39838" y="262471"/>
                  </a:lnTo>
                  <a:lnTo>
                    <a:pt x="61110" y="221464"/>
                  </a:lnTo>
                  <a:lnTo>
                    <a:pt x="86360" y="183069"/>
                  </a:lnTo>
                  <a:lnTo>
                    <a:pt x="115316" y="147556"/>
                  </a:lnTo>
                  <a:lnTo>
                    <a:pt x="147705" y="115200"/>
                  </a:lnTo>
                  <a:lnTo>
                    <a:pt x="183253" y="86274"/>
                  </a:lnTo>
                  <a:lnTo>
                    <a:pt x="221687" y="61049"/>
                  </a:lnTo>
                  <a:lnTo>
                    <a:pt x="262735" y="39798"/>
                  </a:lnTo>
                  <a:lnTo>
                    <a:pt x="306123" y="22796"/>
                  </a:lnTo>
                  <a:lnTo>
                    <a:pt x="351579" y="10313"/>
                  </a:lnTo>
                  <a:lnTo>
                    <a:pt x="398829" y="2623"/>
                  </a:lnTo>
                  <a:lnTo>
                    <a:pt x="447599" y="0"/>
                  </a:lnTo>
                  <a:lnTo>
                    <a:pt x="498105" y="2854"/>
                  </a:lnTo>
                  <a:lnTo>
                    <a:pt x="547577" y="11295"/>
                  </a:lnTo>
                  <a:lnTo>
                    <a:pt x="595577" y="25142"/>
                  </a:lnTo>
                  <a:lnTo>
                    <a:pt x="641668" y="44215"/>
                  </a:lnTo>
                  <a:lnTo>
                    <a:pt x="685411" y="68330"/>
                  </a:lnTo>
                  <a:lnTo>
                    <a:pt x="726368" y="97308"/>
                  </a:lnTo>
                  <a:lnTo>
                    <a:pt x="764100" y="130967"/>
                  </a:lnTo>
                  <a:lnTo>
                    <a:pt x="797793" y="168662"/>
                  </a:lnTo>
                  <a:lnTo>
                    <a:pt x="826800" y="209577"/>
                  </a:lnTo>
                  <a:lnTo>
                    <a:pt x="850940" y="253276"/>
                  </a:lnTo>
                  <a:lnTo>
                    <a:pt x="870031" y="299321"/>
                  </a:lnTo>
                  <a:lnTo>
                    <a:pt x="883893" y="347273"/>
                  </a:lnTo>
                  <a:lnTo>
                    <a:pt x="892343" y="396695"/>
                  </a:lnTo>
                  <a:lnTo>
                    <a:pt x="895199" y="447149"/>
                  </a:lnTo>
                  <a:lnTo>
                    <a:pt x="892573" y="495871"/>
                  </a:lnTo>
                  <a:lnTo>
                    <a:pt x="884876" y="543074"/>
                  </a:lnTo>
                  <a:lnTo>
                    <a:pt x="872381" y="588483"/>
                  </a:lnTo>
                  <a:lnTo>
                    <a:pt x="855361" y="631828"/>
                  </a:lnTo>
                  <a:lnTo>
                    <a:pt x="834089" y="672835"/>
                  </a:lnTo>
                  <a:lnTo>
                    <a:pt x="808839" y="711230"/>
                  </a:lnTo>
                  <a:lnTo>
                    <a:pt x="779883" y="746743"/>
                  </a:lnTo>
                  <a:lnTo>
                    <a:pt x="747494" y="779099"/>
                  </a:lnTo>
                  <a:lnTo>
                    <a:pt x="711946" y="808025"/>
                  </a:lnTo>
                  <a:lnTo>
                    <a:pt x="673512" y="833250"/>
                  </a:lnTo>
                  <a:lnTo>
                    <a:pt x="632464" y="854501"/>
                  </a:lnTo>
                  <a:lnTo>
                    <a:pt x="589076" y="871503"/>
                  </a:lnTo>
                  <a:lnTo>
                    <a:pt x="543620" y="883986"/>
                  </a:lnTo>
                  <a:lnTo>
                    <a:pt x="496370" y="891676"/>
                  </a:lnTo>
                  <a:lnTo>
                    <a:pt x="447599" y="894299"/>
                  </a:lnTo>
                  <a:lnTo>
                    <a:pt x="398829" y="891676"/>
                  </a:lnTo>
                  <a:lnTo>
                    <a:pt x="351579" y="883986"/>
                  </a:lnTo>
                  <a:lnTo>
                    <a:pt x="306123" y="871503"/>
                  </a:lnTo>
                  <a:lnTo>
                    <a:pt x="262735" y="854501"/>
                  </a:lnTo>
                  <a:lnTo>
                    <a:pt x="221687" y="833250"/>
                  </a:lnTo>
                  <a:lnTo>
                    <a:pt x="183253" y="808025"/>
                  </a:lnTo>
                  <a:lnTo>
                    <a:pt x="147705" y="779099"/>
                  </a:lnTo>
                  <a:lnTo>
                    <a:pt x="115316" y="746743"/>
                  </a:lnTo>
                  <a:lnTo>
                    <a:pt x="86360" y="711230"/>
                  </a:lnTo>
                  <a:lnTo>
                    <a:pt x="61110" y="672835"/>
                  </a:lnTo>
                  <a:lnTo>
                    <a:pt x="39838" y="631828"/>
                  </a:lnTo>
                  <a:lnTo>
                    <a:pt x="22818" y="588483"/>
                  </a:lnTo>
                  <a:lnTo>
                    <a:pt x="10323" y="543074"/>
                  </a:lnTo>
                  <a:lnTo>
                    <a:pt x="2626" y="495871"/>
                  </a:lnTo>
                  <a:lnTo>
                    <a:pt x="0" y="447149"/>
                  </a:lnTo>
                  <a:close/>
                </a:path>
              </a:pathLst>
            </a:custGeom>
            <a:ln w="69849">
              <a:solidFill>
                <a:srgbClr val="B2B2B2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28" name="object 28" descr=""/>
            <p:cNvSpPr/>
            <p:nvPr/>
          </p:nvSpPr>
          <p:spPr>
            <a:xfrm>
              <a:off x="1913368" y="1151671"/>
              <a:ext cx="894080" cy="451484"/>
            </a:xfrm>
            <a:custGeom>
              <a:avLst/>
              <a:gdLst/>
              <a:ahLst/>
              <a:cxnLst/>
              <a:rect l="l" t="t" r="r" b="b"/>
              <a:pathLst>
                <a:path w="894080" h="451484">
                  <a:moveTo>
                    <a:pt x="0" y="451088"/>
                  </a:moveTo>
                  <a:lnTo>
                    <a:pt x="2071" y="403455"/>
                  </a:lnTo>
                  <a:lnTo>
                    <a:pt x="9103" y="356843"/>
                  </a:lnTo>
                  <a:lnTo>
                    <a:pt x="20904" y="311592"/>
                  </a:lnTo>
                  <a:lnTo>
                    <a:pt x="37282" y="268039"/>
                  </a:lnTo>
                  <a:lnTo>
                    <a:pt x="58046" y="226523"/>
                  </a:lnTo>
                  <a:lnTo>
                    <a:pt x="83003" y="187380"/>
                  </a:lnTo>
                  <a:lnTo>
                    <a:pt x="111964" y="150950"/>
                  </a:lnTo>
                  <a:lnTo>
                    <a:pt x="144735" y="117570"/>
                  </a:lnTo>
                  <a:lnTo>
                    <a:pt x="181126" y="87579"/>
                  </a:lnTo>
                  <a:lnTo>
                    <a:pt x="220944" y="61314"/>
                  </a:lnTo>
                  <a:lnTo>
                    <a:pt x="263331" y="39428"/>
                  </a:lnTo>
                  <a:lnTo>
                    <a:pt x="307297" y="22352"/>
                  </a:lnTo>
                  <a:lnTo>
                    <a:pt x="352453" y="10088"/>
                  </a:lnTo>
                  <a:lnTo>
                    <a:pt x="398410" y="2636"/>
                  </a:lnTo>
                  <a:lnTo>
                    <a:pt x="444780" y="0"/>
                  </a:lnTo>
                  <a:lnTo>
                    <a:pt x="491173" y="2180"/>
                  </a:lnTo>
                  <a:lnTo>
                    <a:pt x="537201" y="9179"/>
                  </a:lnTo>
                  <a:lnTo>
                    <a:pt x="582475" y="21000"/>
                  </a:lnTo>
                  <a:lnTo>
                    <a:pt x="626607" y="37643"/>
                  </a:lnTo>
                  <a:lnTo>
                    <a:pt x="669207" y="59110"/>
                  </a:lnTo>
                  <a:lnTo>
                    <a:pt x="709282" y="84983"/>
                  </a:lnTo>
                  <a:lnTo>
                    <a:pt x="745966" y="114615"/>
                  </a:lnTo>
                  <a:lnTo>
                    <a:pt x="779065" y="147671"/>
                  </a:lnTo>
                  <a:lnTo>
                    <a:pt x="808382" y="183815"/>
                  </a:lnTo>
                  <a:lnTo>
                    <a:pt x="833724" y="222710"/>
                  </a:lnTo>
                  <a:lnTo>
                    <a:pt x="854896" y="264021"/>
                  </a:lnTo>
                  <a:lnTo>
                    <a:pt x="871702" y="307411"/>
                  </a:lnTo>
                  <a:lnTo>
                    <a:pt x="883948" y="352543"/>
                  </a:lnTo>
                  <a:lnTo>
                    <a:pt x="891438" y="399083"/>
                  </a:lnTo>
                  <a:lnTo>
                    <a:pt x="893978" y="446694"/>
                  </a:lnTo>
                </a:path>
              </a:pathLst>
            </a:custGeom>
            <a:ln w="69849">
              <a:solidFill>
                <a:srgbClr val="3C78D8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29" name="object 29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2123254" y="1358684"/>
              <a:ext cx="494370" cy="485130"/>
            </a:xfrm>
            <a:prstGeom prst="rect">
              <a:avLst/>
            </a:prstGeom>
          </p:spPr>
        </p:pic>
        <p:pic>
          <p:nvPicPr>
            <p:cNvPr id="30" name="object 30" descr="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2109911" y="1354645"/>
              <a:ext cx="499381" cy="493124"/>
            </a:xfrm>
            <a:prstGeom prst="rect">
              <a:avLst/>
            </a:prstGeom>
          </p:spPr>
        </p:pic>
      </p:grpSp>
      <p:sp>
        <p:nvSpPr>
          <p:cNvPr id="31" name="object 31" descr=""/>
          <p:cNvSpPr txBox="1"/>
          <p:nvPr/>
        </p:nvSpPr>
        <p:spPr>
          <a:xfrm>
            <a:off x="1939647" y="2222194"/>
            <a:ext cx="1075055" cy="236854"/>
          </a:xfrm>
          <a:prstGeom prst="rect">
            <a:avLst/>
          </a:prstGeom>
        </p:spPr>
        <p:txBody>
          <a:bodyPr wrap="square" lIns="0" tIns="17145" rIns="0" bIns="0" rtlCol="0" vert="horz">
            <a:spAutoFit/>
          </a:bodyPr>
          <a:lstStyle/>
          <a:p>
            <a:pPr marL="12700" marR="5080">
              <a:lnSpc>
                <a:spcPts val="830"/>
              </a:lnSpc>
              <a:spcBef>
                <a:spcPts val="135"/>
              </a:spcBef>
            </a:pPr>
            <a:r>
              <a:rPr dirty="0" sz="700" spc="90" b="1">
                <a:latin typeface="Calibri"/>
                <a:cs typeface="Calibri"/>
              </a:rPr>
              <a:t>Search</a:t>
            </a:r>
            <a:r>
              <a:rPr dirty="0" sz="700" spc="45" b="1">
                <a:latin typeface="Calibri"/>
                <a:cs typeface="Calibri"/>
              </a:rPr>
              <a:t> </a:t>
            </a:r>
            <a:r>
              <a:rPr dirty="0" sz="700" spc="100" b="1">
                <a:latin typeface="Calibri"/>
                <a:cs typeface="Calibri"/>
              </a:rPr>
              <a:t>Engines</a:t>
            </a:r>
            <a:r>
              <a:rPr dirty="0" sz="700" spc="50" b="1">
                <a:latin typeface="Calibri"/>
                <a:cs typeface="Calibri"/>
              </a:rPr>
              <a:t> </a:t>
            </a:r>
            <a:r>
              <a:rPr dirty="0" sz="700" b="1">
                <a:latin typeface="Calibri"/>
                <a:cs typeface="Calibri"/>
              </a:rPr>
              <a:t>&amp;</a:t>
            </a:r>
            <a:r>
              <a:rPr dirty="0" sz="700" spc="45" b="1">
                <a:latin typeface="Calibri"/>
                <a:cs typeface="Calibri"/>
              </a:rPr>
              <a:t> </a:t>
            </a:r>
            <a:r>
              <a:rPr dirty="0" sz="700" spc="80" b="1">
                <a:latin typeface="Calibri"/>
                <a:cs typeface="Calibri"/>
              </a:rPr>
              <a:t>Web </a:t>
            </a:r>
            <a:r>
              <a:rPr dirty="0" sz="700" spc="65" b="1">
                <a:latin typeface="Calibri"/>
                <a:cs typeface="Calibri"/>
              </a:rPr>
              <a:t>Portals</a:t>
            </a:r>
            <a:endParaRPr sz="700">
              <a:latin typeface="Calibri"/>
              <a:cs typeface="Calibri"/>
            </a:endParaRPr>
          </a:p>
        </p:txBody>
      </p:sp>
      <p:sp>
        <p:nvSpPr>
          <p:cNvPr id="32" name="object 32" descr=""/>
          <p:cNvSpPr txBox="1"/>
          <p:nvPr/>
        </p:nvSpPr>
        <p:spPr>
          <a:xfrm>
            <a:off x="1939647" y="2529407"/>
            <a:ext cx="960119" cy="3454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100" spc="155" b="1">
                <a:solidFill>
                  <a:srgbClr val="14AA96"/>
                </a:solidFill>
                <a:latin typeface="Calibri"/>
                <a:cs typeface="Calibri"/>
              </a:rPr>
              <a:t>63.90%</a:t>
            </a:r>
            <a:endParaRPr sz="2100">
              <a:latin typeface="Calibri"/>
              <a:cs typeface="Calibri"/>
            </a:endParaRPr>
          </a:p>
        </p:txBody>
      </p:sp>
      <p:sp>
        <p:nvSpPr>
          <p:cNvPr id="33" name="object 33" descr=""/>
          <p:cNvSpPr txBox="1"/>
          <p:nvPr/>
        </p:nvSpPr>
        <p:spPr>
          <a:xfrm>
            <a:off x="3303972" y="2271777"/>
            <a:ext cx="1098550" cy="13208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700" spc="80" b="1">
                <a:latin typeface="Calibri"/>
                <a:cs typeface="Calibri"/>
              </a:rPr>
              <a:t>Music</a:t>
            </a:r>
            <a:r>
              <a:rPr dirty="0" sz="700" spc="50" b="1">
                <a:latin typeface="Calibri"/>
                <a:cs typeface="Calibri"/>
              </a:rPr>
              <a:t> </a:t>
            </a:r>
            <a:r>
              <a:rPr dirty="0" sz="700" b="1">
                <a:latin typeface="Calibri"/>
                <a:cs typeface="Calibri"/>
              </a:rPr>
              <a:t>&amp;</a:t>
            </a:r>
            <a:r>
              <a:rPr dirty="0" sz="700" spc="50" b="1">
                <a:latin typeface="Calibri"/>
                <a:cs typeface="Calibri"/>
              </a:rPr>
              <a:t> </a:t>
            </a:r>
            <a:r>
              <a:rPr dirty="0" sz="700" spc="75" b="1">
                <a:latin typeface="Calibri"/>
                <a:cs typeface="Calibri"/>
              </a:rPr>
              <a:t>Entertainment</a:t>
            </a:r>
            <a:endParaRPr sz="700">
              <a:latin typeface="Calibri"/>
              <a:cs typeface="Calibri"/>
            </a:endParaRPr>
          </a:p>
        </p:txBody>
      </p:sp>
      <p:sp>
        <p:nvSpPr>
          <p:cNvPr id="34" name="object 34" descr=""/>
          <p:cNvSpPr txBox="1"/>
          <p:nvPr/>
        </p:nvSpPr>
        <p:spPr>
          <a:xfrm>
            <a:off x="3303972" y="2502790"/>
            <a:ext cx="960119" cy="3454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100" spc="155" b="1">
                <a:solidFill>
                  <a:srgbClr val="14AA96"/>
                </a:solidFill>
                <a:latin typeface="Calibri"/>
                <a:cs typeface="Calibri"/>
              </a:rPr>
              <a:t>49.65%</a:t>
            </a:r>
            <a:endParaRPr sz="2100">
              <a:latin typeface="Calibri"/>
              <a:cs typeface="Calibri"/>
            </a:endParaRPr>
          </a:p>
        </p:txBody>
      </p:sp>
      <p:grpSp>
        <p:nvGrpSpPr>
          <p:cNvPr id="35" name="object 35" descr=""/>
          <p:cNvGrpSpPr/>
          <p:nvPr/>
        </p:nvGrpSpPr>
        <p:grpSpPr>
          <a:xfrm>
            <a:off x="3225050" y="1102746"/>
            <a:ext cx="966469" cy="965835"/>
            <a:chOff x="3225050" y="1102746"/>
            <a:chExt cx="966469" cy="965835"/>
          </a:xfrm>
        </p:grpSpPr>
        <p:sp>
          <p:nvSpPr>
            <p:cNvPr id="36" name="object 36" descr=""/>
            <p:cNvSpPr/>
            <p:nvPr/>
          </p:nvSpPr>
          <p:spPr>
            <a:xfrm>
              <a:off x="3259496" y="1135808"/>
              <a:ext cx="896619" cy="895985"/>
            </a:xfrm>
            <a:custGeom>
              <a:avLst/>
              <a:gdLst/>
              <a:ahLst/>
              <a:cxnLst/>
              <a:rect l="l" t="t" r="r" b="b"/>
              <a:pathLst>
                <a:path w="896620" h="895985">
                  <a:moveTo>
                    <a:pt x="448049" y="895799"/>
                  </a:moveTo>
                  <a:lnTo>
                    <a:pt x="399230" y="893171"/>
                  </a:lnTo>
                  <a:lnTo>
                    <a:pt x="351932" y="885469"/>
                  </a:lnTo>
                  <a:lnTo>
                    <a:pt x="306431" y="872965"/>
                  </a:lnTo>
                  <a:lnTo>
                    <a:pt x="262999" y="855934"/>
                  </a:lnTo>
                  <a:lnTo>
                    <a:pt x="221910" y="834648"/>
                  </a:lnTo>
                  <a:lnTo>
                    <a:pt x="183437" y="809381"/>
                  </a:lnTo>
                  <a:lnTo>
                    <a:pt x="147853" y="780405"/>
                  </a:lnTo>
                  <a:lnTo>
                    <a:pt x="115432" y="747995"/>
                  </a:lnTo>
                  <a:lnTo>
                    <a:pt x="86447" y="712423"/>
                  </a:lnTo>
                  <a:lnTo>
                    <a:pt x="61171" y="673963"/>
                  </a:lnTo>
                  <a:lnTo>
                    <a:pt x="39878" y="632888"/>
                  </a:lnTo>
                  <a:lnTo>
                    <a:pt x="22841" y="589471"/>
                  </a:lnTo>
                  <a:lnTo>
                    <a:pt x="10334" y="543985"/>
                  </a:lnTo>
                  <a:lnTo>
                    <a:pt x="2629" y="496703"/>
                  </a:lnTo>
                  <a:lnTo>
                    <a:pt x="0" y="447899"/>
                  </a:lnTo>
                  <a:lnTo>
                    <a:pt x="2629" y="399096"/>
                  </a:lnTo>
                  <a:lnTo>
                    <a:pt x="10334" y="351814"/>
                  </a:lnTo>
                  <a:lnTo>
                    <a:pt x="22841" y="306328"/>
                  </a:lnTo>
                  <a:lnTo>
                    <a:pt x="39878" y="262911"/>
                  </a:lnTo>
                  <a:lnTo>
                    <a:pt x="61171" y="221836"/>
                  </a:lnTo>
                  <a:lnTo>
                    <a:pt x="86447" y="183376"/>
                  </a:lnTo>
                  <a:lnTo>
                    <a:pt x="115432" y="147804"/>
                  </a:lnTo>
                  <a:lnTo>
                    <a:pt x="147853" y="115394"/>
                  </a:lnTo>
                  <a:lnTo>
                    <a:pt x="183437" y="86418"/>
                  </a:lnTo>
                  <a:lnTo>
                    <a:pt x="221910" y="61151"/>
                  </a:lnTo>
                  <a:lnTo>
                    <a:pt x="262999" y="39865"/>
                  </a:lnTo>
                  <a:lnTo>
                    <a:pt x="306431" y="22834"/>
                  </a:lnTo>
                  <a:lnTo>
                    <a:pt x="351932" y="10330"/>
                  </a:lnTo>
                  <a:lnTo>
                    <a:pt x="399230" y="2628"/>
                  </a:lnTo>
                  <a:lnTo>
                    <a:pt x="448049" y="0"/>
                  </a:lnTo>
                  <a:lnTo>
                    <a:pt x="498606" y="2858"/>
                  </a:lnTo>
                  <a:lnTo>
                    <a:pt x="548127" y="11314"/>
                  </a:lnTo>
                  <a:lnTo>
                    <a:pt x="596176" y="25185"/>
                  </a:lnTo>
                  <a:lnTo>
                    <a:pt x="642313" y="44289"/>
                  </a:lnTo>
                  <a:lnTo>
                    <a:pt x="686100" y="68445"/>
                  </a:lnTo>
                  <a:lnTo>
                    <a:pt x="727098" y="97471"/>
                  </a:lnTo>
                  <a:lnTo>
                    <a:pt x="764868" y="131186"/>
                  </a:lnTo>
                  <a:lnTo>
                    <a:pt x="798595" y="168945"/>
                  </a:lnTo>
                  <a:lnTo>
                    <a:pt x="827631" y="209929"/>
                  </a:lnTo>
                  <a:lnTo>
                    <a:pt x="851795" y="253701"/>
                  </a:lnTo>
                  <a:lnTo>
                    <a:pt x="870906" y="299823"/>
                  </a:lnTo>
                  <a:lnTo>
                    <a:pt x="884781" y="347855"/>
                  </a:lnTo>
                  <a:lnTo>
                    <a:pt x="893240" y="397360"/>
                  </a:lnTo>
                  <a:lnTo>
                    <a:pt x="896099" y="447899"/>
                  </a:lnTo>
                  <a:lnTo>
                    <a:pt x="893470" y="496703"/>
                  </a:lnTo>
                  <a:lnTo>
                    <a:pt x="885765" y="543985"/>
                  </a:lnTo>
                  <a:lnTo>
                    <a:pt x="873258" y="589471"/>
                  </a:lnTo>
                  <a:lnTo>
                    <a:pt x="856221" y="632888"/>
                  </a:lnTo>
                  <a:lnTo>
                    <a:pt x="834927" y="673963"/>
                  </a:lnTo>
                  <a:lnTo>
                    <a:pt x="809652" y="712423"/>
                  </a:lnTo>
                  <a:lnTo>
                    <a:pt x="780667" y="747995"/>
                  </a:lnTo>
                  <a:lnTo>
                    <a:pt x="748246" y="780405"/>
                  </a:lnTo>
                  <a:lnTo>
                    <a:pt x="712662" y="809381"/>
                  </a:lnTo>
                  <a:lnTo>
                    <a:pt x="674189" y="834648"/>
                  </a:lnTo>
                  <a:lnTo>
                    <a:pt x="633100" y="855934"/>
                  </a:lnTo>
                  <a:lnTo>
                    <a:pt x="589668" y="872965"/>
                  </a:lnTo>
                  <a:lnTo>
                    <a:pt x="544167" y="885469"/>
                  </a:lnTo>
                  <a:lnTo>
                    <a:pt x="496869" y="893171"/>
                  </a:lnTo>
                  <a:lnTo>
                    <a:pt x="448049" y="895799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37" name="object 37" descr="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3462540" y="1351654"/>
              <a:ext cx="488503" cy="483763"/>
            </a:xfrm>
            <a:prstGeom prst="rect">
              <a:avLst/>
            </a:prstGeom>
          </p:spPr>
        </p:pic>
        <p:sp>
          <p:nvSpPr>
            <p:cNvPr id="38" name="object 38" descr=""/>
            <p:cNvSpPr/>
            <p:nvPr/>
          </p:nvSpPr>
          <p:spPr>
            <a:xfrm>
              <a:off x="3259975" y="1137671"/>
              <a:ext cx="896619" cy="895985"/>
            </a:xfrm>
            <a:custGeom>
              <a:avLst/>
              <a:gdLst/>
              <a:ahLst/>
              <a:cxnLst/>
              <a:rect l="l" t="t" r="r" b="b"/>
              <a:pathLst>
                <a:path w="896620" h="895985">
                  <a:moveTo>
                    <a:pt x="0" y="447899"/>
                  </a:moveTo>
                  <a:lnTo>
                    <a:pt x="2629" y="399096"/>
                  </a:lnTo>
                  <a:lnTo>
                    <a:pt x="10334" y="351814"/>
                  </a:lnTo>
                  <a:lnTo>
                    <a:pt x="22841" y="306328"/>
                  </a:lnTo>
                  <a:lnTo>
                    <a:pt x="39878" y="262911"/>
                  </a:lnTo>
                  <a:lnTo>
                    <a:pt x="61171" y="221836"/>
                  </a:lnTo>
                  <a:lnTo>
                    <a:pt x="86447" y="183376"/>
                  </a:lnTo>
                  <a:lnTo>
                    <a:pt x="115432" y="147804"/>
                  </a:lnTo>
                  <a:lnTo>
                    <a:pt x="147853" y="115394"/>
                  </a:lnTo>
                  <a:lnTo>
                    <a:pt x="183437" y="86418"/>
                  </a:lnTo>
                  <a:lnTo>
                    <a:pt x="221910" y="61151"/>
                  </a:lnTo>
                  <a:lnTo>
                    <a:pt x="262999" y="39865"/>
                  </a:lnTo>
                  <a:lnTo>
                    <a:pt x="306431" y="22834"/>
                  </a:lnTo>
                  <a:lnTo>
                    <a:pt x="351932" y="10330"/>
                  </a:lnTo>
                  <a:lnTo>
                    <a:pt x="399229" y="2628"/>
                  </a:lnTo>
                  <a:lnTo>
                    <a:pt x="448049" y="0"/>
                  </a:lnTo>
                  <a:lnTo>
                    <a:pt x="498606" y="2858"/>
                  </a:lnTo>
                  <a:lnTo>
                    <a:pt x="548127" y="11314"/>
                  </a:lnTo>
                  <a:lnTo>
                    <a:pt x="596176" y="25185"/>
                  </a:lnTo>
                  <a:lnTo>
                    <a:pt x="642313" y="44289"/>
                  </a:lnTo>
                  <a:lnTo>
                    <a:pt x="686100" y="68445"/>
                  </a:lnTo>
                  <a:lnTo>
                    <a:pt x="727098" y="97471"/>
                  </a:lnTo>
                  <a:lnTo>
                    <a:pt x="764869" y="131186"/>
                  </a:lnTo>
                  <a:lnTo>
                    <a:pt x="798595" y="168945"/>
                  </a:lnTo>
                  <a:lnTo>
                    <a:pt x="827631" y="209929"/>
                  </a:lnTo>
                  <a:lnTo>
                    <a:pt x="851795" y="253701"/>
                  </a:lnTo>
                  <a:lnTo>
                    <a:pt x="870906" y="299823"/>
                  </a:lnTo>
                  <a:lnTo>
                    <a:pt x="884781" y="347855"/>
                  </a:lnTo>
                  <a:lnTo>
                    <a:pt x="893239" y="397360"/>
                  </a:lnTo>
                  <a:lnTo>
                    <a:pt x="896099" y="447899"/>
                  </a:lnTo>
                  <a:lnTo>
                    <a:pt x="893470" y="496703"/>
                  </a:lnTo>
                  <a:lnTo>
                    <a:pt x="885765" y="543985"/>
                  </a:lnTo>
                  <a:lnTo>
                    <a:pt x="873257" y="589471"/>
                  </a:lnTo>
                  <a:lnTo>
                    <a:pt x="856220" y="632888"/>
                  </a:lnTo>
                  <a:lnTo>
                    <a:pt x="834927" y="673963"/>
                  </a:lnTo>
                  <a:lnTo>
                    <a:pt x="809652" y="712423"/>
                  </a:lnTo>
                  <a:lnTo>
                    <a:pt x="780667" y="747995"/>
                  </a:lnTo>
                  <a:lnTo>
                    <a:pt x="748246" y="780405"/>
                  </a:lnTo>
                  <a:lnTo>
                    <a:pt x="712662" y="809381"/>
                  </a:lnTo>
                  <a:lnTo>
                    <a:pt x="674189" y="834648"/>
                  </a:lnTo>
                  <a:lnTo>
                    <a:pt x="633100" y="855934"/>
                  </a:lnTo>
                  <a:lnTo>
                    <a:pt x="589668" y="872965"/>
                  </a:lnTo>
                  <a:lnTo>
                    <a:pt x="544167" y="885469"/>
                  </a:lnTo>
                  <a:lnTo>
                    <a:pt x="496869" y="893171"/>
                  </a:lnTo>
                  <a:lnTo>
                    <a:pt x="448049" y="895799"/>
                  </a:lnTo>
                  <a:lnTo>
                    <a:pt x="399229" y="893171"/>
                  </a:lnTo>
                  <a:lnTo>
                    <a:pt x="351932" y="885469"/>
                  </a:lnTo>
                  <a:lnTo>
                    <a:pt x="306431" y="872965"/>
                  </a:lnTo>
                  <a:lnTo>
                    <a:pt x="262999" y="855934"/>
                  </a:lnTo>
                  <a:lnTo>
                    <a:pt x="221910" y="834648"/>
                  </a:lnTo>
                  <a:lnTo>
                    <a:pt x="183437" y="809381"/>
                  </a:lnTo>
                  <a:lnTo>
                    <a:pt x="147853" y="780405"/>
                  </a:lnTo>
                  <a:lnTo>
                    <a:pt x="115432" y="747995"/>
                  </a:lnTo>
                  <a:lnTo>
                    <a:pt x="86447" y="712423"/>
                  </a:lnTo>
                  <a:lnTo>
                    <a:pt x="61171" y="673963"/>
                  </a:lnTo>
                  <a:lnTo>
                    <a:pt x="39878" y="632888"/>
                  </a:lnTo>
                  <a:lnTo>
                    <a:pt x="22841" y="589471"/>
                  </a:lnTo>
                  <a:lnTo>
                    <a:pt x="10334" y="543985"/>
                  </a:lnTo>
                  <a:lnTo>
                    <a:pt x="2629" y="496703"/>
                  </a:lnTo>
                  <a:lnTo>
                    <a:pt x="0" y="447899"/>
                  </a:lnTo>
                  <a:close/>
                </a:path>
              </a:pathLst>
            </a:custGeom>
            <a:ln w="69849">
              <a:solidFill>
                <a:srgbClr val="B2B2B2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39" name="object 39" descr=""/>
            <p:cNvSpPr/>
            <p:nvPr/>
          </p:nvSpPr>
          <p:spPr>
            <a:xfrm>
              <a:off x="3260335" y="1581122"/>
              <a:ext cx="895985" cy="452120"/>
            </a:xfrm>
            <a:custGeom>
              <a:avLst/>
              <a:gdLst/>
              <a:ahLst/>
              <a:cxnLst/>
              <a:rect l="l" t="t" r="r" b="b"/>
              <a:pathLst>
                <a:path w="895985" h="452119">
                  <a:moveTo>
                    <a:pt x="895478" y="0"/>
                  </a:moveTo>
                  <a:lnTo>
                    <a:pt x="893403" y="47713"/>
                  </a:lnTo>
                  <a:lnTo>
                    <a:pt x="886359" y="94402"/>
                  </a:lnTo>
                  <a:lnTo>
                    <a:pt x="874539" y="139730"/>
                  </a:lnTo>
                  <a:lnTo>
                    <a:pt x="858133" y="183356"/>
                  </a:lnTo>
                  <a:lnTo>
                    <a:pt x="837334" y="224942"/>
                  </a:lnTo>
                  <a:lnTo>
                    <a:pt x="812335" y="264150"/>
                  </a:lnTo>
                  <a:lnTo>
                    <a:pt x="783326" y="300641"/>
                  </a:lnTo>
                  <a:lnTo>
                    <a:pt x="750499" y="334077"/>
                  </a:lnTo>
                  <a:lnTo>
                    <a:pt x="714048" y="364119"/>
                  </a:lnTo>
                  <a:lnTo>
                    <a:pt x="674162" y="390428"/>
                  </a:lnTo>
                  <a:lnTo>
                    <a:pt x="631704" y="412351"/>
                  </a:lnTo>
                  <a:lnTo>
                    <a:pt x="587664" y="429455"/>
                  </a:lnTo>
                  <a:lnTo>
                    <a:pt x="542433" y="441740"/>
                  </a:lnTo>
                  <a:lnTo>
                    <a:pt x="496399" y="449205"/>
                  </a:lnTo>
                  <a:lnTo>
                    <a:pt x="449952" y="451845"/>
                  </a:lnTo>
                  <a:lnTo>
                    <a:pt x="403481" y="449661"/>
                  </a:lnTo>
                  <a:lnTo>
                    <a:pt x="357375" y="442650"/>
                  </a:lnTo>
                  <a:lnTo>
                    <a:pt x="312025" y="430810"/>
                  </a:lnTo>
                  <a:lnTo>
                    <a:pt x="267819" y="414139"/>
                  </a:lnTo>
                  <a:lnTo>
                    <a:pt x="225147" y="392635"/>
                  </a:lnTo>
                  <a:lnTo>
                    <a:pt x="185005" y="366719"/>
                  </a:lnTo>
                  <a:lnTo>
                    <a:pt x="148259" y="337037"/>
                  </a:lnTo>
                  <a:lnTo>
                    <a:pt x="115106" y="303926"/>
                  </a:lnTo>
                  <a:lnTo>
                    <a:pt x="85739" y="267721"/>
                  </a:lnTo>
                  <a:lnTo>
                    <a:pt x="60354" y="228761"/>
                  </a:lnTo>
                  <a:lnTo>
                    <a:pt x="39147" y="187381"/>
                  </a:lnTo>
                  <a:lnTo>
                    <a:pt x="22313" y="143918"/>
                  </a:lnTo>
                  <a:lnTo>
                    <a:pt x="10047" y="98710"/>
                  </a:lnTo>
                  <a:lnTo>
                    <a:pt x="2544" y="52092"/>
                  </a:lnTo>
                  <a:lnTo>
                    <a:pt x="0" y="4401"/>
                  </a:lnTo>
                </a:path>
              </a:pathLst>
            </a:custGeom>
            <a:ln w="69849">
              <a:solidFill>
                <a:srgbClr val="0070C0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40" name="object 40" descr="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3454422" y="1346890"/>
              <a:ext cx="483114" cy="493125"/>
            </a:xfrm>
            <a:prstGeom prst="rect">
              <a:avLst/>
            </a:prstGeom>
          </p:spPr>
        </p:pic>
      </p:grpSp>
      <p:grpSp>
        <p:nvGrpSpPr>
          <p:cNvPr id="41" name="object 41" descr=""/>
          <p:cNvGrpSpPr/>
          <p:nvPr/>
        </p:nvGrpSpPr>
        <p:grpSpPr>
          <a:xfrm>
            <a:off x="1932748" y="3187048"/>
            <a:ext cx="972819" cy="966469"/>
            <a:chOff x="1932748" y="3187048"/>
            <a:chExt cx="972819" cy="966469"/>
          </a:xfrm>
        </p:grpSpPr>
        <p:sp>
          <p:nvSpPr>
            <p:cNvPr id="42" name="object 42" descr=""/>
            <p:cNvSpPr/>
            <p:nvPr/>
          </p:nvSpPr>
          <p:spPr>
            <a:xfrm>
              <a:off x="1967710" y="3221977"/>
              <a:ext cx="896619" cy="895985"/>
            </a:xfrm>
            <a:custGeom>
              <a:avLst/>
              <a:gdLst/>
              <a:ahLst/>
              <a:cxnLst/>
              <a:rect l="l" t="t" r="r" b="b"/>
              <a:pathLst>
                <a:path w="896619" h="895985">
                  <a:moveTo>
                    <a:pt x="448199" y="895499"/>
                  </a:moveTo>
                  <a:lnTo>
                    <a:pt x="399363" y="892872"/>
                  </a:lnTo>
                  <a:lnTo>
                    <a:pt x="352050" y="885172"/>
                  </a:lnTo>
                  <a:lnTo>
                    <a:pt x="306534" y="872673"/>
                  </a:lnTo>
                  <a:lnTo>
                    <a:pt x="263087" y="855647"/>
                  </a:lnTo>
                  <a:lnTo>
                    <a:pt x="221984" y="834368"/>
                  </a:lnTo>
                  <a:lnTo>
                    <a:pt x="183498" y="809109"/>
                  </a:lnTo>
                  <a:lnTo>
                    <a:pt x="147903" y="780144"/>
                  </a:lnTo>
                  <a:lnTo>
                    <a:pt x="115471" y="747744"/>
                  </a:lnTo>
                  <a:lnTo>
                    <a:pt x="86476" y="712185"/>
                  </a:lnTo>
                  <a:lnTo>
                    <a:pt x="61192" y="673737"/>
                  </a:lnTo>
                  <a:lnTo>
                    <a:pt x="39892" y="632676"/>
                  </a:lnTo>
                  <a:lnTo>
                    <a:pt x="22849" y="589273"/>
                  </a:lnTo>
                  <a:lnTo>
                    <a:pt x="10337" y="543802"/>
                  </a:lnTo>
                  <a:lnTo>
                    <a:pt x="2629" y="496537"/>
                  </a:lnTo>
                  <a:lnTo>
                    <a:pt x="0" y="447749"/>
                  </a:lnTo>
                  <a:lnTo>
                    <a:pt x="2629" y="398962"/>
                  </a:lnTo>
                  <a:lnTo>
                    <a:pt x="10337" y="351696"/>
                  </a:lnTo>
                  <a:lnTo>
                    <a:pt x="22849" y="306226"/>
                  </a:lnTo>
                  <a:lnTo>
                    <a:pt x="39892" y="262823"/>
                  </a:lnTo>
                  <a:lnTo>
                    <a:pt x="61192" y="221761"/>
                  </a:lnTo>
                  <a:lnTo>
                    <a:pt x="86476" y="183314"/>
                  </a:lnTo>
                  <a:lnTo>
                    <a:pt x="115471" y="147754"/>
                  </a:lnTo>
                  <a:lnTo>
                    <a:pt x="147903" y="115355"/>
                  </a:lnTo>
                  <a:lnTo>
                    <a:pt x="183498" y="86389"/>
                  </a:lnTo>
                  <a:lnTo>
                    <a:pt x="221984" y="61130"/>
                  </a:lnTo>
                  <a:lnTo>
                    <a:pt x="263087" y="39852"/>
                  </a:lnTo>
                  <a:lnTo>
                    <a:pt x="306534" y="22826"/>
                  </a:lnTo>
                  <a:lnTo>
                    <a:pt x="352050" y="10327"/>
                  </a:lnTo>
                  <a:lnTo>
                    <a:pt x="399363" y="2627"/>
                  </a:lnTo>
                  <a:lnTo>
                    <a:pt x="448199" y="0"/>
                  </a:lnTo>
                  <a:lnTo>
                    <a:pt x="498773" y="2857"/>
                  </a:lnTo>
                  <a:lnTo>
                    <a:pt x="548311" y="11310"/>
                  </a:lnTo>
                  <a:lnTo>
                    <a:pt x="596376" y="25176"/>
                  </a:lnTo>
                  <a:lnTo>
                    <a:pt x="642528" y="44274"/>
                  </a:lnTo>
                  <a:lnTo>
                    <a:pt x="686329" y="68422"/>
                  </a:lnTo>
                  <a:lnTo>
                    <a:pt x="727341" y="97438"/>
                  </a:lnTo>
                  <a:lnTo>
                    <a:pt x="765125" y="131142"/>
                  </a:lnTo>
                  <a:lnTo>
                    <a:pt x="798862" y="168888"/>
                  </a:lnTo>
                  <a:lnTo>
                    <a:pt x="827908" y="209859"/>
                  </a:lnTo>
                  <a:lnTo>
                    <a:pt x="852081" y="253616"/>
                  </a:lnTo>
                  <a:lnTo>
                    <a:pt x="871197" y="299722"/>
                  </a:lnTo>
                  <a:lnTo>
                    <a:pt x="885077" y="347739"/>
                  </a:lnTo>
                  <a:lnTo>
                    <a:pt x="893539" y="397227"/>
                  </a:lnTo>
                  <a:lnTo>
                    <a:pt x="896399" y="447749"/>
                  </a:lnTo>
                  <a:lnTo>
                    <a:pt x="893770" y="496537"/>
                  </a:lnTo>
                  <a:lnTo>
                    <a:pt x="886062" y="543802"/>
                  </a:lnTo>
                  <a:lnTo>
                    <a:pt x="873550" y="589273"/>
                  </a:lnTo>
                  <a:lnTo>
                    <a:pt x="856507" y="632676"/>
                  </a:lnTo>
                  <a:lnTo>
                    <a:pt x="835207" y="673737"/>
                  </a:lnTo>
                  <a:lnTo>
                    <a:pt x="809923" y="712185"/>
                  </a:lnTo>
                  <a:lnTo>
                    <a:pt x="780928" y="747744"/>
                  </a:lnTo>
                  <a:lnTo>
                    <a:pt x="748496" y="780144"/>
                  </a:lnTo>
                  <a:lnTo>
                    <a:pt x="712901" y="809109"/>
                  </a:lnTo>
                  <a:lnTo>
                    <a:pt x="674415" y="834368"/>
                  </a:lnTo>
                  <a:lnTo>
                    <a:pt x="633312" y="855647"/>
                  </a:lnTo>
                  <a:lnTo>
                    <a:pt x="589865" y="872673"/>
                  </a:lnTo>
                  <a:lnTo>
                    <a:pt x="544349" y="885172"/>
                  </a:lnTo>
                  <a:lnTo>
                    <a:pt x="497036" y="892872"/>
                  </a:lnTo>
                  <a:lnTo>
                    <a:pt x="448199" y="895499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43" name="object 43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142901" y="3461258"/>
              <a:ext cx="545945" cy="493814"/>
            </a:xfrm>
            <a:prstGeom prst="rect">
              <a:avLst/>
            </a:prstGeom>
          </p:spPr>
        </p:pic>
        <p:sp>
          <p:nvSpPr>
            <p:cNvPr id="44" name="object 44" descr=""/>
            <p:cNvSpPr/>
            <p:nvPr/>
          </p:nvSpPr>
          <p:spPr>
            <a:xfrm>
              <a:off x="1973921" y="3221973"/>
              <a:ext cx="896619" cy="895985"/>
            </a:xfrm>
            <a:custGeom>
              <a:avLst/>
              <a:gdLst/>
              <a:ahLst/>
              <a:cxnLst/>
              <a:rect l="l" t="t" r="r" b="b"/>
              <a:pathLst>
                <a:path w="896619" h="895985">
                  <a:moveTo>
                    <a:pt x="0" y="447749"/>
                  </a:moveTo>
                  <a:lnTo>
                    <a:pt x="2629" y="398962"/>
                  </a:lnTo>
                  <a:lnTo>
                    <a:pt x="10337" y="351697"/>
                  </a:lnTo>
                  <a:lnTo>
                    <a:pt x="22849" y="306226"/>
                  </a:lnTo>
                  <a:lnTo>
                    <a:pt x="39892" y="262823"/>
                  </a:lnTo>
                  <a:lnTo>
                    <a:pt x="61192" y="221761"/>
                  </a:lnTo>
                  <a:lnTo>
                    <a:pt x="86476" y="183314"/>
                  </a:lnTo>
                  <a:lnTo>
                    <a:pt x="115471" y="147754"/>
                  </a:lnTo>
                  <a:lnTo>
                    <a:pt x="147903" y="115355"/>
                  </a:lnTo>
                  <a:lnTo>
                    <a:pt x="183498" y="86389"/>
                  </a:lnTo>
                  <a:lnTo>
                    <a:pt x="221984" y="61130"/>
                  </a:lnTo>
                  <a:lnTo>
                    <a:pt x="263087" y="39852"/>
                  </a:lnTo>
                  <a:lnTo>
                    <a:pt x="306534" y="22826"/>
                  </a:lnTo>
                  <a:lnTo>
                    <a:pt x="352050" y="10327"/>
                  </a:lnTo>
                  <a:lnTo>
                    <a:pt x="399363" y="2627"/>
                  </a:lnTo>
                  <a:lnTo>
                    <a:pt x="448199" y="0"/>
                  </a:lnTo>
                  <a:lnTo>
                    <a:pt x="498773" y="2857"/>
                  </a:lnTo>
                  <a:lnTo>
                    <a:pt x="548311" y="11310"/>
                  </a:lnTo>
                  <a:lnTo>
                    <a:pt x="596375" y="25176"/>
                  </a:lnTo>
                  <a:lnTo>
                    <a:pt x="642528" y="44274"/>
                  </a:lnTo>
                  <a:lnTo>
                    <a:pt x="686329" y="68422"/>
                  </a:lnTo>
                  <a:lnTo>
                    <a:pt x="727341" y="97439"/>
                  </a:lnTo>
                  <a:lnTo>
                    <a:pt x="765125" y="131142"/>
                  </a:lnTo>
                  <a:lnTo>
                    <a:pt x="798862" y="168888"/>
                  </a:lnTo>
                  <a:lnTo>
                    <a:pt x="827908" y="209858"/>
                  </a:lnTo>
                  <a:lnTo>
                    <a:pt x="852081" y="253616"/>
                  </a:lnTo>
                  <a:lnTo>
                    <a:pt x="871197" y="299722"/>
                  </a:lnTo>
                  <a:lnTo>
                    <a:pt x="885077" y="347738"/>
                  </a:lnTo>
                  <a:lnTo>
                    <a:pt x="893539" y="397227"/>
                  </a:lnTo>
                  <a:lnTo>
                    <a:pt x="896399" y="447749"/>
                  </a:lnTo>
                  <a:lnTo>
                    <a:pt x="893770" y="496537"/>
                  </a:lnTo>
                  <a:lnTo>
                    <a:pt x="886062" y="543802"/>
                  </a:lnTo>
                  <a:lnTo>
                    <a:pt x="873550" y="589273"/>
                  </a:lnTo>
                  <a:lnTo>
                    <a:pt x="856507" y="632676"/>
                  </a:lnTo>
                  <a:lnTo>
                    <a:pt x="835207" y="673737"/>
                  </a:lnTo>
                  <a:lnTo>
                    <a:pt x="809923" y="712185"/>
                  </a:lnTo>
                  <a:lnTo>
                    <a:pt x="780928" y="747745"/>
                  </a:lnTo>
                  <a:lnTo>
                    <a:pt x="748496" y="780144"/>
                  </a:lnTo>
                  <a:lnTo>
                    <a:pt x="712901" y="809110"/>
                  </a:lnTo>
                  <a:lnTo>
                    <a:pt x="674415" y="834368"/>
                  </a:lnTo>
                  <a:lnTo>
                    <a:pt x="633312" y="855647"/>
                  </a:lnTo>
                  <a:lnTo>
                    <a:pt x="589865" y="872673"/>
                  </a:lnTo>
                  <a:lnTo>
                    <a:pt x="544349" y="885172"/>
                  </a:lnTo>
                  <a:lnTo>
                    <a:pt x="497036" y="892872"/>
                  </a:lnTo>
                  <a:lnTo>
                    <a:pt x="448199" y="895499"/>
                  </a:lnTo>
                  <a:lnTo>
                    <a:pt x="399363" y="892872"/>
                  </a:lnTo>
                  <a:lnTo>
                    <a:pt x="352050" y="885172"/>
                  </a:lnTo>
                  <a:lnTo>
                    <a:pt x="306534" y="872673"/>
                  </a:lnTo>
                  <a:lnTo>
                    <a:pt x="263087" y="855647"/>
                  </a:lnTo>
                  <a:lnTo>
                    <a:pt x="221984" y="834368"/>
                  </a:lnTo>
                  <a:lnTo>
                    <a:pt x="183498" y="809110"/>
                  </a:lnTo>
                  <a:lnTo>
                    <a:pt x="147903" y="780144"/>
                  </a:lnTo>
                  <a:lnTo>
                    <a:pt x="115471" y="747745"/>
                  </a:lnTo>
                  <a:lnTo>
                    <a:pt x="86476" y="712185"/>
                  </a:lnTo>
                  <a:lnTo>
                    <a:pt x="61192" y="673737"/>
                  </a:lnTo>
                  <a:lnTo>
                    <a:pt x="39892" y="632676"/>
                  </a:lnTo>
                  <a:lnTo>
                    <a:pt x="22849" y="589273"/>
                  </a:lnTo>
                  <a:lnTo>
                    <a:pt x="10337" y="543802"/>
                  </a:lnTo>
                  <a:lnTo>
                    <a:pt x="2629" y="496537"/>
                  </a:lnTo>
                  <a:lnTo>
                    <a:pt x="0" y="447749"/>
                  </a:lnTo>
                  <a:close/>
                </a:path>
              </a:pathLst>
            </a:custGeom>
            <a:ln w="69849">
              <a:solidFill>
                <a:srgbClr val="B2B2B2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45" name="object 45" descr=""/>
            <p:cNvSpPr/>
            <p:nvPr/>
          </p:nvSpPr>
          <p:spPr>
            <a:xfrm>
              <a:off x="1968198" y="3222446"/>
              <a:ext cx="895985" cy="452120"/>
            </a:xfrm>
            <a:custGeom>
              <a:avLst/>
              <a:gdLst/>
              <a:ahLst/>
              <a:cxnLst/>
              <a:rect l="l" t="t" r="r" b="b"/>
              <a:pathLst>
                <a:path w="895985" h="452120">
                  <a:moveTo>
                    <a:pt x="0" y="451845"/>
                  </a:moveTo>
                  <a:lnTo>
                    <a:pt x="2074" y="404132"/>
                  </a:lnTo>
                  <a:lnTo>
                    <a:pt x="9118" y="357442"/>
                  </a:lnTo>
                  <a:lnTo>
                    <a:pt x="20939" y="312115"/>
                  </a:lnTo>
                  <a:lnTo>
                    <a:pt x="37344" y="268489"/>
                  </a:lnTo>
                  <a:lnTo>
                    <a:pt x="58143" y="226903"/>
                  </a:lnTo>
                  <a:lnTo>
                    <a:pt x="83143" y="187695"/>
                  </a:lnTo>
                  <a:lnTo>
                    <a:pt x="112152" y="151204"/>
                  </a:lnTo>
                  <a:lnTo>
                    <a:pt x="144978" y="117768"/>
                  </a:lnTo>
                  <a:lnTo>
                    <a:pt x="181430" y="87726"/>
                  </a:lnTo>
                  <a:lnTo>
                    <a:pt x="221315" y="61416"/>
                  </a:lnTo>
                  <a:lnTo>
                    <a:pt x="263773" y="39494"/>
                  </a:lnTo>
                  <a:lnTo>
                    <a:pt x="307813" y="22390"/>
                  </a:lnTo>
                  <a:lnTo>
                    <a:pt x="353044" y="10104"/>
                  </a:lnTo>
                  <a:lnTo>
                    <a:pt x="399078" y="2640"/>
                  </a:lnTo>
                  <a:lnTo>
                    <a:pt x="445526" y="0"/>
                  </a:lnTo>
                  <a:lnTo>
                    <a:pt x="491997" y="2184"/>
                  </a:lnTo>
                  <a:lnTo>
                    <a:pt x="538102" y="9195"/>
                  </a:lnTo>
                  <a:lnTo>
                    <a:pt x="583452" y="21035"/>
                  </a:lnTo>
                  <a:lnTo>
                    <a:pt x="627658" y="37706"/>
                  </a:lnTo>
                  <a:lnTo>
                    <a:pt x="670330" y="59210"/>
                  </a:lnTo>
                  <a:lnTo>
                    <a:pt x="710472" y="85126"/>
                  </a:lnTo>
                  <a:lnTo>
                    <a:pt x="747218" y="114808"/>
                  </a:lnTo>
                  <a:lnTo>
                    <a:pt x="780372" y="147919"/>
                  </a:lnTo>
                  <a:lnTo>
                    <a:pt x="809739" y="184124"/>
                  </a:lnTo>
                  <a:lnTo>
                    <a:pt x="835123" y="223084"/>
                  </a:lnTo>
                  <a:lnTo>
                    <a:pt x="856330" y="264464"/>
                  </a:lnTo>
                  <a:lnTo>
                    <a:pt x="873164" y="307927"/>
                  </a:lnTo>
                  <a:lnTo>
                    <a:pt x="885431" y="353135"/>
                  </a:lnTo>
                  <a:lnTo>
                    <a:pt x="892934" y="399753"/>
                  </a:lnTo>
                  <a:lnTo>
                    <a:pt x="895478" y="447444"/>
                  </a:lnTo>
                </a:path>
              </a:pathLst>
            </a:custGeom>
            <a:ln w="69849">
              <a:solidFill>
                <a:srgbClr val="00B0F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46" name="object 46" descr=""/>
            <p:cNvSpPr/>
            <p:nvPr/>
          </p:nvSpPr>
          <p:spPr>
            <a:xfrm>
              <a:off x="1967673" y="3222276"/>
              <a:ext cx="896619" cy="895985"/>
            </a:xfrm>
            <a:custGeom>
              <a:avLst/>
              <a:gdLst/>
              <a:ahLst/>
              <a:cxnLst/>
              <a:rect l="l" t="t" r="r" b="b"/>
              <a:pathLst>
                <a:path w="896619" h="895985">
                  <a:moveTo>
                    <a:pt x="0" y="447900"/>
                  </a:moveTo>
                  <a:lnTo>
                    <a:pt x="2629" y="399096"/>
                  </a:lnTo>
                  <a:lnTo>
                    <a:pt x="10337" y="351815"/>
                  </a:lnTo>
                  <a:lnTo>
                    <a:pt x="22849" y="306329"/>
                  </a:lnTo>
                  <a:lnTo>
                    <a:pt x="39892" y="262911"/>
                  </a:lnTo>
                  <a:lnTo>
                    <a:pt x="61192" y="221836"/>
                  </a:lnTo>
                  <a:lnTo>
                    <a:pt x="86476" y="183376"/>
                  </a:lnTo>
                  <a:lnTo>
                    <a:pt x="115471" y="147804"/>
                  </a:lnTo>
                  <a:lnTo>
                    <a:pt x="147903" y="115394"/>
                  </a:lnTo>
                  <a:lnTo>
                    <a:pt x="183498" y="86418"/>
                  </a:lnTo>
                  <a:lnTo>
                    <a:pt x="221984" y="61151"/>
                  </a:lnTo>
                  <a:lnTo>
                    <a:pt x="263087" y="39865"/>
                  </a:lnTo>
                  <a:lnTo>
                    <a:pt x="306534" y="22834"/>
                  </a:lnTo>
                  <a:lnTo>
                    <a:pt x="352050" y="10330"/>
                  </a:lnTo>
                  <a:lnTo>
                    <a:pt x="399363" y="2628"/>
                  </a:lnTo>
                  <a:lnTo>
                    <a:pt x="448199" y="0"/>
                  </a:lnTo>
                  <a:lnTo>
                    <a:pt x="498773" y="2858"/>
                  </a:lnTo>
                  <a:lnTo>
                    <a:pt x="548311" y="11314"/>
                  </a:lnTo>
                  <a:lnTo>
                    <a:pt x="596376" y="25185"/>
                  </a:lnTo>
                  <a:lnTo>
                    <a:pt x="642528" y="44289"/>
                  </a:lnTo>
                  <a:lnTo>
                    <a:pt x="686330" y="68445"/>
                  </a:lnTo>
                  <a:lnTo>
                    <a:pt x="727341" y="97471"/>
                  </a:lnTo>
                  <a:lnTo>
                    <a:pt x="765125" y="131186"/>
                  </a:lnTo>
                  <a:lnTo>
                    <a:pt x="798863" y="168945"/>
                  </a:lnTo>
                  <a:lnTo>
                    <a:pt x="827908" y="209929"/>
                  </a:lnTo>
                  <a:lnTo>
                    <a:pt x="852081" y="253701"/>
                  </a:lnTo>
                  <a:lnTo>
                    <a:pt x="871198" y="299823"/>
                  </a:lnTo>
                  <a:lnTo>
                    <a:pt x="885078" y="347855"/>
                  </a:lnTo>
                  <a:lnTo>
                    <a:pt x="893539" y="397360"/>
                  </a:lnTo>
                  <a:lnTo>
                    <a:pt x="896399" y="447900"/>
                  </a:lnTo>
                  <a:lnTo>
                    <a:pt x="893770" y="496703"/>
                  </a:lnTo>
                  <a:lnTo>
                    <a:pt x="886062" y="543985"/>
                  </a:lnTo>
                  <a:lnTo>
                    <a:pt x="873550" y="589471"/>
                  </a:lnTo>
                  <a:lnTo>
                    <a:pt x="856507" y="632888"/>
                  </a:lnTo>
                  <a:lnTo>
                    <a:pt x="835207" y="673963"/>
                  </a:lnTo>
                  <a:lnTo>
                    <a:pt x="809923" y="712424"/>
                  </a:lnTo>
                  <a:lnTo>
                    <a:pt x="780928" y="747995"/>
                  </a:lnTo>
                  <a:lnTo>
                    <a:pt x="748496" y="780406"/>
                  </a:lnTo>
                  <a:lnTo>
                    <a:pt x="712901" y="809381"/>
                  </a:lnTo>
                  <a:lnTo>
                    <a:pt x="674415" y="834648"/>
                  </a:lnTo>
                  <a:lnTo>
                    <a:pt x="633312" y="855934"/>
                  </a:lnTo>
                  <a:lnTo>
                    <a:pt x="589865" y="872965"/>
                  </a:lnTo>
                  <a:lnTo>
                    <a:pt x="544349" y="885469"/>
                  </a:lnTo>
                  <a:lnTo>
                    <a:pt x="497036" y="893171"/>
                  </a:lnTo>
                  <a:lnTo>
                    <a:pt x="448199" y="895800"/>
                  </a:lnTo>
                  <a:lnTo>
                    <a:pt x="399363" y="893171"/>
                  </a:lnTo>
                  <a:lnTo>
                    <a:pt x="352050" y="885469"/>
                  </a:lnTo>
                  <a:lnTo>
                    <a:pt x="306534" y="872965"/>
                  </a:lnTo>
                  <a:lnTo>
                    <a:pt x="263087" y="855934"/>
                  </a:lnTo>
                  <a:lnTo>
                    <a:pt x="221984" y="834648"/>
                  </a:lnTo>
                  <a:lnTo>
                    <a:pt x="183498" y="809381"/>
                  </a:lnTo>
                  <a:lnTo>
                    <a:pt x="147903" y="780406"/>
                  </a:lnTo>
                  <a:lnTo>
                    <a:pt x="115471" y="747995"/>
                  </a:lnTo>
                  <a:lnTo>
                    <a:pt x="86476" y="712424"/>
                  </a:lnTo>
                  <a:lnTo>
                    <a:pt x="61192" y="673963"/>
                  </a:lnTo>
                  <a:lnTo>
                    <a:pt x="39892" y="632888"/>
                  </a:lnTo>
                  <a:lnTo>
                    <a:pt x="22849" y="589471"/>
                  </a:lnTo>
                  <a:lnTo>
                    <a:pt x="10337" y="543985"/>
                  </a:lnTo>
                  <a:lnTo>
                    <a:pt x="2629" y="496703"/>
                  </a:lnTo>
                  <a:lnTo>
                    <a:pt x="0" y="447900"/>
                  </a:lnTo>
                  <a:close/>
                </a:path>
              </a:pathLst>
            </a:custGeom>
            <a:ln w="69849">
              <a:solidFill>
                <a:srgbClr val="B2B2B2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47" name="object 47" descr=""/>
            <p:cNvSpPr/>
            <p:nvPr/>
          </p:nvSpPr>
          <p:spPr>
            <a:xfrm>
              <a:off x="2184085" y="3490101"/>
              <a:ext cx="452120" cy="421005"/>
            </a:xfrm>
            <a:custGeom>
              <a:avLst/>
              <a:gdLst/>
              <a:ahLst/>
              <a:cxnLst/>
              <a:rect l="l" t="t" r="r" b="b"/>
              <a:pathLst>
                <a:path w="452119" h="421004">
                  <a:moveTo>
                    <a:pt x="451799" y="420599"/>
                  </a:moveTo>
                  <a:lnTo>
                    <a:pt x="0" y="420599"/>
                  </a:lnTo>
                  <a:lnTo>
                    <a:pt x="0" y="0"/>
                  </a:lnTo>
                  <a:lnTo>
                    <a:pt x="451799" y="0"/>
                  </a:lnTo>
                  <a:lnTo>
                    <a:pt x="451799" y="420599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8" name="object 48" descr=""/>
            <p:cNvSpPr/>
            <p:nvPr/>
          </p:nvSpPr>
          <p:spPr>
            <a:xfrm>
              <a:off x="2184085" y="3490101"/>
              <a:ext cx="452120" cy="421005"/>
            </a:xfrm>
            <a:custGeom>
              <a:avLst/>
              <a:gdLst/>
              <a:ahLst/>
              <a:cxnLst/>
              <a:rect l="l" t="t" r="r" b="b"/>
              <a:pathLst>
                <a:path w="452119" h="421004">
                  <a:moveTo>
                    <a:pt x="0" y="0"/>
                  </a:moveTo>
                  <a:lnTo>
                    <a:pt x="451799" y="0"/>
                  </a:lnTo>
                  <a:lnTo>
                    <a:pt x="451799" y="420599"/>
                  </a:lnTo>
                  <a:lnTo>
                    <a:pt x="0" y="420599"/>
                  </a:lnTo>
                  <a:lnTo>
                    <a:pt x="0" y="0"/>
                  </a:lnTo>
                  <a:close/>
                </a:path>
              </a:pathLst>
            </a:custGeom>
            <a:ln w="9524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49" name="object 49" descr="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2147472" y="3402857"/>
              <a:ext cx="545924" cy="533741"/>
            </a:xfrm>
            <a:prstGeom prst="rect">
              <a:avLst/>
            </a:prstGeom>
          </p:spPr>
        </p:pic>
      </p:grpSp>
      <p:sp>
        <p:nvSpPr>
          <p:cNvPr id="50" name="object 50" descr=""/>
          <p:cNvSpPr txBox="1"/>
          <p:nvPr/>
        </p:nvSpPr>
        <p:spPr>
          <a:xfrm>
            <a:off x="1939634" y="4286781"/>
            <a:ext cx="1085850" cy="13208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700" spc="100" b="1">
                <a:latin typeface="Calibri"/>
                <a:cs typeface="Calibri"/>
              </a:rPr>
              <a:t>Shopping</a:t>
            </a:r>
            <a:r>
              <a:rPr dirty="0" sz="700" spc="50" b="1">
                <a:latin typeface="Calibri"/>
                <a:cs typeface="Calibri"/>
              </a:rPr>
              <a:t> </a:t>
            </a:r>
            <a:r>
              <a:rPr dirty="0" sz="700" b="1">
                <a:latin typeface="Calibri"/>
                <a:cs typeface="Calibri"/>
              </a:rPr>
              <a:t>&amp;</a:t>
            </a:r>
            <a:r>
              <a:rPr dirty="0" sz="700" spc="50" b="1">
                <a:latin typeface="Calibri"/>
                <a:cs typeface="Calibri"/>
              </a:rPr>
              <a:t> </a:t>
            </a:r>
            <a:r>
              <a:rPr dirty="0" sz="700" spc="40" b="1">
                <a:latin typeface="Calibri"/>
                <a:cs typeface="Calibri"/>
              </a:rPr>
              <a:t>Classiffieds</a:t>
            </a:r>
            <a:endParaRPr sz="700">
              <a:latin typeface="Calibri"/>
              <a:cs typeface="Calibri"/>
            </a:endParaRPr>
          </a:p>
        </p:txBody>
      </p:sp>
      <p:sp>
        <p:nvSpPr>
          <p:cNvPr id="51" name="object 51" descr=""/>
          <p:cNvSpPr txBox="1"/>
          <p:nvPr/>
        </p:nvSpPr>
        <p:spPr>
          <a:xfrm>
            <a:off x="1939634" y="4517794"/>
            <a:ext cx="811530" cy="3454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100" spc="165" b="1">
                <a:solidFill>
                  <a:srgbClr val="14AA96"/>
                </a:solidFill>
                <a:latin typeface="Calibri"/>
                <a:cs typeface="Calibri"/>
              </a:rPr>
              <a:t>37.4%</a:t>
            </a:r>
            <a:endParaRPr sz="2100">
              <a:latin typeface="Calibri"/>
              <a:cs typeface="Calibri"/>
            </a:endParaRPr>
          </a:p>
        </p:txBody>
      </p:sp>
      <p:grpSp>
        <p:nvGrpSpPr>
          <p:cNvPr id="52" name="object 52" descr=""/>
          <p:cNvGrpSpPr/>
          <p:nvPr/>
        </p:nvGrpSpPr>
        <p:grpSpPr>
          <a:xfrm>
            <a:off x="3254223" y="3171698"/>
            <a:ext cx="972819" cy="966469"/>
            <a:chOff x="3254223" y="3171698"/>
            <a:chExt cx="972819" cy="966469"/>
          </a:xfrm>
        </p:grpSpPr>
        <p:sp>
          <p:nvSpPr>
            <p:cNvPr id="53" name="object 53" descr=""/>
            <p:cNvSpPr/>
            <p:nvPr/>
          </p:nvSpPr>
          <p:spPr>
            <a:xfrm>
              <a:off x="3289185" y="3206627"/>
              <a:ext cx="896619" cy="895985"/>
            </a:xfrm>
            <a:custGeom>
              <a:avLst/>
              <a:gdLst/>
              <a:ahLst/>
              <a:cxnLst/>
              <a:rect l="l" t="t" r="r" b="b"/>
              <a:pathLst>
                <a:path w="896620" h="895985">
                  <a:moveTo>
                    <a:pt x="448199" y="895499"/>
                  </a:moveTo>
                  <a:lnTo>
                    <a:pt x="399363" y="892872"/>
                  </a:lnTo>
                  <a:lnTo>
                    <a:pt x="352050" y="885172"/>
                  </a:lnTo>
                  <a:lnTo>
                    <a:pt x="306534" y="872673"/>
                  </a:lnTo>
                  <a:lnTo>
                    <a:pt x="263087" y="855647"/>
                  </a:lnTo>
                  <a:lnTo>
                    <a:pt x="221984" y="834368"/>
                  </a:lnTo>
                  <a:lnTo>
                    <a:pt x="183498" y="809109"/>
                  </a:lnTo>
                  <a:lnTo>
                    <a:pt x="147903" y="780144"/>
                  </a:lnTo>
                  <a:lnTo>
                    <a:pt x="115471" y="747744"/>
                  </a:lnTo>
                  <a:lnTo>
                    <a:pt x="86476" y="712185"/>
                  </a:lnTo>
                  <a:lnTo>
                    <a:pt x="61192" y="673737"/>
                  </a:lnTo>
                  <a:lnTo>
                    <a:pt x="39892" y="632676"/>
                  </a:lnTo>
                  <a:lnTo>
                    <a:pt x="22849" y="589273"/>
                  </a:lnTo>
                  <a:lnTo>
                    <a:pt x="10337" y="543802"/>
                  </a:lnTo>
                  <a:lnTo>
                    <a:pt x="2629" y="496537"/>
                  </a:lnTo>
                  <a:lnTo>
                    <a:pt x="0" y="447749"/>
                  </a:lnTo>
                  <a:lnTo>
                    <a:pt x="2629" y="398962"/>
                  </a:lnTo>
                  <a:lnTo>
                    <a:pt x="10337" y="351696"/>
                  </a:lnTo>
                  <a:lnTo>
                    <a:pt x="22849" y="306226"/>
                  </a:lnTo>
                  <a:lnTo>
                    <a:pt x="39892" y="262823"/>
                  </a:lnTo>
                  <a:lnTo>
                    <a:pt x="61192" y="221761"/>
                  </a:lnTo>
                  <a:lnTo>
                    <a:pt x="86476" y="183314"/>
                  </a:lnTo>
                  <a:lnTo>
                    <a:pt x="115471" y="147754"/>
                  </a:lnTo>
                  <a:lnTo>
                    <a:pt x="147903" y="115355"/>
                  </a:lnTo>
                  <a:lnTo>
                    <a:pt x="183498" y="86389"/>
                  </a:lnTo>
                  <a:lnTo>
                    <a:pt x="221984" y="61130"/>
                  </a:lnTo>
                  <a:lnTo>
                    <a:pt x="263087" y="39852"/>
                  </a:lnTo>
                  <a:lnTo>
                    <a:pt x="306534" y="22826"/>
                  </a:lnTo>
                  <a:lnTo>
                    <a:pt x="352050" y="10327"/>
                  </a:lnTo>
                  <a:lnTo>
                    <a:pt x="399363" y="2627"/>
                  </a:lnTo>
                  <a:lnTo>
                    <a:pt x="448199" y="0"/>
                  </a:lnTo>
                  <a:lnTo>
                    <a:pt x="498773" y="2857"/>
                  </a:lnTo>
                  <a:lnTo>
                    <a:pt x="548311" y="11310"/>
                  </a:lnTo>
                  <a:lnTo>
                    <a:pt x="596376" y="25176"/>
                  </a:lnTo>
                  <a:lnTo>
                    <a:pt x="642528" y="44274"/>
                  </a:lnTo>
                  <a:lnTo>
                    <a:pt x="686330" y="68422"/>
                  </a:lnTo>
                  <a:lnTo>
                    <a:pt x="727341" y="97438"/>
                  </a:lnTo>
                  <a:lnTo>
                    <a:pt x="765125" y="131142"/>
                  </a:lnTo>
                  <a:lnTo>
                    <a:pt x="798863" y="168888"/>
                  </a:lnTo>
                  <a:lnTo>
                    <a:pt x="827909" y="209859"/>
                  </a:lnTo>
                  <a:lnTo>
                    <a:pt x="852081" y="253616"/>
                  </a:lnTo>
                  <a:lnTo>
                    <a:pt x="871198" y="299722"/>
                  </a:lnTo>
                  <a:lnTo>
                    <a:pt x="885078" y="347739"/>
                  </a:lnTo>
                  <a:lnTo>
                    <a:pt x="893539" y="397227"/>
                  </a:lnTo>
                  <a:lnTo>
                    <a:pt x="896399" y="447749"/>
                  </a:lnTo>
                  <a:lnTo>
                    <a:pt x="893770" y="496537"/>
                  </a:lnTo>
                  <a:lnTo>
                    <a:pt x="886062" y="543802"/>
                  </a:lnTo>
                  <a:lnTo>
                    <a:pt x="873550" y="589273"/>
                  </a:lnTo>
                  <a:lnTo>
                    <a:pt x="856507" y="632676"/>
                  </a:lnTo>
                  <a:lnTo>
                    <a:pt x="835207" y="673737"/>
                  </a:lnTo>
                  <a:lnTo>
                    <a:pt x="809923" y="712185"/>
                  </a:lnTo>
                  <a:lnTo>
                    <a:pt x="780928" y="747744"/>
                  </a:lnTo>
                  <a:lnTo>
                    <a:pt x="748496" y="780144"/>
                  </a:lnTo>
                  <a:lnTo>
                    <a:pt x="712901" y="809109"/>
                  </a:lnTo>
                  <a:lnTo>
                    <a:pt x="674415" y="834368"/>
                  </a:lnTo>
                  <a:lnTo>
                    <a:pt x="633312" y="855647"/>
                  </a:lnTo>
                  <a:lnTo>
                    <a:pt x="589866" y="872673"/>
                  </a:lnTo>
                  <a:lnTo>
                    <a:pt x="544349" y="885172"/>
                  </a:lnTo>
                  <a:lnTo>
                    <a:pt x="497036" y="892872"/>
                  </a:lnTo>
                  <a:lnTo>
                    <a:pt x="448199" y="895499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54" name="object 54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3464376" y="3445908"/>
              <a:ext cx="545945" cy="493814"/>
            </a:xfrm>
            <a:prstGeom prst="rect">
              <a:avLst/>
            </a:prstGeom>
          </p:spPr>
        </p:pic>
        <p:sp>
          <p:nvSpPr>
            <p:cNvPr id="55" name="object 55" descr=""/>
            <p:cNvSpPr/>
            <p:nvPr/>
          </p:nvSpPr>
          <p:spPr>
            <a:xfrm>
              <a:off x="3295396" y="3206623"/>
              <a:ext cx="896619" cy="895985"/>
            </a:xfrm>
            <a:custGeom>
              <a:avLst/>
              <a:gdLst/>
              <a:ahLst/>
              <a:cxnLst/>
              <a:rect l="l" t="t" r="r" b="b"/>
              <a:pathLst>
                <a:path w="896620" h="895985">
                  <a:moveTo>
                    <a:pt x="0" y="447749"/>
                  </a:moveTo>
                  <a:lnTo>
                    <a:pt x="2629" y="398962"/>
                  </a:lnTo>
                  <a:lnTo>
                    <a:pt x="10337" y="351697"/>
                  </a:lnTo>
                  <a:lnTo>
                    <a:pt x="22849" y="306226"/>
                  </a:lnTo>
                  <a:lnTo>
                    <a:pt x="39892" y="262823"/>
                  </a:lnTo>
                  <a:lnTo>
                    <a:pt x="61192" y="221761"/>
                  </a:lnTo>
                  <a:lnTo>
                    <a:pt x="86476" y="183314"/>
                  </a:lnTo>
                  <a:lnTo>
                    <a:pt x="115471" y="147754"/>
                  </a:lnTo>
                  <a:lnTo>
                    <a:pt x="147903" y="115355"/>
                  </a:lnTo>
                  <a:lnTo>
                    <a:pt x="183498" y="86389"/>
                  </a:lnTo>
                  <a:lnTo>
                    <a:pt x="221984" y="61130"/>
                  </a:lnTo>
                  <a:lnTo>
                    <a:pt x="263087" y="39852"/>
                  </a:lnTo>
                  <a:lnTo>
                    <a:pt x="306534" y="22826"/>
                  </a:lnTo>
                  <a:lnTo>
                    <a:pt x="352050" y="10327"/>
                  </a:lnTo>
                  <a:lnTo>
                    <a:pt x="399363" y="2627"/>
                  </a:lnTo>
                  <a:lnTo>
                    <a:pt x="448199" y="0"/>
                  </a:lnTo>
                  <a:lnTo>
                    <a:pt x="498773" y="2857"/>
                  </a:lnTo>
                  <a:lnTo>
                    <a:pt x="548311" y="11310"/>
                  </a:lnTo>
                  <a:lnTo>
                    <a:pt x="596376" y="25176"/>
                  </a:lnTo>
                  <a:lnTo>
                    <a:pt x="642528" y="44274"/>
                  </a:lnTo>
                  <a:lnTo>
                    <a:pt x="686330" y="68422"/>
                  </a:lnTo>
                  <a:lnTo>
                    <a:pt x="727341" y="97439"/>
                  </a:lnTo>
                  <a:lnTo>
                    <a:pt x="765125" y="131142"/>
                  </a:lnTo>
                  <a:lnTo>
                    <a:pt x="798863" y="168888"/>
                  </a:lnTo>
                  <a:lnTo>
                    <a:pt x="827909" y="209858"/>
                  </a:lnTo>
                  <a:lnTo>
                    <a:pt x="852081" y="253616"/>
                  </a:lnTo>
                  <a:lnTo>
                    <a:pt x="871198" y="299722"/>
                  </a:lnTo>
                  <a:lnTo>
                    <a:pt x="885078" y="347738"/>
                  </a:lnTo>
                  <a:lnTo>
                    <a:pt x="893539" y="397227"/>
                  </a:lnTo>
                  <a:lnTo>
                    <a:pt x="896399" y="447749"/>
                  </a:lnTo>
                  <a:lnTo>
                    <a:pt x="893770" y="496537"/>
                  </a:lnTo>
                  <a:lnTo>
                    <a:pt x="886062" y="543802"/>
                  </a:lnTo>
                  <a:lnTo>
                    <a:pt x="873550" y="589273"/>
                  </a:lnTo>
                  <a:lnTo>
                    <a:pt x="856507" y="632676"/>
                  </a:lnTo>
                  <a:lnTo>
                    <a:pt x="835207" y="673737"/>
                  </a:lnTo>
                  <a:lnTo>
                    <a:pt x="809923" y="712185"/>
                  </a:lnTo>
                  <a:lnTo>
                    <a:pt x="780928" y="747745"/>
                  </a:lnTo>
                  <a:lnTo>
                    <a:pt x="748496" y="780144"/>
                  </a:lnTo>
                  <a:lnTo>
                    <a:pt x="712901" y="809110"/>
                  </a:lnTo>
                  <a:lnTo>
                    <a:pt x="674415" y="834368"/>
                  </a:lnTo>
                  <a:lnTo>
                    <a:pt x="633312" y="855647"/>
                  </a:lnTo>
                  <a:lnTo>
                    <a:pt x="589865" y="872673"/>
                  </a:lnTo>
                  <a:lnTo>
                    <a:pt x="544349" y="885172"/>
                  </a:lnTo>
                  <a:lnTo>
                    <a:pt x="497036" y="892872"/>
                  </a:lnTo>
                  <a:lnTo>
                    <a:pt x="448199" y="895499"/>
                  </a:lnTo>
                  <a:lnTo>
                    <a:pt x="399363" y="892872"/>
                  </a:lnTo>
                  <a:lnTo>
                    <a:pt x="352050" y="885172"/>
                  </a:lnTo>
                  <a:lnTo>
                    <a:pt x="306534" y="872673"/>
                  </a:lnTo>
                  <a:lnTo>
                    <a:pt x="263087" y="855647"/>
                  </a:lnTo>
                  <a:lnTo>
                    <a:pt x="221984" y="834368"/>
                  </a:lnTo>
                  <a:lnTo>
                    <a:pt x="183498" y="809110"/>
                  </a:lnTo>
                  <a:lnTo>
                    <a:pt x="147903" y="780144"/>
                  </a:lnTo>
                  <a:lnTo>
                    <a:pt x="115471" y="747745"/>
                  </a:lnTo>
                  <a:lnTo>
                    <a:pt x="86476" y="712185"/>
                  </a:lnTo>
                  <a:lnTo>
                    <a:pt x="61192" y="673737"/>
                  </a:lnTo>
                  <a:lnTo>
                    <a:pt x="39892" y="632676"/>
                  </a:lnTo>
                  <a:lnTo>
                    <a:pt x="22849" y="589273"/>
                  </a:lnTo>
                  <a:lnTo>
                    <a:pt x="10337" y="543802"/>
                  </a:lnTo>
                  <a:lnTo>
                    <a:pt x="2629" y="496537"/>
                  </a:lnTo>
                  <a:lnTo>
                    <a:pt x="0" y="447749"/>
                  </a:lnTo>
                  <a:close/>
                </a:path>
              </a:pathLst>
            </a:custGeom>
            <a:ln w="69849">
              <a:solidFill>
                <a:srgbClr val="B2B2B2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56" name="object 56" descr=""/>
            <p:cNvSpPr/>
            <p:nvPr/>
          </p:nvSpPr>
          <p:spPr>
            <a:xfrm>
              <a:off x="3289673" y="3207096"/>
              <a:ext cx="895985" cy="452120"/>
            </a:xfrm>
            <a:custGeom>
              <a:avLst/>
              <a:gdLst/>
              <a:ahLst/>
              <a:cxnLst/>
              <a:rect l="l" t="t" r="r" b="b"/>
              <a:pathLst>
                <a:path w="895985" h="452120">
                  <a:moveTo>
                    <a:pt x="0" y="451845"/>
                  </a:moveTo>
                  <a:lnTo>
                    <a:pt x="2074" y="404132"/>
                  </a:lnTo>
                  <a:lnTo>
                    <a:pt x="9118" y="357442"/>
                  </a:lnTo>
                  <a:lnTo>
                    <a:pt x="20939" y="312115"/>
                  </a:lnTo>
                  <a:lnTo>
                    <a:pt x="37344" y="268489"/>
                  </a:lnTo>
                  <a:lnTo>
                    <a:pt x="58143" y="226903"/>
                  </a:lnTo>
                  <a:lnTo>
                    <a:pt x="83143" y="187695"/>
                  </a:lnTo>
                  <a:lnTo>
                    <a:pt x="112152" y="151204"/>
                  </a:lnTo>
                  <a:lnTo>
                    <a:pt x="144978" y="117768"/>
                  </a:lnTo>
                  <a:lnTo>
                    <a:pt x="181430" y="87726"/>
                  </a:lnTo>
                  <a:lnTo>
                    <a:pt x="221315" y="61417"/>
                  </a:lnTo>
                  <a:lnTo>
                    <a:pt x="263773" y="39494"/>
                  </a:lnTo>
                  <a:lnTo>
                    <a:pt x="307813" y="22390"/>
                  </a:lnTo>
                  <a:lnTo>
                    <a:pt x="353044" y="10104"/>
                  </a:lnTo>
                  <a:lnTo>
                    <a:pt x="399078" y="2640"/>
                  </a:lnTo>
                  <a:lnTo>
                    <a:pt x="445526" y="0"/>
                  </a:lnTo>
                  <a:lnTo>
                    <a:pt x="491997" y="2184"/>
                  </a:lnTo>
                  <a:lnTo>
                    <a:pt x="538102" y="9195"/>
                  </a:lnTo>
                  <a:lnTo>
                    <a:pt x="583452" y="21035"/>
                  </a:lnTo>
                  <a:lnTo>
                    <a:pt x="627658" y="37706"/>
                  </a:lnTo>
                  <a:lnTo>
                    <a:pt x="670330" y="59210"/>
                  </a:lnTo>
                  <a:lnTo>
                    <a:pt x="710472" y="85126"/>
                  </a:lnTo>
                  <a:lnTo>
                    <a:pt x="747218" y="114808"/>
                  </a:lnTo>
                  <a:lnTo>
                    <a:pt x="780372" y="147919"/>
                  </a:lnTo>
                  <a:lnTo>
                    <a:pt x="809739" y="184124"/>
                  </a:lnTo>
                  <a:lnTo>
                    <a:pt x="835123" y="223084"/>
                  </a:lnTo>
                  <a:lnTo>
                    <a:pt x="856330" y="264464"/>
                  </a:lnTo>
                  <a:lnTo>
                    <a:pt x="873164" y="307927"/>
                  </a:lnTo>
                  <a:lnTo>
                    <a:pt x="885431" y="353135"/>
                  </a:lnTo>
                  <a:lnTo>
                    <a:pt x="892933" y="399753"/>
                  </a:lnTo>
                  <a:lnTo>
                    <a:pt x="895478" y="447444"/>
                  </a:lnTo>
                </a:path>
              </a:pathLst>
            </a:custGeom>
            <a:ln w="69849">
              <a:solidFill>
                <a:srgbClr val="00B0F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57" name="object 57" descr=""/>
            <p:cNvSpPr/>
            <p:nvPr/>
          </p:nvSpPr>
          <p:spPr>
            <a:xfrm>
              <a:off x="3289148" y="3206926"/>
              <a:ext cx="896619" cy="895985"/>
            </a:xfrm>
            <a:custGeom>
              <a:avLst/>
              <a:gdLst/>
              <a:ahLst/>
              <a:cxnLst/>
              <a:rect l="l" t="t" r="r" b="b"/>
              <a:pathLst>
                <a:path w="896620" h="895985">
                  <a:moveTo>
                    <a:pt x="0" y="447900"/>
                  </a:moveTo>
                  <a:lnTo>
                    <a:pt x="2629" y="399096"/>
                  </a:lnTo>
                  <a:lnTo>
                    <a:pt x="10337" y="351815"/>
                  </a:lnTo>
                  <a:lnTo>
                    <a:pt x="22849" y="306329"/>
                  </a:lnTo>
                  <a:lnTo>
                    <a:pt x="39892" y="262911"/>
                  </a:lnTo>
                  <a:lnTo>
                    <a:pt x="61192" y="221836"/>
                  </a:lnTo>
                  <a:lnTo>
                    <a:pt x="86476" y="183376"/>
                  </a:lnTo>
                  <a:lnTo>
                    <a:pt x="115471" y="147804"/>
                  </a:lnTo>
                  <a:lnTo>
                    <a:pt x="147903" y="115394"/>
                  </a:lnTo>
                  <a:lnTo>
                    <a:pt x="183499" y="86418"/>
                  </a:lnTo>
                  <a:lnTo>
                    <a:pt x="221984" y="61151"/>
                  </a:lnTo>
                  <a:lnTo>
                    <a:pt x="263087" y="39865"/>
                  </a:lnTo>
                  <a:lnTo>
                    <a:pt x="306534" y="22834"/>
                  </a:lnTo>
                  <a:lnTo>
                    <a:pt x="352050" y="10330"/>
                  </a:lnTo>
                  <a:lnTo>
                    <a:pt x="399363" y="2628"/>
                  </a:lnTo>
                  <a:lnTo>
                    <a:pt x="448199" y="0"/>
                  </a:lnTo>
                  <a:lnTo>
                    <a:pt x="498773" y="2858"/>
                  </a:lnTo>
                  <a:lnTo>
                    <a:pt x="548311" y="11314"/>
                  </a:lnTo>
                  <a:lnTo>
                    <a:pt x="596376" y="25185"/>
                  </a:lnTo>
                  <a:lnTo>
                    <a:pt x="642528" y="44289"/>
                  </a:lnTo>
                  <a:lnTo>
                    <a:pt x="686330" y="68445"/>
                  </a:lnTo>
                  <a:lnTo>
                    <a:pt x="727341" y="97471"/>
                  </a:lnTo>
                  <a:lnTo>
                    <a:pt x="765125" y="131186"/>
                  </a:lnTo>
                  <a:lnTo>
                    <a:pt x="798863" y="168945"/>
                  </a:lnTo>
                  <a:lnTo>
                    <a:pt x="827908" y="209929"/>
                  </a:lnTo>
                  <a:lnTo>
                    <a:pt x="852081" y="253701"/>
                  </a:lnTo>
                  <a:lnTo>
                    <a:pt x="871198" y="299823"/>
                  </a:lnTo>
                  <a:lnTo>
                    <a:pt x="885078" y="347855"/>
                  </a:lnTo>
                  <a:lnTo>
                    <a:pt x="893539" y="397360"/>
                  </a:lnTo>
                  <a:lnTo>
                    <a:pt x="896399" y="447900"/>
                  </a:lnTo>
                  <a:lnTo>
                    <a:pt x="893770" y="496703"/>
                  </a:lnTo>
                  <a:lnTo>
                    <a:pt x="886062" y="543985"/>
                  </a:lnTo>
                  <a:lnTo>
                    <a:pt x="873550" y="589471"/>
                  </a:lnTo>
                  <a:lnTo>
                    <a:pt x="856507" y="632888"/>
                  </a:lnTo>
                  <a:lnTo>
                    <a:pt x="835207" y="673963"/>
                  </a:lnTo>
                  <a:lnTo>
                    <a:pt x="809923" y="712424"/>
                  </a:lnTo>
                  <a:lnTo>
                    <a:pt x="780928" y="747995"/>
                  </a:lnTo>
                  <a:lnTo>
                    <a:pt x="748496" y="780406"/>
                  </a:lnTo>
                  <a:lnTo>
                    <a:pt x="712901" y="809381"/>
                  </a:lnTo>
                  <a:lnTo>
                    <a:pt x="674415" y="834648"/>
                  </a:lnTo>
                  <a:lnTo>
                    <a:pt x="633312" y="855934"/>
                  </a:lnTo>
                  <a:lnTo>
                    <a:pt x="589865" y="872965"/>
                  </a:lnTo>
                  <a:lnTo>
                    <a:pt x="544349" y="885469"/>
                  </a:lnTo>
                  <a:lnTo>
                    <a:pt x="497036" y="893171"/>
                  </a:lnTo>
                  <a:lnTo>
                    <a:pt x="448199" y="895800"/>
                  </a:lnTo>
                  <a:lnTo>
                    <a:pt x="399363" y="893171"/>
                  </a:lnTo>
                  <a:lnTo>
                    <a:pt x="352050" y="885469"/>
                  </a:lnTo>
                  <a:lnTo>
                    <a:pt x="306534" y="872965"/>
                  </a:lnTo>
                  <a:lnTo>
                    <a:pt x="263087" y="855934"/>
                  </a:lnTo>
                  <a:lnTo>
                    <a:pt x="221984" y="834648"/>
                  </a:lnTo>
                  <a:lnTo>
                    <a:pt x="183499" y="809381"/>
                  </a:lnTo>
                  <a:lnTo>
                    <a:pt x="147903" y="780406"/>
                  </a:lnTo>
                  <a:lnTo>
                    <a:pt x="115471" y="747995"/>
                  </a:lnTo>
                  <a:lnTo>
                    <a:pt x="86476" y="712424"/>
                  </a:lnTo>
                  <a:lnTo>
                    <a:pt x="61192" y="673963"/>
                  </a:lnTo>
                  <a:lnTo>
                    <a:pt x="39892" y="632888"/>
                  </a:lnTo>
                  <a:lnTo>
                    <a:pt x="22849" y="589471"/>
                  </a:lnTo>
                  <a:lnTo>
                    <a:pt x="10337" y="543985"/>
                  </a:lnTo>
                  <a:lnTo>
                    <a:pt x="2629" y="496703"/>
                  </a:lnTo>
                  <a:lnTo>
                    <a:pt x="0" y="447900"/>
                  </a:lnTo>
                  <a:close/>
                </a:path>
              </a:pathLst>
            </a:custGeom>
            <a:ln w="69849">
              <a:solidFill>
                <a:srgbClr val="B2B2B2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58" name="object 58" descr=""/>
            <p:cNvSpPr/>
            <p:nvPr/>
          </p:nvSpPr>
          <p:spPr>
            <a:xfrm>
              <a:off x="3505560" y="3474751"/>
              <a:ext cx="452120" cy="421005"/>
            </a:xfrm>
            <a:custGeom>
              <a:avLst/>
              <a:gdLst/>
              <a:ahLst/>
              <a:cxnLst/>
              <a:rect l="l" t="t" r="r" b="b"/>
              <a:pathLst>
                <a:path w="452120" h="421004">
                  <a:moveTo>
                    <a:pt x="451799" y="420599"/>
                  </a:moveTo>
                  <a:lnTo>
                    <a:pt x="0" y="420599"/>
                  </a:lnTo>
                  <a:lnTo>
                    <a:pt x="0" y="0"/>
                  </a:lnTo>
                  <a:lnTo>
                    <a:pt x="451799" y="0"/>
                  </a:lnTo>
                  <a:lnTo>
                    <a:pt x="451799" y="420599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9" name="object 59" descr=""/>
            <p:cNvSpPr/>
            <p:nvPr/>
          </p:nvSpPr>
          <p:spPr>
            <a:xfrm>
              <a:off x="3505560" y="3474751"/>
              <a:ext cx="452120" cy="421005"/>
            </a:xfrm>
            <a:custGeom>
              <a:avLst/>
              <a:gdLst/>
              <a:ahLst/>
              <a:cxnLst/>
              <a:rect l="l" t="t" r="r" b="b"/>
              <a:pathLst>
                <a:path w="452120" h="421004">
                  <a:moveTo>
                    <a:pt x="0" y="0"/>
                  </a:moveTo>
                  <a:lnTo>
                    <a:pt x="451799" y="0"/>
                  </a:lnTo>
                  <a:lnTo>
                    <a:pt x="451799" y="420599"/>
                  </a:lnTo>
                  <a:lnTo>
                    <a:pt x="0" y="420599"/>
                  </a:lnTo>
                  <a:lnTo>
                    <a:pt x="0" y="0"/>
                  </a:lnTo>
                  <a:close/>
                </a:path>
              </a:pathLst>
            </a:custGeom>
            <a:ln w="9524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60" name="object 60" descr="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3421322" y="3410224"/>
              <a:ext cx="593749" cy="493824"/>
            </a:xfrm>
            <a:prstGeom prst="rect">
              <a:avLst/>
            </a:prstGeom>
          </p:spPr>
        </p:pic>
      </p:grpSp>
      <p:sp>
        <p:nvSpPr>
          <p:cNvPr id="61" name="object 61" descr=""/>
          <p:cNvSpPr txBox="1"/>
          <p:nvPr/>
        </p:nvSpPr>
        <p:spPr>
          <a:xfrm>
            <a:off x="3261109" y="4234481"/>
            <a:ext cx="500380" cy="13208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700" spc="80" b="1">
                <a:latin typeface="Calibri"/>
                <a:cs typeface="Calibri"/>
              </a:rPr>
              <a:t>Education</a:t>
            </a:r>
            <a:endParaRPr sz="700">
              <a:latin typeface="Calibri"/>
              <a:cs typeface="Calibri"/>
            </a:endParaRPr>
          </a:p>
        </p:txBody>
      </p:sp>
      <p:sp>
        <p:nvSpPr>
          <p:cNvPr id="62" name="object 62" descr=""/>
          <p:cNvSpPr txBox="1"/>
          <p:nvPr/>
        </p:nvSpPr>
        <p:spPr>
          <a:xfrm>
            <a:off x="3261109" y="4465494"/>
            <a:ext cx="811530" cy="3454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100" spc="165" b="1">
                <a:solidFill>
                  <a:srgbClr val="14AA96"/>
                </a:solidFill>
                <a:latin typeface="Calibri"/>
                <a:cs typeface="Calibri"/>
              </a:rPr>
              <a:t>31.8%</a:t>
            </a:r>
            <a:endParaRPr sz="2100">
              <a:latin typeface="Calibri"/>
              <a:cs typeface="Calibri"/>
            </a:endParaRPr>
          </a:p>
        </p:txBody>
      </p:sp>
      <p:grpSp>
        <p:nvGrpSpPr>
          <p:cNvPr id="63" name="object 63" descr=""/>
          <p:cNvGrpSpPr/>
          <p:nvPr/>
        </p:nvGrpSpPr>
        <p:grpSpPr>
          <a:xfrm>
            <a:off x="445548" y="3176323"/>
            <a:ext cx="972819" cy="966469"/>
            <a:chOff x="445548" y="3176323"/>
            <a:chExt cx="972819" cy="966469"/>
          </a:xfrm>
        </p:grpSpPr>
        <p:sp>
          <p:nvSpPr>
            <p:cNvPr id="64" name="object 64" descr=""/>
            <p:cNvSpPr/>
            <p:nvPr/>
          </p:nvSpPr>
          <p:spPr>
            <a:xfrm>
              <a:off x="480510" y="3211253"/>
              <a:ext cx="896619" cy="895985"/>
            </a:xfrm>
            <a:custGeom>
              <a:avLst/>
              <a:gdLst/>
              <a:ahLst/>
              <a:cxnLst/>
              <a:rect l="l" t="t" r="r" b="b"/>
              <a:pathLst>
                <a:path w="896619" h="895985">
                  <a:moveTo>
                    <a:pt x="448199" y="895499"/>
                  </a:moveTo>
                  <a:lnTo>
                    <a:pt x="399363" y="892872"/>
                  </a:lnTo>
                  <a:lnTo>
                    <a:pt x="352050" y="885172"/>
                  </a:lnTo>
                  <a:lnTo>
                    <a:pt x="306534" y="872673"/>
                  </a:lnTo>
                  <a:lnTo>
                    <a:pt x="263087" y="855647"/>
                  </a:lnTo>
                  <a:lnTo>
                    <a:pt x="221984" y="834368"/>
                  </a:lnTo>
                  <a:lnTo>
                    <a:pt x="183498" y="809109"/>
                  </a:lnTo>
                  <a:lnTo>
                    <a:pt x="147903" y="780144"/>
                  </a:lnTo>
                  <a:lnTo>
                    <a:pt x="115471" y="747744"/>
                  </a:lnTo>
                  <a:lnTo>
                    <a:pt x="86476" y="712185"/>
                  </a:lnTo>
                  <a:lnTo>
                    <a:pt x="61192" y="673737"/>
                  </a:lnTo>
                  <a:lnTo>
                    <a:pt x="39892" y="632676"/>
                  </a:lnTo>
                  <a:lnTo>
                    <a:pt x="22849" y="589273"/>
                  </a:lnTo>
                  <a:lnTo>
                    <a:pt x="10337" y="543802"/>
                  </a:lnTo>
                  <a:lnTo>
                    <a:pt x="2629" y="496537"/>
                  </a:lnTo>
                  <a:lnTo>
                    <a:pt x="0" y="447749"/>
                  </a:lnTo>
                  <a:lnTo>
                    <a:pt x="2629" y="398962"/>
                  </a:lnTo>
                  <a:lnTo>
                    <a:pt x="10337" y="351696"/>
                  </a:lnTo>
                  <a:lnTo>
                    <a:pt x="22849" y="306226"/>
                  </a:lnTo>
                  <a:lnTo>
                    <a:pt x="39892" y="262823"/>
                  </a:lnTo>
                  <a:lnTo>
                    <a:pt x="61192" y="221761"/>
                  </a:lnTo>
                  <a:lnTo>
                    <a:pt x="86476" y="183314"/>
                  </a:lnTo>
                  <a:lnTo>
                    <a:pt x="115471" y="147754"/>
                  </a:lnTo>
                  <a:lnTo>
                    <a:pt x="147903" y="115355"/>
                  </a:lnTo>
                  <a:lnTo>
                    <a:pt x="183498" y="86389"/>
                  </a:lnTo>
                  <a:lnTo>
                    <a:pt x="221984" y="61130"/>
                  </a:lnTo>
                  <a:lnTo>
                    <a:pt x="263087" y="39852"/>
                  </a:lnTo>
                  <a:lnTo>
                    <a:pt x="306534" y="22826"/>
                  </a:lnTo>
                  <a:lnTo>
                    <a:pt x="352050" y="10327"/>
                  </a:lnTo>
                  <a:lnTo>
                    <a:pt x="399363" y="2627"/>
                  </a:lnTo>
                  <a:lnTo>
                    <a:pt x="448199" y="0"/>
                  </a:lnTo>
                  <a:lnTo>
                    <a:pt x="498773" y="2857"/>
                  </a:lnTo>
                  <a:lnTo>
                    <a:pt x="548311" y="11310"/>
                  </a:lnTo>
                  <a:lnTo>
                    <a:pt x="596375" y="25176"/>
                  </a:lnTo>
                  <a:lnTo>
                    <a:pt x="642528" y="44274"/>
                  </a:lnTo>
                  <a:lnTo>
                    <a:pt x="686329" y="68422"/>
                  </a:lnTo>
                  <a:lnTo>
                    <a:pt x="727341" y="97438"/>
                  </a:lnTo>
                  <a:lnTo>
                    <a:pt x="765125" y="131142"/>
                  </a:lnTo>
                  <a:lnTo>
                    <a:pt x="798862" y="168888"/>
                  </a:lnTo>
                  <a:lnTo>
                    <a:pt x="827908" y="209859"/>
                  </a:lnTo>
                  <a:lnTo>
                    <a:pt x="852081" y="253616"/>
                  </a:lnTo>
                  <a:lnTo>
                    <a:pt x="871197" y="299722"/>
                  </a:lnTo>
                  <a:lnTo>
                    <a:pt x="885077" y="347739"/>
                  </a:lnTo>
                  <a:lnTo>
                    <a:pt x="893539" y="397227"/>
                  </a:lnTo>
                  <a:lnTo>
                    <a:pt x="896399" y="447749"/>
                  </a:lnTo>
                  <a:lnTo>
                    <a:pt x="893770" y="496537"/>
                  </a:lnTo>
                  <a:lnTo>
                    <a:pt x="886062" y="543802"/>
                  </a:lnTo>
                  <a:lnTo>
                    <a:pt x="873550" y="589273"/>
                  </a:lnTo>
                  <a:lnTo>
                    <a:pt x="856507" y="632676"/>
                  </a:lnTo>
                  <a:lnTo>
                    <a:pt x="835207" y="673737"/>
                  </a:lnTo>
                  <a:lnTo>
                    <a:pt x="809923" y="712185"/>
                  </a:lnTo>
                  <a:lnTo>
                    <a:pt x="780928" y="747744"/>
                  </a:lnTo>
                  <a:lnTo>
                    <a:pt x="748496" y="780144"/>
                  </a:lnTo>
                  <a:lnTo>
                    <a:pt x="712901" y="809109"/>
                  </a:lnTo>
                  <a:lnTo>
                    <a:pt x="674415" y="834368"/>
                  </a:lnTo>
                  <a:lnTo>
                    <a:pt x="633312" y="855647"/>
                  </a:lnTo>
                  <a:lnTo>
                    <a:pt x="589865" y="872673"/>
                  </a:lnTo>
                  <a:lnTo>
                    <a:pt x="544349" y="885172"/>
                  </a:lnTo>
                  <a:lnTo>
                    <a:pt x="497036" y="892872"/>
                  </a:lnTo>
                  <a:lnTo>
                    <a:pt x="448199" y="895499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65" name="object 65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655701" y="3450533"/>
              <a:ext cx="545945" cy="493814"/>
            </a:xfrm>
            <a:prstGeom prst="rect">
              <a:avLst/>
            </a:prstGeom>
          </p:spPr>
        </p:pic>
        <p:sp>
          <p:nvSpPr>
            <p:cNvPr id="66" name="object 66" descr=""/>
            <p:cNvSpPr/>
            <p:nvPr/>
          </p:nvSpPr>
          <p:spPr>
            <a:xfrm>
              <a:off x="486721" y="3211248"/>
              <a:ext cx="896619" cy="895985"/>
            </a:xfrm>
            <a:custGeom>
              <a:avLst/>
              <a:gdLst/>
              <a:ahLst/>
              <a:cxnLst/>
              <a:rect l="l" t="t" r="r" b="b"/>
              <a:pathLst>
                <a:path w="896619" h="895985">
                  <a:moveTo>
                    <a:pt x="0" y="447749"/>
                  </a:moveTo>
                  <a:lnTo>
                    <a:pt x="2629" y="398962"/>
                  </a:lnTo>
                  <a:lnTo>
                    <a:pt x="10337" y="351697"/>
                  </a:lnTo>
                  <a:lnTo>
                    <a:pt x="22849" y="306226"/>
                  </a:lnTo>
                  <a:lnTo>
                    <a:pt x="39892" y="262823"/>
                  </a:lnTo>
                  <a:lnTo>
                    <a:pt x="61192" y="221761"/>
                  </a:lnTo>
                  <a:lnTo>
                    <a:pt x="86476" y="183314"/>
                  </a:lnTo>
                  <a:lnTo>
                    <a:pt x="115471" y="147754"/>
                  </a:lnTo>
                  <a:lnTo>
                    <a:pt x="147903" y="115355"/>
                  </a:lnTo>
                  <a:lnTo>
                    <a:pt x="183498" y="86389"/>
                  </a:lnTo>
                  <a:lnTo>
                    <a:pt x="221984" y="61130"/>
                  </a:lnTo>
                  <a:lnTo>
                    <a:pt x="263087" y="39852"/>
                  </a:lnTo>
                  <a:lnTo>
                    <a:pt x="306534" y="22826"/>
                  </a:lnTo>
                  <a:lnTo>
                    <a:pt x="352050" y="10327"/>
                  </a:lnTo>
                  <a:lnTo>
                    <a:pt x="399363" y="2627"/>
                  </a:lnTo>
                  <a:lnTo>
                    <a:pt x="448199" y="0"/>
                  </a:lnTo>
                  <a:lnTo>
                    <a:pt x="498773" y="2857"/>
                  </a:lnTo>
                  <a:lnTo>
                    <a:pt x="548311" y="11310"/>
                  </a:lnTo>
                  <a:lnTo>
                    <a:pt x="596376" y="25176"/>
                  </a:lnTo>
                  <a:lnTo>
                    <a:pt x="642528" y="44274"/>
                  </a:lnTo>
                  <a:lnTo>
                    <a:pt x="686329" y="68422"/>
                  </a:lnTo>
                  <a:lnTo>
                    <a:pt x="727341" y="97439"/>
                  </a:lnTo>
                  <a:lnTo>
                    <a:pt x="765125" y="131142"/>
                  </a:lnTo>
                  <a:lnTo>
                    <a:pt x="798862" y="168888"/>
                  </a:lnTo>
                  <a:lnTo>
                    <a:pt x="827908" y="209858"/>
                  </a:lnTo>
                  <a:lnTo>
                    <a:pt x="852081" y="253616"/>
                  </a:lnTo>
                  <a:lnTo>
                    <a:pt x="871198" y="299722"/>
                  </a:lnTo>
                  <a:lnTo>
                    <a:pt x="885077" y="347738"/>
                  </a:lnTo>
                  <a:lnTo>
                    <a:pt x="893539" y="397227"/>
                  </a:lnTo>
                  <a:lnTo>
                    <a:pt x="896399" y="447749"/>
                  </a:lnTo>
                  <a:lnTo>
                    <a:pt x="893770" y="496537"/>
                  </a:lnTo>
                  <a:lnTo>
                    <a:pt x="886062" y="543802"/>
                  </a:lnTo>
                  <a:lnTo>
                    <a:pt x="873550" y="589273"/>
                  </a:lnTo>
                  <a:lnTo>
                    <a:pt x="856507" y="632676"/>
                  </a:lnTo>
                  <a:lnTo>
                    <a:pt x="835207" y="673737"/>
                  </a:lnTo>
                  <a:lnTo>
                    <a:pt x="809923" y="712185"/>
                  </a:lnTo>
                  <a:lnTo>
                    <a:pt x="780928" y="747745"/>
                  </a:lnTo>
                  <a:lnTo>
                    <a:pt x="748496" y="780144"/>
                  </a:lnTo>
                  <a:lnTo>
                    <a:pt x="712901" y="809110"/>
                  </a:lnTo>
                  <a:lnTo>
                    <a:pt x="674415" y="834368"/>
                  </a:lnTo>
                  <a:lnTo>
                    <a:pt x="633312" y="855647"/>
                  </a:lnTo>
                  <a:lnTo>
                    <a:pt x="589865" y="872673"/>
                  </a:lnTo>
                  <a:lnTo>
                    <a:pt x="544349" y="885172"/>
                  </a:lnTo>
                  <a:lnTo>
                    <a:pt x="497036" y="892872"/>
                  </a:lnTo>
                  <a:lnTo>
                    <a:pt x="448199" y="895499"/>
                  </a:lnTo>
                  <a:lnTo>
                    <a:pt x="399363" y="892872"/>
                  </a:lnTo>
                  <a:lnTo>
                    <a:pt x="352050" y="885172"/>
                  </a:lnTo>
                  <a:lnTo>
                    <a:pt x="306534" y="872673"/>
                  </a:lnTo>
                  <a:lnTo>
                    <a:pt x="263087" y="855647"/>
                  </a:lnTo>
                  <a:lnTo>
                    <a:pt x="221984" y="834368"/>
                  </a:lnTo>
                  <a:lnTo>
                    <a:pt x="183498" y="809110"/>
                  </a:lnTo>
                  <a:lnTo>
                    <a:pt x="147903" y="780144"/>
                  </a:lnTo>
                  <a:lnTo>
                    <a:pt x="115471" y="747745"/>
                  </a:lnTo>
                  <a:lnTo>
                    <a:pt x="86476" y="712185"/>
                  </a:lnTo>
                  <a:lnTo>
                    <a:pt x="61192" y="673737"/>
                  </a:lnTo>
                  <a:lnTo>
                    <a:pt x="39892" y="632676"/>
                  </a:lnTo>
                  <a:lnTo>
                    <a:pt x="22849" y="589273"/>
                  </a:lnTo>
                  <a:lnTo>
                    <a:pt x="10337" y="543802"/>
                  </a:lnTo>
                  <a:lnTo>
                    <a:pt x="2629" y="496537"/>
                  </a:lnTo>
                  <a:lnTo>
                    <a:pt x="0" y="447749"/>
                  </a:lnTo>
                  <a:close/>
                </a:path>
              </a:pathLst>
            </a:custGeom>
            <a:ln w="69849">
              <a:solidFill>
                <a:srgbClr val="B2B2B2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67" name="object 67" descr=""/>
            <p:cNvSpPr/>
            <p:nvPr/>
          </p:nvSpPr>
          <p:spPr>
            <a:xfrm>
              <a:off x="480998" y="3211721"/>
              <a:ext cx="895985" cy="452120"/>
            </a:xfrm>
            <a:custGeom>
              <a:avLst/>
              <a:gdLst/>
              <a:ahLst/>
              <a:cxnLst/>
              <a:rect l="l" t="t" r="r" b="b"/>
              <a:pathLst>
                <a:path w="895985" h="452120">
                  <a:moveTo>
                    <a:pt x="0" y="451845"/>
                  </a:moveTo>
                  <a:lnTo>
                    <a:pt x="2074" y="404132"/>
                  </a:lnTo>
                  <a:lnTo>
                    <a:pt x="9118" y="357442"/>
                  </a:lnTo>
                  <a:lnTo>
                    <a:pt x="20939" y="312115"/>
                  </a:lnTo>
                  <a:lnTo>
                    <a:pt x="37344" y="268489"/>
                  </a:lnTo>
                  <a:lnTo>
                    <a:pt x="58143" y="226903"/>
                  </a:lnTo>
                  <a:lnTo>
                    <a:pt x="83143" y="187695"/>
                  </a:lnTo>
                  <a:lnTo>
                    <a:pt x="112152" y="151204"/>
                  </a:lnTo>
                  <a:lnTo>
                    <a:pt x="144978" y="117768"/>
                  </a:lnTo>
                  <a:lnTo>
                    <a:pt x="181430" y="87726"/>
                  </a:lnTo>
                  <a:lnTo>
                    <a:pt x="221315" y="61417"/>
                  </a:lnTo>
                  <a:lnTo>
                    <a:pt x="263773" y="39494"/>
                  </a:lnTo>
                  <a:lnTo>
                    <a:pt x="307813" y="22390"/>
                  </a:lnTo>
                  <a:lnTo>
                    <a:pt x="353044" y="10104"/>
                  </a:lnTo>
                  <a:lnTo>
                    <a:pt x="399078" y="2640"/>
                  </a:lnTo>
                  <a:lnTo>
                    <a:pt x="445526" y="0"/>
                  </a:lnTo>
                  <a:lnTo>
                    <a:pt x="491997" y="2184"/>
                  </a:lnTo>
                  <a:lnTo>
                    <a:pt x="538102" y="9195"/>
                  </a:lnTo>
                  <a:lnTo>
                    <a:pt x="583452" y="21035"/>
                  </a:lnTo>
                  <a:lnTo>
                    <a:pt x="627658" y="37706"/>
                  </a:lnTo>
                  <a:lnTo>
                    <a:pt x="670330" y="59210"/>
                  </a:lnTo>
                  <a:lnTo>
                    <a:pt x="710472" y="85126"/>
                  </a:lnTo>
                  <a:lnTo>
                    <a:pt x="747218" y="114808"/>
                  </a:lnTo>
                  <a:lnTo>
                    <a:pt x="780372" y="147919"/>
                  </a:lnTo>
                  <a:lnTo>
                    <a:pt x="809739" y="184124"/>
                  </a:lnTo>
                  <a:lnTo>
                    <a:pt x="835123" y="223084"/>
                  </a:lnTo>
                  <a:lnTo>
                    <a:pt x="856330" y="264464"/>
                  </a:lnTo>
                  <a:lnTo>
                    <a:pt x="873164" y="307927"/>
                  </a:lnTo>
                  <a:lnTo>
                    <a:pt x="885431" y="353135"/>
                  </a:lnTo>
                  <a:lnTo>
                    <a:pt x="892933" y="399753"/>
                  </a:lnTo>
                  <a:lnTo>
                    <a:pt x="895478" y="447444"/>
                  </a:lnTo>
                </a:path>
              </a:pathLst>
            </a:custGeom>
            <a:ln w="69849">
              <a:solidFill>
                <a:srgbClr val="00B0F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68" name="object 68" descr=""/>
            <p:cNvSpPr/>
            <p:nvPr/>
          </p:nvSpPr>
          <p:spPr>
            <a:xfrm>
              <a:off x="480473" y="3211551"/>
              <a:ext cx="896619" cy="895985"/>
            </a:xfrm>
            <a:custGeom>
              <a:avLst/>
              <a:gdLst/>
              <a:ahLst/>
              <a:cxnLst/>
              <a:rect l="l" t="t" r="r" b="b"/>
              <a:pathLst>
                <a:path w="896619" h="895985">
                  <a:moveTo>
                    <a:pt x="0" y="447900"/>
                  </a:moveTo>
                  <a:lnTo>
                    <a:pt x="2629" y="399096"/>
                  </a:lnTo>
                  <a:lnTo>
                    <a:pt x="10337" y="351815"/>
                  </a:lnTo>
                  <a:lnTo>
                    <a:pt x="22849" y="306329"/>
                  </a:lnTo>
                  <a:lnTo>
                    <a:pt x="39892" y="262911"/>
                  </a:lnTo>
                  <a:lnTo>
                    <a:pt x="61192" y="221836"/>
                  </a:lnTo>
                  <a:lnTo>
                    <a:pt x="86476" y="183376"/>
                  </a:lnTo>
                  <a:lnTo>
                    <a:pt x="115471" y="147804"/>
                  </a:lnTo>
                  <a:lnTo>
                    <a:pt x="147903" y="115394"/>
                  </a:lnTo>
                  <a:lnTo>
                    <a:pt x="183498" y="86418"/>
                  </a:lnTo>
                  <a:lnTo>
                    <a:pt x="221984" y="61151"/>
                  </a:lnTo>
                  <a:lnTo>
                    <a:pt x="263087" y="39865"/>
                  </a:lnTo>
                  <a:lnTo>
                    <a:pt x="306534" y="22834"/>
                  </a:lnTo>
                  <a:lnTo>
                    <a:pt x="352050" y="10330"/>
                  </a:lnTo>
                  <a:lnTo>
                    <a:pt x="399363" y="2628"/>
                  </a:lnTo>
                  <a:lnTo>
                    <a:pt x="448199" y="0"/>
                  </a:lnTo>
                  <a:lnTo>
                    <a:pt x="498773" y="2858"/>
                  </a:lnTo>
                  <a:lnTo>
                    <a:pt x="548311" y="11314"/>
                  </a:lnTo>
                  <a:lnTo>
                    <a:pt x="596376" y="25185"/>
                  </a:lnTo>
                  <a:lnTo>
                    <a:pt x="642528" y="44289"/>
                  </a:lnTo>
                  <a:lnTo>
                    <a:pt x="686329" y="68445"/>
                  </a:lnTo>
                  <a:lnTo>
                    <a:pt x="727341" y="97471"/>
                  </a:lnTo>
                  <a:lnTo>
                    <a:pt x="765125" y="131186"/>
                  </a:lnTo>
                  <a:lnTo>
                    <a:pt x="798863" y="168945"/>
                  </a:lnTo>
                  <a:lnTo>
                    <a:pt x="827908" y="209929"/>
                  </a:lnTo>
                  <a:lnTo>
                    <a:pt x="852081" y="253701"/>
                  </a:lnTo>
                  <a:lnTo>
                    <a:pt x="871198" y="299823"/>
                  </a:lnTo>
                  <a:lnTo>
                    <a:pt x="885077" y="347855"/>
                  </a:lnTo>
                  <a:lnTo>
                    <a:pt x="893539" y="397360"/>
                  </a:lnTo>
                  <a:lnTo>
                    <a:pt x="896399" y="447900"/>
                  </a:lnTo>
                  <a:lnTo>
                    <a:pt x="893770" y="496703"/>
                  </a:lnTo>
                  <a:lnTo>
                    <a:pt x="886062" y="543985"/>
                  </a:lnTo>
                  <a:lnTo>
                    <a:pt x="873550" y="589471"/>
                  </a:lnTo>
                  <a:lnTo>
                    <a:pt x="856507" y="632888"/>
                  </a:lnTo>
                  <a:lnTo>
                    <a:pt x="835207" y="673963"/>
                  </a:lnTo>
                  <a:lnTo>
                    <a:pt x="809923" y="712424"/>
                  </a:lnTo>
                  <a:lnTo>
                    <a:pt x="780928" y="747995"/>
                  </a:lnTo>
                  <a:lnTo>
                    <a:pt x="748496" y="780406"/>
                  </a:lnTo>
                  <a:lnTo>
                    <a:pt x="712901" y="809381"/>
                  </a:lnTo>
                  <a:lnTo>
                    <a:pt x="674415" y="834648"/>
                  </a:lnTo>
                  <a:lnTo>
                    <a:pt x="633312" y="855934"/>
                  </a:lnTo>
                  <a:lnTo>
                    <a:pt x="589865" y="872965"/>
                  </a:lnTo>
                  <a:lnTo>
                    <a:pt x="544349" y="885469"/>
                  </a:lnTo>
                  <a:lnTo>
                    <a:pt x="497036" y="893171"/>
                  </a:lnTo>
                  <a:lnTo>
                    <a:pt x="448199" y="895800"/>
                  </a:lnTo>
                  <a:lnTo>
                    <a:pt x="399363" y="893171"/>
                  </a:lnTo>
                  <a:lnTo>
                    <a:pt x="352050" y="885469"/>
                  </a:lnTo>
                  <a:lnTo>
                    <a:pt x="306534" y="872965"/>
                  </a:lnTo>
                  <a:lnTo>
                    <a:pt x="263087" y="855934"/>
                  </a:lnTo>
                  <a:lnTo>
                    <a:pt x="221984" y="834648"/>
                  </a:lnTo>
                  <a:lnTo>
                    <a:pt x="183498" y="809381"/>
                  </a:lnTo>
                  <a:lnTo>
                    <a:pt x="147903" y="780406"/>
                  </a:lnTo>
                  <a:lnTo>
                    <a:pt x="115471" y="747995"/>
                  </a:lnTo>
                  <a:lnTo>
                    <a:pt x="86476" y="712424"/>
                  </a:lnTo>
                  <a:lnTo>
                    <a:pt x="61192" y="673963"/>
                  </a:lnTo>
                  <a:lnTo>
                    <a:pt x="39892" y="632888"/>
                  </a:lnTo>
                  <a:lnTo>
                    <a:pt x="22849" y="589471"/>
                  </a:lnTo>
                  <a:lnTo>
                    <a:pt x="10337" y="543985"/>
                  </a:lnTo>
                  <a:lnTo>
                    <a:pt x="2629" y="496703"/>
                  </a:lnTo>
                  <a:lnTo>
                    <a:pt x="0" y="447900"/>
                  </a:lnTo>
                  <a:close/>
                </a:path>
              </a:pathLst>
            </a:custGeom>
            <a:ln w="69849">
              <a:solidFill>
                <a:srgbClr val="B2B2B2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69" name="object 69" descr="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692123" y="3414387"/>
              <a:ext cx="461324" cy="490352"/>
            </a:xfrm>
            <a:prstGeom prst="rect">
              <a:avLst/>
            </a:prstGeom>
          </p:spPr>
        </p:pic>
      </p:grpSp>
      <p:sp>
        <p:nvSpPr>
          <p:cNvPr id="70" name="object 70" descr=""/>
          <p:cNvSpPr txBox="1"/>
          <p:nvPr/>
        </p:nvSpPr>
        <p:spPr>
          <a:xfrm>
            <a:off x="452434" y="4239119"/>
            <a:ext cx="1138555" cy="236854"/>
          </a:xfrm>
          <a:prstGeom prst="rect">
            <a:avLst/>
          </a:prstGeom>
        </p:spPr>
        <p:txBody>
          <a:bodyPr wrap="square" lIns="0" tIns="17145" rIns="0" bIns="0" rtlCol="0" vert="horz">
            <a:spAutoFit/>
          </a:bodyPr>
          <a:lstStyle/>
          <a:p>
            <a:pPr marL="12700" marR="5080">
              <a:lnSpc>
                <a:spcPts val="830"/>
              </a:lnSpc>
              <a:spcBef>
                <a:spcPts val="135"/>
              </a:spcBef>
            </a:pPr>
            <a:r>
              <a:rPr dirty="0" sz="700" spc="80" b="1">
                <a:latin typeface="Calibri"/>
                <a:cs typeface="Calibri"/>
              </a:rPr>
              <a:t>Maps</a:t>
            </a:r>
            <a:r>
              <a:rPr dirty="0" sz="700" spc="45" b="1">
                <a:latin typeface="Calibri"/>
                <a:cs typeface="Calibri"/>
              </a:rPr>
              <a:t> </a:t>
            </a:r>
            <a:r>
              <a:rPr dirty="0" sz="700" b="1">
                <a:latin typeface="Calibri"/>
                <a:cs typeface="Calibri"/>
              </a:rPr>
              <a:t>&amp;</a:t>
            </a:r>
            <a:r>
              <a:rPr dirty="0" sz="700" spc="50" b="1">
                <a:latin typeface="Calibri"/>
                <a:cs typeface="Calibri"/>
              </a:rPr>
              <a:t> </a:t>
            </a:r>
            <a:r>
              <a:rPr dirty="0" sz="700" spc="85" b="1">
                <a:latin typeface="Calibri"/>
                <a:cs typeface="Calibri"/>
              </a:rPr>
              <a:t>Location</a:t>
            </a:r>
            <a:r>
              <a:rPr dirty="0" sz="700" spc="45" b="1">
                <a:latin typeface="Calibri"/>
                <a:cs typeface="Calibri"/>
              </a:rPr>
              <a:t> </a:t>
            </a:r>
            <a:r>
              <a:rPr dirty="0" sz="700" spc="90" b="1">
                <a:latin typeface="Calibri"/>
                <a:cs typeface="Calibri"/>
              </a:rPr>
              <a:t>Based </a:t>
            </a:r>
            <a:r>
              <a:rPr dirty="0" sz="700" spc="85" b="1">
                <a:latin typeface="Calibri"/>
                <a:cs typeface="Calibri"/>
              </a:rPr>
              <a:t>Services</a:t>
            </a:r>
            <a:r>
              <a:rPr dirty="0" sz="700" spc="55" b="1">
                <a:latin typeface="Calibri"/>
                <a:cs typeface="Calibri"/>
              </a:rPr>
              <a:t> </a:t>
            </a:r>
            <a:r>
              <a:rPr dirty="0" sz="700" b="1">
                <a:latin typeface="Calibri"/>
                <a:cs typeface="Calibri"/>
              </a:rPr>
              <a:t>&amp;</a:t>
            </a:r>
            <a:r>
              <a:rPr dirty="0" sz="700" spc="60" b="1">
                <a:latin typeface="Calibri"/>
                <a:cs typeface="Calibri"/>
              </a:rPr>
              <a:t> </a:t>
            </a:r>
            <a:r>
              <a:rPr dirty="0" sz="700" spc="55" b="1">
                <a:latin typeface="Calibri"/>
                <a:cs typeface="Calibri"/>
              </a:rPr>
              <a:t>Mobility</a:t>
            </a:r>
            <a:r>
              <a:rPr dirty="0" sz="700" spc="60" b="1">
                <a:latin typeface="Calibri"/>
                <a:cs typeface="Calibri"/>
              </a:rPr>
              <a:t> </a:t>
            </a:r>
            <a:r>
              <a:rPr dirty="0" sz="700" spc="65" b="1">
                <a:latin typeface="Calibri"/>
                <a:cs typeface="Calibri"/>
              </a:rPr>
              <a:t>Ride</a:t>
            </a:r>
            <a:endParaRPr sz="700">
              <a:latin typeface="Calibri"/>
              <a:cs typeface="Calibri"/>
            </a:endParaRPr>
          </a:p>
        </p:txBody>
      </p:sp>
      <p:sp>
        <p:nvSpPr>
          <p:cNvPr id="71" name="object 71" descr=""/>
          <p:cNvSpPr txBox="1"/>
          <p:nvPr/>
        </p:nvSpPr>
        <p:spPr>
          <a:xfrm>
            <a:off x="452434" y="4574907"/>
            <a:ext cx="811530" cy="3454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100" spc="165" b="1">
                <a:solidFill>
                  <a:srgbClr val="14AA96"/>
                </a:solidFill>
                <a:latin typeface="Calibri"/>
                <a:cs typeface="Calibri"/>
              </a:rPr>
              <a:t>44.1%</a:t>
            </a:r>
            <a:endParaRPr sz="2100">
              <a:latin typeface="Calibri"/>
              <a:cs typeface="Calibri"/>
            </a:endParaRPr>
          </a:p>
        </p:txBody>
      </p:sp>
      <p:graphicFrame>
        <p:nvGraphicFramePr>
          <p:cNvPr id="72" name="object 72" descr=""/>
          <p:cNvGraphicFramePr>
            <a:graphicFrameLocks noGrp="1"/>
          </p:cNvGraphicFramePr>
          <p:nvPr/>
        </p:nvGraphicFramePr>
        <p:xfrm>
          <a:off x="4576737" y="1146912"/>
          <a:ext cx="4202430" cy="381635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058035"/>
                <a:gridCol w="2058035"/>
              </a:tblGrid>
              <a:tr h="351790">
                <a:tc>
                  <a:txBody>
                    <a:bodyPr/>
                    <a:lstStyle/>
                    <a:p>
                      <a:pPr marL="85725">
                        <a:lnSpc>
                          <a:spcPct val="100000"/>
                        </a:lnSpc>
                        <a:spcBef>
                          <a:spcPts val="640"/>
                        </a:spcBef>
                      </a:pPr>
                      <a:r>
                        <a:rPr dirty="0" sz="800" spc="85" b="1">
                          <a:latin typeface="Calibri"/>
                          <a:cs typeface="Calibri"/>
                        </a:rPr>
                        <a:t>Top</a:t>
                      </a:r>
                      <a:r>
                        <a:rPr dirty="0" sz="800" spc="55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800" spc="95" b="1">
                          <a:latin typeface="Calibri"/>
                          <a:cs typeface="Calibri"/>
                        </a:rPr>
                        <a:t>Websites</a:t>
                      </a:r>
                      <a:r>
                        <a:rPr dirty="0" sz="800" spc="60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800" spc="85" b="1">
                          <a:latin typeface="Calibri"/>
                          <a:cs typeface="Calibri"/>
                        </a:rPr>
                        <a:t>2023</a:t>
                      </a:r>
                      <a:r>
                        <a:rPr dirty="0" sz="800" spc="60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800" spc="65" b="1">
                          <a:latin typeface="Calibri"/>
                          <a:cs typeface="Calibri"/>
                        </a:rPr>
                        <a:t>Visits</a:t>
                      </a:r>
                      <a:endParaRPr sz="800">
                        <a:latin typeface="Calibri"/>
                        <a:cs typeface="Calibri"/>
                      </a:endParaRPr>
                    </a:p>
                  </a:txBody>
                  <a:tcPr marL="0" marR="0" marB="0" marT="81280">
                    <a:lnL w="9525">
                      <a:solidFill>
                        <a:srgbClr val="9E9E9E"/>
                      </a:solidFill>
                      <a:prstDash val="solid"/>
                    </a:lnL>
                    <a:lnR w="9525">
                      <a:solidFill>
                        <a:srgbClr val="9E9E9E"/>
                      </a:solidFill>
                      <a:prstDash val="solid"/>
                    </a:lnR>
                    <a:lnT w="9525">
                      <a:solidFill>
                        <a:srgbClr val="9E9E9E"/>
                      </a:solidFill>
                      <a:prstDash val="solid"/>
                    </a:lnT>
                    <a:lnB w="9525">
                      <a:solidFill>
                        <a:srgbClr val="9E9E9E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5725">
                        <a:lnSpc>
                          <a:spcPct val="100000"/>
                        </a:lnSpc>
                        <a:spcBef>
                          <a:spcPts val="640"/>
                        </a:spcBef>
                      </a:pPr>
                      <a:r>
                        <a:rPr dirty="0" sz="800" spc="85" b="1">
                          <a:latin typeface="Calibri"/>
                          <a:cs typeface="Calibri"/>
                        </a:rPr>
                        <a:t>Top</a:t>
                      </a:r>
                      <a:r>
                        <a:rPr dirty="0" sz="800" spc="60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800" spc="95" b="1">
                          <a:latin typeface="Calibri"/>
                          <a:cs typeface="Calibri"/>
                        </a:rPr>
                        <a:t>Websites</a:t>
                      </a:r>
                      <a:r>
                        <a:rPr dirty="0" sz="800" spc="60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800" spc="100" b="1">
                          <a:latin typeface="Calibri"/>
                          <a:cs typeface="Calibri"/>
                        </a:rPr>
                        <a:t>2024</a:t>
                      </a:r>
                      <a:r>
                        <a:rPr dirty="0" sz="800" spc="65" b="1">
                          <a:latin typeface="Calibri"/>
                          <a:cs typeface="Calibri"/>
                        </a:rPr>
                        <a:t> Visits</a:t>
                      </a:r>
                      <a:endParaRPr sz="800">
                        <a:latin typeface="Calibri"/>
                        <a:cs typeface="Calibri"/>
                      </a:endParaRPr>
                    </a:p>
                  </a:txBody>
                  <a:tcPr marL="0" marR="0" marB="0" marT="81280">
                    <a:lnL w="9525">
                      <a:solidFill>
                        <a:srgbClr val="9E9E9E"/>
                      </a:solidFill>
                      <a:prstDash val="solid"/>
                    </a:lnL>
                    <a:lnR w="9525">
                      <a:solidFill>
                        <a:srgbClr val="9E9E9E"/>
                      </a:solidFill>
                      <a:prstDash val="solid"/>
                    </a:lnR>
                    <a:lnT w="9525">
                      <a:solidFill>
                        <a:srgbClr val="9E9E9E"/>
                      </a:solidFill>
                      <a:prstDash val="solid"/>
                    </a:lnT>
                    <a:lnB w="9525">
                      <a:solidFill>
                        <a:srgbClr val="9E9E9E"/>
                      </a:solidFill>
                      <a:prstDash val="solid"/>
                    </a:lnB>
                  </a:tcPr>
                </a:tc>
              </a:tr>
              <a:tr h="502284">
                <a:tc>
                  <a:txBody>
                    <a:bodyPr/>
                    <a:lstStyle/>
                    <a:p>
                      <a:pPr marL="85725">
                        <a:lnSpc>
                          <a:spcPct val="100000"/>
                        </a:lnSpc>
                        <a:spcBef>
                          <a:spcPts val="645"/>
                        </a:spcBef>
                      </a:pPr>
                      <a:r>
                        <a:rPr dirty="0" sz="700" spc="-25">
                          <a:latin typeface="Century Gothic"/>
                          <a:cs typeface="Century Gothic"/>
                        </a:rPr>
                        <a:t>Google.com</a:t>
                      </a:r>
                      <a:r>
                        <a:rPr dirty="0" sz="700" spc="5"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dirty="0" sz="700" spc="-55">
                          <a:latin typeface="Century Gothic"/>
                          <a:cs typeface="Century Gothic"/>
                        </a:rPr>
                        <a:t>:</a:t>
                      </a:r>
                      <a:r>
                        <a:rPr dirty="0" sz="700" spc="10"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dirty="0" sz="700">
                          <a:latin typeface="Century Gothic"/>
                          <a:cs typeface="Century Gothic"/>
                        </a:rPr>
                        <a:t>253M</a:t>
                      </a:r>
                      <a:r>
                        <a:rPr dirty="0" sz="700" spc="10"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dirty="0" sz="700">
                          <a:latin typeface="Century Gothic"/>
                          <a:cs typeface="Century Gothic"/>
                        </a:rPr>
                        <a:t>TV</a:t>
                      </a:r>
                      <a:r>
                        <a:rPr dirty="0" sz="700" spc="10"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dirty="0" sz="700">
                          <a:latin typeface="Century Gothic"/>
                          <a:cs typeface="Century Gothic"/>
                        </a:rPr>
                        <a:t>:</a:t>
                      </a:r>
                      <a:r>
                        <a:rPr dirty="0" sz="700" spc="225"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dirty="0" sz="700">
                          <a:latin typeface="Century Gothic"/>
                          <a:cs typeface="Century Gothic"/>
                        </a:rPr>
                        <a:t>29.9M</a:t>
                      </a:r>
                      <a:r>
                        <a:rPr dirty="0" sz="700" spc="220"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dirty="0" sz="700" spc="-25">
                          <a:latin typeface="Century Gothic"/>
                          <a:cs typeface="Century Gothic"/>
                        </a:rPr>
                        <a:t>UV:</a:t>
                      </a:r>
                      <a:endParaRPr sz="700">
                        <a:latin typeface="Century Gothic"/>
                        <a:cs typeface="Century Gothic"/>
                      </a:endParaRPr>
                    </a:p>
                  </a:txBody>
                  <a:tcPr marL="0" marR="0" marB="0" marT="81915">
                    <a:lnL w="9525">
                      <a:solidFill>
                        <a:srgbClr val="9E9E9E"/>
                      </a:solidFill>
                      <a:prstDash val="solid"/>
                    </a:lnL>
                    <a:lnR w="9525">
                      <a:solidFill>
                        <a:srgbClr val="9E9E9E"/>
                      </a:solidFill>
                      <a:prstDash val="solid"/>
                    </a:lnR>
                    <a:lnT w="9525">
                      <a:solidFill>
                        <a:srgbClr val="9E9E9E"/>
                      </a:solidFill>
                      <a:prstDash val="solid"/>
                    </a:lnT>
                    <a:lnB w="9525">
                      <a:solidFill>
                        <a:srgbClr val="9E9E9E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5725">
                        <a:lnSpc>
                          <a:spcPct val="100000"/>
                        </a:lnSpc>
                        <a:spcBef>
                          <a:spcPts val="645"/>
                        </a:spcBef>
                      </a:pPr>
                      <a:r>
                        <a:rPr dirty="0" sz="700" spc="-25">
                          <a:latin typeface="Century Gothic"/>
                          <a:cs typeface="Century Gothic"/>
                        </a:rPr>
                        <a:t>Google.com</a:t>
                      </a:r>
                      <a:r>
                        <a:rPr dirty="0" sz="700" spc="-10">
                          <a:latin typeface="Century Gothic"/>
                          <a:cs typeface="Century Gothic"/>
                        </a:rPr>
                        <a:t> 169M </a:t>
                      </a:r>
                      <a:r>
                        <a:rPr dirty="0" sz="700">
                          <a:latin typeface="Century Gothic"/>
                          <a:cs typeface="Century Gothic"/>
                        </a:rPr>
                        <a:t>TV</a:t>
                      </a:r>
                      <a:r>
                        <a:rPr dirty="0" sz="700" spc="-10"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dirty="0" sz="700">
                          <a:latin typeface="Century Gothic"/>
                          <a:cs typeface="Century Gothic"/>
                        </a:rPr>
                        <a:t>:</a:t>
                      </a:r>
                      <a:r>
                        <a:rPr dirty="0" sz="700" spc="190"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dirty="0" sz="700">
                          <a:latin typeface="Century Gothic"/>
                          <a:cs typeface="Century Gothic"/>
                        </a:rPr>
                        <a:t>14.7M</a:t>
                      </a:r>
                      <a:r>
                        <a:rPr dirty="0" sz="700" spc="185"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dirty="0" sz="700" spc="-25">
                          <a:latin typeface="Century Gothic"/>
                          <a:cs typeface="Century Gothic"/>
                        </a:rPr>
                        <a:t>UV:</a:t>
                      </a:r>
                      <a:endParaRPr sz="700">
                        <a:latin typeface="Century Gothic"/>
                        <a:cs typeface="Century Gothic"/>
                      </a:endParaRPr>
                    </a:p>
                  </a:txBody>
                  <a:tcPr marL="0" marR="0" marB="0" marT="81915">
                    <a:lnL w="9525">
                      <a:solidFill>
                        <a:srgbClr val="9E9E9E"/>
                      </a:solidFill>
                      <a:prstDash val="solid"/>
                    </a:lnL>
                    <a:lnR w="9525">
                      <a:solidFill>
                        <a:srgbClr val="9E9E9E"/>
                      </a:solidFill>
                      <a:prstDash val="solid"/>
                    </a:lnR>
                    <a:lnT w="9525">
                      <a:solidFill>
                        <a:srgbClr val="9E9E9E"/>
                      </a:solidFill>
                      <a:prstDash val="solid"/>
                    </a:lnT>
                    <a:lnB w="9525">
                      <a:solidFill>
                        <a:srgbClr val="9E9E9E"/>
                      </a:solidFill>
                      <a:prstDash val="solid"/>
                    </a:lnB>
                  </a:tcPr>
                </a:tc>
              </a:tr>
              <a:tr h="502284">
                <a:tc>
                  <a:txBody>
                    <a:bodyPr/>
                    <a:lstStyle/>
                    <a:p>
                      <a:pPr marL="85725">
                        <a:lnSpc>
                          <a:spcPct val="100000"/>
                        </a:lnSpc>
                        <a:spcBef>
                          <a:spcPts val="645"/>
                        </a:spcBef>
                      </a:pPr>
                      <a:r>
                        <a:rPr dirty="0" sz="700">
                          <a:latin typeface="Century Gothic"/>
                          <a:cs typeface="Century Gothic"/>
                        </a:rPr>
                        <a:t>Youtube.com</a:t>
                      </a:r>
                      <a:r>
                        <a:rPr dirty="0" sz="700" spc="190"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dirty="0" sz="700" spc="-55">
                          <a:latin typeface="Century Gothic"/>
                          <a:cs typeface="Century Gothic"/>
                        </a:rPr>
                        <a:t>:</a:t>
                      </a:r>
                      <a:r>
                        <a:rPr dirty="0" sz="700" spc="-10">
                          <a:latin typeface="Century Gothic"/>
                          <a:cs typeface="Century Gothic"/>
                        </a:rPr>
                        <a:t> 183M</a:t>
                      </a:r>
                      <a:r>
                        <a:rPr dirty="0" sz="700" spc="-5"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dirty="0" sz="700">
                          <a:latin typeface="Century Gothic"/>
                          <a:cs typeface="Century Gothic"/>
                        </a:rPr>
                        <a:t>TV</a:t>
                      </a:r>
                      <a:r>
                        <a:rPr dirty="0" sz="700" spc="-10"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dirty="0" sz="700">
                          <a:latin typeface="Century Gothic"/>
                          <a:cs typeface="Century Gothic"/>
                        </a:rPr>
                        <a:t>:</a:t>
                      </a:r>
                      <a:r>
                        <a:rPr dirty="0" sz="700" spc="190"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dirty="0" sz="700">
                          <a:latin typeface="Century Gothic"/>
                          <a:cs typeface="Century Gothic"/>
                        </a:rPr>
                        <a:t>29.9M</a:t>
                      </a:r>
                      <a:r>
                        <a:rPr dirty="0" sz="700" spc="190"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dirty="0" sz="700" spc="-25">
                          <a:latin typeface="Century Gothic"/>
                          <a:cs typeface="Century Gothic"/>
                        </a:rPr>
                        <a:t>UV:</a:t>
                      </a:r>
                      <a:endParaRPr sz="700">
                        <a:latin typeface="Century Gothic"/>
                        <a:cs typeface="Century Gothic"/>
                      </a:endParaRPr>
                    </a:p>
                  </a:txBody>
                  <a:tcPr marL="0" marR="0" marB="0" marT="81915">
                    <a:lnL w="9525">
                      <a:solidFill>
                        <a:srgbClr val="9E9E9E"/>
                      </a:solidFill>
                      <a:prstDash val="solid"/>
                    </a:lnL>
                    <a:lnR w="9525">
                      <a:solidFill>
                        <a:srgbClr val="9E9E9E"/>
                      </a:solidFill>
                      <a:prstDash val="solid"/>
                    </a:lnR>
                    <a:lnT w="9525">
                      <a:solidFill>
                        <a:srgbClr val="9E9E9E"/>
                      </a:solidFill>
                      <a:prstDash val="solid"/>
                    </a:lnT>
                    <a:lnB w="9525">
                      <a:solidFill>
                        <a:srgbClr val="9E9E9E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5725">
                        <a:lnSpc>
                          <a:spcPct val="100000"/>
                        </a:lnSpc>
                        <a:spcBef>
                          <a:spcPts val="645"/>
                        </a:spcBef>
                      </a:pPr>
                      <a:r>
                        <a:rPr dirty="0" sz="700">
                          <a:latin typeface="Century Gothic"/>
                          <a:cs typeface="Century Gothic"/>
                        </a:rPr>
                        <a:t>Youtube.com</a:t>
                      </a:r>
                      <a:r>
                        <a:rPr dirty="0" sz="700" spc="20"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dirty="0" sz="700">
                          <a:latin typeface="Century Gothic"/>
                          <a:cs typeface="Century Gothic"/>
                        </a:rPr>
                        <a:t>80.4M</a:t>
                      </a:r>
                      <a:r>
                        <a:rPr dirty="0" sz="700" spc="25"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dirty="0" sz="700">
                          <a:latin typeface="Century Gothic"/>
                          <a:cs typeface="Century Gothic"/>
                        </a:rPr>
                        <a:t>TV</a:t>
                      </a:r>
                      <a:r>
                        <a:rPr dirty="0" sz="700" spc="25"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dirty="0" sz="700">
                          <a:latin typeface="Century Gothic"/>
                          <a:cs typeface="Century Gothic"/>
                        </a:rPr>
                        <a:t>:</a:t>
                      </a:r>
                      <a:r>
                        <a:rPr dirty="0" sz="700" spc="254"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dirty="0" sz="700">
                          <a:latin typeface="Century Gothic"/>
                          <a:cs typeface="Century Gothic"/>
                        </a:rPr>
                        <a:t>8.39M</a:t>
                      </a:r>
                      <a:r>
                        <a:rPr dirty="0" sz="700" spc="254"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dirty="0" sz="700" spc="-25">
                          <a:latin typeface="Century Gothic"/>
                          <a:cs typeface="Century Gothic"/>
                        </a:rPr>
                        <a:t>UV:</a:t>
                      </a:r>
                      <a:endParaRPr sz="700">
                        <a:latin typeface="Century Gothic"/>
                        <a:cs typeface="Century Gothic"/>
                      </a:endParaRPr>
                    </a:p>
                  </a:txBody>
                  <a:tcPr marL="0" marR="0" marB="0" marT="81915">
                    <a:lnL w="9525">
                      <a:solidFill>
                        <a:srgbClr val="9E9E9E"/>
                      </a:solidFill>
                      <a:prstDash val="solid"/>
                    </a:lnL>
                    <a:lnR w="9525">
                      <a:solidFill>
                        <a:srgbClr val="9E9E9E"/>
                      </a:solidFill>
                      <a:prstDash val="solid"/>
                    </a:lnR>
                    <a:lnT w="9525">
                      <a:solidFill>
                        <a:srgbClr val="9E9E9E"/>
                      </a:solidFill>
                      <a:prstDash val="solid"/>
                    </a:lnT>
                    <a:lnB w="9525">
                      <a:solidFill>
                        <a:srgbClr val="9E9E9E"/>
                      </a:solidFill>
                      <a:prstDash val="solid"/>
                    </a:lnB>
                  </a:tcPr>
                </a:tc>
              </a:tr>
              <a:tr h="395605">
                <a:tc>
                  <a:txBody>
                    <a:bodyPr/>
                    <a:lstStyle/>
                    <a:p>
                      <a:pPr marL="85725">
                        <a:lnSpc>
                          <a:spcPct val="100000"/>
                        </a:lnSpc>
                        <a:spcBef>
                          <a:spcPts val="645"/>
                        </a:spcBef>
                      </a:pPr>
                      <a:r>
                        <a:rPr dirty="0" sz="700" spc="-10">
                          <a:latin typeface="Century Gothic"/>
                          <a:cs typeface="Century Gothic"/>
                        </a:rPr>
                        <a:t>Facebook.com </a:t>
                      </a:r>
                      <a:r>
                        <a:rPr dirty="0" sz="700">
                          <a:latin typeface="Century Gothic"/>
                          <a:cs typeface="Century Gothic"/>
                        </a:rPr>
                        <a:t>25.7M</a:t>
                      </a:r>
                      <a:r>
                        <a:rPr dirty="0" sz="700" spc="-5"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dirty="0" sz="700">
                          <a:latin typeface="Century Gothic"/>
                          <a:cs typeface="Century Gothic"/>
                        </a:rPr>
                        <a:t>TV</a:t>
                      </a:r>
                      <a:r>
                        <a:rPr dirty="0" sz="700" spc="-5"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dirty="0" sz="700">
                          <a:latin typeface="Century Gothic"/>
                          <a:cs typeface="Century Gothic"/>
                        </a:rPr>
                        <a:t>:</a:t>
                      </a:r>
                      <a:r>
                        <a:rPr dirty="0" sz="700" spc="195"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dirty="0" sz="700">
                          <a:latin typeface="Century Gothic"/>
                          <a:cs typeface="Century Gothic"/>
                        </a:rPr>
                        <a:t>7.05M</a:t>
                      </a:r>
                      <a:r>
                        <a:rPr dirty="0" sz="700" spc="195"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dirty="0" sz="700" spc="-25">
                          <a:latin typeface="Century Gothic"/>
                          <a:cs typeface="Century Gothic"/>
                        </a:rPr>
                        <a:t>UV:</a:t>
                      </a:r>
                      <a:endParaRPr sz="700">
                        <a:latin typeface="Century Gothic"/>
                        <a:cs typeface="Century Gothic"/>
                      </a:endParaRPr>
                    </a:p>
                  </a:txBody>
                  <a:tcPr marL="0" marR="0" marB="0" marT="81915">
                    <a:lnL w="9525">
                      <a:solidFill>
                        <a:srgbClr val="9E9E9E"/>
                      </a:solidFill>
                      <a:prstDash val="solid"/>
                    </a:lnL>
                    <a:lnR w="9525">
                      <a:solidFill>
                        <a:srgbClr val="9E9E9E"/>
                      </a:solidFill>
                      <a:prstDash val="solid"/>
                    </a:lnR>
                    <a:lnT w="9525">
                      <a:solidFill>
                        <a:srgbClr val="9E9E9E"/>
                      </a:solidFill>
                      <a:prstDash val="solid"/>
                    </a:lnT>
                    <a:lnB w="9525">
                      <a:solidFill>
                        <a:srgbClr val="9E9E9E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5725">
                        <a:lnSpc>
                          <a:spcPct val="100000"/>
                        </a:lnSpc>
                        <a:spcBef>
                          <a:spcPts val="645"/>
                        </a:spcBef>
                      </a:pPr>
                      <a:r>
                        <a:rPr dirty="0" sz="700" spc="-10">
                          <a:latin typeface="Century Gothic"/>
                          <a:cs typeface="Century Gothic"/>
                        </a:rPr>
                        <a:t>Facebook.com</a:t>
                      </a:r>
                      <a:r>
                        <a:rPr dirty="0" sz="700" spc="20"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dirty="0" sz="700" spc="-70">
                          <a:latin typeface="Century Gothic"/>
                          <a:cs typeface="Century Gothic"/>
                        </a:rPr>
                        <a:t>21.1M</a:t>
                      </a:r>
                      <a:r>
                        <a:rPr dirty="0" sz="700" spc="20"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dirty="0" sz="700">
                          <a:latin typeface="Century Gothic"/>
                          <a:cs typeface="Century Gothic"/>
                        </a:rPr>
                        <a:t>TV</a:t>
                      </a:r>
                      <a:r>
                        <a:rPr dirty="0" sz="700" spc="20"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dirty="0" sz="700">
                          <a:latin typeface="Century Gothic"/>
                          <a:cs typeface="Century Gothic"/>
                        </a:rPr>
                        <a:t>:</a:t>
                      </a:r>
                      <a:r>
                        <a:rPr dirty="0" sz="700" spc="245"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dirty="0" sz="700">
                          <a:latin typeface="Century Gothic"/>
                          <a:cs typeface="Century Gothic"/>
                        </a:rPr>
                        <a:t>4.08M</a:t>
                      </a:r>
                      <a:r>
                        <a:rPr dirty="0" sz="700" spc="245"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dirty="0" sz="700" spc="-25">
                          <a:latin typeface="Century Gothic"/>
                          <a:cs typeface="Century Gothic"/>
                        </a:rPr>
                        <a:t>UV:</a:t>
                      </a:r>
                      <a:endParaRPr sz="700">
                        <a:latin typeface="Century Gothic"/>
                        <a:cs typeface="Century Gothic"/>
                      </a:endParaRPr>
                    </a:p>
                  </a:txBody>
                  <a:tcPr marL="0" marR="0" marB="0" marT="81915">
                    <a:lnL w="9525">
                      <a:solidFill>
                        <a:srgbClr val="9E9E9E"/>
                      </a:solidFill>
                      <a:prstDash val="solid"/>
                    </a:lnL>
                    <a:lnR w="9525">
                      <a:solidFill>
                        <a:srgbClr val="9E9E9E"/>
                      </a:solidFill>
                      <a:prstDash val="solid"/>
                    </a:lnR>
                    <a:lnT w="9525">
                      <a:solidFill>
                        <a:srgbClr val="9E9E9E"/>
                      </a:solidFill>
                      <a:prstDash val="solid"/>
                    </a:lnT>
                    <a:lnB w="9525">
                      <a:solidFill>
                        <a:srgbClr val="9E9E9E"/>
                      </a:solidFill>
                      <a:prstDash val="solid"/>
                    </a:lnB>
                  </a:tcPr>
                </a:tc>
              </a:tr>
              <a:tr h="39306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9525">
                      <a:solidFill>
                        <a:srgbClr val="9E9E9E"/>
                      </a:solidFill>
                      <a:prstDash val="solid"/>
                    </a:lnL>
                    <a:lnR w="9525">
                      <a:solidFill>
                        <a:srgbClr val="9E9E9E"/>
                      </a:solidFill>
                      <a:prstDash val="solid"/>
                    </a:lnR>
                    <a:lnT w="9525">
                      <a:solidFill>
                        <a:srgbClr val="9E9E9E"/>
                      </a:solidFill>
                      <a:prstDash val="solid"/>
                    </a:lnT>
                    <a:lnB w="9525">
                      <a:solidFill>
                        <a:srgbClr val="9E9E9E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5725">
                        <a:lnSpc>
                          <a:spcPct val="100000"/>
                        </a:lnSpc>
                        <a:spcBef>
                          <a:spcPts val="645"/>
                        </a:spcBef>
                      </a:pPr>
                      <a:r>
                        <a:rPr dirty="0" sz="700" spc="-10">
                          <a:latin typeface="Century Gothic"/>
                          <a:cs typeface="Century Gothic"/>
                        </a:rPr>
                        <a:t>OpenAI.com</a:t>
                      </a:r>
                      <a:r>
                        <a:rPr dirty="0" sz="700" spc="-20"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dirty="0" sz="700" spc="-45">
                          <a:latin typeface="Century Gothic"/>
                          <a:cs typeface="Century Gothic"/>
                        </a:rPr>
                        <a:t>11M</a:t>
                      </a:r>
                      <a:r>
                        <a:rPr dirty="0" sz="700" spc="170"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dirty="0" sz="700" spc="-55">
                          <a:latin typeface="Century Gothic"/>
                          <a:cs typeface="Century Gothic"/>
                        </a:rPr>
                        <a:t>:</a:t>
                      </a:r>
                      <a:r>
                        <a:rPr dirty="0" sz="700" spc="-15"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dirty="0" sz="700">
                          <a:latin typeface="Century Gothic"/>
                          <a:cs typeface="Century Gothic"/>
                        </a:rPr>
                        <a:t>2.43M</a:t>
                      </a:r>
                      <a:r>
                        <a:rPr dirty="0" sz="700" spc="175"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dirty="0" sz="700" spc="-25">
                          <a:latin typeface="Century Gothic"/>
                          <a:cs typeface="Century Gothic"/>
                        </a:rPr>
                        <a:t>UV:</a:t>
                      </a:r>
                      <a:endParaRPr sz="700">
                        <a:latin typeface="Century Gothic"/>
                        <a:cs typeface="Century Gothic"/>
                      </a:endParaRPr>
                    </a:p>
                  </a:txBody>
                  <a:tcPr marL="0" marR="0" marB="0" marT="81915">
                    <a:lnL w="9525">
                      <a:solidFill>
                        <a:srgbClr val="9E9E9E"/>
                      </a:solidFill>
                      <a:prstDash val="solid"/>
                    </a:lnL>
                    <a:lnR w="9525">
                      <a:solidFill>
                        <a:srgbClr val="9E9E9E"/>
                      </a:solidFill>
                      <a:prstDash val="solid"/>
                    </a:lnR>
                    <a:lnT w="9525">
                      <a:solidFill>
                        <a:srgbClr val="9E9E9E"/>
                      </a:solidFill>
                      <a:prstDash val="solid"/>
                    </a:lnT>
                    <a:lnB w="9525">
                      <a:solidFill>
                        <a:srgbClr val="9E9E9E"/>
                      </a:solidFill>
                      <a:prstDash val="solid"/>
                    </a:lnB>
                  </a:tcPr>
                </a:tc>
              </a:tr>
              <a:tr h="502284">
                <a:tc>
                  <a:txBody>
                    <a:bodyPr/>
                    <a:lstStyle/>
                    <a:p>
                      <a:pPr marL="85725">
                        <a:lnSpc>
                          <a:spcPct val="100000"/>
                        </a:lnSpc>
                        <a:spcBef>
                          <a:spcPts val="645"/>
                        </a:spcBef>
                      </a:pPr>
                      <a:r>
                        <a:rPr dirty="0" sz="700">
                          <a:latin typeface="Century Gothic"/>
                          <a:cs typeface="Century Gothic"/>
                        </a:rPr>
                        <a:t>Twitter.com</a:t>
                      </a:r>
                      <a:r>
                        <a:rPr dirty="0" sz="700" spc="45"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dirty="0" sz="700">
                          <a:latin typeface="Century Gothic"/>
                          <a:cs typeface="Century Gothic"/>
                        </a:rPr>
                        <a:t>29.8M</a:t>
                      </a:r>
                      <a:r>
                        <a:rPr dirty="0" sz="700" spc="50"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dirty="0" sz="700">
                          <a:latin typeface="Century Gothic"/>
                          <a:cs typeface="Century Gothic"/>
                        </a:rPr>
                        <a:t>TV</a:t>
                      </a:r>
                      <a:r>
                        <a:rPr dirty="0" sz="700" spc="45"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dirty="0" sz="700" spc="-55">
                          <a:latin typeface="Century Gothic"/>
                          <a:cs typeface="Century Gothic"/>
                        </a:rPr>
                        <a:t>:</a:t>
                      </a:r>
                      <a:r>
                        <a:rPr dirty="0" sz="700" spc="50"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dirty="0" sz="700">
                          <a:latin typeface="Century Gothic"/>
                          <a:cs typeface="Century Gothic"/>
                        </a:rPr>
                        <a:t>7.28M</a:t>
                      </a:r>
                      <a:r>
                        <a:rPr dirty="0" sz="700" spc="300"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dirty="0" sz="700" spc="-25">
                          <a:latin typeface="Century Gothic"/>
                          <a:cs typeface="Century Gothic"/>
                        </a:rPr>
                        <a:t>UV:</a:t>
                      </a:r>
                      <a:endParaRPr sz="700">
                        <a:latin typeface="Century Gothic"/>
                        <a:cs typeface="Century Gothic"/>
                      </a:endParaRPr>
                    </a:p>
                  </a:txBody>
                  <a:tcPr marL="0" marR="0" marB="0" marT="81915">
                    <a:lnL w="9525">
                      <a:solidFill>
                        <a:srgbClr val="9E9E9E"/>
                      </a:solidFill>
                      <a:prstDash val="solid"/>
                    </a:lnL>
                    <a:lnR w="9525">
                      <a:solidFill>
                        <a:srgbClr val="9E9E9E"/>
                      </a:solidFill>
                      <a:prstDash val="solid"/>
                    </a:lnR>
                    <a:lnT w="9525">
                      <a:solidFill>
                        <a:srgbClr val="9E9E9E"/>
                      </a:solidFill>
                      <a:prstDash val="solid"/>
                    </a:lnT>
                    <a:lnB w="9525">
                      <a:solidFill>
                        <a:srgbClr val="9E9E9E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5725">
                        <a:lnSpc>
                          <a:spcPct val="100000"/>
                        </a:lnSpc>
                        <a:spcBef>
                          <a:spcPts val="645"/>
                        </a:spcBef>
                      </a:pPr>
                      <a:r>
                        <a:rPr dirty="0" sz="700">
                          <a:latin typeface="Century Gothic"/>
                          <a:cs typeface="Century Gothic"/>
                        </a:rPr>
                        <a:t>Twitter.com</a:t>
                      </a:r>
                      <a:r>
                        <a:rPr dirty="0" sz="700" spc="15"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dirty="0" sz="700">
                          <a:latin typeface="Century Gothic"/>
                          <a:cs typeface="Century Gothic"/>
                        </a:rPr>
                        <a:t>8.59.8M</a:t>
                      </a:r>
                      <a:r>
                        <a:rPr dirty="0" sz="700" spc="15"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dirty="0" sz="700">
                          <a:latin typeface="Century Gothic"/>
                          <a:cs typeface="Century Gothic"/>
                        </a:rPr>
                        <a:t>TV</a:t>
                      </a:r>
                      <a:r>
                        <a:rPr dirty="0" sz="700" spc="15"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dirty="0" sz="700">
                          <a:latin typeface="Century Gothic"/>
                          <a:cs typeface="Century Gothic"/>
                        </a:rPr>
                        <a:t>:</a:t>
                      </a:r>
                      <a:r>
                        <a:rPr dirty="0" sz="700" spc="235"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dirty="0" sz="700" spc="-40">
                          <a:latin typeface="Century Gothic"/>
                          <a:cs typeface="Century Gothic"/>
                        </a:rPr>
                        <a:t>1.71M</a:t>
                      </a:r>
                      <a:r>
                        <a:rPr dirty="0" sz="700" spc="235"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dirty="0" sz="700" spc="-25">
                          <a:latin typeface="Century Gothic"/>
                          <a:cs typeface="Century Gothic"/>
                        </a:rPr>
                        <a:t>UV:</a:t>
                      </a:r>
                      <a:endParaRPr sz="700">
                        <a:latin typeface="Century Gothic"/>
                        <a:cs typeface="Century Gothic"/>
                      </a:endParaRPr>
                    </a:p>
                  </a:txBody>
                  <a:tcPr marL="0" marR="0" marB="0" marT="81915">
                    <a:lnL w="9525">
                      <a:solidFill>
                        <a:srgbClr val="9E9E9E"/>
                      </a:solidFill>
                      <a:prstDash val="solid"/>
                    </a:lnL>
                    <a:lnR w="9525">
                      <a:solidFill>
                        <a:srgbClr val="9E9E9E"/>
                      </a:solidFill>
                      <a:prstDash val="solid"/>
                    </a:lnR>
                    <a:lnT w="9525">
                      <a:solidFill>
                        <a:srgbClr val="9E9E9E"/>
                      </a:solidFill>
                      <a:prstDash val="solid"/>
                    </a:lnT>
                    <a:lnB w="9525">
                      <a:solidFill>
                        <a:srgbClr val="9E9E9E"/>
                      </a:solidFill>
                      <a:prstDash val="solid"/>
                    </a:lnB>
                  </a:tcPr>
                </a:tc>
              </a:tr>
              <a:tr h="395605">
                <a:tc>
                  <a:txBody>
                    <a:bodyPr/>
                    <a:lstStyle/>
                    <a:p>
                      <a:pPr marL="85725">
                        <a:lnSpc>
                          <a:spcPct val="100000"/>
                        </a:lnSpc>
                        <a:spcBef>
                          <a:spcPts val="645"/>
                        </a:spcBef>
                      </a:pPr>
                      <a:r>
                        <a:rPr dirty="0" sz="700">
                          <a:latin typeface="Century Gothic"/>
                          <a:cs typeface="Century Gothic"/>
                        </a:rPr>
                        <a:t>Instagram.com</a:t>
                      </a:r>
                      <a:r>
                        <a:rPr dirty="0" sz="700" spc="240"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dirty="0" sz="700">
                          <a:latin typeface="Century Gothic"/>
                          <a:cs typeface="Century Gothic"/>
                        </a:rPr>
                        <a:t>8.65M</a:t>
                      </a:r>
                      <a:r>
                        <a:rPr dirty="0" sz="700" spc="20"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dirty="0" sz="700">
                          <a:latin typeface="Century Gothic"/>
                          <a:cs typeface="Century Gothic"/>
                        </a:rPr>
                        <a:t>TV</a:t>
                      </a:r>
                      <a:r>
                        <a:rPr dirty="0" sz="700" spc="20"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dirty="0" sz="700">
                          <a:latin typeface="Century Gothic"/>
                          <a:cs typeface="Century Gothic"/>
                        </a:rPr>
                        <a:t>:</a:t>
                      </a:r>
                      <a:r>
                        <a:rPr dirty="0" sz="700" spc="240"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dirty="0" sz="700">
                          <a:latin typeface="Century Gothic"/>
                          <a:cs typeface="Century Gothic"/>
                        </a:rPr>
                        <a:t>3.42M</a:t>
                      </a:r>
                      <a:r>
                        <a:rPr dirty="0" sz="700" spc="245"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dirty="0" sz="700" spc="-25">
                          <a:latin typeface="Century Gothic"/>
                          <a:cs typeface="Century Gothic"/>
                        </a:rPr>
                        <a:t>UV:</a:t>
                      </a:r>
                      <a:endParaRPr sz="700">
                        <a:latin typeface="Century Gothic"/>
                        <a:cs typeface="Century Gothic"/>
                      </a:endParaRPr>
                    </a:p>
                  </a:txBody>
                  <a:tcPr marL="0" marR="0" marB="0" marT="81915">
                    <a:lnL w="9525">
                      <a:solidFill>
                        <a:srgbClr val="9E9E9E"/>
                      </a:solidFill>
                      <a:prstDash val="solid"/>
                    </a:lnL>
                    <a:lnR w="9525">
                      <a:solidFill>
                        <a:srgbClr val="9E9E9E"/>
                      </a:solidFill>
                      <a:prstDash val="solid"/>
                    </a:lnR>
                    <a:lnT w="9525">
                      <a:solidFill>
                        <a:srgbClr val="9E9E9E"/>
                      </a:solidFill>
                      <a:prstDash val="solid"/>
                    </a:lnT>
                    <a:lnB w="9525">
                      <a:solidFill>
                        <a:srgbClr val="9E9E9E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5725">
                        <a:lnSpc>
                          <a:spcPct val="100000"/>
                        </a:lnSpc>
                        <a:spcBef>
                          <a:spcPts val="645"/>
                        </a:spcBef>
                      </a:pPr>
                      <a:r>
                        <a:rPr dirty="0" sz="700">
                          <a:latin typeface="Century Gothic"/>
                          <a:cs typeface="Century Gothic"/>
                        </a:rPr>
                        <a:t>Instagram.com</a:t>
                      </a:r>
                      <a:r>
                        <a:rPr dirty="0" sz="700" spc="210"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dirty="0" sz="700">
                          <a:latin typeface="Century Gothic"/>
                          <a:cs typeface="Century Gothic"/>
                        </a:rPr>
                        <a:t>6.85M</a:t>
                      </a:r>
                      <a:r>
                        <a:rPr dirty="0" sz="700" spc="5"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dirty="0" sz="700">
                          <a:latin typeface="Century Gothic"/>
                          <a:cs typeface="Century Gothic"/>
                        </a:rPr>
                        <a:t>TV :</a:t>
                      </a:r>
                      <a:r>
                        <a:rPr dirty="0" sz="700" spc="215"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dirty="0" sz="700" spc="-40">
                          <a:latin typeface="Century Gothic"/>
                          <a:cs typeface="Century Gothic"/>
                        </a:rPr>
                        <a:t>1.71M</a:t>
                      </a:r>
                      <a:r>
                        <a:rPr dirty="0" sz="700" spc="210"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dirty="0" sz="700" spc="-25">
                          <a:latin typeface="Century Gothic"/>
                          <a:cs typeface="Century Gothic"/>
                        </a:rPr>
                        <a:t>UV:</a:t>
                      </a:r>
                      <a:endParaRPr sz="700">
                        <a:latin typeface="Century Gothic"/>
                        <a:cs typeface="Century Gothic"/>
                      </a:endParaRPr>
                    </a:p>
                  </a:txBody>
                  <a:tcPr marL="0" marR="0" marB="0" marT="81915">
                    <a:lnL w="9525">
                      <a:solidFill>
                        <a:srgbClr val="9E9E9E"/>
                      </a:solidFill>
                      <a:prstDash val="solid"/>
                    </a:lnL>
                    <a:lnR w="9525">
                      <a:solidFill>
                        <a:srgbClr val="9E9E9E"/>
                      </a:solidFill>
                      <a:prstDash val="solid"/>
                    </a:lnR>
                    <a:lnT w="9525">
                      <a:solidFill>
                        <a:srgbClr val="9E9E9E"/>
                      </a:solidFill>
                      <a:prstDash val="solid"/>
                    </a:lnT>
                    <a:lnB w="9525">
                      <a:solidFill>
                        <a:srgbClr val="9E9E9E"/>
                      </a:solidFill>
                      <a:prstDash val="solid"/>
                    </a:lnB>
                  </a:tcPr>
                </a:tc>
              </a:tr>
              <a:tr h="37782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9525">
                      <a:solidFill>
                        <a:srgbClr val="9E9E9E"/>
                      </a:solidFill>
                      <a:prstDash val="solid"/>
                    </a:lnL>
                    <a:lnR w="9525">
                      <a:solidFill>
                        <a:srgbClr val="9E9E9E"/>
                      </a:solidFill>
                      <a:prstDash val="solid"/>
                    </a:lnR>
                    <a:lnT w="9525">
                      <a:solidFill>
                        <a:srgbClr val="9E9E9E"/>
                      </a:solidFill>
                      <a:prstDash val="solid"/>
                    </a:lnT>
                    <a:lnB w="9525">
                      <a:solidFill>
                        <a:srgbClr val="9E9E9E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5725">
                        <a:lnSpc>
                          <a:spcPct val="100000"/>
                        </a:lnSpc>
                        <a:spcBef>
                          <a:spcPts val="645"/>
                        </a:spcBef>
                      </a:pPr>
                      <a:r>
                        <a:rPr dirty="0" sz="700">
                          <a:latin typeface="Century Gothic"/>
                          <a:cs typeface="Century Gothic"/>
                        </a:rPr>
                        <a:t>Ecitizen.go.ke</a:t>
                      </a:r>
                      <a:r>
                        <a:rPr dirty="0" sz="700" spc="215"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dirty="0" sz="700">
                          <a:latin typeface="Century Gothic"/>
                          <a:cs typeface="Century Gothic"/>
                        </a:rPr>
                        <a:t>4.70M</a:t>
                      </a:r>
                      <a:r>
                        <a:rPr dirty="0" sz="700" spc="220"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dirty="0" sz="700" spc="-55">
                          <a:latin typeface="Century Gothic"/>
                          <a:cs typeface="Century Gothic"/>
                        </a:rPr>
                        <a:t>:</a:t>
                      </a:r>
                      <a:r>
                        <a:rPr dirty="0" sz="700" spc="5"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dirty="0" sz="700" spc="-10">
                          <a:latin typeface="Century Gothic"/>
                          <a:cs typeface="Century Gothic"/>
                        </a:rPr>
                        <a:t>1.37M</a:t>
                      </a:r>
                      <a:r>
                        <a:rPr dirty="0" sz="700" spc="220"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dirty="0" sz="700" spc="-25">
                          <a:latin typeface="Century Gothic"/>
                          <a:cs typeface="Century Gothic"/>
                        </a:rPr>
                        <a:t>UV:</a:t>
                      </a:r>
                      <a:endParaRPr sz="700">
                        <a:latin typeface="Century Gothic"/>
                        <a:cs typeface="Century Gothic"/>
                      </a:endParaRPr>
                    </a:p>
                  </a:txBody>
                  <a:tcPr marL="0" marR="0" marB="0" marT="81915">
                    <a:lnL w="9525">
                      <a:solidFill>
                        <a:srgbClr val="9E9E9E"/>
                      </a:solidFill>
                      <a:prstDash val="solid"/>
                    </a:lnL>
                    <a:lnR w="9525">
                      <a:solidFill>
                        <a:srgbClr val="9E9E9E"/>
                      </a:solidFill>
                      <a:prstDash val="solid"/>
                    </a:lnR>
                    <a:lnT w="9525">
                      <a:solidFill>
                        <a:srgbClr val="9E9E9E"/>
                      </a:solidFill>
                      <a:prstDash val="solid"/>
                    </a:lnT>
                    <a:lnB w="9525">
                      <a:solidFill>
                        <a:srgbClr val="9E9E9E"/>
                      </a:solidFill>
                      <a:prstDash val="solid"/>
                    </a:lnB>
                  </a:tcPr>
                </a:tc>
              </a:tr>
              <a:tr h="39560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9525">
                      <a:solidFill>
                        <a:srgbClr val="9E9E9E"/>
                      </a:solidFill>
                      <a:prstDash val="solid"/>
                    </a:lnL>
                    <a:lnR w="9525">
                      <a:solidFill>
                        <a:srgbClr val="9E9E9E"/>
                      </a:solidFill>
                      <a:prstDash val="solid"/>
                    </a:lnR>
                    <a:lnT w="9525">
                      <a:solidFill>
                        <a:srgbClr val="9E9E9E"/>
                      </a:solidFill>
                      <a:prstDash val="solid"/>
                    </a:lnT>
                    <a:lnB w="9525">
                      <a:solidFill>
                        <a:srgbClr val="9E9E9E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5725">
                        <a:lnSpc>
                          <a:spcPct val="100000"/>
                        </a:lnSpc>
                        <a:spcBef>
                          <a:spcPts val="645"/>
                        </a:spcBef>
                      </a:pPr>
                      <a:r>
                        <a:rPr dirty="0" sz="700">
                          <a:latin typeface="Century Gothic"/>
                          <a:cs typeface="Century Gothic"/>
                        </a:rPr>
                        <a:t>Netﬂix.com </a:t>
                      </a:r>
                      <a:r>
                        <a:rPr dirty="0" sz="700" spc="-45">
                          <a:latin typeface="Century Gothic"/>
                          <a:cs typeface="Century Gothic"/>
                        </a:rPr>
                        <a:t>11M</a:t>
                      </a:r>
                      <a:r>
                        <a:rPr dirty="0" sz="700" spc="215"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dirty="0" sz="700">
                          <a:latin typeface="Century Gothic"/>
                          <a:cs typeface="Century Gothic"/>
                        </a:rPr>
                        <a:t>:4.07M</a:t>
                      </a:r>
                      <a:r>
                        <a:rPr dirty="0" sz="700" spc="215"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dirty="0" sz="700" spc="-55">
                          <a:latin typeface="Century Gothic"/>
                          <a:cs typeface="Century Gothic"/>
                        </a:rPr>
                        <a:t>:</a:t>
                      </a:r>
                      <a:r>
                        <a:rPr dirty="0" sz="700" spc="5"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dirty="0" sz="700" spc="65">
                          <a:latin typeface="Century Gothic"/>
                          <a:cs typeface="Century Gothic"/>
                        </a:rPr>
                        <a:t>880K</a:t>
                      </a:r>
                      <a:r>
                        <a:rPr dirty="0" sz="700" spc="215"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dirty="0" sz="700" spc="-25">
                          <a:latin typeface="Century Gothic"/>
                          <a:cs typeface="Century Gothic"/>
                        </a:rPr>
                        <a:t>UV:</a:t>
                      </a:r>
                      <a:endParaRPr sz="700">
                        <a:latin typeface="Century Gothic"/>
                        <a:cs typeface="Century Gothic"/>
                      </a:endParaRPr>
                    </a:p>
                  </a:txBody>
                  <a:tcPr marL="0" marR="0" marB="0" marT="81915">
                    <a:lnL w="9525">
                      <a:solidFill>
                        <a:srgbClr val="9E9E9E"/>
                      </a:solidFill>
                      <a:prstDash val="solid"/>
                    </a:lnL>
                    <a:lnR w="9525">
                      <a:solidFill>
                        <a:srgbClr val="9E9E9E"/>
                      </a:solidFill>
                      <a:prstDash val="solid"/>
                    </a:lnR>
                    <a:lnT w="9525">
                      <a:solidFill>
                        <a:srgbClr val="9E9E9E"/>
                      </a:solidFill>
                      <a:prstDash val="solid"/>
                    </a:lnT>
                    <a:lnB w="9525">
                      <a:solidFill>
                        <a:srgbClr val="9E9E9E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279099" y="263409"/>
            <a:ext cx="949960" cy="1016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500" spc="10">
                <a:solidFill>
                  <a:srgbClr val="595959"/>
                </a:solidFill>
                <a:latin typeface="Calibri"/>
                <a:cs typeface="Calibri"/>
              </a:rPr>
              <a:t>Prepared</a:t>
            </a:r>
            <a:r>
              <a:rPr dirty="0" sz="500" spc="50">
                <a:solidFill>
                  <a:srgbClr val="595959"/>
                </a:solidFill>
                <a:latin typeface="Calibri"/>
                <a:cs typeface="Calibri"/>
              </a:rPr>
              <a:t> </a:t>
            </a:r>
            <a:r>
              <a:rPr dirty="0" sz="500" spc="10">
                <a:solidFill>
                  <a:srgbClr val="595959"/>
                </a:solidFill>
                <a:latin typeface="Calibri"/>
                <a:cs typeface="Calibri"/>
              </a:rPr>
              <a:t>by</a:t>
            </a:r>
            <a:r>
              <a:rPr dirty="0" sz="500" spc="55">
                <a:solidFill>
                  <a:srgbClr val="595959"/>
                </a:solidFill>
                <a:latin typeface="Calibri"/>
                <a:cs typeface="Calibri"/>
              </a:rPr>
              <a:t> </a:t>
            </a:r>
            <a:r>
              <a:rPr dirty="0" sz="500" spc="10">
                <a:solidFill>
                  <a:srgbClr val="595959"/>
                </a:solidFill>
                <a:latin typeface="Calibri"/>
                <a:cs typeface="Calibri"/>
              </a:rPr>
              <a:t>The</a:t>
            </a:r>
            <a:r>
              <a:rPr dirty="0" sz="500" spc="55">
                <a:solidFill>
                  <a:srgbClr val="595959"/>
                </a:solidFill>
                <a:latin typeface="Calibri"/>
                <a:cs typeface="Calibri"/>
              </a:rPr>
              <a:t> </a:t>
            </a:r>
            <a:r>
              <a:rPr dirty="0" sz="500" spc="10">
                <a:solidFill>
                  <a:srgbClr val="595959"/>
                </a:solidFill>
                <a:latin typeface="Calibri"/>
                <a:cs typeface="Calibri"/>
              </a:rPr>
              <a:t>Digital</a:t>
            </a:r>
            <a:r>
              <a:rPr dirty="0" sz="500" spc="55">
                <a:solidFill>
                  <a:srgbClr val="595959"/>
                </a:solidFill>
                <a:latin typeface="Calibri"/>
                <a:cs typeface="Calibri"/>
              </a:rPr>
              <a:t> </a:t>
            </a:r>
            <a:r>
              <a:rPr dirty="0" sz="500" spc="-10">
                <a:solidFill>
                  <a:srgbClr val="595959"/>
                </a:solidFill>
                <a:latin typeface="Calibri"/>
                <a:cs typeface="Calibri"/>
              </a:rPr>
              <a:t>Monkeys</a:t>
            </a:r>
            <a:endParaRPr sz="500">
              <a:latin typeface="Calibri"/>
              <a:cs typeface="Calibri"/>
            </a:endParaRPr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751436" y="251486"/>
            <a:ext cx="317124" cy="317125"/>
          </a:xfrm>
          <a:prstGeom prst="rect">
            <a:avLst/>
          </a:prstGeom>
        </p:spPr>
      </p:pic>
      <p:pic>
        <p:nvPicPr>
          <p:cNvPr id="4" name="object 4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8138375" y="315274"/>
            <a:ext cx="847499" cy="189549"/>
          </a:xfrm>
          <a:prstGeom prst="rect">
            <a:avLst/>
          </a:prstGeom>
        </p:spPr>
      </p:pic>
      <p:pic>
        <p:nvPicPr>
          <p:cNvPr id="5" name="object 5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6828508" y="251474"/>
            <a:ext cx="853090" cy="317125"/>
          </a:xfrm>
          <a:prstGeom prst="rect">
            <a:avLst/>
          </a:prstGeom>
        </p:spPr>
      </p:pic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pc="80"/>
              <a:t>Accessing</a:t>
            </a:r>
            <a:r>
              <a:rPr dirty="0" spc="114"/>
              <a:t> </a:t>
            </a:r>
            <a:r>
              <a:rPr dirty="0"/>
              <a:t>Online</a:t>
            </a:r>
            <a:r>
              <a:rPr dirty="0" spc="120"/>
              <a:t> </a:t>
            </a:r>
            <a:r>
              <a:rPr dirty="0"/>
              <a:t>Information</a:t>
            </a:r>
            <a:r>
              <a:rPr dirty="0" spc="120"/>
              <a:t> </a:t>
            </a:r>
            <a:r>
              <a:rPr dirty="0" spc="100"/>
              <a:t>2023</a:t>
            </a:r>
            <a:r>
              <a:rPr dirty="0" spc="114"/>
              <a:t>  </a:t>
            </a:r>
            <a:r>
              <a:rPr dirty="0" spc="125"/>
              <a:t>VS</a:t>
            </a:r>
            <a:r>
              <a:rPr dirty="0" spc="120"/>
              <a:t>  </a:t>
            </a:r>
            <a:r>
              <a:rPr dirty="0" spc="90"/>
              <a:t>2024</a:t>
            </a:r>
          </a:p>
        </p:txBody>
      </p:sp>
      <p:grpSp>
        <p:nvGrpSpPr>
          <p:cNvPr id="7" name="object 7" descr=""/>
          <p:cNvGrpSpPr/>
          <p:nvPr/>
        </p:nvGrpSpPr>
        <p:grpSpPr>
          <a:xfrm>
            <a:off x="415549" y="898362"/>
            <a:ext cx="6525259" cy="120650"/>
            <a:chOff x="415549" y="898362"/>
            <a:chExt cx="6525259" cy="120650"/>
          </a:xfrm>
        </p:grpSpPr>
        <p:sp>
          <p:nvSpPr>
            <p:cNvPr id="8" name="object 8" descr=""/>
            <p:cNvSpPr/>
            <p:nvPr/>
          </p:nvSpPr>
          <p:spPr>
            <a:xfrm>
              <a:off x="415549" y="925575"/>
              <a:ext cx="6525259" cy="0"/>
            </a:xfrm>
            <a:custGeom>
              <a:avLst/>
              <a:gdLst/>
              <a:ahLst/>
              <a:cxnLst/>
              <a:rect l="l" t="t" r="r" b="b"/>
              <a:pathLst>
                <a:path w="6525259" h="0">
                  <a:moveTo>
                    <a:pt x="0" y="0"/>
                  </a:moveTo>
                  <a:lnTo>
                    <a:pt x="6524699" y="0"/>
                  </a:lnTo>
                </a:path>
              </a:pathLst>
            </a:custGeom>
            <a:ln w="9524">
              <a:solidFill>
                <a:srgbClr val="595959"/>
              </a:solidFill>
              <a:prstDash val="lgDash"/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9" name="object 9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54175" y="898362"/>
              <a:ext cx="5392599" cy="120575"/>
            </a:xfrm>
            <a:prstGeom prst="rect">
              <a:avLst/>
            </a:prstGeom>
          </p:spPr>
        </p:pic>
      </p:grpSp>
      <p:pic>
        <p:nvPicPr>
          <p:cNvPr id="10" name="object 10" descr="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8363525" y="4273225"/>
            <a:ext cx="665349" cy="665349"/>
          </a:xfrm>
          <a:prstGeom prst="rect">
            <a:avLst/>
          </a:prstGeom>
        </p:spPr>
      </p:pic>
      <p:sp>
        <p:nvSpPr>
          <p:cNvPr id="11" name="object 11" descr=""/>
          <p:cNvSpPr/>
          <p:nvPr/>
        </p:nvSpPr>
        <p:spPr>
          <a:xfrm>
            <a:off x="0" y="2026874"/>
            <a:ext cx="369570" cy="2366645"/>
          </a:xfrm>
          <a:custGeom>
            <a:avLst/>
            <a:gdLst/>
            <a:ahLst/>
            <a:cxnLst/>
            <a:rect l="l" t="t" r="r" b="b"/>
            <a:pathLst>
              <a:path w="369570" h="2366645">
                <a:moveTo>
                  <a:pt x="369299" y="2366399"/>
                </a:moveTo>
                <a:lnTo>
                  <a:pt x="0" y="2366399"/>
                </a:lnTo>
                <a:lnTo>
                  <a:pt x="0" y="0"/>
                </a:lnTo>
                <a:lnTo>
                  <a:pt x="369299" y="0"/>
                </a:lnTo>
                <a:lnTo>
                  <a:pt x="369299" y="2366399"/>
                </a:lnTo>
                <a:close/>
              </a:path>
            </a:pathLst>
          </a:custGeom>
          <a:solidFill>
            <a:srgbClr val="00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 descr=""/>
          <p:cNvSpPr txBox="1"/>
          <p:nvPr/>
        </p:nvSpPr>
        <p:spPr>
          <a:xfrm>
            <a:off x="77292" y="3024248"/>
            <a:ext cx="196850" cy="372110"/>
          </a:xfrm>
          <a:prstGeom prst="rect">
            <a:avLst/>
          </a:prstGeom>
        </p:spPr>
        <p:txBody>
          <a:bodyPr wrap="square" lIns="0" tIns="1905" rIns="0" bIns="0" rtlCol="0" vert="vert270">
            <a:spAutoFit/>
          </a:bodyPr>
          <a:lstStyle/>
          <a:p>
            <a:pPr marL="12700">
              <a:lnSpc>
                <a:spcPct val="100000"/>
              </a:lnSpc>
              <a:spcBef>
                <a:spcPts val="15"/>
              </a:spcBef>
            </a:pPr>
            <a:r>
              <a:rPr dirty="0" sz="1200" spc="105" b="1">
                <a:latin typeface="Arial Narrow"/>
                <a:cs typeface="Arial Narrow"/>
              </a:rPr>
              <a:t>2023</a:t>
            </a:r>
            <a:endParaRPr sz="1200">
              <a:latin typeface="Arial Narrow"/>
              <a:cs typeface="Arial Narrow"/>
            </a:endParaRPr>
          </a:p>
        </p:txBody>
      </p:sp>
      <p:sp>
        <p:nvSpPr>
          <p:cNvPr id="13" name="object 13" descr=""/>
          <p:cNvSpPr/>
          <p:nvPr/>
        </p:nvSpPr>
        <p:spPr>
          <a:xfrm>
            <a:off x="3323875" y="1993750"/>
            <a:ext cx="369570" cy="2366645"/>
          </a:xfrm>
          <a:custGeom>
            <a:avLst/>
            <a:gdLst/>
            <a:ahLst/>
            <a:cxnLst/>
            <a:rect l="l" t="t" r="r" b="b"/>
            <a:pathLst>
              <a:path w="369570" h="2366645">
                <a:moveTo>
                  <a:pt x="369299" y="2366399"/>
                </a:moveTo>
                <a:lnTo>
                  <a:pt x="0" y="2366399"/>
                </a:lnTo>
                <a:lnTo>
                  <a:pt x="0" y="0"/>
                </a:lnTo>
                <a:lnTo>
                  <a:pt x="369299" y="0"/>
                </a:lnTo>
                <a:lnTo>
                  <a:pt x="369299" y="2366399"/>
                </a:lnTo>
                <a:close/>
              </a:path>
            </a:pathLst>
          </a:custGeom>
          <a:solidFill>
            <a:srgbClr val="00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 descr=""/>
          <p:cNvSpPr txBox="1"/>
          <p:nvPr/>
        </p:nvSpPr>
        <p:spPr>
          <a:xfrm>
            <a:off x="3401167" y="2991124"/>
            <a:ext cx="196850" cy="372110"/>
          </a:xfrm>
          <a:prstGeom prst="rect">
            <a:avLst/>
          </a:prstGeom>
        </p:spPr>
        <p:txBody>
          <a:bodyPr wrap="square" lIns="0" tIns="1905" rIns="0" bIns="0" rtlCol="0" vert="vert270">
            <a:spAutoFit/>
          </a:bodyPr>
          <a:lstStyle/>
          <a:p>
            <a:pPr marL="12700">
              <a:lnSpc>
                <a:spcPct val="100000"/>
              </a:lnSpc>
              <a:spcBef>
                <a:spcPts val="15"/>
              </a:spcBef>
            </a:pPr>
            <a:r>
              <a:rPr dirty="0" sz="1200" spc="105" b="1">
                <a:latin typeface="Arial Narrow"/>
                <a:cs typeface="Arial Narrow"/>
              </a:rPr>
              <a:t>2024</a:t>
            </a:r>
            <a:endParaRPr sz="1200">
              <a:latin typeface="Arial Narrow"/>
              <a:cs typeface="Arial Narrow"/>
            </a:endParaRPr>
          </a:p>
        </p:txBody>
      </p:sp>
      <p:sp>
        <p:nvSpPr>
          <p:cNvPr id="15" name="object 15" descr=""/>
          <p:cNvSpPr/>
          <p:nvPr/>
        </p:nvSpPr>
        <p:spPr>
          <a:xfrm>
            <a:off x="3202812" y="1095150"/>
            <a:ext cx="21590" cy="3928110"/>
          </a:xfrm>
          <a:custGeom>
            <a:avLst/>
            <a:gdLst/>
            <a:ahLst/>
            <a:cxnLst/>
            <a:rect l="l" t="t" r="r" b="b"/>
            <a:pathLst>
              <a:path w="21589" h="3928110">
                <a:moveTo>
                  <a:pt x="0" y="3927899"/>
                </a:moveTo>
                <a:lnTo>
                  <a:pt x="21299" y="0"/>
                </a:lnTo>
              </a:path>
            </a:pathLst>
          </a:custGeom>
          <a:ln w="12699">
            <a:solidFill>
              <a:srgbClr val="004E73"/>
            </a:solidFill>
            <a:prstDash val="dot"/>
          </a:ln>
        </p:spPr>
        <p:txBody>
          <a:bodyPr wrap="square" lIns="0" tIns="0" rIns="0" bIns="0" rtlCol="0"/>
          <a:lstStyle/>
          <a:p/>
        </p:txBody>
      </p:sp>
      <p:sp>
        <p:nvSpPr>
          <p:cNvPr id="16" name="object 16" descr=""/>
          <p:cNvSpPr txBox="1"/>
          <p:nvPr/>
        </p:nvSpPr>
        <p:spPr>
          <a:xfrm>
            <a:off x="6408875" y="1004144"/>
            <a:ext cx="2419350" cy="998219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000" spc="100" b="1">
                <a:latin typeface="Arial Narrow"/>
                <a:cs typeface="Arial Narrow"/>
              </a:rPr>
              <a:t>Leverage</a:t>
            </a:r>
            <a:r>
              <a:rPr dirty="0" sz="1000" spc="15" b="1">
                <a:latin typeface="Arial Narrow"/>
                <a:cs typeface="Arial Narrow"/>
              </a:rPr>
              <a:t> </a:t>
            </a:r>
            <a:r>
              <a:rPr dirty="0" sz="1000" spc="80" b="1">
                <a:latin typeface="Arial Narrow"/>
                <a:cs typeface="Arial Narrow"/>
              </a:rPr>
              <a:t>search</a:t>
            </a:r>
            <a:r>
              <a:rPr dirty="0" sz="1000" spc="20" b="1">
                <a:latin typeface="Arial Narrow"/>
                <a:cs typeface="Arial Narrow"/>
              </a:rPr>
              <a:t> </a:t>
            </a:r>
            <a:r>
              <a:rPr dirty="0" sz="1000" spc="75" b="1">
                <a:latin typeface="Arial Narrow"/>
                <a:cs typeface="Arial Narrow"/>
              </a:rPr>
              <a:t>in</a:t>
            </a:r>
            <a:r>
              <a:rPr dirty="0" sz="1000" spc="20" b="1">
                <a:latin typeface="Arial Narrow"/>
                <a:cs typeface="Arial Narrow"/>
              </a:rPr>
              <a:t> </a:t>
            </a:r>
            <a:r>
              <a:rPr dirty="0" sz="1000" spc="90" b="1">
                <a:latin typeface="Arial Narrow"/>
                <a:cs typeface="Arial Narrow"/>
              </a:rPr>
              <a:t>all</a:t>
            </a:r>
            <a:r>
              <a:rPr dirty="0" sz="1000" spc="20" b="1">
                <a:latin typeface="Arial Narrow"/>
                <a:cs typeface="Arial Narrow"/>
              </a:rPr>
              <a:t> </a:t>
            </a:r>
            <a:r>
              <a:rPr dirty="0" sz="1000" spc="85" b="1">
                <a:latin typeface="Arial Narrow"/>
                <a:cs typeface="Arial Narrow"/>
              </a:rPr>
              <a:t>mediums</a:t>
            </a:r>
            <a:endParaRPr sz="1000">
              <a:latin typeface="Arial Narrow"/>
              <a:cs typeface="Arial Narrow"/>
            </a:endParaRPr>
          </a:p>
          <a:p>
            <a:pPr>
              <a:lnSpc>
                <a:spcPct val="100000"/>
              </a:lnSpc>
              <a:spcBef>
                <a:spcPts val="459"/>
              </a:spcBef>
            </a:pPr>
            <a:endParaRPr sz="1000">
              <a:latin typeface="Arial Narrow"/>
              <a:cs typeface="Arial Narrow"/>
            </a:endParaRPr>
          </a:p>
          <a:p>
            <a:pPr marL="469900" marR="5080" indent="-305435">
              <a:lnSpc>
                <a:spcPct val="101000"/>
              </a:lnSpc>
              <a:spcBef>
                <a:spcPts val="5"/>
              </a:spcBef>
              <a:buFont typeface="Arial"/>
              <a:buChar char="●"/>
              <a:tabLst>
                <a:tab pos="469900" algn="l"/>
              </a:tabLst>
            </a:pPr>
            <a:r>
              <a:rPr dirty="0" sz="1000">
                <a:latin typeface="Microsoft Sans Serif"/>
                <a:cs typeface="Microsoft Sans Serif"/>
              </a:rPr>
              <a:t>Optimize</a:t>
            </a:r>
            <a:r>
              <a:rPr dirty="0" sz="1000" spc="15">
                <a:latin typeface="Microsoft Sans Serif"/>
                <a:cs typeface="Microsoft Sans Serif"/>
              </a:rPr>
              <a:t> </a:t>
            </a:r>
            <a:r>
              <a:rPr dirty="0" sz="1000" spc="65">
                <a:latin typeface="Microsoft Sans Serif"/>
                <a:cs typeface="Microsoft Sans Serif"/>
              </a:rPr>
              <a:t>for</a:t>
            </a:r>
            <a:r>
              <a:rPr dirty="0" sz="1000" spc="20">
                <a:latin typeface="Microsoft Sans Serif"/>
                <a:cs typeface="Microsoft Sans Serif"/>
              </a:rPr>
              <a:t> </a:t>
            </a:r>
            <a:r>
              <a:rPr dirty="0" sz="1000">
                <a:latin typeface="Microsoft Sans Serif"/>
                <a:cs typeface="Microsoft Sans Serif"/>
              </a:rPr>
              <a:t>Visual</a:t>
            </a:r>
            <a:r>
              <a:rPr dirty="0" sz="1000" spc="20">
                <a:latin typeface="Microsoft Sans Serif"/>
                <a:cs typeface="Microsoft Sans Serif"/>
              </a:rPr>
              <a:t> </a:t>
            </a:r>
            <a:r>
              <a:rPr dirty="0" sz="1000" spc="-25">
                <a:latin typeface="Microsoft Sans Serif"/>
                <a:cs typeface="Microsoft Sans Serif"/>
              </a:rPr>
              <a:t>Search</a:t>
            </a:r>
            <a:r>
              <a:rPr dirty="0" sz="1000" spc="20">
                <a:latin typeface="Microsoft Sans Serif"/>
                <a:cs typeface="Microsoft Sans Serif"/>
              </a:rPr>
              <a:t> </a:t>
            </a:r>
            <a:r>
              <a:rPr dirty="0" sz="1000" spc="-10">
                <a:latin typeface="Microsoft Sans Serif"/>
                <a:cs typeface="Microsoft Sans Serif"/>
              </a:rPr>
              <a:t>using </a:t>
            </a:r>
            <a:r>
              <a:rPr dirty="0" sz="1000">
                <a:latin typeface="Microsoft Sans Serif"/>
                <a:cs typeface="Microsoft Sans Serif"/>
              </a:rPr>
              <a:t>high-quality,</a:t>
            </a:r>
            <a:r>
              <a:rPr dirty="0" sz="1000" spc="114">
                <a:latin typeface="Microsoft Sans Serif"/>
                <a:cs typeface="Microsoft Sans Serif"/>
              </a:rPr>
              <a:t> </a:t>
            </a:r>
            <a:r>
              <a:rPr dirty="0" sz="1000">
                <a:latin typeface="Microsoft Sans Serif"/>
                <a:cs typeface="Microsoft Sans Serif"/>
              </a:rPr>
              <a:t>relevant</a:t>
            </a:r>
            <a:r>
              <a:rPr dirty="0" sz="1000" spc="120">
                <a:latin typeface="Microsoft Sans Serif"/>
                <a:cs typeface="Microsoft Sans Serif"/>
              </a:rPr>
              <a:t> </a:t>
            </a:r>
            <a:r>
              <a:rPr dirty="0" sz="1000" spc="-10">
                <a:latin typeface="Microsoft Sans Serif"/>
                <a:cs typeface="Microsoft Sans Serif"/>
              </a:rPr>
              <a:t>images,</a:t>
            </a:r>
            <a:r>
              <a:rPr dirty="0" sz="1000" spc="120">
                <a:latin typeface="Microsoft Sans Serif"/>
                <a:cs typeface="Microsoft Sans Serif"/>
              </a:rPr>
              <a:t> </a:t>
            </a:r>
            <a:r>
              <a:rPr dirty="0" sz="1000" spc="-25">
                <a:latin typeface="Microsoft Sans Serif"/>
                <a:cs typeface="Microsoft Sans Serif"/>
              </a:rPr>
              <a:t>and </a:t>
            </a:r>
            <a:r>
              <a:rPr dirty="0" sz="1000" spc="10">
                <a:latin typeface="Microsoft Sans Serif"/>
                <a:cs typeface="Microsoft Sans Serif"/>
              </a:rPr>
              <a:t>optimizing</a:t>
            </a:r>
            <a:r>
              <a:rPr dirty="0" sz="1000" spc="35">
                <a:latin typeface="Microsoft Sans Serif"/>
                <a:cs typeface="Microsoft Sans Serif"/>
              </a:rPr>
              <a:t> </a:t>
            </a:r>
            <a:r>
              <a:rPr dirty="0" sz="1000" spc="10">
                <a:latin typeface="Microsoft Sans Serif"/>
                <a:cs typeface="Microsoft Sans Serif"/>
              </a:rPr>
              <a:t>alt</a:t>
            </a:r>
            <a:r>
              <a:rPr dirty="0" sz="1000" spc="35">
                <a:latin typeface="Microsoft Sans Serif"/>
                <a:cs typeface="Microsoft Sans Serif"/>
              </a:rPr>
              <a:t> </a:t>
            </a:r>
            <a:r>
              <a:rPr dirty="0" sz="1000" spc="10">
                <a:latin typeface="Microsoft Sans Serif"/>
                <a:cs typeface="Microsoft Sans Serif"/>
              </a:rPr>
              <a:t>tags</a:t>
            </a:r>
            <a:r>
              <a:rPr dirty="0" sz="1000" spc="35">
                <a:latin typeface="Microsoft Sans Serif"/>
                <a:cs typeface="Microsoft Sans Serif"/>
              </a:rPr>
              <a:t> </a:t>
            </a:r>
            <a:r>
              <a:rPr dirty="0" sz="1000" spc="10">
                <a:latin typeface="Microsoft Sans Serif"/>
                <a:cs typeface="Microsoft Sans Serif"/>
              </a:rPr>
              <a:t>and</a:t>
            </a:r>
            <a:r>
              <a:rPr dirty="0" sz="1000" spc="35">
                <a:latin typeface="Microsoft Sans Serif"/>
                <a:cs typeface="Microsoft Sans Serif"/>
              </a:rPr>
              <a:t> </a:t>
            </a:r>
            <a:r>
              <a:rPr dirty="0" sz="1000" spc="10">
                <a:latin typeface="Microsoft Sans Serif"/>
                <a:cs typeface="Microsoft Sans Serif"/>
              </a:rPr>
              <a:t>image</a:t>
            </a:r>
            <a:r>
              <a:rPr dirty="0" sz="1000" spc="35">
                <a:latin typeface="Microsoft Sans Serif"/>
                <a:cs typeface="Microsoft Sans Serif"/>
              </a:rPr>
              <a:t> </a:t>
            </a:r>
            <a:r>
              <a:rPr dirty="0" sz="1000" spc="-20">
                <a:latin typeface="Microsoft Sans Serif"/>
                <a:cs typeface="Microsoft Sans Serif"/>
              </a:rPr>
              <a:t>file </a:t>
            </a:r>
            <a:r>
              <a:rPr dirty="0" sz="1000">
                <a:latin typeface="Microsoft Sans Serif"/>
                <a:cs typeface="Microsoft Sans Serif"/>
              </a:rPr>
              <a:t>names</a:t>
            </a:r>
            <a:r>
              <a:rPr dirty="0" sz="1000" spc="-45">
                <a:latin typeface="Microsoft Sans Serif"/>
                <a:cs typeface="Microsoft Sans Serif"/>
              </a:rPr>
              <a:t> </a:t>
            </a:r>
            <a:r>
              <a:rPr dirty="0" sz="1000" spc="50">
                <a:latin typeface="Microsoft Sans Serif"/>
                <a:cs typeface="Microsoft Sans Serif"/>
              </a:rPr>
              <a:t>with</a:t>
            </a:r>
            <a:r>
              <a:rPr dirty="0" sz="1000" spc="-45">
                <a:latin typeface="Microsoft Sans Serif"/>
                <a:cs typeface="Microsoft Sans Serif"/>
              </a:rPr>
              <a:t> </a:t>
            </a:r>
            <a:r>
              <a:rPr dirty="0" sz="1000" spc="-10">
                <a:latin typeface="Microsoft Sans Serif"/>
                <a:cs typeface="Microsoft Sans Serif"/>
              </a:rPr>
              <a:t>keywords.</a:t>
            </a:r>
            <a:endParaRPr sz="1000">
              <a:latin typeface="Microsoft Sans Serif"/>
              <a:cs typeface="Microsoft Sans Serif"/>
            </a:endParaRPr>
          </a:p>
        </p:txBody>
      </p:sp>
      <p:sp>
        <p:nvSpPr>
          <p:cNvPr id="17" name="object 17" descr=""/>
          <p:cNvSpPr txBox="1"/>
          <p:nvPr/>
        </p:nvSpPr>
        <p:spPr>
          <a:xfrm>
            <a:off x="6560796" y="2183213"/>
            <a:ext cx="2324735" cy="947419"/>
          </a:xfrm>
          <a:prstGeom prst="rect">
            <a:avLst/>
          </a:prstGeom>
        </p:spPr>
        <p:txBody>
          <a:bodyPr wrap="square" lIns="0" tIns="10795" rIns="0" bIns="0" rtlCol="0" vert="horz">
            <a:spAutoFit/>
          </a:bodyPr>
          <a:lstStyle/>
          <a:p>
            <a:pPr marL="317500" marR="5080" indent="-305435">
              <a:lnSpc>
                <a:spcPct val="101000"/>
              </a:lnSpc>
              <a:spcBef>
                <a:spcPts val="85"/>
              </a:spcBef>
              <a:buFont typeface="Arial"/>
              <a:buChar char="●"/>
              <a:tabLst>
                <a:tab pos="317500" algn="l"/>
              </a:tabLst>
            </a:pPr>
            <a:r>
              <a:rPr dirty="0" sz="1000">
                <a:latin typeface="Microsoft Sans Serif"/>
                <a:cs typeface="Microsoft Sans Serif"/>
              </a:rPr>
              <a:t>Optimize</a:t>
            </a:r>
            <a:r>
              <a:rPr dirty="0" sz="1000" spc="65">
                <a:latin typeface="Microsoft Sans Serif"/>
                <a:cs typeface="Microsoft Sans Serif"/>
              </a:rPr>
              <a:t> for </a:t>
            </a:r>
            <a:r>
              <a:rPr dirty="0" sz="1000">
                <a:latin typeface="Microsoft Sans Serif"/>
                <a:cs typeface="Microsoft Sans Serif"/>
              </a:rPr>
              <a:t>connected</a:t>
            </a:r>
            <a:r>
              <a:rPr dirty="0" sz="1000" spc="70">
                <a:latin typeface="Microsoft Sans Serif"/>
                <a:cs typeface="Microsoft Sans Serif"/>
              </a:rPr>
              <a:t> </a:t>
            </a:r>
            <a:r>
              <a:rPr dirty="0" sz="1000">
                <a:latin typeface="Microsoft Sans Serif"/>
                <a:cs typeface="Microsoft Sans Serif"/>
              </a:rPr>
              <a:t>media</a:t>
            </a:r>
            <a:r>
              <a:rPr dirty="0" sz="1000" spc="65">
                <a:latin typeface="Microsoft Sans Serif"/>
                <a:cs typeface="Microsoft Sans Serif"/>
              </a:rPr>
              <a:t> </a:t>
            </a:r>
            <a:r>
              <a:rPr dirty="0" sz="1000" spc="-25">
                <a:latin typeface="Microsoft Sans Serif"/>
                <a:cs typeface="Microsoft Sans Serif"/>
              </a:rPr>
              <a:t>by </a:t>
            </a:r>
            <a:r>
              <a:rPr dirty="0" sz="1000">
                <a:latin typeface="Microsoft Sans Serif"/>
                <a:cs typeface="Microsoft Sans Serif"/>
              </a:rPr>
              <a:t>integrating</a:t>
            </a:r>
            <a:r>
              <a:rPr dirty="0" sz="1000" spc="105">
                <a:latin typeface="Microsoft Sans Serif"/>
                <a:cs typeface="Microsoft Sans Serif"/>
              </a:rPr>
              <a:t> </a:t>
            </a:r>
            <a:r>
              <a:rPr dirty="0" sz="1000">
                <a:latin typeface="Microsoft Sans Serif"/>
                <a:cs typeface="Microsoft Sans Serif"/>
              </a:rPr>
              <a:t>social</a:t>
            </a:r>
            <a:r>
              <a:rPr dirty="0" sz="1000" spc="110">
                <a:latin typeface="Microsoft Sans Serif"/>
                <a:cs typeface="Microsoft Sans Serif"/>
              </a:rPr>
              <a:t> </a:t>
            </a:r>
            <a:r>
              <a:rPr dirty="0" sz="1000" spc="-10">
                <a:latin typeface="Microsoft Sans Serif"/>
                <a:cs typeface="Microsoft Sans Serif"/>
              </a:rPr>
              <a:t>signals</a:t>
            </a:r>
            <a:r>
              <a:rPr dirty="0" sz="1000" spc="110">
                <a:latin typeface="Microsoft Sans Serif"/>
                <a:cs typeface="Microsoft Sans Serif"/>
              </a:rPr>
              <a:t> </a:t>
            </a:r>
            <a:r>
              <a:rPr dirty="0" sz="1000" spc="-25">
                <a:latin typeface="Microsoft Sans Serif"/>
                <a:cs typeface="Microsoft Sans Serif"/>
              </a:rPr>
              <a:t>and </a:t>
            </a:r>
            <a:r>
              <a:rPr dirty="0" sz="1000">
                <a:latin typeface="Microsoft Sans Serif"/>
                <a:cs typeface="Microsoft Sans Serif"/>
              </a:rPr>
              <a:t>content</a:t>
            </a:r>
            <a:r>
              <a:rPr dirty="0" sz="1000" spc="70">
                <a:latin typeface="Microsoft Sans Serif"/>
                <a:cs typeface="Microsoft Sans Serif"/>
              </a:rPr>
              <a:t> </a:t>
            </a:r>
            <a:r>
              <a:rPr dirty="0" sz="1000" spc="50">
                <a:latin typeface="Microsoft Sans Serif"/>
                <a:cs typeface="Microsoft Sans Serif"/>
              </a:rPr>
              <a:t>into</a:t>
            </a:r>
            <a:r>
              <a:rPr dirty="0" sz="1000" spc="75">
                <a:latin typeface="Microsoft Sans Serif"/>
                <a:cs typeface="Microsoft Sans Serif"/>
              </a:rPr>
              <a:t> </a:t>
            </a:r>
            <a:r>
              <a:rPr dirty="0" sz="1000" spc="50">
                <a:latin typeface="Microsoft Sans Serif"/>
                <a:cs typeface="Microsoft Sans Serif"/>
              </a:rPr>
              <a:t>the</a:t>
            </a:r>
            <a:r>
              <a:rPr dirty="0" sz="1000" spc="70">
                <a:latin typeface="Microsoft Sans Serif"/>
                <a:cs typeface="Microsoft Sans Serif"/>
              </a:rPr>
              <a:t> </a:t>
            </a:r>
            <a:r>
              <a:rPr dirty="0" sz="1000" spc="-95">
                <a:latin typeface="Microsoft Sans Serif"/>
                <a:cs typeface="Microsoft Sans Serif"/>
              </a:rPr>
              <a:t>SEO</a:t>
            </a:r>
            <a:r>
              <a:rPr dirty="0" sz="1000" spc="75">
                <a:latin typeface="Microsoft Sans Serif"/>
                <a:cs typeface="Microsoft Sans Serif"/>
              </a:rPr>
              <a:t> </a:t>
            </a:r>
            <a:r>
              <a:rPr dirty="0" sz="1000">
                <a:latin typeface="Microsoft Sans Serif"/>
                <a:cs typeface="Microsoft Sans Serif"/>
              </a:rPr>
              <a:t>strategy</a:t>
            </a:r>
            <a:r>
              <a:rPr dirty="0" sz="1000" spc="70">
                <a:latin typeface="Microsoft Sans Serif"/>
                <a:cs typeface="Microsoft Sans Serif"/>
              </a:rPr>
              <a:t> </a:t>
            </a:r>
            <a:r>
              <a:rPr dirty="0" sz="1000" spc="-25">
                <a:latin typeface="Microsoft Sans Serif"/>
                <a:cs typeface="Microsoft Sans Serif"/>
              </a:rPr>
              <a:t>is </a:t>
            </a:r>
            <a:r>
              <a:rPr dirty="0" sz="1000">
                <a:latin typeface="Microsoft Sans Serif"/>
                <a:cs typeface="Microsoft Sans Serif"/>
              </a:rPr>
              <a:t>important.</a:t>
            </a:r>
            <a:r>
              <a:rPr dirty="0" sz="1000" spc="75">
                <a:latin typeface="Microsoft Sans Serif"/>
                <a:cs typeface="Microsoft Sans Serif"/>
              </a:rPr>
              <a:t> </a:t>
            </a:r>
            <a:r>
              <a:rPr dirty="0" sz="1000" spc="-10">
                <a:latin typeface="Microsoft Sans Serif"/>
                <a:cs typeface="Microsoft Sans Serif"/>
              </a:rPr>
              <a:t>This</a:t>
            </a:r>
            <a:r>
              <a:rPr dirty="0" sz="1000" spc="80">
                <a:latin typeface="Microsoft Sans Serif"/>
                <a:cs typeface="Microsoft Sans Serif"/>
              </a:rPr>
              <a:t> </a:t>
            </a:r>
            <a:r>
              <a:rPr dirty="0" sz="1000" spc="-10">
                <a:latin typeface="Microsoft Sans Serif"/>
                <a:cs typeface="Microsoft Sans Serif"/>
              </a:rPr>
              <a:t>can</a:t>
            </a:r>
            <a:r>
              <a:rPr dirty="0" sz="1000" spc="80">
                <a:latin typeface="Microsoft Sans Serif"/>
                <a:cs typeface="Microsoft Sans Serif"/>
              </a:rPr>
              <a:t> </a:t>
            </a:r>
            <a:r>
              <a:rPr dirty="0" sz="1000">
                <a:latin typeface="Microsoft Sans Serif"/>
                <a:cs typeface="Microsoft Sans Serif"/>
              </a:rPr>
              <a:t>involve</a:t>
            </a:r>
            <a:r>
              <a:rPr dirty="0" sz="1000" spc="80">
                <a:latin typeface="Microsoft Sans Serif"/>
                <a:cs typeface="Microsoft Sans Serif"/>
              </a:rPr>
              <a:t> </a:t>
            </a:r>
            <a:r>
              <a:rPr dirty="0" sz="1000" spc="-10">
                <a:latin typeface="Microsoft Sans Serif"/>
                <a:cs typeface="Microsoft Sans Serif"/>
              </a:rPr>
              <a:t>sharing </a:t>
            </a:r>
            <a:r>
              <a:rPr dirty="0" sz="1000">
                <a:latin typeface="Microsoft Sans Serif"/>
                <a:cs typeface="Microsoft Sans Serif"/>
              </a:rPr>
              <a:t>content</a:t>
            </a:r>
            <a:r>
              <a:rPr dirty="0" sz="1000" spc="120">
                <a:latin typeface="Microsoft Sans Serif"/>
                <a:cs typeface="Microsoft Sans Serif"/>
              </a:rPr>
              <a:t> </a:t>
            </a:r>
            <a:r>
              <a:rPr dirty="0" sz="1000">
                <a:latin typeface="Microsoft Sans Serif"/>
                <a:cs typeface="Microsoft Sans Serif"/>
              </a:rPr>
              <a:t>on</a:t>
            </a:r>
            <a:r>
              <a:rPr dirty="0" sz="1000" spc="120">
                <a:latin typeface="Microsoft Sans Serif"/>
                <a:cs typeface="Microsoft Sans Serif"/>
              </a:rPr>
              <a:t> </a:t>
            </a:r>
            <a:r>
              <a:rPr dirty="0" sz="1000">
                <a:latin typeface="Microsoft Sans Serif"/>
                <a:cs typeface="Microsoft Sans Serif"/>
              </a:rPr>
              <a:t>social</a:t>
            </a:r>
            <a:r>
              <a:rPr dirty="0" sz="1000" spc="125">
                <a:latin typeface="Microsoft Sans Serif"/>
                <a:cs typeface="Microsoft Sans Serif"/>
              </a:rPr>
              <a:t> </a:t>
            </a:r>
            <a:r>
              <a:rPr dirty="0" sz="1000">
                <a:latin typeface="Microsoft Sans Serif"/>
                <a:cs typeface="Microsoft Sans Serif"/>
              </a:rPr>
              <a:t>platforms</a:t>
            </a:r>
            <a:r>
              <a:rPr dirty="0" sz="1000" spc="120">
                <a:latin typeface="Microsoft Sans Serif"/>
                <a:cs typeface="Microsoft Sans Serif"/>
              </a:rPr>
              <a:t> </a:t>
            </a:r>
            <a:r>
              <a:rPr dirty="0" sz="1000" spc="50">
                <a:latin typeface="Microsoft Sans Serif"/>
                <a:cs typeface="Microsoft Sans Serif"/>
              </a:rPr>
              <a:t>to </a:t>
            </a:r>
            <a:r>
              <a:rPr dirty="0" sz="1000">
                <a:latin typeface="Microsoft Sans Serif"/>
                <a:cs typeface="Microsoft Sans Serif"/>
              </a:rPr>
              <a:t>drive</a:t>
            </a:r>
            <a:r>
              <a:rPr dirty="0" sz="1000" spc="-20">
                <a:latin typeface="Microsoft Sans Serif"/>
                <a:cs typeface="Microsoft Sans Serif"/>
              </a:rPr>
              <a:t> </a:t>
            </a:r>
            <a:r>
              <a:rPr dirty="0" sz="1000" spc="50">
                <a:latin typeface="Microsoft Sans Serif"/>
                <a:cs typeface="Microsoft Sans Serif"/>
              </a:rPr>
              <a:t>traffic</a:t>
            </a:r>
            <a:r>
              <a:rPr dirty="0" sz="1000" spc="-15">
                <a:latin typeface="Microsoft Sans Serif"/>
                <a:cs typeface="Microsoft Sans Serif"/>
              </a:rPr>
              <a:t> </a:t>
            </a:r>
            <a:r>
              <a:rPr dirty="0" sz="1000">
                <a:latin typeface="Microsoft Sans Serif"/>
                <a:cs typeface="Microsoft Sans Serif"/>
              </a:rPr>
              <a:t>back</a:t>
            </a:r>
            <a:r>
              <a:rPr dirty="0" sz="1000" spc="-15">
                <a:latin typeface="Microsoft Sans Serif"/>
                <a:cs typeface="Microsoft Sans Serif"/>
              </a:rPr>
              <a:t> </a:t>
            </a:r>
            <a:r>
              <a:rPr dirty="0" sz="1000" spc="75">
                <a:latin typeface="Microsoft Sans Serif"/>
                <a:cs typeface="Microsoft Sans Serif"/>
              </a:rPr>
              <a:t>to</a:t>
            </a:r>
            <a:r>
              <a:rPr dirty="0" sz="1000" spc="-15">
                <a:latin typeface="Microsoft Sans Serif"/>
                <a:cs typeface="Microsoft Sans Serif"/>
              </a:rPr>
              <a:t> </a:t>
            </a:r>
            <a:r>
              <a:rPr dirty="0" sz="1000" spc="50">
                <a:latin typeface="Microsoft Sans Serif"/>
                <a:cs typeface="Microsoft Sans Serif"/>
              </a:rPr>
              <a:t>the</a:t>
            </a:r>
            <a:r>
              <a:rPr dirty="0" sz="1000" spc="-15">
                <a:latin typeface="Microsoft Sans Serif"/>
                <a:cs typeface="Microsoft Sans Serif"/>
              </a:rPr>
              <a:t> </a:t>
            </a:r>
            <a:r>
              <a:rPr dirty="0" sz="1000" spc="-10">
                <a:latin typeface="Microsoft Sans Serif"/>
                <a:cs typeface="Microsoft Sans Serif"/>
              </a:rPr>
              <a:t>website.</a:t>
            </a:r>
            <a:endParaRPr sz="1000">
              <a:latin typeface="Microsoft Sans Serif"/>
              <a:cs typeface="Microsoft Sans Serif"/>
            </a:endParaRPr>
          </a:p>
        </p:txBody>
      </p:sp>
      <p:sp>
        <p:nvSpPr>
          <p:cNvPr id="18" name="object 18" descr=""/>
          <p:cNvSpPr txBox="1"/>
          <p:nvPr/>
        </p:nvSpPr>
        <p:spPr>
          <a:xfrm>
            <a:off x="6560796" y="3311481"/>
            <a:ext cx="2010410" cy="332105"/>
          </a:xfrm>
          <a:prstGeom prst="rect">
            <a:avLst/>
          </a:prstGeom>
        </p:spPr>
        <p:txBody>
          <a:bodyPr wrap="square" lIns="0" tIns="10795" rIns="0" bIns="0" rtlCol="0" vert="horz">
            <a:spAutoFit/>
          </a:bodyPr>
          <a:lstStyle/>
          <a:p>
            <a:pPr marL="317500" marR="5080" indent="-305435">
              <a:lnSpc>
                <a:spcPct val="101000"/>
              </a:lnSpc>
              <a:spcBef>
                <a:spcPts val="85"/>
              </a:spcBef>
              <a:buFont typeface="Arial"/>
              <a:buChar char="●"/>
              <a:tabLst>
                <a:tab pos="317500" algn="l"/>
              </a:tabLst>
            </a:pPr>
            <a:r>
              <a:rPr dirty="0" sz="1000">
                <a:latin typeface="Microsoft Sans Serif"/>
                <a:cs typeface="Microsoft Sans Serif"/>
              </a:rPr>
              <a:t>Consider</a:t>
            </a:r>
            <a:r>
              <a:rPr dirty="0" sz="1000" spc="75">
                <a:latin typeface="Microsoft Sans Serif"/>
                <a:cs typeface="Microsoft Sans Serif"/>
              </a:rPr>
              <a:t> </a:t>
            </a:r>
            <a:r>
              <a:rPr dirty="0" sz="1000">
                <a:latin typeface="Microsoft Sans Serif"/>
                <a:cs typeface="Microsoft Sans Serif"/>
              </a:rPr>
              <a:t>translation</a:t>
            </a:r>
            <a:r>
              <a:rPr dirty="0" sz="1000" spc="75">
                <a:latin typeface="Microsoft Sans Serif"/>
                <a:cs typeface="Microsoft Sans Serif"/>
              </a:rPr>
              <a:t> </a:t>
            </a:r>
            <a:r>
              <a:rPr dirty="0" sz="1000" spc="-25">
                <a:latin typeface="Microsoft Sans Serif"/>
                <a:cs typeface="Microsoft Sans Serif"/>
              </a:rPr>
              <a:t>API’s</a:t>
            </a:r>
            <a:r>
              <a:rPr dirty="0" sz="1000" spc="80">
                <a:latin typeface="Microsoft Sans Serif"/>
                <a:cs typeface="Microsoft Sans Serif"/>
              </a:rPr>
              <a:t> </a:t>
            </a:r>
            <a:r>
              <a:rPr dirty="0" sz="1000" spc="40">
                <a:latin typeface="Microsoft Sans Serif"/>
                <a:cs typeface="Microsoft Sans Serif"/>
              </a:rPr>
              <a:t>for </a:t>
            </a:r>
            <a:r>
              <a:rPr dirty="0" sz="1000">
                <a:latin typeface="Microsoft Sans Serif"/>
                <a:cs typeface="Microsoft Sans Serif"/>
              </a:rPr>
              <a:t>bi-lingual</a:t>
            </a:r>
            <a:r>
              <a:rPr dirty="0" sz="1000" spc="160">
                <a:latin typeface="Microsoft Sans Serif"/>
                <a:cs typeface="Microsoft Sans Serif"/>
              </a:rPr>
              <a:t> </a:t>
            </a:r>
            <a:r>
              <a:rPr dirty="0" sz="1000" spc="-10">
                <a:latin typeface="Microsoft Sans Serif"/>
                <a:cs typeface="Microsoft Sans Serif"/>
              </a:rPr>
              <a:t>assets.</a:t>
            </a:r>
            <a:endParaRPr sz="1000">
              <a:latin typeface="Microsoft Sans Serif"/>
              <a:cs typeface="Microsoft Sans Serif"/>
            </a:endParaRPr>
          </a:p>
        </p:txBody>
      </p:sp>
      <p:sp>
        <p:nvSpPr>
          <p:cNvPr id="19" name="object 19" descr=""/>
          <p:cNvSpPr txBox="1"/>
          <p:nvPr/>
        </p:nvSpPr>
        <p:spPr>
          <a:xfrm>
            <a:off x="6560796" y="3824052"/>
            <a:ext cx="2001520" cy="640080"/>
          </a:xfrm>
          <a:prstGeom prst="rect">
            <a:avLst/>
          </a:prstGeom>
        </p:spPr>
        <p:txBody>
          <a:bodyPr wrap="square" lIns="0" tIns="10795" rIns="0" bIns="0" rtlCol="0" vert="horz">
            <a:spAutoFit/>
          </a:bodyPr>
          <a:lstStyle/>
          <a:p>
            <a:pPr marL="317500" marR="5080" indent="-305435">
              <a:lnSpc>
                <a:spcPct val="101000"/>
              </a:lnSpc>
              <a:spcBef>
                <a:spcPts val="85"/>
              </a:spcBef>
              <a:buFont typeface="Arial"/>
              <a:buChar char="●"/>
              <a:tabLst>
                <a:tab pos="317500" algn="l"/>
              </a:tabLst>
            </a:pPr>
            <a:r>
              <a:rPr dirty="0" sz="1000">
                <a:latin typeface="Microsoft Sans Serif"/>
                <a:cs typeface="Microsoft Sans Serif"/>
              </a:rPr>
              <a:t>For</a:t>
            </a:r>
            <a:r>
              <a:rPr dirty="0" sz="1000" spc="-40">
                <a:latin typeface="Microsoft Sans Serif"/>
                <a:cs typeface="Microsoft Sans Serif"/>
              </a:rPr>
              <a:t> </a:t>
            </a:r>
            <a:r>
              <a:rPr dirty="0" sz="1000">
                <a:latin typeface="Microsoft Sans Serif"/>
                <a:cs typeface="Microsoft Sans Serif"/>
              </a:rPr>
              <a:t>Voice</a:t>
            </a:r>
            <a:r>
              <a:rPr dirty="0" sz="1000" spc="-35">
                <a:latin typeface="Microsoft Sans Serif"/>
                <a:cs typeface="Microsoft Sans Serif"/>
              </a:rPr>
              <a:t> </a:t>
            </a:r>
            <a:r>
              <a:rPr dirty="0" sz="1000" spc="-25">
                <a:latin typeface="Microsoft Sans Serif"/>
                <a:cs typeface="Microsoft Sans Serif"/>
              </a:rPr>
              <a:t>Search</a:t>
            </a:r>
            <a:r>
              <a:rPr dirty="0" sz="1000" spc="-40">
                <a:latin typeface="Microsoft Sans Serif"/>
                <a:cs typeface="Microsoft Sans Serif"/>
              </a:rPr>
              <a:t> </a:t>
            </a:r>
            <a:r>
              <a:rPr dirty="0" sz="1000" spc="-10">
                <a:latin typeface="Microsoft Sans Serif"/>
                <a:cs typeface="Microsoft Sans Serif"/>
              </a:rPr>
              <a:t>opportunity </a:t>
            </a:r>
            <a:r>
              <a:rPr dirty="0" sz="1000">
                <a:latin typeface="Microsoft Sans Serif"/>
                <a:cs typeface="Microsoft Sans Serif"/>
              </a:rPr>
              <a:t>using</a:t>
            </a:r>
            <a:r>
              <a:rPr dirty="0" sz="1000" spc="75">
                <a:latin typeface="Microsoft Sans Serif"/>
                <a:cs typeface="Microsoft Sans Serif"/>
              </a:rPr>
              <a:t> </a:t>
            </a:r>
            <a:r>
              <a:rPr dirty="0" sz="1000">
                <a:latin typeface="Microsoft Sans Serif"/>
                <a:cs typeface="Microsoft Sans Serif"/>
              </a:rPr>
              <a:t>natural</a:t>
            </a:r>
            <a:r>
              <a:rPr dirty="0" sz="1000" spc="80">
                <a:latin typeface="Microsoft Sans Serif"/>
                <a:cs typeface="Microsoft Sans Serif"/>
              </a:rPr>
              <a:t> </a:t>
            </a:r>
            <a:r>
              <a:rPr dirty="0" sz="1000">
                <a:latin typeface="Microsoft Sans Serif"/>
                <a:cs typeface="Microsoft Sans Serif"/>
              </a:rPr>
              <a:t>language</a:t>
            </a:r>
            <a:r>
              <a:rPr dirty="0" sz="1000" spc="80">
                <a:latin typeface="Microsoft Sans Serif"/>
                <a:cs typeface="Microsoft Sans Serif"/>
              </a:rPr>
              <a:t> </a:t>
            </a:r>
            <a:r>
              <a:rPr dirty="0" sz="1000" spc="-25">
                <a:latin typeface="Microsoft Sans Serif"/>
                <a:cs typeface="Microsoft Sans Serif"/>
              </a:rPr>
              <a:t>and </a:t>
            </a:r>
            <a:r>
              <a:rPr dirty="0" sz="1000">
                <a:latin typeface="Microsoft Sans Serif"/>
                <a:cs typeface="Microsoft Sans Serif"/>
              </a:rPr>
              <a:t>question-based</a:t>
            </a:r>
            <a:r>
              <a:rPr dirty="0" sz="1000" spc="75">
                <a:latin typeface="Microsoft Sans Serif"/>
                <a:cs typeface="Microsoft Sans Serif"/>
              </a:rPr>
              <a:t> </a:t>
            </a:r>
            <a:r>
              <a:rPr dirty="0" sz="1000">
                <a:latin typeface="Microsoft Sans Serif"/>
                <a:cs typeface="Microsoft Sans Serif"/>
              </a:rPr>
              <a:t>keywords</a:t>
            </a:r>
            <a:r>
              <a:rPr dirty="0" sz="1000" spc="80">
                <a:latin typeface="Microsoft Sans Serif"/>
                <a:cs typeface="Microsoft Sans Serif"/>
              </a:rPr>
              <a:t> </a:t>
            </a:r>
            <a:r>
              <a:rPr dirty="0" sz="1000" spc="-25">
                <a:latin typeface="Microsoft Sans Serif"/>
                <a:cs typeface="Microsoft Sans Serif"/>
              </a:rPr>
              <a:t>in </a:t>
            </a:r>
            <a:r>
              <a:rPr dirty="0" sz="1000" spc="10">
                <a:latin typeface="Microsoft Sans Serif"/>
                <a:cs typeface="Microsoft Sans Serif"/>
              </a:rPr>
              <a:t>content</a:t>
            </a:r>
            <a:r>
              <a:rPr dirty="0" sz="1000" spc="50">
                <a:latin typeface="Microsoft Sans Serif"/>
                <a:cs typeface="Microsoft Sans Serif"/>
              </a:rPr>
              <a:t> </a:t>
            </a:r>
            <a:r>
              <a:rPr dirty="0" sz="1000">
                <a:latin typeface="Microsoft Sans Serif"/>
                <a:cs typeface="Microsoft Sans Serif"/>
              </a:rPr>
              <a:t>is</a:t>
            </a:r>
            <a:r>
              <a:rPr dirty="0" sz="1000" spc="50">
                <a:latin typeface="Microsoft Sans Serif"/>
                <a:cs typeface="Microsoft Sans Serif"/>
              </a:rPr>
              <a:t> </a:t>
            </a:r>
            <a:r>
              <a:rPr dirty="0" sz="1000" spc="-20">
                <a:latin typeface="Microsoft Sans Serif"/>
                <a:cs typeface="Microsoft Sans Serif"/>
              </a:rPr>
              <a:t>key.</a:t>
            </a:r>
            <a:endParaRPr sz="1000">
              <a:latin typeface="Microsoft Sans Serif"/>
              <a:cs typeface="Microsoft Sans Serif"/>
            </a:endParaRPr>
          </a:p>
        </p:txBody>
      </p:sp>
      <p:grpSp>
        <p:nvGrpSpPr>
          <p:cNvPr id="20" name="object 20" descr=""/>
          <p:cNvGrpSpPr/>
          <p:nvPr/>
        </p:nvGrpSpPr>
        <p:grpSpPr>
          <a:xfrm>
            <a:off x="615589" y="1170173"/>
            <a:ext cx="972819" cy="966469"/>
            <a:chOff x="615589" y="1170173"/>
            <a:chExt cx="972819" cy="966469"/>
          </a:xfrm>
        </p:grpSpPr>
        <p:sp>
          <p:nvSpPr>
            <p:cNvPr id="21" name="object 21" descr=""/>
            <p:cNvSpPr/>
            <p:nvPr/>
          </p:nvSpPr>
          <p:spPr>
            <a:xfrm>
              <a:off x="650550" y="1205102"/>
              <a:ext cx="896619" cy="895985"/>
            </a:xfrm>
            <a:custGeom>
              <a:avLst/>
              <a:gdLst/>
              <a:ahLst/>
              <a:cxnLst/>
              <a:rect l="l" t="t" r="r" b="b"/>
              <a:pathLst>
                <a:path w="896619" h="895985">
                  <a:moveTo>
                    <a:pt x="448199" y="895500"/>
                  </a:moveTo>
                  <a:lnTo>
                    <a:pt x="399363" y="892872"/>
                  </a:lnTo>
                  <a:lnTo>
                    <a:pt x="352050" y="885172"/>
                  </a:lnTo>
                  <a:lnTo>
                    <a:pt x="306534" y="872673"/>
                  </a:lnTo>
                  <a:lnTo>
                    <a:pt x="263087" y="855647"/>
                  </a:lnTo>
                  <a:lnTo>
                    <a:pt x="221984" y="834369"/>
                  </a:lnTo>
                  <a:lnTo>
                    <a:pt x="183498" y="809110"/>
                  </a:lnTo>
                  <a:lnTo>
                    <a:pt x="147903" y="780144"/>
                  </a:lnTo>
                  <a:lnTo>
                    <a:pt x="115471" y="747745"/>
                  </a:lnTo>
                  <a:lnTo>
                    <a:pt x="86476" y="712185"/>
                  </a:lnTo>
                  <a:lnTo>
                    <a:pt x="61192" y="673738"/>
                  </a:lnTo>
                  <a:lnTo>
                    <a:pt x="39892" y="632676"/>
                  </a:lnTo>
                  <a:lnTo>
                    <a:pt x="22849" y="589273"/>
                  </a:lnTo>
                  <a:lnTo>
                    <a:pt x="10337" y="543802"/>
                  </a:lnTo>
                  <a:lnTo>
                    <a:pt x="2629" y="496537"/>
                  </a:lnTo>
                  <a:lnTo>
                    <a:pt x="0" y="447750"/>
                  </a:lnTo>
                  <a:lnTo>
                    <a:pt x="2629" y="398962"/>
                  </a:lnTo>
                  <a:lnTo>
                    <a:pt x="10337" y="351697"/>
                  </a:lnTo>
                  <a:lnTo>
                    <a:pt x="22849" y="306226"/>
                  </a:lnTo>
                  <a:lnTo>
                    <a:pt x="39892" y="262823"/>
                  </a:lnTo>
                  <a:lnTo>
                    <a:pt x="61192" y="221762"/>
                  </a:lnTo>
                  <a:lnTo>
                    <a:pt x="86476" y="183314"/>
                  </a:lnTo>
                  <a:lnTo>
                    <a:pt x="115471" y="147754"/>
                  </a:lnTo>
                  <a:lnTo>
                    <a:pt x="147903" y="115355"/>
                  </a:lnTo>
                  <a:lnTo>
                    <a:pt x="183498" y="86389"/>
                  </a:lnTo>
                  <a:lnTo>
                    <a:pt x="221984" y="61131"/>
                  </a:lnTo>
                  <a:lnTo>
                    <a:pt x="263087" y="39852"/>
                  </a:lnTo>
                  <a:lnTo>
                    <a:pt x="306534" y="22826"/>
                  </a:lnTo>
                  <a:lnTo>
                    <a:pt x="352050" y="10327"/>
                  </a:lnTo>
                  <a:lnTo>
                    <a:pt x="399363" y="2627"/>
                  </a:lnTo>
                  <a:lnTo>
                    <a:pt x="448199" y="0"/>
                  </a:lnTo>
                  <a:lnTo>
                    <a:pt x="498773" y="2857"/>
                  </a:lnTo>
                  <a:lnTo>
                    <a:pt x="548311" y="11310"/>
                  </a:lnTo>
                  <a:lnTo>
                    <a:pt x="596376" y="25176"/>
                  </a:lnTo>
                  <a:lnTo>
                    <a:pt x="642528" y="44274"/>
                  </a:lnTo>
                  <a:lnTo>
                    <a:pt x="686329" y="68422"/>
                  </a:lnTo>
                  <a:lnTo>
                    <a:pt x="727341" y="97439"/>
                  </a:lnTo>
                  <a:lnTo>
                    <a:pt x="765125" y="131142"/>
                  </a:lnTo>
                  <a:lnTo>
                    <a:pt x="798862" y="168888"/>
                  </a:lnTo>
                  <a:lnTo>
                    <a:pt x="827908" y="209859"/>
                  </a:lnTo>
                  <a:lnTo>
                    <a:pt x="852081" y="253616"/>
                  </a:lnTo>
                  <a:lnTo>
                    <a:pt x="871197" y="299722"/>
                  </a:lnTo>
                  <a:lnTo>
                    <a:pt x="885077" y="347739"/>
                  </a:lnTo>
                  <a:lnTo>
                    <a:pt x="893539" y="397227"/>
                  </a:lnTo>
                  <a:lnTo>
                    <a:pt x="896399" y="447750"/>
                  </a:lnTo>
                  <a:lnTo>
                    <a:pt x="893769" y="496537"/>
                  </a:lnTo>
                  <a:lnTo>
                    <a:pt x="886062" y="543802"/>
                  </a:lnTo>
                  <a:lnTo>
                    <a:pt x="873550" y="589273"/>
                  </a:lnTo>
                  <a:lnTo>
                    <a:pt x="856507" y="632676"/>
                  </a:lnTo>
                  <a:lnTo>
                    <a:pt x="835207" y="673738"/>
                  </a:lnTo>
                  <a:lnTo>
                    <a:pt x="809923" y="712185"/>
                  </a:lnTo>
                  <a:lnTo>
                    <a:pt x="780928" y="747745"/>
                  </a:lnTo>
                  <a:lnTo>
                    <a:pt x="748496" y="780144"/>
                  </a:lnTo>
                  <a:lnTo>
                    <a:pt x="712901" y="809110"/>
                  </a:lnTo>
                  <a:lnTo>
                    <a:pt x="674415" y="834369"/>
                  </a:lnTo>
                  <a:lnTo>
                    <a:pt x="633312" y="855647"/>
                  </a:lnTo>
                  <a:lnTo>
                    <a:pt x="589865" y="872673"/>
                  </a:lnTo>
                  <a:lnTo>
                    <a:pt x="544349" y="885172"/>
                  </a:lnTo>
                  <a:lnTo>
                    <a:pt x="497036" y="892872"/>
                  </a:lnTo>
                  <a:lnTo>
                    <a:pt x="448199" y="89550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22" name="object 22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825741" y="1444383"/>
              <a:ext cx="545945" cy="493814"/>
            </a:xfrm>
            <a:prstGeom prst="rect">
              <a:avLst/>
            </a:prstGeom>
          </p:spPr>
        </p:pic>
        <p:sp>
          <p:nvSpPr>
            <p:cNvPr id="23" name="object 23" descr=""/>
            <p:cNvSpPr/>
            <p:nvPr/>
          </p:nvSpPr>
          <p:spPr>
            <a:xfrm>
              <a:off x="656761" y="1205098"/>
              <a:ext cx="896619" cy="895985"/>
            </a:xfrm>
            <a:custGeom>
              <a:avLst/>
              <a:gdLst/>
              <a:ahLst/>
              <a:cxnLst/>
              <a:rect l="l" t="t" r="r" b="b"/>
              <a:pathLst>
                <a:path w="896619" h="895985">
                  <a:moveTo>
                    <a:pt x="0" y="447750"/>
                  </a:moveTo>
                  <a:lnTo>
                    <a:pt x="2629" y="398962"/>
                  </a:lnTo>
                  <a:lnTo>
                    <a:pt x="10337" y="351697"/>
                  </a:lnTo>
                  <a:lnTo>
                    <a:pt x="22849" y="306226"/>
                  </a:lnTo>
                  <a:lnTo>
                    <a:pt x="39892" y="262823"/>
                  </a:lnTo>
                  <a:lnTo>
                    <a:pt x="61192" y="221762"/>
                  </a:lnTo>
                  <a:lnTo>
                    <a:pt x="86476" y="183314"/>
                  </a:lnTo>
                  <a:lnTo>
                    <a:pt x="115471" y="147754"/>
                  </a:lnTo>
                  <a:lnTo>
                    <a:pt x="147903" y="115355"/>
                  </a:lnTo>
                  <a:lnTo>
                    <a:pt x="183498" y="86389"/>
                  </a:lnTo>
                  <a:lnTo>
                    <a:pt x="221984" y="61131"/>
                  </a:lnTo>
                  <a:lnTo>
                    <a:pt x="263087" y="39852"/>
                  </a:lnTo>
                  <a:lnTo>
                    <a:pt x="306534" y="22826"/>
                  </a:lnTo>
                  <a:lnTo>
                    <a:pt x="352050" y="10327"/>
                  </a:lnTo>
                  <a:lnTo>
                    <a:pt x="399363" y="2627"/>
                  </a:lnTo>
                  <a:lnTo>
                    <a:pt x="448199" y="0"/>
                  </a:lnTo>
                  <a:lnTo>
                    <a:pt x="498773" y="2857"/>
                  </a:lnTo>
                  <a:lnTo>
                    <a:pt x="548311" y="11310"/>
                  </a:lnTo>
                  <a:lnTo>
                    <a:pt x="596376" y="25176"/>
                  </a:lnTo>
                  <a:lnTo>
                    <a:pt x="642528" y="44274"/>
                  </a:lnTo>
                  <a:lnTo>
                    <a:pt x="686329" y="68422"/>
                  </a:lnTo>
                  <a:lnTo>
                    <a:pt x="727341" y="97439"/>
                  </a:lnTo>
                  <a:lnTo>
                    <a:pt x="765125" y="131142"/>
                  </a:lnTo>
                  <a:lnTo>
                    <a:pt x="798862" y="168888"/>
                  </a:lnTo>
                  <a:lnTo>
                    <a:pt x="827908" y="209859"/>
                  </a:lnTo>
                  <a:lnTo>
                    <a:pt x="852081" y="253616"/>
                  </a:lnTo>
                  <a:lnTo>
                    <a:pt x="871197" y="299722"/>
                  </a:lnTo>
                  <a:lnTo>
                    <a:pt x="885077" y="347739"/>
                  </a:lnTo>
                  <a:lnTo>
                    <a:pt x="893539" y="397227"/>
                  </a:lnTo>
                  <a:lnTo>
                    <a:pt x="896399" y="447750"/>
                  </a:lnTo>
                  <a:lnTo>
                    <a:pt x="893770" y="496537"/>
                  </a:lnTo>
                  <a:lnTo>
                    <a:pt x="886062" y="543802"/>
                  </a:lnTo>
                  <a:lnTo>
                    <a:pt x="873550" y="589273"/>
                  </a:lnTo>
                  <a:lnTo>
                    <a:pt x="856507" y="632676"/>
                  </a:lnTo>
                  <a:lnTo>
                    <a:pt x="835207" y="673738"/>
                  </a:lnTo>
                  <a:lnTo>
                    <a:pt x="809923" y="712185"/>
                  </a:lnTo>
                  <a:lnTo>
                    <a:pt x="780928" y="747745"/>
                  </a:lnTo>
                  <a:lnTo>
                    <a:pt x="748496" y="780144"/>
                  </a:lnTo>
                  <a:lnTo>
                    <a:pt x="712901" y="809110"/>
                  </a:lnTo>
                  <a:lnTo>
                    <a:pt x="674415" y="834369"/>
                  </a:lnTo>
                  <a:lnTo>
                    <a:pt x="633312" y="855647"/>
                  </a:lnTo>
                  <a:lnTo>
                    <a:pt x="589865" y="872673"/>
                  </a:lnTo>
                  <a:lnTo>
                    <a:pt x="544349" y="885172"/>
                  </a:lnTo>
                  <a:lnTo>
                    <a:pt x="497036" y="892872"/>
                  </a:lnTo>
                  <a:lnTo>
                    <a:pt x="448199" y="895500"/>
                  </a:lnTo>
                  <a:lnTo>
                    <a:pt x="399363" y="892872"/>
                  </a:lnTo>
                  <a:lnTo>
                    <a:pt x="352050" y="885172"/>
                  </a:lnTo>
                  <a:lnTo>
                    <a:pt x="306534" y="872673"/>
                  </a:lnTo>
                  <a:lnTo>
                    <a:pt x="263087" y="855647"/>
                  </a:lnTo>
                  <a:lnTo>
                    <a:pt x="221984" y="834369"/>
                  </a:lnTo>
                  <a:lnTo>
                    <a:pt x="183498" y="809110"/>
                  </a:lnTo>
                  <a:lnTo>
                    <a:pt x="147903" y="780144"/>
                  </a:lnTo>
                  <a:lnTo>
                    <a:pt x="115471" y="747745"/>
                  </a:lnTo>
                  <a:lnTo>
                    <a:pt x="86476" y="712185"/>
                  </a:lnTo>
                  <a:lnTo>
                    <a:pt x="61192" y="673738"/>
                  </a:lnTo>
                  <a:lnTo>
                    <a:pt x="39892" y="632676"/>
                  </a:lnTo>
                  <a:lnTo>
                    <a:pt x="22849" y="589273"/>
                  </a:lnTo>
                  <a:lnTo>
                    <a:pt x="10337" y="543802"/>
                  </a:lnTo>
                  <a:lnTo>
                    <a:pt x="2629" y="496537"/>
                  </a:lnTo>
                  <a:lnTo>
                    <a:pt x="0" y="447750"/>
                  </a:lnTo>
                  <a:close/>
                </a:path>
              </a:pathLst>
            </a:custGeom>
            <a:ln w="69849">
              <a:solidFill>
                <a:srgbClr val="B2B2B2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24" name="object 24" descr=""/>
            <p:cNvSpPr/>
            <p:nvPr/>
          </p:nvSpPr>
          <p:spPr>
            <a:xfrm>
              <a:off x="651038" y="1205571"/>
              <a:ext cx="895985" cy="452120"/>
            </a:xfrm>
            <a:custGeom>
              <a:avLst/>
              <a:gdLst/>
              <a:ahLst/>
              <a:cxnLst/>
              <a:rect l="l" t="t" r="r" b="b"/>
              <a:pathLst>
                <a:path w="895985" h="452119">
                  <a:moveTo>
                    <a:pt x="0" y="451845"/>
                  </a:moveTo>
                  <a:lnTo>
                    <a:pt x="2074" y="404132"/>
                  </a:lnTo>
                  <a:lnTo>
                    <a:pt x="9118" y="357442"/>
                  </a:lnTo>
                  <a:lnTo>
                    <a:pt x="20939" y="312115"/>
                  </a:lnTo>
                  <a:lnTo>
                    <a:pt x="37344" y="268489"/>
                  </a:lnTo>
                  <a:lnTo>
                    <a:pt x="58143" y="226903"/>
                  </a:lnTo>
                  <a:lnTo>
                    <a:pt x="83143" y="187695"/>
                  </a:lnTo>
                  <a:lnTo>
                    <a:pt x="112152" y="151204"/>
                  </a:lnTo>
                  <a:lnTo>
                    <a:pt x="144978" y="117768"/>
                  </a:lnTo>
                  <a:lnTo>
                    <a:pt x="181430" y="87726"/>
                  </a:lnTo>
                  <a:lnTo>
                    <a:pt x="221315" y="61416"/>
                  </a:lnTo>
                  <a:lnTo>
                    <a:pt x="263773" y="39494"/>
                  </a:lnTo>
                  <a:lnTo>
                    <a:pt x="307813" y="22390"/>
                  </a:lnTo>
                  <a:lnTo>
                    <a:pt x="353044" y="10104"/>
                  </a:lnTo>
                  <a:lnTo>
                    <a:pt x="399078" y="2640"/>
                  </a:lnTo>
                  <a:lnTo>
                    <a:pt x="445526" y="0"/>
                  </a:lnTo>
                  <a:lnTo>
                    <a:pt x="491997" y="2184"/>
                  </a:lnTo>
                  <a:lnTo>
                    <a:pt x="538102" y="9195"/>
                  </a:lnTo>
                  <a:lnTo>
                    <a:pt x="583452" y="21035"/>
                  </a:lnTo>
                  <a:lnTo>
                    <a:pt x="627658" y="37706"/>
                  </a:lnTo>
                  <a:lnTo>
                    <a:pt x="670330" y="59209"/>
                  </a:lnTo>
                  <a:lnTo>
                    <a:pt x="710472" y="85125"/>
                  </a:lnTo>
                  <a:lnTo>
                    <a:pt x="747218" y="114808"/>
                  </a:lnTo>
                  <a:lnTo>
                    <a:pt x="780372" y="147919"/>
                  </a:lnTo>
                  <a:lnTo>
                    <a:pt x="809739" y="184124"/>
                  </a:lnTo>
                  <a:lnTo>
                    <a:pt x="835123" y="223084"/>
                  </a:lnTo>
                  <a:lnTo>
                    <a:pt x="856330" y="264464"/>
                  </a:lnTo>
                  <a:lnTo>
                    <a:pt x="873164" y="307927"/>
                  </a:lnTo>
                  <a:lnTo>
                    <a:pt x="885431" y="353135"/>
                  </a:lnTo>
                  <a:lnTo>
                    <a:pt x="892933" y="399753"/>
                  </a:lnTo>
                  <a:lnTo>
                    <a:pt x="895478" y="447444"/>
                  </a:lnTo>
                </a:path>
              </a:pathLst>
            </a:custGeom>
            <a:ln w="69849">
              <a:solidFill>
                <a:srgbClr val="00B0F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25" name="object 25" descr=""/>
            <p:cNvSpPr/>
            <p:nvPr/>
          </p:nvSpPr>
          <p:spPr>
            <a:xfrm>
              <a:off x="650514" y="1205401"/>
              <a:ext cx="896619" cy="895985"/>
            </a:xfrm>
            <a:custGeom>
              <a:avLst/>
              <a:gdLst/>
              <a:ahLst/>
              <a:cxnLst/>
              <a:rect l="l" t="t" r="r" b="b"/>
              <a:pathLst>
                <a:path w="896619" h="895985">
                  <a:moveTo>
                    <a:pt x="0" y="447899"/>
                  </a:moveTo>
                  <a:lnTo>
                    <a:pt x="2629" y="399096"/>
                  </a:lnTo>
                  <a:lnTo>
                    <a:pt x="10337" y="351814"/>
                  </a:lnTo>
                  <a:lnTo>
                    <a:pt x="22849" y="306328"/>
                  </a:lnTo>
                  <a:lnTo>
                    <a:pt x="39892" y="262911"/>
                  </a:lnTo>
                  <a:lnTo>
                    <a:pt x="61192" y="221836"/>
                  </a:lnTo>
                  <a:lnTo>
                    <a:pt x="86476" y="183376"/>
                  </a:lnTo>
                  <a:lnTo>
                    <a:pt x="115471" y="147804"/>
                  </a:lnTo>
                  <a:lnTo>
                    <a:pt x="147903" y="115394"/>
                  </a:lnTo>
                  <a:lnTo>
                    <a:pt x="183498" y="86418"/>
                  </a:lnTo>
                  <a:lnTo>
                    <a:pt x="221984" y="61151"/>
                  </a:lnTo>
                  <a:lnTo>
                    <a:pt x="263087" y="39865"/>
                  </a:lnTo>
                  <a:lnTo>
                    <a:pt x="306534" y="22834"/>
                  </a:lnTo>
                  <a:lnTo>
                    <a:pt x="352050" y="10330"/>
                  </a:lnTo>
                  <a:lnTo>
                    <a:pt x="399363" y="2628"/>
                  </a:lnTo>
                  <a:lnTo>
                    <a:pt x="448200" y="0"/>
                  </a:lnTo>
                  <a:lnTo>
                    <a:pt x="498773" y="2858"/>
                  </a:lnTo>
                  <a:lnTo>
                    <a:pt x="548311" y="11314"/>
                  </a:lnTo>
                  <a:lnTo>
                    <a:pt x="596376" y="25185"/>
                  </a:lnTo>
                  <a:lnTo>
                    <a:pt x="642528" y="44289"/>
                  </a:lnTo>
                  <a:lnTo>
                    <a:pt x="686329" y="68445"/>
                  </a:lnTo>
                  <a:lnTo>
                    <a:pt x="727341" y="97471"/>
                  </a:lnTo>
                  <a:lnTo>
                    <a:pt x="765125" y="131186"/>
                  </a:lnTo>
                  <a:lnTo>
                    <a:pt x="798862" y="168945"/>
                  </a:lnTo>
                  <a:lnTo>
                    <a:pt x="827908" y="209929"/>
                  </a:lnTo>
                  <a:lnTo>
                    <a:pt x="852081" y="253701"/>
                  </a:lnTo>
                  <a:lnTo>
                    <a:pt x="871198" y="299823"/>
                  </a:lnTo>
                  <a:lnTo>
                    <a:pt x="885078" y="347855"/>
                  </a:lnTo>
                  <a:lnTo>
                    <a:pt x="893539" y="397360"/>
                  </a:lnTo>
                  <a:lnTo>
                    <a:pt x="896400" y="447899"/>
                  </a:lnTo>
                  <a:lnTo>
                    <a:pt x="893770" y="496703"/>
                  </a:lnTo>
                  <a:lnTo>
                    <a:pt x="886062" y="543985"/>
                  </a:lnTo>
                  <a:lnTo>
                    <a:pt x="873550" y="589471"/>
                  </a:lnTo>
                  <a:lnTo>
                    <a:pt x="856507" y="632888"/>
                  </a:lnTo>
                  <a:lnTo>
                    <a:pt x="835207" y="673963"/>
                  </a:lnTo>
                  <a:lnTo>
                    <a:pt x="809923" y="712423"/>
                  </a:lnTo>
                  <a:lnTo>
                    <a:pt x="780928" y="747995"/>
                  </a:lnTo>
                  <a:lnTo>
                    <a:pt x="748496" y="780405"/>
                  </a:lnTo>
                  <a:lnTo>
                    <a:pt x="712901" y="809381"/>
                  </a:lnTo>
                  <a:lnTo>
                    <a:pt x="674415" y="834648"/>
                  </a:lnTo>
                  <a:lnTo>
                    <a:pt x="633312" y="855934"/>
                  </a:lnTo>
                  <a:lnTo>
                    <a:pt x="589865" y="872965"/>
                  </a:lnTo>
                  <a:lnTo>
                    <a:pt x="544349" y="885469"/>
                  </a:lnTo>
                  <a:lnTo>
                    <a:pt x="497036" y="893171"/>
                  </a:lnTo>
                  <a:lnTo>
                    <a:pt x="448200" y="895799"/>
                  </a:lnTo>
                  <a:lnTo>
                    <a:pt x="399363" y="893171"/>
                  </a:lnTo>
                  <a:lnTo>
                    <a:pt x="352050" y="885469"/>
                  </a:lnTo>
                  <a:lnTo>
                    <a:pt x="306534" y="872965"/>
                  </a:lnTo>
                  <a:lnTo>
                    <a:pt x="263087" y="855934"/>
                  </a:lnTo>
                  <a:lnTo>
                    <a:pt x="221984" y="834648"/>
                  </a:lnTo>
                  <a:lnTo>
                    <a:pt x="183498" y="809381"/>
                  </a:lnTo>
                  <a:lnTo>
                    <a:pt x="147903" y="780405"/>
                  </a:lnTo>
                  <a:lnTo>
                    <a:pt x="115471" y="747995"/>
                  </a:lnTo>
                  <a:lnTo>
                    <a:pt x="86476" y="712423"/>
                  </a:lnTo>
                  <a:lnTo>
                    <a:pt x="61192" y="673963"/>
                  </a:lnTo>
                  <a:lnTo>
                    <a:pt x="39892" y="632888"/>
                  </a:lnTo>
                  <a:lnTo>
                    <a:pt x="22849" y="589471"/>
                  </a:lnTo>
                  <a:lnTo>
                    <a:pt x="10337" y="543985"/>
                  </a:lnTo>
                  <a:lnTo>
                    <a:pt x="2629" y="496703"/>
                  </a:lnTo>
                  <a:lnTo>
                    <a:pt x="0" y="447899"/>
                  </a:lnTo>
                  <a:close/>
                </a:path>
              </a:pathLst>
            </a:custGeom>
            <a:ln w="69849">
              <a:solidFill>
                <a:srgbClr val="B2B2B2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26" name="object 26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848574" y="1379237"/>
              <a:ext cx="488498" cy="519351"/>
            </a:xfrm>
            <a:prstGeom prst="rect">
              <a:avLst/>
            </a:prstGeom>
          </p:spPr>
        </p:pic>
      </p:grpSp>
      <p:sp>
        <p:nvSpPr>
          <p:cNvPr id="27" name="object 27" descr=""/>
          <p:cNvSpPr txBox="1"/>
          <p:nvPr/>
        </p:nvSpPr>
        <p:spPr>
          <a:xfrm>
            <a:off x="622475" y="2232956"/>
            <a:ext cx="774700" cy="13208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700" spc="75" b="1">
                <a:latin typeface="Calibri"/>
                <a:cs typeface="Calibri"/>
              </a:rPr>
              <a:t>Social</a:t>
            </a:r>
            <a:r>
              <a:rPr dirty="0" sz="700" spc="50" b="1">
                <a:latin typeface="Calibri"/>
                <a:cs typeface="Calibri"/>
              </a:rPr>
              <a:t> </a:t>
            </a:r>
            <a:r>
              <a:rPr dirty="0" sz="700" spc="75" b="1">
                <a:latin typeface="Calibri"/>
                <a:cs typeface="Calibri"/>
              </a:rPr>
              <a:t>Networks</a:t>
            </a:r>
            <a:endParaRPr sz="700">
              <a:latin typeface="Calibri"/>
              <a:cs typeface="Calibri"/>
            </a:endParaRPr>
          </a:p>
        </p:txBody>
      </p:sp>
      <p:sp>
        <p:nvSpPr>
          <p:cNvPr id="28" name="object 28" descr=""/>
          <p:cNvSpPr txBox="1"/>
          <p:nvPr/>
        </p:nvSpPr>
        <p:spPr>
          <a:xfrm>
            <a:off x="622475" y="2463969"/>
            <a:ext cx="811530" cy="3454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100" spc="165" b="1">
                <a:solidFill>
                  <a:srgbClr val="14AA96"/>
                </a:solidFill>
                <a:latin typeface="Calibri"/>
                <a:cs typeface="Calibri"/>
              </a:rPr>
              <a:t>71.8%</a:t>
            </a:r>
            <a:endParaRPr sz="2100">
              <a:latin typeface="Calibri"/>
              <a:cs typeface="Calibri"/>
            </a:endParaRPr>
          </a:p>
        </p:txBody>
      </p:sp>
      <p:grpSp>
        <p:nvGrpSpPr>
          <p:cNvPr id="29" name="object 29" descr=""/>
          <p:cNvGrpSpPr/>
          <p:nvPr/>
        </p:nvGrpSpPr>
        <p:grpSpPr>
          <a:xfrm>
            <a:off x="1976395" y="1116274"/>
            <a:ext cx="965200" cy="964565"/>
            <a:chOff x="1976395" y="1116274"/>
            <a:chExt cx="965200" cy="964565"/>
          </a:xfrm>
        </p:grpSpPr>
        <p:sp>
          <p:nvSpPr>
            <p:cNvPr id="30" name="object 30" descr=""/>
            <p:cNvSpPr/>
            <p:nvPr/>
          </p:nvSpPr>
          <p:spPr>
            <a:xfrm>
              <a:off x="2012562" y="1151119"/>
              <a:ext cx="895350" cy="894715"/>
            </a:xfrm>
            <a:custGeom>
              <a:avLst/>
              <a:gdLst/>
              <a:ahLst/>
              <a:cxnLst/>
              <a:rect l="l" t="t" r="r" b="b"/>
              <a:pathLst>
                <a:path w="895350" h="894714">
                  <a:moveTo>
                    <a:pt x="447599" y="894300"/>
                  </a:moveTo>
                  <a:lnTo>
                    <a:pt x="398829" y="891676"/>
                  </a:lnTo>
                  <a:lnTo>
                    <a:pt x="351579" y="883986"/>
                  </a:lnTo>
                  <a:lnTo>
                    <a:pt x="306123" y="871504"/>
                  </a:lnTo>
                  <a:lnTo>
                    <a:pt x="262735" y="854501"/>
                  </a:lnTo>
                  <a:lnTo>
                    <a:pt x="221687" y="833251"/>
                  </a:lnTo>
                  <a:lnTo>
                    <a:pt x="183253" y="808026"/>
                  </a:lnTo>
                  <a:lnTo>
                    <a:pt x="147705" y="779099"/>
                  </a:lnTo>
                  <a:lnTo>
                    <a:pt x="115316" y="746743"/>
                  </a:lnTo>
                  <a:lnTo>
                    <a:pt x="86360" y="711231"/>
                  </a:lnTo>
                  <a:lnTo>
                    <a:pt x="61110" y="672835"/>
                  </a:lnTo>
                  <a:lnTo>
                    <a:pt x="39838" y="631828"/>
                  </a:lnTo>
                  <a:lnTo>
                    <a:pt x="22818" y="588483"/>
                  </a:lnTo>
                  <a:lnTo>
                    <a:pt x="10323" y="543074"/>
                  </a:lnTo>
                  <a:lnTo>
                    <a:pt x="2626" y="495871"/>
                  </a:lnTo>
                  <a:lnTo>
                    <a:pt x="0" y="447149"/>
                  </a:lnTo>
                  <a:lnTo>
                    <a:pt x="2626" y="398428"/>
                  </a:lnTo>
                  <a:lnTo>
                    <a:pt x="10323" y="351225"/>
                  </a:lnTo>
                  <a:lnTo>
                    <a:pt x="22818" y="305816"/>
                  </a:lnTo>
                  <a:lnTo>
                    <a:pt x="39838" y="262471"/>
                  </a:lnTo>
                  <a:lnTo>
                    <a:pt x="61110" y="221464"/>
                  </a:lnTo>
                  <a:lnTo>
                    <a:pt x="86360" y="183069"/>
                  </a:lnTo>
                  <a:lnTo>
                    <a:pt x="115316" y="147556"/>
                  </a:lnTo>
                  <a:lnTo>
                    <a:pt x="147705" y="115200"/>
                  </a:lnTo>
                  <a:lnTo>
                    <a:pt x="183253" y="86274"/>
                  </a:lnTo>
                  <a:lnTo>
                    <a:pt x="221687" y="61049"/>
                  </a:lnTo>
                  <a:lnTo>
                    <a:pt x="262735" y="39798"/>
                  </a:lnTo>
                  <a:lnTo>
                    <a:pt x="306123" y="22796"/>
                  </a:lnTo>
                  <a:lnTo>
                    <a:pt x="351579" y="10313"/>
                  </a:lnTo>
                  <a:lnTo>
                    <a:pt x="398829" y="2623"/>
                  </a:lnTo>
                  <a:lnTo>
                    <a:pt x="447599" y="0"/>
                  </a:lnTo>
                  <a:lnTo>
                    <a:pt x="498105" y="2854"/>
                  </a:lnTo>
                  <a:lnTo>
                    <a:pt x="547577" y="11295"/>
                  </a:lnTo>
                  <a:lnTo>
                    <a:pt x="595577" y="25142"/>
                  </a:lnTo>
                  <a:lnTo>
                    <a:pt x="641668" y="44215"/>
                  </a:lnTo>
                  <a:lnTo>
                    <a:pt x="685411" y="68330"/>
                  </a:lnTo>
                  <a:lnTo>
                    <a:pt x="726368" y="97308"/>
                  </a:lnTo>
                  <a:lnTo>
                    <a:pt x="764100" y="130967"/>
                  </a:lnTo>
                  <a:lnTo>
                    <a:pt x="797793" y="168662"/>
                  </a:lnTo>
                  <a:lnTo>
                    <a:pt x="826800" y="209577"/>
                  </a:lnTo>
                  <a:lnTo>
                    <a:pt x="850940" y="253276"/>
                  </a:lnTo>
                  <a:lnTo>
                    <a:pt x="870031" y="299321"/>
                  </a:lnTo>
                  <a:lnTo>
                    <a:pt x="883893" y="347273"/>
                  </a:lnTo>
                  <a:lnTo>
                    <a:pt x="892343" y="396695"/>
                  </a:lnTo>
                  <a:lnTo>
                    <a:pt x="895199" y="447149"/>
                  </a:lnTo>
                  <a:lnTo>
                    <a:pt x="892573" y="495871"/>
                  </a:lnTo>
                  <a:lnTo>
                    <a:pt x="884876" y="543074"/>
                  </a:lnTo>
                  <a:lnTo>
                    <a:pt x="872381" y="588483"/>
                  </a:lnTo>
                  <a:lnTo>
                    <a:pt x="855361" y="631828"/>
                  </a:lnTo>
                  <a:lnTo>
                    <a:pt x="834089" y="672835"/>
                  </a:lnTo>
                  <a:lnTo>
                    <a:pt x="808839" y="711231"/>
                  </a:lnTo>
                  <a:lnTo>
                    <a:pt x="779883" y="746743"/>
                  </a:lnTo>
                  <a:lnTo>
                    <a:pt x="747494" y="779099"/>
                  </a:lnTo>
                  <a:lnTo>
                    <a:pt x="711946" y="808026"/>
                  </a:lnTo>
                  <a:lnTo>
                    <a:pt x="673512" y="833251"/>
                  </a:lnTo>
                  <a:lnTo>
                    <a:pt x="632464" y="854501"/>
                  </a:lnTo>
                  <a:lnTo>
                    <a:pt x="589076" y="871504"/>
                  </a:lnTo>
                  <a:lnTo>
                    <a:pt x="543620" y="883986"/>
                  </a:lnTo>
                  <a:lnTo>
                    <a:pt x="496370" y="891676"/>
                  </a:lnTo>
                  <a:lnTo>
                    <a:pt x="447599" y="89430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1" name="object 31" descr=""/>
            <p:cNvSpPr/>
            <p:nvPr/>
          </p:nvSpPr>
          <p:spPr>
            <a:xfrm>
              <a:off x="2011320" y="1151199"/>
              <a:ext cx="895350" cy="894715"/>
            </a:xfrm>
            <a:custGeom>
              <a:avLst/>
              <a:gdLst/>
              <a:ahLst/>
              <a:cxnLst/>
              <a:rect l="l" t="t" r="r" b="b"/>
              <a:pathLst>
                <a:path w="895350" h="894714">
                  <a:moveTo>
                    <a:pt x="0" y="447149"/>
                  </a:moveTo>
                  <a:lnTo>
                    <a:pt x="2626" y="398428"/>
                  </a:lnTo>
                  <a:lnTo>
                    <a:pt x="10323" y="351225"/>
                  </a:lnTo>
                  <a:lnTo>
                    <a:pt x="22818" y="305816"/>
                  </a:lnTo>
                  <a:lnTo>
                    <a:pt x="39838" y="262471"/>
                  </a:lnTo>
                  <a:lnTo>
                    <a:pt x="61110" y="221464"/>
                  </a:lnTo>
                  <a:lnTo>
                    <a:pt x="86360" y="183069"/>
                  </a:lnTo>
                  <a:lnTo>
                    <a:pt x="115316" y="147556"/>
                  </a:lnTo>
                  <a:lnTo>
                    <a:pt x="147705" y="115200"/>
                  </a:lnTo>
                  <a:lnTo>
                    <a:pt x="183253" y="86274"/>
                  </a:lnTo>
                  <a:lnTo>
                    <a:pt x="221687" y="61049"/>
                  </a:lnTo>
                  <a:lnTo>
                    <a:pt x="262735" y="39798"/>
                  </a:lnTo>
                  <a:lnTo>
                    <a:pt x="306123" y="22796"/>
                  </a:lnTo>
                  <a:lnTo>
                    <a:pt x="351579" y="10313"/>
                  </a:lnTo>
                  <a:lnTo>
                    <a:pt x="398829" y="2623"/>
                  </a:lnTo>
                  <a:lnTo>
                    <a:pt x="447599" y="0"/>
                  </a:lnTo>
                  <a:lnTo>
                    <a:pt x="498105" y="2854"/>
                  </a:lnTo>
                  <a:lnTo>
                    <a:pt x="547577" y="11295"/>
                  </a:lnTo>
                  <a:lnTo>
                    <a:pt x="595577" y="25142"/>
                  </a:lnTo>
                  <a:lnTo>
                    <a:pt x="641668" y="44215"/>
                  </a:lnTo>
                  <a:lnTo>
                    <a:pt x="685411" y="68330"/>
                  </a:lnTo>
                  <a:lnTo>
                    <a:pt x="726368" y="97308"/>
                  </a:lnTo>
                  <a:lnTo>
                    <a:pt x="764100" y="130967"/>
                  </a:lnTo>
                  <a:lnTo>
                    <a:pt x="797793" y="168662"/>
                  </a:lnTo>
                  <a:lnTo>
                    <a:pt x="826800" y="209577"/>
                  </a:lnTo>
                  <a:lnTo>
                    <a:pt x="850940" y="253276"/>
                  </a:lnTo>
                  <a:lnTo>
                    <a:pt x="870031" y="299321"/>
                  </a:lnTo>
                  <a:lnTo>
                    <a:pt x="883893" y="347273"/>
                  </a:lnTo>
                  <a:lnTo>
                    <a:pt x="892343" y="396695"/>
                  </a:lnTo>
                  <a:lnTo>
                    <a:pt x="895199" y="447149"/>
                  </a:lnTo>
                  <a:lnTo>
                    <a:pt x="892573" y="495871"/>
                  </a:lnTo>
                  <a:lnTo>
                    <a:pt x="884876" y="543074"/>
                  </a:lnTo>
                  <a:lnTo>
                    <a:pt x="872381" y="588483"/>
                  </a:lnTo>
                  <a:lnTo>
                    <a:pt x="855361" y="631828"/>
                  </a:lnTo>
                  <a:lnTo>
                    <a:pt x="834089" y="672835"/>
                  </a:lnTo>
                  <a:lnTo>
                    <a:pt x="808839" y="711230"/>
                  </a:lnTo>
                  <a:lnTo>
                    <a:pt x="779883" y="746743"/>
                  </a:lnTo>
                  <a:lnTo>
                    <a:pt x="747494" y="779099"/>
                  </a:lnTo>
                  <a:lnTo>
                    <a:pt x="711946" y="808025"/>
                  </a:lnTo>
                  <a:lnTo>
                    <a:pt x="673512" y="833250"/>
                  </a:lnTo>
                  <a:lnTo>
                    <a:pt x="632464" y="854501"/>
                  </a:lnTo>
                  <a:lnTo>
                    <a:pt x="589076" y="871503"/>
                  </a:lnTo>
                  <a:lnTo>
                    <a:pt x="543620" y="883986"/>
                  </a:lnTo>
                  <a:lnTo>
                    <a:pt x="496370" y="891676"/>
                  </a:lnTo>
                  <a:lnTo>
                    <a:pt x="447599" y="894299"/>
                  </a:lnTo>
                  <a:lnTo>
                    <a:pt x="398829" y="891676"/>
                  </a:lnTo>
                  <a:lnTo>
                    <a:pt x="351579" y="883986"/>
                  </a:lnTo>
                  <a:lnTo>
                    <a:pt x="306123" y="871503"/>
                  </a:lnTo>
                  <a:lnTo>
                    <a:pt x="262735" y="854501"/>
                  </a:lnTo>
                  <a:lnTo>
                    <a:pt x="221687" y="833250"/>
                  </a:lnTo>
                  <a:lnTo>
                    <a:pt x="183253" y="808025"/>
                  </a:lnTo>
                  <a:lnTo>
                    <a:pt x="147705" y="779099"/>
                  </a:lnTo>
                  <a:lnTo>
                    <a:pt x="115316" y="746743"/>
                  </a:lnTo>
                  <a:lnTo>
                    <a:pt x="86360" y="711230"/>
                  </a:lnTo>
                  <a:lnTo>
                    <a:pt x="61110" y="672835"/>
                  </a:lnTo>
                  <a:lnTo>
                    <a:pt x="39838" y="631828"/>
                  </a:lnTo>
                  <a:lnTo>
                    <a:pt x="22818" y="588483"/>
                  </a:lnTo>
                  <a:lnTo>
                    <a:pt x="10323" y="543074"/>
                  </a:lnTo>
                  <a:lnTo>
                    <a:pt x="2626" y="495871"/>
                  </a:lnTo>
                  <a:lnTo>
                    <a:pt x="0" y="447149"/>
                  </a:lnTo>
                  <a:close/>
                </a:path>
              </a:pathLst>
            </a:custGeom>
            <a:ln w="69849">
              <a:solidFill>
                <a:srgbClr val="B2B2B2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32" name="object 32" descr=""/>
            <p:cNvSpPr/>
            <p:nvPr/>
          </p:nvSpPr>
          <p:spPr>
            <a:xfrm>
              <a:off x="2011809" y="1151671"/>
              <a:ext cx="894080" cy="451484"/>
            </a:xfrm>
            <a:custGeom>
              <a:avLst/>
              <a:gdLst/>
              <a:ahLst/>
              <a:cxnLst/>
              <a:rect l="l" t="t" r="r" b="b"/>
              <a:pathLst>
                <a:path w="894080" h="451484">
                  <a:moveTo>
                    <a:pt x="0" y="451088"/>
                  </a:moveTo>
                  <a:lnTo>
                    <a:pt x="2071" y="403455"/>
                  </a:lnTo>
                  <a:lnTo>
                    <a:pt x="9103" y="356843"/>
                  </a:lnTo>
                  <a:lnTo>
                    <a:pt x="20904" y="311592"/>
                  </a:lnTo>
                  <a:lnTo>
                    <a:pt x="37282" y="268039"/>
                  </a:lnTo>
                  <a:lnTo>
                    <a:pt x="58046" y="226523"/>
                  </a:lnTo>
                  <a:lnTo>
                    <a:pt x="83003" y="187380"/>
                  </a:lnTo>
                  <a:lnTo>
                    <a:pt x="111964" y="150950"/>
                  </a:lnTo>
                  <a:lnTo>
                    <a:pt x="144735" y="117570"/>
                  </a:lnTo>
                  <a:lnTo>
                    <a:pt x="181126" y="87579"/>
                  </a:lnTo>
                  <a:lnTo>
                    <a:pt x="220944" y="61314"/>
                  </a:lnTo>
                  <a:lnTo>
                    <a:pt x="263331" y="39428"/>
                  </a:lnTo>
                  <a:lnTo>
                    <a:pt x="307297" y="22352"/>
                  </a:lnTo>
                  <a:lnTo>
                    <a:pt x="352453" y="10088"/>
                  </a:lnTo>
                  <a:lnTo>
                    <a:pt x="398410" y="2636"/>
                  </a:lnTo>
                  <a:lnTo>
                    <a:pt x="444780" y="0"/>
                  </a:lnTo>
                  <a:lnTo>
                    <a:pt x="491173" y="2180"/>
                  </a:lnTo>
                  <a:lnTo>
                    <a:pt x="537201" y="9179"/>
                  </a:lnTo>
                  <a:lnTo>
                    <a:pt x="582475" y="21000"/>
                  </a:lnTo>
                  <a:lnTo>
                    <a:pt x="626607" y="37643"/>
                  </a:lnTo>
                  <a:lnTo>
                    <a:pt x="669207" y="59110"/>
                  </a:lnTo>
                  <a:lnTo>
                    <a:pt x="709282" y="84983"/>
                  </a:lnTo>
                  <a:lnTo>
                    <a:pt x="745966" y="114615"/>
                  </a:lnTo>
                  <a:lnTo>
                    <a:pt x="779065" y="147671"/>
                  </a:lnTo>
                  <a:lnTo>
                    <a:pt x="808382" y="183815"/>
                  </a:lnTo>
                  <a:lnTo>
                    <a:pt x="833724" y="222710"/>
                  </a:lnTo>
                  <a:lnTo>
                    <a:pt x="854896" y="264021"/>
                  </a:lnTo>
                  <a:lnTo>
                    <a:pt x="871702" y="307411"/>
                  </a:lnTo>
                  <a:lnTo>
                    <a:pt x="883947" y="352543"/>
                  </a:lnTo>
                  <a:lnTo>
                    <a:pt x="891438" y="399083"/>
                  </a:lnTo>
                  <a:lnTo>
                    <a:pt x="893978" y="446694"/>
                  </a:lnTo>
                </a:path>
              </a:pathLst>
            </a:custGeom>
            <a:ln w="69849">
              <a:solidFill>
                <a:srgbClr val="3C78D8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33" name="object 33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2221694" y="1358684"/>
              <a:ext cx="494370" cy="485130"/>
            </a:xfrm>
            <a:prstGeom prst="rect">
              <a:avLst/>
            </a:prstGeom>
          </p:spPr>
        </p:pic>
        <p:pic>
          <p:nvPicPr>
            <p:cNvPr id="34" name="object 34" descr="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2202375" y="1320437"/>
              <a:ext cx="535724" cy="527332"/>
            </a:xfrm>
            <a:prstGeom prst="rect">
              <a:avLst/>
            </a:prstGeom>
          </p:spPr>
        </p:pic>
      </p:grpSp>
      <p:sp>
        <p:nvSpPr>
          <p:cNvPr id="35" name="object 35" descr=""/>
          <p:cNvSpPr txBox="1"/>
          <p:nvPr/>
        </p:nvSpPr>
        <p:spPr>
          <a:xfrm>
            <a:off x="2038087" y="2222194"/>
            <a:ext cx="913765" cy="13208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700" spc="100" b="1">
                <a:latin typeface="Calibri"/>
                <a:cs typeface="Calibri"/>
              </a:rPr>
              <a:t>Image</a:t>
            </a:r>
            <a:r>
              <a:rPr dirty="0" sz="700" spc="50" b="1">
                <a:latin typeface="Calibri"/>
                <a:cs typeface="Calibri"/>
              </a:rPr>
              <a:t> </a:t>
            </a:r>
            <a:r>
              <a:rPr dirty="0" sz="700" spc="75" b="1">
                <a:latin typeface="Calibri"/>
                <a:cs typeface="Calibri"/>
              </a:rPr>
              <a:t>Recognition</a:t>
            </a:r>
            <a:endParaRPr sz="700">
              <a:latin typeface="Calibri"/>
              <a:cs typeface="Calibri"/>
            </a:endParaRPr>
          </a:p>
        </p:txBody>
      </p:sp>
      <p:sp>
        <p:nvSpPr>
          <p:cNvPr id="36" name="object 36" descr=""/>
          <p:cNvSpPr txBox="1"/>
          <p:nvPr/>
        </p:nvSpPr>
        <p:spPr>
          <a:xfrm>
            <a:off x="2038087" y="2453207"/>
            <a:ext cx="811530" cy="3454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100" spc="165" b="1">
                <a:solidFill>
                  <a:srgbClr val="14AA96"/>
                </a:solidFill>
                <a:latin typeface="Calibri"/>
                <a:cs typeface="Calibri"/>
              </a:rPr>
              <a:t>24.5%</a:t>
            </a:r>
            <a:endParaRPr sz="2100">
              <a:latin typeface="Calibri"/>
              <a:cs typeface="Calibri"/>
            </a:endParaRPr>
          </a:p>
        </p:txBody>
      </p:sp>
      <p:grpSp>
        <p:nvGrpSpPr>
          <p:cNvPr id="37" name="object 37" descr=""/>
          <p:cNvGrpSpPr/>
          <p:nvPr/>
        </p:nvGrpSpPr>
        <p:grpSpPr>
          <a:xfrm>
            <a:off x="555714" y="3195835"/>
            <a:ext cx="972819" cy="966469"/>
            <a:chOff x="555714" y="3195835"/>
            <a:chExt cx="972819" cy="966469"/>
          </a:xfrm>
        </p:grpSpPr>
        <p:sp>
          <p:nvSpPr>
            <p:cNvPr id="38" name="object 38" descr=""/>
            <p:cNvSpPr/>
            <p:nvPr/>
          </p:nvSpPr>
          <p:spPr>
            <a:xfrm>
              <a:off x="590675" y="3230765"/>
              <a:ext cx="896619" cy="895985"/>
            </a:xfrm>
            <a:custGeom>
              <a:avLst/>
              <a:gdLst/>
              <a:ahLst/>
              <a:cxnLst/>
              <a:rect l="l" t="t" r="r" b="b"/>
              <a:pathLst>
                <a:path w="896619" h="895985">
                  <a:moveTo>
                    <a:pt x="448199" y="895499"/>
                  </a:moveTo>
                  <a:lnTo>
                    <a:pt x="399363" y="892872"/>
                  </a:lnTo>
                  <a:lnTo>
                    <a:pt x="352050" y="885172"/>
                  </a:lnTo>
                  <a:lnTo>
                    <a:pt x="306534" y="872673"/>
                  </a:lnTo>
                  <a:lnTo>
                    <a:pt x="263087" y="855647"/>
                  </a:lnTo>
                  <a:lnTo>
                    <a:pt x="221984" y="834368"/>
                  </a:lnTo>
                  <a:lnTo>
                    <a:pt x="183498" y="809109"/>
                  </a:lnTo>
                  <a:lnTo>
                    <a:pt x="147903" y="780144"/>
                  </a:lnTo>
                  <a:lnTo>
                    <a:pt x="115471" y="747744"/>
                  </a:lnTo>
                  <a:lnTo>
                    <a:pt x="86476" y="712185"/>
                  </a:lnTo>
                  <a:lnTo>
                    <a:pt x="61192" y="673737"/>
                  </a:lnTo>
                  <a:lnTo>
                    <a:pt x="39892" y="632676"/>
                  </a:lnTo>
                  <a:lnTo>
                    <a:pt x="22849" y="589273"/>
                  </a:lnTo>
                  <a:lnTo>
                    <a:pt x="10337" y="543802"/>
                  </a:lnTo>
                  <a:lnTo>
                    <a:pt x="2629" y="496537"/>
                  </a:lnTo>
                  <a:lnTo>
                    <a:pt x="0" y="447749"/>
                  </a:lnTo>
                  <a:lnTo>
                    <a:pt x="2629" y="398962"/>
                  </a:lnTo>
                  <a:lnTo>
                    <a:pt x="10337" y="351696"/>
                  </a:lnTo>
                  <a:lnTo>
                    <a:pt x="22849" y="306226"/>
                  </a:lnTo>
                  <a:lnTo>
                    <a:pt x="39892" y="262823"/>
                  </a:lnTo>
                  <a:lnTo>
                    <a:pt x="61192" y="221761"/>
                  </a:lnTo>
                  <a:lnTo>
                    <a:pt x="86476" y="183314"/>
                  </a:lnTo>
                  <a:lnTo>
                    <a:pt x="115471" y="147754"/>
                  </a:lnTo>
                  <a:lnTo>
                    <a:pt x="147903" y="115355"/>
                  </a:lnTo>
                  <a:lnTo>
                    <a:pt x="183498" y="86389"/>
                  </a:lnTo>
                  <a:lnTo>
                    <a:pt x="221984" y="61130"/>
                  </a:lnTo>
                  <a:lnTo>
                    <a:pt x="263087" y="39852"/>
                  </a:lnTo>
                  <a:lnTo>
                    <a:pt x="306534" y="22826"/>
                  </a:lnTo>
                  <a:lnTo>
                    <a:pt x="352050" y="10327"/>
                  </a:lnTo>
                  <a:lnTo>
                    <a:pt x="399363" y="2627"/>
                  </a:lnTo>
                  <a:lnTo>
                    <a:pt x="448199" y="0"/>
                  </a:lnTo>
                  <a:lnTo>
                    <a:pt x="498773" y="2857"/>
                  </a:lnTo>
                  <a:lnTo>
                    <a:pt x="548311" y="11310"/>
                  </a:lnTo>
                  <a:lnTo>
                    <a:pt x="596376" y="25176"/>
                  </a:lnTo>
                  <a:lnTo>
                    <a:pt x="642528" y="44274"/>
                  </a:lnTo>
                  <a:lnTo>
                    <a:pt x="686329" y="68422"/>
                  </a:lnTo>
                  <a:lnTo>
                    <a:pt x="727341" y="97438"/>
                  </a:lnTo>
                  <a:lnTo>
                    <a:pt x="765125" y="131142"/>
                  </a:lnTo>
                  <a:lnTo>
                    <a:pt x="798862" y="168888"/>
                  </a:lnTo>
                  <a:lnTo>
                    <a:pt x="827908" y="209859"/>
                  </a:lnTo>
                  <a:lnTo>
                    <a:pt x="852081" y="253616"/>
                  </a:lnTo>
                  <a:lnTo>
                    <a:pt x="871197" y="299722"/>
                  </a:lnTo>
                  <a:lnTo>
                    <a:pt x="885077" y="347739"/>
                  </a:lnTo>
                  <a:lnTo>
                    <a:pt x="893539" y="397227"/>
                  </a:lnTo>
                  <a:lnTo>
                    <a:pt x="896399" y="447749"/>
                  </a:lnTo>
                  <a:lnTo>
                    <a:pt x="893769" y="496537"/>
                  </a:lnTo>
                  <a:lnTo>
                    <a:pt x="886062" y="543802"/>
                  </a:lnTo>
                  <a:lnTo>
                    <a:pt x="873550" y="589273"/>
                  </a:lnTo>
                  <a:lnTo>
                    <a:pt x="856507" y="632676"/>
                  </a:lnTo>
                  <a:lnTo>
                    <a:pt x="835207" y="673737"/>
                  </a:lnTo>
                  <a:lnTo>
                    <a:pt x="809923" y="712185"/>
                  </a:lnTo>
                  <a:lnTo>
                    <a:pt x="780928" y="747744"/>
                  </a:lnTo>
                  <a:lnTo>
                    <a:pt x="748496" y="780144"/>
                  </a:lnTo>
                  <a:lnTo>
                    <a:pt x="712901" y="809109"/>
                  </a:lnTo>
                  <a:lnTo>
                    <a:pt x="674415" y="834368"/>
                  </a:lnTo>
                  <a:lnTo>
                    <a:pt x="633312" y="855647"/>
                  </a:lnTo>
                  <a:lnTo>
                    <a:pt x="589865" y="872673"/>
                  </a:lnTo>
                  <a:lnTo>
                    <a:pt x="544349" y="885172"/>
                  </a:lnTo>
                  <a:lnTo>
                    <a:pt x="497036" y="892872"/>
                  </a:lnTo>
                  <a:lnTo>
                    <a:pt x="448199" y="895499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39" name="object 39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765866" y="3470046"/>
              <a:ext cx="545945" cy="493814"/>
            </a:xfrm>
            <a:prstGeom prst="rect">
              <a:avLst/>
            </a:prstGeom>
          </p:spPr>
        </p:pic>
        <p:sp>
          <p:nvSpPr>
            <p:cNvPr id="40" name="object 40" descr=""/>
            <p:cNvSpPr/>
            <p:nvPr/>
          </p:nvSpPr>
          <p:spPr>
            <a:xfrm>
              <a:off x="596886" y="3230760"/>
              <a:ext cx="896619" cy="895985"/>
            </a:xfrm>
            <a:custGeom>
              <a:avLst/>
              <a:gdLst/>
              <a:ahLst/>
              <a:cxnLst/>
              <a:rect l="l" t="t" r="r" b="b"/>
              <a:pathLst>
                <a:path w="896619" h="895985">
                  <a:moveTo>
                    <a:pt x="0" y="447749"/>
                  </a:moveTo>
                  <a:lnTo>
                    <a:pt x="2629" y="398962"/>
                  </a:lnTo>
                  <a:lnTo>
                    <a:pt x="10337" y="351697"/>
                  </a:lnTo>
                  <a:lnTo>
                    <a:pt x="22849" y="306226"/>
                  </a:lnTo>
                  <a:lnTo>
                    <a:pt x="39892" y="262823"/>
                  </a:lnTo>
                  <a:lnTo>
                    <a:pt x="61192" y="221761"/>
                  </a:lnTo>
                  <a:lnTo>
                    <a:pt x="86476" y="183314"/>
                  </a:lnTo>
                  <a:lnTo>
                    <a:pt x="115471" y="147754"/>
                  </a:lnTo>
                  <a:lnTo>
                    <a:pt x="147903" y="115355"/>
                  </a:lnTo>
                  <a:lnTo>
                    <a:pt x="183498" y="86389"/>
                  </a:lnTo>
                  <a:lnTo>
                    <a:pt x="221984" y="61130"/>
                  </a:lnTo>
                  <a:lnTo>
                    <a:pt x="263087" y="39852"/>
                  </a:lnTo>
                  <a:lnTo>
                    <a:pt x="306534" y="22826"/>
                  </a:lnTo>
                  <a:lnTo>
                    <a:pt x="352050" y="10327"/>
                  </a:lnTo>
                  <a:lnTo>
                    <a:pt x="399363" y="2627"/>
                  </a:lnTo>
                  <a:lnTo>
                    <a:pt x="448199" y="0"/>
                  </a:lnTo>
                  <a:lnTo>
                    <a:pt x="498773" y="2857"/>
                  </a:lnTo>
                  <a:lnTo>
                    <a:pt x="548311" y="11310"/>
                  </a:lnTo>
                  <a:lnTo>
                    <a:pt x="596376" y="25176"/>
                  </a:lnTo>
                  <a:lnTo>
                    <a:pt x="642528" y="44274"/>
                  </a:lnTo>
                  <a:lnTo>
                    <a:pt x="686329" y="68422"/>
                  </a:lnTo>
                  <a:lnTo>
                    <a:pt x="727341" y="97439"/>
                  </a:lnTo>
                  <a:lnTo>
                    <a:pt x="765125" y="131142"/>
                  </a:lnTo>
                  <a:lnTo>
                    <a:pt x="798862" y="168888"/>
                  </a:lnTo>
                  <a:lnTo>
                    <a:pt x="827908" y="209858"/>
                  </a:lnTo>
                  <a:lnTo>
                    <a:pt x="852081" y="253616"/>
                  </a:lnTo>
                  <a:lnTo>
                    <a:pt x="871197" y="299722"/>
                  </a:lnTo>
                  <a:lnTo>
                    <a:pt x="885077" y="347738"/>
                  </a:lnTo>
                  <a:lnTo>
                    <a:pt x="893539" y="397227"/>
                  </a:lnTo>
                  <a:lnTo>
                    <a:pt x="896399" y="447749"/>
                  </a:lnTo>
                  <a:lnTo>
                    <a:pt x="893770" y="496537"/>
                  </a:lnTo>
                  <a:lnTo>
                    <a:pt x="886062" y="543802"/>
                  </a:lnTo>
                  <a:lnTo>
                    <a:pt x="873550" y="589273"/>
                  </a:lnTo>
                  <a:lnTo>
                    <a:pt x="856507" y="632676"/>
                  </a:lnTo>
                  <a:lnTo>
                    <a:pt x="835207" y="673737"/>
                  </a:lnTo>
                  <a:lnTo>
                    <a:pt x="809923" y="712185"/>
                  </a:lnTo>
                  <a:lnTo>
                    <a:pt x="780928" y="747745"/>
                  </a:lnTo>
                  <a:lnTo>
                    <a:pt x="748496" y="780144"/>
                  </a:lnTo>
                  <a:lnTo>
                    <a:pt x="712901" y="809110"/>
                  </a:lnTo>
                  <a:lnTo>
                    <a:pt x="674415" y="834368"/>
                  </a:lnTo>
                  <a:lnTo>
                    <a:pt x="633312" y="855647"/>
                  </a:lnTo>
                  <a:lnTo>
                    <a:pt x="589865" y="872673"/>
                  </a:lnTo>
                  <a:lnTo>
                    <a:pt x="544349" y="885172"/>
                  </a:lnTo>
                  <a:lnTo>
                    <a:pt x="497036" y="892872"/>
                  </a:lnTo>
                  <a:lnTo>
                    <a:pt x="448199" y="895499"/>
                  </a:lnTo>
                  <a:lnTo>
                    <a:pt x="399363" y="892872"/>
                  </a:lnTo>
                  <a:lnTo>
                    <a:pt x="352050" y="885172"/>
                  </a:lnTo>
                  <a:lnTo>
                    <a:pt x="306534" y="872673"/>
                  </a:lnTo>
                  <a:lnTo>
                    <a:pt x="263087" y="855647"/>
                  </a:lnTo>
                  <a:lnTo>
                    <a:pt x="221984" y="834368"/>
                  </a:lnTo>
                  <a:lnTo>
                    <a:pt x="183498" y="809110"/>
                  </a:lnTo>
                  <a:lnTo>
                    <a:pt x="147903" y="780144"/>
                  </a:lnTo>
                  <a:lnTo>
                    <a:pt x="115471" y="747745"/>
                  </a:lnTo>
                  <a:lnTo>
                    <a:pt x="86476" y="712185"/>
                  </a:lnTo>
                  <a:lnTo>
                    <a:pt x="61192" y="673737"/>
                  </a:lnTo>
                  <a:lnTo>
                    <a:pt x="39892" y="632676"/>
                  </a:lnTo>
                  <a:lnTo>
                    <a:pt x="22849" y="589273"/>
                  </a:lnTo>
                  <a:lnTo>
                    <a:pt x="10337" y="543802"/>
                  </a:lnTo>
                  <a:lnTo>
                    <a:pt x="2629" y="496537"/>
                  </a:lnTo>
                  <a:lnTo>
                    <a:pt x="0" y="447749"/>
                  </a:lnTo>
                  <a:close/>
                </a:path>
              </a:pathLst>
            </a:custGeom>
            <a:ln w="69849">
              <a:solidFill>
                <a:srgbClr val="B2B2B2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41" name="object 41" descr=""/>
            <p:cNvSpPr/>
            <p:nvPr/>
          </p:nvSpPr>
          <p:spPr>
            <a:xfrm>
              <a:off x="591163" y="3231233"/>
              <a:ext cx="895985" cy="452120"/>
            </a:xfrm>
            <a:custGeom>
              <a:avLst/>
              <a:gdLst/>
              <a:ahLst/>
              <a:cxnLst/>
              <a:rect l="l" t="t" r="r" b="b"/>
              <a:pathLst>
                <a:path w="895985" h="452120">
                  <a:moveTo>
                    <a:pt x="0" y="451845"/>
                  </a:moveTo>
                  <a:lnTo>
                    <a:pt x="2074" y="404132"/>
                  </a:lnTo>
                  <a:lnTo>
                    <a:pt x="9118" y="357442"/>
                  </a:lnTo>
                  <a:lnTo>
                    <a:pt x="20939" y="312115"/>
                  </a:lnTo>
                  <a:lnTo>
                    <a:pt x="37344" y="268489"/>
                  </a:lnTo>
                  <a:lnTo>
                    <a:pt x="58143" y="226903"/>
                  </a:lnTo>
                  <a:lnTo>
                    <a:pt x="83143" y="187695"/>
                  </a:lnTo>
                  <a:lnTo>
                    <a:pt x="112152" y="151204"/>
                  </a:lnTo>
                  <a:lnTo>
                    <a:pt x="144978" y="117768"/>
                  </a:lnTo>
                  <a:lnTo>
                    <a:pt x="181430" y="87726"/>
                  </a:lnTo>
                  <a:lnTo>
                    <a:pt x="221315" y="61416"/>
                  </a:lnTo>
                  <a:lnTo>
                    <a:pt x="263773" y="39494"/>
                  </a:lnTo>
                  <a:lnTo>
                    <a:pt x="307813" y="22390"/>
                  </a:lnTo>
                  <a:lnTo>
                    <a:pt x="353044" y="10104"/>
                  </a:lnTo>
                  <a:lnTo>
                    <a:pt x="399078" y="2640"/>
                  </a:lnTo>
                  <a:lnTo>
                    <a:pt x="445526" y="0"/>
                  </a:lnTo>
                  <a:lnTo>
                    <a:pt x="491997" y="2184"/>
                  </a:lnTo>
                  <a:lnTo>
                    <a:pt x="538102" y="9195"/>
                  </a:lnTo>
                  <a:lnTo>
                    <a:pt x="583452" y="21035"/>
                  </a:lnTo>
                  <a:lnTo>
                    <a:pt x="627658" y="37706"/>
                  </a:lnTo>
                  <a:lnTo>
                    <a:pt x="670330" y="59210"/>
                  </a:lnTo>
                  <a:lnTo>
                    <a:pt x="710472" y="85126"/>
                  </a:lnTo>
                  <a:lnTo>
                    <a:pt x="747218" y="114808"/>
                  </a:lnTo>
                  <a:lnTo>
                    <a:pt x="780372" y="147919"/>
                  </a:lnTo>
                  <a:lnTo>
                    <a:pt x="809739" y="184124"/>
                  </a:lnTo>
                  <a:lnTo>
                    <a:pt x="835123" y="223084"/>
                  </a:lnTo>
                  <a:lnTo>
                    <a:pt x="856330" y="264464"/>
                  </a:lnTo>
                  <a:lnTo>
                    <a:pt x="873164" y="307927"/>
                  </a:lnTo>
                  <a:lnTo>
                    <a:pt x="885431" y="353135"/>
                  </a:lnTo>
                  <a:lnTo>
                    <a:pt x="892933" y="399753"/>
                  </a:lnTo>
                  <a:lnTo>
                    <a:pt x="895478" y="447444"/>
                  </a:lnTo>
                </a:path>
              </a:pathLst>
            </a:custGeom>
            <a:ln w="69849">
              <a:solidFill>
                <a:srgbClr val="00B0F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42" name="object 42" descr=""/>
            <p:cNvSpPr/>
            <p:nvPr/>
          </p:nvSpPr>
          <p:spPr>
            <a:xfrm>
              <a:off x="590639" y="3231063"/>
              <a:ext cx="896619" cy="895985"/>
            </a:xfrm>
            <a:custGeom>
              <a:avLst/>
              <a:gdLst/>
              <a:ahLst/>
              <a:cxnLst/>
              <a:rect l="l" t="t" r="r" b="b"/>
              <a:pathLst>
                <a:path w="896619" h="895985">
                  <a:moveTo>
                    <a:pt x="0" y="447900"/>
                  </a:moveTo>
                  <a:lnTo>
                    <a:pt x="2629" y="399096"/>
                  </a:lnTo>
                  <a:lnTo>
                    <a:pt x="10337" y="351815"/>
                  </a:lnTo>
                  <a:lnTo>
                    <a:pt x="22849" y="306329"/>
                  </a:lnTo>
                  <a:lnTo>
                    <a:pt x="39892" y="262911"/>
                  </a:lnTo>
                  <a:lnTo>
                    <a:pt x="61192" y="221836"/>
                  </a:lnTo>
                  <a:lnTo>
                    <a:pt x="86476" y="183376"/>
                  </a:lnTo>
                  <a:lnTo>
                    <a:pt x="115471" y="147804"/>
                  </a:lnTo>
                  <a:lnTo>
                    <a:pt x="147903" y="115394"/>
                  </a:lnTo>
                  <a:lnTo>
                    <a:pt x="183498" y="86418"/>
                  </a:lnTo>
                  <a:lnTo>
                    <a:pt x="221984" y="61151"/>
                  </a:lnTo>
                  <a:lnTo>
                    <a:pt x="263087" y="39865"/>
                  </a:lnTo>
                  <a:lnTo>
                    <a:pt x="306534" y="22834"/>
                  </a:lnTo>
                  <a:lnTo>
                    <a:pt x="352050" y="10330"/>
                  </a:lnTo>
                  <a:lnTo>
                    <a:pt x="399363" y="2628"/>
                  </a:lnTo>
                  <a:lnTo>
                    <a:pt x="448200" y="0"/>
                  </a:lnTo>
                  <a:lnTo>
                    <a:pt x="498773" y="2858"/>
                  </a:lnTo>
                  <a:lnTo>
                    <a:pt x="548311" y="11314"/>
                  </a:lnTo>
                  <a:lnTo>
                    <a:pt x="596376" y="25185"/>
                  </a:lnTo>
                  <a:lnTo>
                    <a:pt x="642528" y="44289"/>
                  </a:lnTo>
                  <a:lnTo>
                    <a:pt x="686329" y="68445"/>
                  </a:lnTo>
                  <a:lnTo>
                    <a:pt x="727341" y="97471"/>
                  </a:lnTo>
                  <a:lnTo>
                    <a:pt x="765125" y="131186"/>
                  </a:lnTo>
                  <a:lnTo>
                    <a:pt x="798862" y="168945"/>
                  </a:lnTo>
                  <a:lnTo>
                    <a:pt x="827908" y="209929"/>
                  </a:lnTo>
                  <a:lnTo>
                    <a:pt x="852081" y="253701"/>
                  </a:lnTo>
                  <a:lnTo>
                    <a:pt x="871198" y="299823"/>
                  </a:lnTo>
                  <a:lnTo>
                    <a:pt x="885078" y="347855"/>
                  </a:lnTo>
                  <a:lnTo>
                    <a:pt x="893539" y="397360"/>
                  </a:lnTo>
                  <a:lnTo>
                    <a:pt x="896400" y="447900"/>
                  </a:lnTo>
                  <a:lnTo>
                    <a:pt x="893770" y="496703"/>
                  </a:lnTo>
                  <a:lnTo>
                    <a:pt x="886062" y="543985"/>
                  </a:lnTo>
                  <a:lnTo>
                    <a:pt x="873550" y="589471"/>
                  </a:lnTo>
                  <a:lnTo>
                    <a:pt x="856507" y="632888"/>
                  </a:lnTo>
                  <a:lnTo>
                    <a:pt x="835207" y="673963"/>
                  </a:lnTo>
                  <a:lnTo>
                    <a:pt x="809923" y="712424"/>
                  </a:lnTo>
                  <a:lnTo>
                    <a:pt x="780928" y="747995"/>
                  </a:lnTo>
                  <a:lnTo>
                    <a:pt x="748496" y="780406"/>
                  </a:lnTo>
                  <a:lnTo>
                    <a:pt x="712901" y="809381"/>
                  </a:lnTo>
                  <a:lnTo>
                    <a:pt x="674415" y="834648"/>
                  </a:lnTo>
                  <a:lnTo>
                    <a:pt x="633312" y="855934"/>
                  </a:lnTo>
                  <a:lnTo>
                    <a:pt x="589865" y="872965"/>
                  </a:lnTo>
                  <a:lnTo>
                    <a:pt x="544349" y="885469"/>
                  </a:lnTo>
                  <a:lnTo>
                    <a:pt x="497036" y="893171"/>
                  </a:lnTo>
                  <a:lnTo>
                    <a:pt x="448200" y="895800"/>
                  </a:lnTo>
                  <a:lnTo>
                    <a:pt x="399363" y="893171"/>
                  </a:lnTo>
                  <a:lnTo>
                    <a:pt x="352050" y="885469"/>
                  </a:lnTo>
                  <a:lnTo>
                    <a:pt x="306534" y="872965"/>
                  </a:lnTo>
                  <a:lnTo>
                    <a:pt x="263087" y="855934"/>
                  </a:lnTo>
                  <a:lnTo>
                    <a:pt x="221984" y="834648"/>
                  </a:lnTo>
                  <a:lnTo>
                    <a:pt x="183498" y="809381"/>
                  </a:lnTo>
                  <a:lnTo>
                    <a:pt x="147903" y="780406"/>
                  </a:lnTo>
                  <a:lnTo>
                    <a:pt x="115471" y="747995"/>
                  </a:lnTo>
                  <a:lnTo>
                    <a:pt x="86476" y="712424"/>
                  </a:lnTo>
                  <a:lnTo>
                    <a:pt x="61192" y="673963"/>
                  </a:lnTo>
                  <a:lnTo>
                    <a:pt x="39892" y="632888"/>
                  </a:lnTo>
                  <a:lnTo>
                    <a:pt x="22849" y="589471"/>
                  </a:lnTo>
                  <a:lnTo>
                    <a:pt x="10337" y="543985"/>
                  </a:lnTo>
                  <a:lnTo>
                    <a:pt x="2629" y="496703"/>
                  </a:lnTo>
                  <a:lnTo>
                    <a:pt x="0" y="447900"/>
                  </a:lnTo>
                  <a:close/>
                </a:path>
              </a:pathLst>
            </a:custGeom>
            <a:ln w="69849">
              <a:solidFill>
                <a:srgbClr val="B2B2B2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43" name="object 43" descr=""/>
            <p:cNvSpPr/>
            <p:nvPr/>
          </p:nvSpPr>
          <p:spPr>
            <a:xfrm>
              <a:off x="807050" y="3498889"/>
              <a:ext cx="452120" cy="421005"/>
            </a:xfrm>
            <a:custGeom>
              <a:avLst/>
              <a:gdLst/>
              <a:ahLst/>
              <a:cxnLst/>
              <a:rect l="l" t="t" r="r" b="b"/>
              <a:pathLst>
                <a:path w="452119" h="421004">
                  <a:moveTo>
                    <a:pt x="451800" y="420599"/>
                  </a:moveTo>
                  <a:lnTo>
                    <a:pt x="0" y="420599"/>
                  </a:lnTo>
                  <a:lnTo>
                    <a:pt x="0" y="0"/>
                  </a:lnTo>
                  <a:lnTo>
                    <a:pt x="451800" y="0"/>
                  </a:lnTo>
                  <a:lnTo>
                    <a:pt x="451800" y="420599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4" name="object 44" descr=""/>
            <p:cNvSpPr/>
            <p:nvPr/>
          </p:nvSpPr>
          <p:spPr>
            <a:xfrm>
              <a:off x="807050" y="3498889"/>
              <a:ext cx="452120" cy="421005"/>
            </a:xfrm>
            <a:custGeom>
              <a:avLst/>
              <a:gdLst/>
              <a:ahLst/>
              <a:cxnLst/>
              <a:rect l="l" t="t" r="r" b="b"/>
              <a:pathLst>
                <a:path w="452119" h="421004">
                  <a:moveTo>
                    <a:pt x="0" y="0"/>
                  </a:moveTo>
                  <a:lnTo>
                    <a:pt x="451800" y="0"/>
                  </a:lnTo>
                  <a:lnTo>
                    <a:pt x="451800" y="420599"/>
                  </a:lnTo>
                  <a:lnTo>
                    <a:pt x="0" y="420599"/>
                  </a:lnTo>
                  <a:lnTo>
                    <a:pt x="0" y="0"/>
                  </a:lnTo>
                  <a:close/>
                </a:path>
              </a:pathLst>
            </a:custGeom>
            <a:ln w="9524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45" name="object 45" descr="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807050" y="3473137"/>
              <a:ext cx="381049" cy="381034"/>
            </a:xfrm>
            <a:prstGeom prst="rect">
              <a:avLst/>
            </a:prstGeom>
          </p:spPr>
        </p:pic>
      </p:grpSp>
      <p:sp>
        <p:nvSpPr>
          <p:cNvPr id="46" name="object 46" descr=""/>
          <p:cNvSpPr txBox="1"/>
          <p:nvPr/>
        </p:nvSpPr>
        <p:spPr>
          <a:xfrm>
            <a:off x="562600" y="4258619"/>
            <a:ext cx="1092200" cy="13208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700" spc="80" b="1">
                <a:latin typeface="Calibri"/>
                <a:cs typeface="Calibri"/>
              </a:rPr>
              <a:t>Online</a:t>
            </a:r>
            <a:r>
              <a:rPr dirty="0" sz="700" spc="40" b="1">
                <a:latin typeface="Calibri"/>
                <a:cs typeface="Calibri"/>
              </a:rPr>
              <a:t> </a:t>
            </a:r>
            <a:r>
              <a:rPr dirty="0" sz="700" spc="65" b="1">
                <a:latin typeface="Calibri"/>
                <a:cs typeface="Calibri"/>
              </a:rPr>
              <a:t>Translator</a:t>
            </a:r>
            <a:r>
              <a:rPr dirty="0" sz="700" spc="45" b="1">
                <a:latin typeface="Calibri"/>
                <a:cs typeface="Calibri"/>
              </a:rPr>
              <a:t> </a:t>
            </a:r>
            <a:r>
              <a:rPr dirty="0" sz="700" spc="55" b="1">
                <a:latin typeface="Calibri"/>
                <a:cs typeface="Calibri"/>
              </a:rPr>
              <a:t>Tools</a:t>
            </a:r>
            <a:endParaRPr sz="700">
              <a:latin typeface="Calibri"/>
              <a:cs typeface="Calibri"/>
            </a:endParaRPr>
          </a:p>
        </p:txBody>
      </p:sp>
      <p:sp>
        <p:nvSpPr>
          <p:cNvPr id="47" name="object 47" descr=""/>
          <p:cNvSpPr txBox="1"/>
          <p:nvPr/>
        </p:nvSpPr>
        <p:spPr>
          <a:xfrm>
            <a:off x="562600" y="4489632"/>
            <a:ext cx="811530" cy="3454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100" spc="165" b="1">
                <a:solidFill>
                  <a:srgbClr val="14AA96"/>
                </a:solidFill>
                <a:latin typeface="Calibri"/>
                <a:cs typeface="Calibri"/>
              </a:rPr>
              <a:t>21.6%</a:t>
            </a:r>
            <a:endParaRPr sz="2100">
              <a:latin typeface="Calibri"/>
              <a:cs typeface="Calibri"/>
            </a:endParaRPr>
          </a:p>
        </p:txBody>
      </p:sp>
      <p:sp>
        <p:nvSpPr>
          <p:cNvPr id="48" name="object 48" descr=""/>
          <p:cNvSpPr txBox="1"/>
          <p:nvPr/>
        </p:nvSpPr>
        <p:spPr>
          <a:xfrm>
            <a:off x="2046550" y="4292827"/>
            <a:ext cx="782320" cy="13208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700" spc="75" b="1">
                <a:latin typeface="Calibri"/>
                <a:cs typeface="Calibri"/>
              </a:rPr>
              <a:t>Voice</a:t>
            </a:r>
            <a:r>
              <a:rPr dirty="0" sz="700" spc="55" b="1">
                <a:latin typeface="Calibri"/>
                <a:cs typeface="Calibri"/>
              </a:rPr>
              <a:t> </a:t>
            </a:r>
            <a:r>
              <a:rPr dirty="0" sz="700" spc="70" b="1">
                <a:latin typeface="Calibri"/>
                <a:cs typeface="Calibri"/>
              </a:rPr>
              <a:t>Assistants</a:t>
            </a:r>
            <a:endParaRPr sz="700">
              <a:latin typeface="Calibri"/>
              <a:cs typeface="Calibri"/>
            </a:endParaRPr>
          </a:p>
        </p:txBody>
      </p:sp>
      <p:sp>
        <p:nvSpPr>
          <p:cNvPr id="49" name="object 49" descr=""/>
          <p:cNvSpPr txBox="1"/>
          <p:nvPr/>
        </p:nvSpPr>
        <p:spPr>
          <a:xfrm>
            <a:off x="2046550" y="4523840"/>
            <a:ext cx="811530" cy="3454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100" spc="165" b="1">
                <a:solidFill>
                  <a:srgbClr val="14AA96"/>
                </a:solidFill>
                <a:latin typeface="Calibri"/>
                <a:cs typeface="Calibri"/>
              </a:rPr>
              <a:t>13.6%</a:t>
            </a:r>
            <a:endParaRPr sz="2100">
              <a:latin typeface="Calibri"/>
              <a:cs typeface="Calibri"/>
            </a:endParaRPr>
          </a:p>
        </p:txBody>
      </p:sp>
      <p:grpSp>
        <p:nvGrpSpPr>
          <p:cNvPr id="50" name="object 50" descr=""/>
          <p:cNvGrpSpPr/>
          <p:nvPr/>
        </p:nvGrpSpPr>
        <p:grpSpPr>
          <a:xfrm>
            <a:off x="3858914" y="1154848"/>
            <a:ext cx="972819" cy="966469"/>
            <a:chOff x="3858914" y="1154848"/>
            <a:chExt cx="972819" cy="966469"/>
          </a:xfrm>
        </p:grpSpPr>
        <p:sp>
          <p:nvSpPr>
            <p:cNvPr id="51" name="object 51" descr=""/>
            <p:cNvSpPr/>
            <p:nvPr/>
          </p:nvSpPr>
          <p:spPr>
            <a:xfrm>
              <a:off x="3893875" y="1189777"/>
              <a:ext cx="896619" cy="895985"/>
            </a:xfrm>
            <a:custGeom>
              <a:avLst/>
              <a:gdLst/>
              <a:ahLst/>
              <a:cxnLst/>
              <a:rect l="l" t="t" r="r" b="b"/>
              <a:pathLst>
                <a:path w="896620" h="895985">
                  <a:moveTo>
                    <a:pt x="448199" y="895500"/>
                  </a:moveTo>
                  <a:lnTo>
                    <a:pt x="399363" y="892872"/>
                  </a:lnTo>
                  <a:lnTo>
                    <a:pt x="352050" y="885172"/>
                  </a:lnTo>
                  <a:lnTo>
                    <a:pt x="306534" y="872673"/>
                  </a:lnTo>
                  <a:lnTo>
                    <a:pt x="263087" y="855647"/>
                  </a:lnTo>
                  <a:lnTo>
                    <a:pt x="221984" y="834369"/>
                  </a:lnTo>
                  <a:lnTo>
                    <a:pt x="183498" y="809110"/>
                  </a:lnTo>
                  <a:lnTo>
                    <a:pt x="147903" y="780144"/>
                  </a:lnTo>
                  <a:lnTo>
                    <a:pt x="115471" y="747745"/>
                  </a:lnTo>
                  <a:lnTo>
                    <a:pt x="86476" y="712185"/>
                  </a:lnTo>
                  <a:lnTo>
                    <a:pt x="61192" y="673738"/>
                  </a:lnTo>
                  <a:lnTo>
                    <a:pt x="39892" y="632676"/>
                  </a:lnTo>
                  <a:lnTo>
                    <a:pt x="22849" y="589273"/>
                  </a:lnTo>
                  <a:lnTo>
                    <a:pt x="10337" y="543802"/>
                  </a:lnTo>
                  <a:lnTo>
                    <a:pt x="2629" y="496537"/>
                  </a:lnTo>
                  <a:lnTo>
                    <a:pt x="0" y="447749"/>
                  </a:lnTo>
                  <a:lnTo>
                    <a:pt x="2629" y="398962"/>
                  </a:lnTo>
                  <a:lnTo>
                    <a:pt x="10337" y="351697"/>
                  </a:lnTo>
                  <a:lnTo>
                    <a:pt x="22849" y="306226"/>
                  </a:lnTo>
                  <a:lnTo>
                    <a:pt x="39892" y="262823"/>
                  </a:lnTo>
                  <a:lnTo>
                    <a:pt x="61192" y="221762"/>
                  </a:lnTo>
                  <a:lnTo>
                    <a:pt x="86476" y="183314"/>
                  </a:lnTo>
                  <a:lnTo>
                    <a:pt x="115471" y="147754"/>
                  </a:lnTo>
                  <a:lnTo>
                    <a:pt x="147903" y="115355"/>
                  </a:lnTo>
                  <a:lnTo>
                    <a:pt x="183498" y="86389"/>
                  </a:lnTo>
                  <a:lnTo>
                    <a:pt x="221984" y="61131"/>
                  </a:lnTo>
                  <a:lnTo>
                    <a:pt x="263087" y="39852"/>
                  </a:lnTo>
                  <a:lnTo>
                    <a:pt x="306534" y="22826"/>
                  </a:lnTo>
                  <a:lnTo>
                    <a:pt x="352050" y="10327"/>
                  </a:lnTo>
                  <a:lnTo>
                    <a:pt x="399363" y="2627"/>
                  </a:lnTo>
                  <a:lnTo>
                    <a:pt x="448199" y="0"/>
                  </a:lnTo>
                  <a:lnTo>
                    <a:pt x="498773" y="2857"/>
                  </a:lnTo>
                  <a:lnTo>
                    <a:pt x="548311" y="11310"/>
                  </a:lnTo>
                  <a:lnTo>
                    <a:pt x="596376" y="25176"/>
                  </a:lnTo>
                  <a:lnTo>
                    <a:pt x="642528" y="44274"/>
                  </a:lnTo>
                  <a:lnTo>
                    <a:pt x="686330" y="68422"/>
                  </a:lnTo>
                  <a:lnTo>
                    <a:pt x="727341" y="97439"/>
                  </a:lnTo>
                  <a:lnTo>
                    <a:pt x="765125" y="131142"/>
                  </a:lnTo>
                  <a:lnTo>
                    <a:pt x="798863" y="168888"/>
                  </a:lnTo>
                  <a:lnTo>
                    <a:pt x="827908" y="209859"/>
                  </a:lnTo>
                  <a:lnTo>
                    <a:pt x="852081" y="253616"/>
                  </a:lnTo>
                  <a:lnTo>
                    <a:pt x="871198" y="299722"/>
                  </a:lnTo>
                  <a:lnTo>
                    <a:pt x="885078" y="347739"/>
                  </a:lnTo>
                  <a:lnTo>
                    <a:pt x="893539" y="397227"/>
                  </a:lnTo>
                  <a:lnTo>
                    <a:pt x="896399" y="447749"/>
                  </a:lnTo>
                  <a:lnTo>
                    <a:pt x="893770" y="496537"/>
                  </a:lnTo>
                  <a:lnTo>
                    <a:pt x="886062" y="543802"/>
                  </a:lnTo>
                  <a:lnTo>
                    <a:pt x="873550" y="589273"/>
                  </a:lnTo>
                  <a:lnTo>
                    <a:pt x="856507" y="632676"/>
                  </a:lnTo>
                  <a:lnTo>
                    <a:pt x="835207" y="673738"/>
                  </a:lnTo>
                  <a:lnTo>
                    <a:pt x="809923" y="712185"/>
                  </a:lnTo>
                  <a:lnTo>
                    <a:pt x="780928" y="747745"/>
                  </a:lnTo>
                  <a:lnTo>
                    <a:pt x="748496" y="780144"/>
                  </a:lnTo>
                  <a:lnTo>
                    <a:pt x="712901" y="809110"/>
                  </a:lnTo>
                  <a:lnTo>
                    <a:pt x="674415" y="834369"/>
                  </a:lnTo>
                  <a:lnTo>
                    <a:pt x="633312" y="855647"/>
                  </a:lnTo>
                  <a:lnTo>
                    <a:pt x="589865" y="872673"/>
                  </a:lnTo>
                  <a:lnTo>
                    <a:pt x="544349" y="885172"/>
                  </a:lnTo>
                  <a:lnTo>
                    <a:pt x="497036" y="892872"/>
                  </a:lnTo>
                  <a:lnTo>
                    <a:pt x="448199" y="89550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52" name="object 52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4069066" y="1429058"/>
              <a:ext cx="545945" cy="493814"/>
            </a:xfrm>
            <a:prstGeom prst="rect">
              <a:avLst/>
            </a:prstGeom>
          </p:spPr>
        </p:pic>
        <p:sp>
          <p:nvSpPr>
            <p:cNvPr id="53" name="object 53" descr=""/>
            <p:cNvSpPr/>
            <p:nvPr/>
          </p:nvSpPr>
          <p:spPr>
            <a:xfrm>
              <a:off x="3900086" y="1189773"/>
              <a:ext cx="896619" cy="895985"/>
            </a:xfrm>
            <a:custGeom>
              <a:avLst/>
              <a:gdLst/>
              <a:ahLst/>
              <a:cxnLst/>
              <a:rect l="l" t="t" r="r" b="b"/>
              <a:pathLst>
                <a:path w="896620" h="895985">
                  <a:moveTo>
                    <a:pt x="0" y="447749"/>
                  </a:moveTo>
                  <a:lnTo>
                    <a:pt x="2629" y="398962"/>
                  </a:lnTo>
                  <a:lnTo>
                    <a:pt x="10337" y="351697"/>
                  </a:lnTo>
                  <a:lnTo>
                    <a:pt x="22849" y="306226"/>
                  </a:lnTo>
                  <a:lnTo>
                    <a:pt x="39892" y="262823"/>
                  </a:lnTo>
                  <a:lnTo>
                    <a:pt x="61192" y="221762"/>
                  </a:lnTo>
                  <a:lnTo>
                    <a:pt x="86476" y="183314"/>
                  </a:lnTo>
                  <a:lnTo>
                    <a:pt x="115471" y="147754"/>
                  </a:lnTo>
                  <a:lnTo>
                    <a:pt x="147903" y="115355"/>
                  </a:lnTo>
                  <a:lnTo>
                    <a:pt x="183499" y="86389"/>
                  </a:lnTo>
                  <a:lnTo>
                    <a:pt x="221984" y="61131"/>
                  </a:lnTo>
                  <a:lnTo>
                    <a:pt x="263087" y="39852"/>
                  </a:lnTo>
                  <a:lnTo>
                    <a:pt x="306534" y="22826"/>
                  </a:lnTo>
                  <a:lnTo>
                    <a:pt x="352050" y="10327"/>
                  </a:lnTo>
                  <a:lnTo>
                    <a:pt x="399363" y="2627"/>
                  </a:lnTo>
                  <a:lnTo>
                    <a:pt x="448199" y="0"/>
                  </a:lnTo>
                  <a:lnTo>
                    <a:pt x="498773" y="2857"/>
                  </a:lnTo>
                  <a:lnTo>
                    <a:pt x="548311" y="11310"/>
                  </a:lnTo>
                  <a:lnTo>
                    <a:pt x="596376" y="25176"/>
                  </a:lnTo>
                  <a:lnTo>
                    <a:pt x="642528" y="44274"/>
                  </a:lnTo>
                  <a:lnTo>
                    <a:pt x="686330" y="68422"/>
                  </a:lnTo>
                  <a:lnTo>
                    <a:pt x="727341" y="97439"/>
                  </a:lnTo>
                  <a:lnTo>
                    <a:pt x="765125" y="131142"/>
                  </a:lnTo>
                  <a:lnTo>
                    <a:pt x="798863" y="168888"/>
                  </a:lnTo>
                  <a:lnTo>
                    <a:pt x="827908" y="209859"/>
                  </a:lnTo>
                  <a:lnTo>
                    <a:pt x="852081" y="253616"/>
                  </a:lnTo>
                  <a:lnTo>
                    <a:pt x="871198" y="299722"/>
                  </a:lnTo>
                  <a:lnTo>
                    <a:pt x="885078" y="347739"/>
                  </a:lnTo>
                  <a:lnTo>
                    <a:pt x="893539" y="397227"/>
                  </a:lnTo>
                  <a:lnTo>
                    <a:pt x="896399" y="447749"/>
                  </a:lnTo>
                  <a:lnTo>
                    <a:pt x="893770" y="496537"/>
                  </a:lnTo>
                  <a:lnTo>
                    <a:pt x="886062" y="543802"/>
                  </a:lnTo>
                  <a:lnTo>
                    <a:pt x="873550" y="589273"/>
                  </a:lnTo>
                  <a:lnTo>
                    <a:pt x="856507" y="632676"/>
                  </a:lnTo>
                  <a:lnTo>
                    <a:pt x="835207" y="673737"/>
                  </a:lnTo>
                  <a:lnTo>
                    <a:pt x="809923" y="712185"/>
                  </a:lnTo>
                  <a:lnTo>
                    <a:pt x="780928" y="747745"/>
                  </a:lnTo>
                  <a:lnTo>
                    <a:pt x="748496" y="780144"/>
                  </a:lnTo>
                  <a:lnTo>
                    <a:pt x="712901" y="809110"/>
                  </a:lnTo>
                  <a:lnTo>
                    <a:pt x="674415" y="834369"/>
                  </a:lnTo>
                  <a:lnTo>
                    <a:pt x="633312" y="855647"/>
                  </a:lnTo>
                  <a:lnTo>
                    <a:pt x="589865" y="872673"/>
                  </a:lnTo>
                  <a:lnTo>
                    <a:pt x="544349" y="885172"/>
                  </a:lnTo>
                  <a:lnTo>
                    <a:pt x="497036" y="892872"/>
                  </a:lnTo>
                  <a:lnTo>
                    <a:pt x="448199" y="895500"/>
                  </a:lnTo>
                  <a:lnTo>
                    <a:pt x="399363" y="892872"/>
                  </a:lnTo>
                  <a:lnTo>
                    <a:pt x="352050" y="885172"/>
                  </a:lnTo>
                  <a:lnTo>
                    <a:pt x="306534" y="872673"/>
                  </a:lnTo>
                  <a:lnTo>
                    <a:pt x="263087" y="855647"/>
                  </a:lnTo>
                  <a:lnTo>
                    <a:pt x="221984" y="834369"/>
                  </a:lnTo>
                  <a:lnTo>
                    <a:pt x="183499" y="809110"/>
                  </a:lnTo>
                  <a:lnTo>
                    <a:pt x="147903" y="780144"/>
                  </a:lnTo>
                  <a:lnTo>
                    <a:pt x="115471" y="747745"/>
                  </a:lnTo>
                  <a:lnTo>
                    <a:pt x="86476" y="712185"/>
                  </a:lnTo>
                  <a:lnTo>
                    <a:pt x="61192" y="673737"/>
                  </a:lnTo>
                  <a:lnTo>
                    <a:pt x="39892" y="632676"/>
                  </a:lnTo>
                  <a:lnTo>
                    <a:pt x="22849" y="589273"/>
                  </a:lnTo>
                  <a:lnTo>
                    <a:pt x="10337" y="543802"/>
                  </a:lnTo>
                  <a:lnTo>
                    <a:pt x="2629" y="496537"/>
                  </a:lnTo>
                  <a:lnTo>
                    <a:pt x="0" y="447749"/>
                  </a:lnTo>
                  <a:close/>
                </a:path>
              </a:pathLst>
            </a:custGeom>
            <a:ln w="69849">
              <a:solidFill>
                <a:srgbClr val="B2B2B2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54" name="object 54" descr=""/>
            <p:cNvSpPr/>
            <p:nvPr/>
          </p:nvSpPr>
          <p:spPr>
            <a:xfrm>
              <a:off x="3894364" y="1190246"/>
              <a:ext cx="895985" cy="452120"/>
            </a:xfrm>
            <a:custGeom>
              <a:avLst/>
              <a:gdLst/>
              <a:ahLst/>
              <a:cxnLst/>
              <a:rect l="l" t="t" r="r" b="b"/>
              <a:pathLst>
                <a:path w="895985" h="452119">
                  <a:moveTo>
                    <a:pt x="0" y="451845"/>
                  </a:moveTo>
                  <a:lnTo>
                    <a:pt x="2074" y="404132"/>
                  </a:lnTo>
                  <a:lnTo>
                    <a:pt x="9118" y="357442"/>
                  </a:lnTo>
                  <a:lnTo>
                    <a:pt x="20938" y="312115"/>
                  </a:lnTo>
                  <a:lnTo>
                    <a:pt x="37344" y="268489"/>
                  </a:lnTo>
                  <a:lnTo>
                    <a:pt x="58143" y="226903"/>
                  </a:lnTo>
                  <a:lnTo>
                    <a:pt x="83143" y="187695"/>
                  </a:lnTo>
                  <a:lnTo>
                    <a:pt x="112152" y="151204"/>
                  </a:lnTo>
                  <a:lnTo>
                    <a:pt x="144978" y="117768"/>
                  </a:lnTo>
                  <a:lnTo>
                    <a:pt x="181430" y="87726"/>
                  </a:lnTo>
                  <a:lnTo>
                    <a:pt x="221315" y="61416"/>
                  </a:lnTo>
                  <a:lnTo>
                    <a:pt x="263773" y="39494"/>
                  </a:lnTo>
                  <a:lnTo>
                    <a:pt x="307813" y="22390"/>
                  </a:lnTo>
                  <a:lnTo>
                    <a:pt x="353044" y="10104"/>
                  </a:lnTo>
                  <a:lnTo>
                    <a:pt x="399078" y="2640"/>
                  </a:lnTo>
                  <a:lnTo>
                    <a:pt x="445526" y="0"/>
                  </a:lnTo>
                  <a:lnTo>
                    <a:pt x="491997" y="2184"/>
                  </a:lnTo>
                  <a:lnTo>
                    <a:pt x="538102" y="9195"/>
                  </a:lnTo>
                  <a:lnTo>
                    <a:pt x="583452" y="21035"/>
                  </a:lnTo>
                  <a:lnTo>
                    <a:pt x="627658" y="37706"/>
                  </a:lnTo>
                  <a:lnTo>
                    <a:pt x="670330" y="59209"/>
                  </a:lnTo>
                  <a:lnTo>
                    <a:pt x="710472" y="85125"/>
                  </a:lnTo>
                  <a:lnTo>
                    <a:pt x="747218" y="114808"/>
                  </a:lnTo>
                  <a:lnTo>
                    <a:pt x="780372" y="147919"/>
                  </a:lnTo>
                  <a:lnTo>
                    <a:pt x="809739" y="184124"/>
                  </a:lnTo>
                  <a:lnTo>
                    <a:pt x="835123" y="223084"/>
                  </a:lnTo>
                  <a:lnTo>
                    <a:pt x="856330" y="264464"/>
                  </a:lnTo>
                  <a:lnTo>
                    <a:pt x="873164" y="307927"/>
                  </a:lnTo>
                  <a:lnTo>
                    <a:pt x="885431" y="353135"/>
                  </a:lnTo>
                  <a:lnTo>
                    <a:pt x="892933" y="399753"/>
                  </a:lnTo>
                  <a:lnTo>
                    <a:pt x="895478" y="447444"/>
                  </a:lnTo>
                </a:path>
              </a:pathLst>
            </a:custGeom>
            <a:ln w="69849">
              <a:solidFill>
                <a:srgbClr val="00B0F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55" name="object 55" descr=""/>
            <p:cNvSpPr/>
            <p:nvPr/>
          </p:nvSpPr>
          <p:spPr>
            <a:xfrm>
              <a:off x="3893839" y="1190076"/>
              <a:ext cx="896619" cy="895985"/>
            </a:xfrm>
            <a:custGeom>
              <a:avLst/>
              <a:gdLst/>
              <a:ahLst/>
              <a:cxnLst/>
              <a:rect l="l" t="t" r="r" b="b"/>
              <a:pathLst>
                <a:path w="896620" h="895985">
                  <a:moveTo>
                    <a:pt x="0" y="447899"/>
                  </a:moveTo>
                  <a:lnTo>
                    <a:pt x="2629" y="399096"/>
                  </a:lnTo>
                  <a:lnTo>
                    <a:pt x="10337" y="351814"/>
                  </a:lnTo>
                  <a:lnTo>
                    <a:pt x="22849" y="306328"/>
                  </a:lnTo>
                  <a:lnTo>
                    <a:pt x="39892" y="262911"/>
                  </a:lnTo>
                  <a:lnTo>
                    <a:pt x="61192" y="221836"/>
                  </a:lnTo>
                  <a:lnTo>
                    <a:pt x="86476" y="183376"/>
                  </a:lnTo>
                  <a:lnTo>
                    <a:pt x="115471" y="147804"/>
                  </a:lnTo>
                  <a:lnTo>
                    <a:pt x="147903" y="115394"/>
                  </a:lnTo>
                  <a:lnTo>
                    <a:pt x="183498" y="86418"/>
                  </a:lnTo>
                  <a:lnTo>
                    <a:pt x="221984" y="61151"/>
                  </a:lnTo>
                  <a:lnTo>
                    <a:pt x="263087" y="39865"/>
                  </a:lnTo>
                  <a:lnTo>
                    <a:pt x="306534" y="22834"/>
                  </a:lnTo>
                  <a:lnTo>
                    <a:pt x="352050" y="10330"/>
                  </a:lnTo>
                  <a:lnTo>
                    <a:pt x="399363" y="2628"/>
                  </a:lnTo>
                  <a:lnTo>
                    <a:pt x="448199" y="0"/>
                  </a:lnTo>
                  <a:lnTo>
                    <a:pt x="498773" y="2858"/>
                  </a:lnTo>
                  <a:lnTo>
                    <a:pt x="548311" y="11314"/>
                  </a:lnTo>
                  <a:lnTo>
                    <a:pt x="596376" y="25185"/>
                  </a:lnTo>
                  <a:lnTo>
                    <a:pt x="642528" y="44289"/>
                  </a:lnTo>
                  <a:lnTo>
                    <a:pt x="686330" y="68445"/>
                  </a:lnTo>
                  <a:lnTo>
                    <a:pt x="727341" y="97471"/>
                  </a:lnTo>
                  <a:lnTo>
                    <a:pt x="765125" y="131186"/>
                  </a:lnTo>
                  <a:lnTo>
                    <a:pt x="798863" y="168945"/>
                  </a:lnTo>
                  <a:lnTo>
                    <a:pt x="827908" y="209929"/>
                  </a:lnTo>
                  <a:lnTo>
                    <a:pt x="852081" y="253701"/>
                  </a:lnTo>
                  <a:lnTo>
                    <a:pt x="871198" y="299823"/>
                  </a:lnTo>
                  <a:lnTo>
                    <a:pt x="885078" y="347855"/>
                  </a:lnTo>
                  <a:lnTo>
                    <a:pt x="893539" y="397360"/>
                  </a:lnTo>
                  <a:lnTo>
                    <a:pt x="896399" y="447899"/>
                  </a:lnTo>
                  <a:lnTo>
                    <a:pt x="893770" y="496703"/>
                  </a:lnTo>
                  <a:lnTo>
                    <a:pt x="886062" y="543985"/>
                  </a:lnTo>
                  <a:lnTo>
                    <a:pt x="873550" y="589471"/>
                  </a:lnTo>
                  <a:lnTo>
                    <a:pt x="856507" y="632888"/>
                  </a:lnTo>
                  <a:lnTo>
                    <a:pt x="835207" y="673963"/>
                  </a:lnTo>
                  <a:lnTo>
                    <a:pt x="809923" y="712423"/>
                  </a:lnTo>
                  <a:lnTo>
                    <a:pt x="780928" y="747995"/>
                  </a:lnTo>
                  <a:lnTo>
                    <a:pt x="748496" y="780405"/>
                  </a:lnTo>
                  <a:lnTo>
                    <a:pt x="712901" y="809381"/>
                  </a:lnTo>
                  <a:lnTo>
                    <a:pt x="674415" y="834648"/>
                  </a:lnTo>
                  <a:lnTo>
                    <a:pt x="633312" y="855934"/>
                  </a:lnTo>
                  <a:lnTo>
                    <a:pt x="589865" y="872965"/>
                  </a:lnTo>
                  <a:lnTo>
                    <a:pt x="544349" y="885469"/>
                  </a:lnTo>
                  <a:lnTo>
                    <a:pt x="497036" y="893171"/>
                  </a:lnTo>
                  <a:lnTo>
                    <a:pt x="448199" y="895799"/>
                  </a:lnTo>
                  <a:lnTo>
                    <a:pt x="399363" y="893171"/>
                  </a:lnTo>
                  <a:lnTo>
                    <a:pt x="352050" y="885469"/>
                  </a:lnTo>
                  <a:lnTo>
                    <a:pt x="306534" y="872965"/>
                  </a:lnTo>
                  <a:lnTo>
                    <a:pt x="263087" y="855934"/>
                  </a:lnTo>
                  <a:lnTo>
                    <a:pt x="221984" y="834648"/>
                  </a:lnTo>
                  <a:lnTo>
                    <a:pt x="183498" y="809381"/>
                  </a:lnTo>
                  <a:lnTo>
                    <a:pt x="147903" y="780405"/>
                  </a:lnTo>
                  <a:lnTo>
                    <a:pt x="115471" y="747995"/>
                  </a:lnTo>
                  <a:lnTo>
                    <a:pt x="86476" y="712423"/>
                  </a:lnTo>
                  <a:lnTo>
                    <a:pt x="61192" y="673963"/>
                  </a:lnTo>
                  <a:lnTo>
                    <a:pt x="39892" y="632888"/>
                  </a:lnTo>
                  <a:lnTo>
                    <a:pt x="22849" y="589471"/>
                  </a:lnTo>
                  <a:lnTo>
                    <a:pt x="10337" y="543985"/>
                  </a:lnTo>
                  <a:lnTo>
                    <a:pt x="2629" y="496703"/>
                  </a:lnTo>
                  <a:lnTo>
                    <a:pt x="0" y="447899"/>
                  </a:lnTo>
                  <a:close/>
                </a:path>
              </a:pathLst>
            </a:custGeom>
            <a:ln w="69849">
              <a:solidFill>
                <a:srgbClr val="B2B2B2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56" name="object 56" descr="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4105488" y="1401537"/>
              <a:ext cx="468674" cy="481726"/>
            </a:xfrm>
            <a:prstGeom prst="rect">
              <a:avLst/>
            </a:prstGeom>
          </p:spPr>
        </p:pic>
      </p:grpSp>
      <p:grpSp>
        <p:nvGrpSpPr>
          <p:cNvPr id="57" name="object 57" descr=""/>
          <p:cNvGrpSpPr/>
          <p:nvPr/>
        </p:nvGrpSpPr>
        <p:grpSpPr>
          <a:xfrm>
            <a:off x="1967627" y="3123796"/>
            <a:ext cx="966469" cy="965835"/>
            <a:chOff x="1967627" y="3123796"/>
            <a:chExt cx="966469" cy="965835"/>
          </a:xfrm>
        </p:grpSpPr>
        <p:sp>
          <p:nvSpPr>
            <p:cNvPr id="58" name="object 58" descr=""/>
            <p:cNvSpPr/>
            <p:nvPr/>
          </p:nvSpPr>
          <p:spPr>
            <a:xfrm>
              <a:off x="2002074" y="3156858"/>
              <a:ext cx="896619" cy="895985"/>
            </a:xfrm>
            <a:custGeom>
              <a:avLst/>
              <a:gdLst/>
              <a:ahLst/>
              <a:cxnLst/>
              <a:rect l="l" t="t" r="r" b="b"/>
              <a:pathLst>
                <a:path w="896619" h="895985">
                  <a:moveTo>
                    <a:pt x="448049" y="895799"/>
                  </a:moveTo>
                  <a:lnTo>
                    <a:pt x="399230" y="893171"/>
                  </a:lnTo>
                  <a:lnTo>
                    <a:pt x="351932" y="885469"/>
                  </a:lnTo>
                  <a:lnTo>
                    <a:pt x="306431" y="872965"/>
                  </a:lnTo>
                  <a:lnTo>
                    <a:pt x="262999" y="855934"/>
                  </a:lnTo>
                  <a:lnTo>
                    <a:pt x="221910" y="834648"/>
                  </a:lnTo>
                  <a:lnTo>
                    <a:pt x="183437" y="809381"/>
                  </a:lnTo>
                  <a:lnTo>
                    <a:pt x="147853" y="780405"/>
                  </a:lnTo>
                  <a:lnTo>
                    <a:pt x="115432" y="747995"/>
                  </a:lnTo>
                  <a:lnTo>
                    <a:pt x="86447" y="712423"/>
                  </a:lnTo>
                  <a:lnTo>
                    <a:pt x="61171" y="673963"/>
                  </a:lnTo>
                  <a:lnTo>
                    <a:pt x="39878" y="632888"/>
                  </a:lnTo>
                  <a:lnTo>
                    <a:pt x="22841" y="589471"/>
                  </a:lnTo>
                  <a:lnTo>
                    <a:pt x="10334" y="543985"/>
                  </a:lnTo>
                  <a:lnTo>
                    <a:pt x="2629" y="496703"/>
                  </a:lnTo>
                  <a:lnTo>
                    <a:pt x="0" y="447899"/>
                  </a:lnTo>
                  <a:lnTo>
                    <a:pt x="2629" y="399096"/>
                  </a:lnTo>
                  <a:lnTo>
                    <a:pt x="10334" y="351814"/>
                  </a:lnTo>
                  <a:lnTo>
                    <a:pt x="22841" y="306328"/>
                  </a:lnTo>
                  <a:lnTo>
                    <a:pt x="39878" y="262911"/>
                  </a:lnTo>
                  <a:lnTo>
                    <a:pt x="61171" y="221836"/>
                  </a:lnTo>
                  <a:lnTo>
                    <a:pt x="86447" y="183376"/>
                  </a:lnTo>
                  <a:lnTo>
                    <a:pt x="115432" y="147804"/>
                  </a:lnTo>
                  <a:lnTo>
                    <a:pt x="147853" y="115394"/>
                  </a:lnTo>
                  <a:lnTo>
                    <a:pt x="183437" y="86418"/>
                  </a:lnTo>
                  <a:lnTo>
                    <a:pt x="221910" y="61151"/>
                  </a:lnTo>
                  <a:lnTo>
                    <a:pt x="262999" y="39865"/>
                  </a:lnTo>
                  <a:lnTo>
                    <a:pt x="306431" y="22834"/>
                  </a:lnTo>
                  <a:lnTo>
                    <a:pt x="351932" y="10330"/>
                  </a:lnTo>
                  <a:lnTo>
                    <a:pt x="399230" y="2628"/>
                  </a:lnTo>
                  <a:lnTo>
                    <a:pt x="448049" y="0"/>
                  </a:lnTo>
                  <a:lnTo>
                    <a:pt x="498606" y="2858"/>
                  </a:lnTo>
                  <a:lnTo>
                    <a:pt x="548127" y="11314"/>
                  </a:lnTo>
                  <a:lnTo>
                    <a:pt x="596176" y="25185"/>
                  </a:lnTo>
                  <a:lnTo>
                    <a:pt x="642313" y="44289"/>
                  </a:lnTo>
                  <a:lnTo>
                    <a:pt x="686100" y="68445"/>
                  </a:lnTo>
                  <a:lnTo>
                    <a:pt x="727098" y="97471"/>
                  </a:lnTo>
                  <a:lnTo>
                    <a:pt x="764869" y="131186"/>
                  </a:lnTo>
                  <a:lnTo>
                    <a:pt x="798595" y="168944"/>
                  </a:lnTo>
                  <a:lnTo>
                    <a:pt x="827631" y="209929"/>
                  </a:lnTo>
                  <a:lnTo>
                    <a:pt x="851795" y="253701"/>
                  </a:lnTo>
                  <a:lnTo>
                    <a:pt x="870906" y="299823"/>
                  </a:lnTo>
                  <a:lnTo>
                    <a:pt x="884781" y="347855"/>
                  </a:lnTo>
                  <a:lnTo>
                    <a:pt x="893240" y="397360"/>
                  </a:lnTo>
                  <a:lnTo>
                    <a:pt x="896099" y="447899"/>
                  </a:lnTo>
                  <a:lnTo>
                    <a:pt x="893470" y="496703"/>
                  </a:lnTo>
                  <a:lnTo>
                    <a:pt x="885765" y="543985"/>
                  </a:lnTo>
                  <a:lnTo>
                    <a:pt x="873258" y="589471"/>
                  </a:lnTo>
                  <a:lnTo>
                    <a:pt x="856221" y="632888"/>
                  </a:lnTo>
                  <a:lnTo>
                    <a:pt x="834928" y="673963"/>
                  </a:lnTo>
                  <a:lnTo>
                    <a:pt x="809652" y="712423"/>
                  </a:lnTo>
                  <a:lnTo>
                    <a:pt x="780667" y="747995"/>
                  </a:lnTo>
                  <a:lnTo>
                    <a:pt x="748246" y="780405"/>
                  </a:lnTo>
                  <a:lnTo>
                    <a:pt x="712662" y="809381"/>
                  </a:lnTo>
                  <a:lnTo>
                    <a:pt x="674189" y="834648"/>
                  </a:lnTo>
                  <a:lnTo>
                    <a:pt x="633100" y="855934"/>
                  </a:lnTo>
                  <a:lnTo>
                    <a:pt x="589668" y="872965"/>
                  </a:lnTo>
                  <a:lnTo>
                    <a:pt x="544167" y="885469"/>
                  </a:lnTo>
                  <a:lnTo>
                    <a:pt x="496869" y="893171"/>
                  </a:lnTo>
                  <a:lnTo>
                    <a:pt x="448049" y="895799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59" name="object 59" descr="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2205117" y="3372704"/>
              <a:ext cx="488503" cy="483763"/>
            </a:xfrm>
            <a:prstGeom prst="rect">
              <a:avLst/>
            </a:prstGeom>
          </p:spPr>
        </p:pic>
        <p:sp>
          <p:nvSpPr>
            <p:cNvPr id="60" name="object 60" descr=""/>
            <p:cNvSpPr/>
            <p:nvPr/>
          </p:nvSpPr>
          <p:spPr>
            <a:xfrm>
              <a:off x="2002552" y="3158721"/>
              <a:ext cx="896619" cy="895985"/>
            </a:xfrm>
            <a:custGeom>
              <a:avLst/>
              <a:gdLst/>
              <a:ahLst/>
              <a:cxnLst/>
              <a:rect l="l" t="t" r="r" b="b"/>
              <a:pathLst>
                <a:path w="896619" h="895985">
                  <a:moveTo>
                    <a:pt x="0" y="447900"/>
                  </a:moveTo>
                  <a:lnTo>
                    <a:pt x="2629" y="399096"/>
                  </a:lnTo>
                  <a:lnTo>
                    <a:pt x="10334" y="351815"/>
                  </a:lnTo>
                  <a:lnTo>
                    <a:pt x="22841" y="306329"/>
                  </a:lnTo>
                  <a:lnTo>
                    <a:pt x="39878" y="262911"/>
                  </a:lnTo>
                  <a:lnTo>
                    <a:pt x="61171" y="221836"/>
                  </a:lnTo>
                  <a:lnTo>
                    <a:pt x="86447" y="183376"/>
                  </a:lnTo>
                  <a:lnTo>
                    <a:pt x="115432" y="147804"/>
                  </a:lnTo>
                  <a:lnTo>
                    <a:pt x="147853" y="115394"/>
                  </a:lnTo>
                  <a:lnTo>
                    <a:pt x="183437" y="86418"/>
                  </a:lnTo>
                  <a:lnTo>
                    <a:pt x="221910" y="61151"/>
                  </a:lnTo>
                  <a:lnTo>
                    <a:pt x="262999" y="39865"/>
                  </a:lnTo>
                  <a:lnTo>
                    <a:pt x="306431" y="22834"/>
                  </a:lnTo>
                  <a:lnTo>
                    <a:pt x="351932" y="10330"/>
                  </a:lnTo>
                  <a:lnTo>
                    <a:pt x="399230" y="2628"/>
                  </a:lnTo>
                  <a:lnTo>
                    <a:pt x="448049" y="0"/>
                  </a:lnTo>
                  <a:lnTo>
                    <a:pt x="498606" y="2858"/>
                  </a:lnTo>
                  <a:lnTo>
                    <a:pt x="548127" y="11314"/>
                  </a:lnTo>
                  <a:lnTo>
                    <a:pt x="596176" y="25185"/>
                  </a:lnTo>
                  <a:lnTo>
                    <a:pt x="642313" y="44289"/>
                  </a:lnTo>
                  <a:lnTo>
                    <a:pt x="686100" y="68445"/>
                  </a:lnTo>
                  <a:lnTo>
                    <a:pt x="727098" y="97471"/>
                  </a:lnTo>
                  <a:lnTo>
                    <a:pt x="764868" y="131186"/>
                  </a:lnTo>
                  <a:lnTo>
                    <a:pt x="798595" y="168945"/>
                  </a:lnTo>
                  <a:lnTo>
                    <a:pt x="827631" y="209929"/>
                  </a:lnTo>
                  <a:lnTo>
                    <a:pt x="851795" y="253701"/>
                  </a:lnTo>
                  <a:lnTo>
                    <a:pt x="870906" y="299823"/>
                  </a:lnTo>
                  <a:lnTo>
                    <a:pt x="884781" y="347855"/>
                  </a:lnTo>
                  <a:lnTo>
                    <a:pt x="893240" y="397360"/>
                  </a:lnTo>
                  <a:lnTo>
                    <a:pt x="896099" y="447900"/>
                  </a:lnTo>
                  <a:lnTo>
                    <a:pt x="893470" y="496703"/>
                  </a:lnTo>
                  <a:lnTo>
                    <a:pt x="885765" y="543985"/>
                  </a:lnTo>
                  <a:lnTo>
                    <a:pt x="873258" y="589471"/>
                  </a:lnTo>
                  <a:lnTo>
                    <a:pt x="856221" y="632888"/>
                  </a:lnTo>
                  <a:lnTo>
                    <a:pt x="834928" y="673964"/>
                  </a:lnTo>
                  <a:lnTo>
                    <a:pt x="809652" y="712424"/>
                  </a:lnTo>
                  <a:lnTo>
                    <a:pt x="780667" y="747996"/>
                  </a:lnTo>
                  <a:lnTo>
                    <a:pt x="748246" y="780406"/>
                  </a:lnTo>
                  <a:lnTo>
                    <a:pt x="712662" y="809381"/>
                  </a:lnTo>
                  <a:lnTo>
                    <a:pt x="674189" y="834648"/>
                  </a:lnTo>
                  <a:lnTo>
                    <a:pt x="633100" y="855934"/>
                  </a:lnTo>
                  <a:lnTo>
                    <a:pt x="589668" y="872966"/>
                  </a:lnTo>
                  <a:lnTo>
                    <a:pt x="544167" y="885469"/>
                  </a:lnTo>
                  <a:lnTo>
                    <a:pt x="496869" y="893172"/>
                  </a:lnTo>
                  <a:lnTo>
                    <a:pt x="448049" y="895800"/>
                  </a:lnTo>
                  <a:lnTo>
                    <a:pt x="399230" y="893172"/>
                  </a:lnTo>
                  <a:lnTo>
                    <a:pt x="351932" y="885469"/>
                  </a:lnTo>
                  <a:lnTo>
                    <a:pt x="306431" y="872966"/>
                  </a:lnTo>
                  <a:lnTo>
                    <a:pt x="262999" y="855934"/>
                  </a:lnTo>
                  <a:lnTo>
                    <a:pt x="221910" y="834648"/>
                  </a:lnTo>
                  <a:lnTo>
                    <a:pt x="183437" y="809381"/>
                  </a:lnTo>
                  <a:lnTo>
                    <a:pt x="147853" y="780406"/>
                  </a:lnTo>
                  <a:lnTo>
                    <a:pt x="115432" y="747996"/>
                  </a:lnTo>
                  <a:lnTo>
                    <a:pt x="86447" y="712424"/>
                  </a:lnTo>
                  <a:lnTo>
                    <a:pt x="61171" y="673964"/>
                  </a:lnTo>
                  <a:lnTo>
                    <a:pt x="39878" y="632888"/>
                  </a:lnTo>
                  <a:lnTo>
                    <a:pt x="22841" y="589471"/>
                  </a:lnTo>
                  <a:lnTo>
                    <a:pt x="10334" y="543985"/>
                  </a:lnTo>
                  <a:lnTo>
                    <a:pt x="2629" y="496703"/>
                  </a:lnTo>
                  <a:lnTo>
                    <a:pt x="0" y="447900"/>
                  </a:lnTo>
                  <a:close/>
                </a:path>
              </a:pathLst>
            </a:custGeom>
            <a:ln w="69849">
              <a:solidFill>
                <a:srgbClr val="B2B2B2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61" name="object 61" descr=""/>
            <p:cNvSpPr/>
            <p:nvPr/>
          </p:nvSpPr>
          <p:spPr>
            <a:xfrm>
              <a:off x="2002913" y="3602172"/>
              <a:ext cx="895985" cy="452120"/>
            </a:xfrm>
            <a:custGeom>
              <a:avLst/>
              <a:gdLst/>
              <a:ahLst/>
              <a:cxnLst/>
              <a:rect l="l" t="t" r="r" b="b"/>
              <a:pathLst>
                <a:path w="895985" h="452120">
                  <a:moveTo>
                    <a:pt x="895478" y="0"/>
                  </a:moveTo>
                  <a:lnTo>
                    <a:pt x="893403" y="47713"/>
                  </a:lnTo>
                  <a:lnTo>
                    <a:pt x="886359" y="94402"/>
                  </a:lnTo>
                  <a:lnTo>
                    <a:pt x="874539" y="139730"/>
                  </a:lnTo>
                  <a:lnTo>
                    <a:pt x="858133" y="183356"/>
                  </a:lnTo>
                  <a:lnTo>
                    <a:pt x="837334" y="224942"/>
                  </a:lnTo>
                  <a:lnTo>
                    <a:pt x="812335" y="264150"/>
                  </a:lnTo>
                  <a:lnTo>
                    <a:pt x="783326" y="300641"/>
                  </a:lnTo>
                  <a:lnTo>
                    <a:pt x="750499" y="334077"/>
                  </a:lnTo>
                  <a:lnTo>
                    <a:pt x="714048" y="364119"/>
                  </a:lnTo>
                  <a:lnTo>
                    <a:pt x="674163" y="390428"/>
                  </a:lnTo>
                  <a:lnTo>
                    <a:pt x="631704" y="412351"/>
                  </a:lnTo>
                  <a:lnTo>
                    <a:pt x="587665" y="429455"/>
                  </a:lnTo>
                  <a:lnTo>
                    <a:pt x="542433" y="441740"/>
                  </a:lnTo>
                  <a:lnTo>
                    <a:pt x="496399" y="449205"/>
                  </a:lnTo>
                  <a:lnTo>
                    <a:pt x="449952" y="451845"/>
                  </a:lnTo>
                  <a:lnTo>
                    <a:pt x="403481" y="449661"/>
                  </a:lnTo>
                  <a:lnTo>
                    <a:pt x="357375" y="442650"/>
                  </a:lnTo>
                  <a:lnTo>
                    <a:pt x="312025" y="430810"/>
                  </a:lnTo>
                  <a:lnTo>
                    <a:pt x="267819" y="414139"/>
                  </a:lnTo>
                  <a:lnTo>
                    <a:pt x="225147" y="392635"/>
                  </a:lnTo>
                  <a:lnTo>
                    <a:pt x="185005" y="366720"/>
                  </a:lnTo>
                  <a:lnTo>
                    <a:pt x="148259" y="337037"/>
                  </a:lnTo>
                  <a:lnTo>
                    <a:pt x="115106" y="303926"/>
                  </a:lnTo>
                  <a:lnTo>
                    <a:pt x="85739" y="267721"/>
                  </a:lnTo>
                  <a:lnTo>
                    <a:pt x="60354" y="228761"/>
                  </a:lnTo>
                  <a:lnTo>
                    <a:pt x="39147" y="187381"/>
                  </a:lnTo>
                  <a:lnTo>
                    <a:pt x="22313" y="143918"/>
                  </a:lnTo>
                  <a:lnTo>
                    <a:pt x="10047" y="98710"/>
                  </a:lnTo>
                  <a:lnTo>
                    <a:pt x="2544" y="52092"/>
                  </a:lnTo>
                  <a:lnTo>
                    <a:pt x="0" y="4401"/>
                  </a:lnTo>
                </a:path>
              </a:pathLst>
            </a:custGeom>
            <a:ln w="69849">
              <a:solidFill>
                <a:srgbClr val="0070C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62" name="object 62" descr=""/>
            <p:cNvSpPr/>
            <p:nvPr/>
          </p:nvSpPr>
          <p:spPr>
            <a:xfrm>
              <a:off x="2223552" y="3372702"/>
              <a:ext cx="452120" cy="483870"/>
            </a:xfrm>
            <a:custGeom>
              <a:avLst/>
              <a:gdLst/>
              <a:ahLst/>
              <a:cxnLst/>
              <a:rect l="l" t="t" r="r" b="b"/>
              <a:pathLst>
                <a:path w="452119" h="483870">
                  <a:moveTo>
                    <a:pt x="451799" y="483599"/>
                  </a:moveTo>
                  <a:lnTo>
                    <a:pt x="0" y="483599"/>
                  </a:lnTo>
                  <a:lnTo>
                    <a:pt x="0" y="0"/>
                  </a:lnTo>
                  <a:lnTo>
                    <a:pt x="451799" y="0"/>
                  </a:lnTo>
                  <a:lnTo>
                    <a:pt x="451799" y="483599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3" name="object 63" descr=""/>
            <p:cNvSpPr/>
            <p:nvPr/>
          </p:nvSpPr>
          <p:spPr>
            <a:xfrm>
              <a:off x="2223552" y="3372702"/>
              <a:ext cx="452120" cy="483870"/>
            </a:xfrm>
            <a:custGeom>
              <a:avLst/>
              <a:gdLst/>
              <a:ahLst/>
              <a:cxnLst/>
              <a:rect l="l" t="t" r="r" b="b"/>
              <a:pathLst>
                <a:path w="452119" h="483870">
                  <a:moveTo>
                    <a:pt x="0" y="0"/>
                  </a:moveTo>
                  <a:lnTo>
                    <a:pt x="451799" y="0"/>
                  </a:lnTo>
                  <a:lnTo>
                    <a:pt x="451799" y="483599"/>
                  </a:lnTo>
                  <a:lnTo>
                    <a:pt x="0" y="483599"/>
                  </a:lnTo>
                  <a:lnTo>
                    <a:pt x="0" y="0"/>
                  </a:lnTo>
                  <a:close/>
                </a:path>
              </a:pathLst>
            </a:custGeom>
            <a:ln w="9524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64" name="object 64" descr="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2261312" y="3359284"/>
              <a:ext cx="417849" cy="417849"/>
            </a:xfrm>
            <a:prstGeom prst="rect">
              <a:avLst/>
            </a:prstGeom>
          </p:spPr>
        </p:pic>
      </p:grpSp>
      <p:sp>
        <p:nvSpPr>
          <p:cNvPr id="65" name="object 65" descr=""/>
          <p:cNvSpPr txBox="1"/>
          <p:nvPr/>
        </p:nvSpPr>
        <p:spPr>
          <a:xfrm>
            <a:off x="3865800" y="2217631"/>
            <a:ext cx="744220" cy="13208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700" spc="90" b="1">
                <a:latin typeface="Calibri"/>
                <a:cs typeface="Calibri"/>
              </a:rPr>
              <a:t>Search</a:t>
            </a:r>
            <a:r>
              <a:rPr dirty="0" sz="700" spc="35" b="1">
                <a:latin typeface="Calibri"/>
                <a:cs typeface="Calibri"/>
              </a:rPr>
              <a:t> </a:t>
            </a:r>
            <a:r>
              <a:rPr dirty="0" sz="700" spc="90" b="1">
                <a:latin typeface="Calibri"/>
                <a:cs typeface="Calibri"/>
              </a:rPr>
              <a:t>Engines</a:t>
            </a:r>
            <a:endParaRPr sz="700">
              <a:latin typeface="Calibri"/>
              <a:cs typeface="Calibri"/>
            </a:endParaRPr>
          </a:p>
        </p:txBody>
      </p:sp>
      <p:sp>
        <p:nvSpPr>
          <p:cNvPr id="66" name="object 66" descr=""/>
          <p:cNvSpPr txBox="1"/>
          <p:nvPr/>
        </p:nvSpPr>
        <p:spPr>
          <a:xfrm>
            <a:off x="3865800" y="2448644"/>
            <a:ext cx="811530" cy="3454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100" spc="165" b="1">
                <a:solidFill>
                  <a:srgbClr val="14AA96"/>
                </a:solidFill>
                <a:latin typeface="Calibri"/>
                <a:cs typeface="Calibri"/>
              </a:rPr>
              <a:t>86.5%</a:t>
            </a:r>
            <a:endParaRPr sz="2100">
              <a:latin typeface="Calibri"/>
              <a:cs typeface="Calibri"/>
            </a:endParaRPr>
          </a:p>
        </p:txBody>
      </p:sp>
      <p:grpSp>
        <p:nvGrpSpPr>
          <p:cNvPr id="67" name="object 67" descr=""/>
          <p:cNvGrpSpPr/>
          <p:nvPr/>
        </p:nvGrpSpPr>
        <p:grpSpPr>
          <a:xfrm>
            <a:off x="5219720" y="1100949"/>
            <a:ext cx="965200" cy="964565"/>
            <a:chOff x="5219720" y="1100949"/>
            <a:chExt cx="965200" cy="964565"/>
          </a:xfrm>
        </p:grpSpPr>
        <p:sp>
          <p:nvSpPr>
            <p:cNvPr id="68" name="object 68" descr=""/>
            <p:cNvSpPr/>
            <p:nvPr/>
          </p:nvSpPr>
          <p:spPr>
            <a:xfrm>
              <a:off x="5255887" y="1135794"/>
              <a:ext cx="895350" cy="894715"/>
            </a:xfrm>
            <a:custGeom>
              <a:avLst/>
              <a:gdLst/>
              <a:ahLst/>
              <a:cxnLst/>
              <a:rect l="l" t="t" r="r" b="b"/>
              <a:pathLst>
                <a:path w="895350" h="894714">
                  <a:moveTo>
                    <a:pt x="447599" y="894300"/>
                  </a:moveTo>
                  <a:lnTo>
                    <a:pt x="398829" y="891676"/>
                  </a:lnTo>
                  <a:lnTo>
                    <a:pt x="351579" y="883986"/>
                  </a:lnTo>
                  <a:lnTo>
                    <a:pt x="306123" y="871504"/>
                  </a:lnTo>
                  <a:lnTo>
                    <a:pt x="262735" y="854501"/>
                  </a:lnTo>
                  <a:lnTo>
                    <a:pt x="221687" y="833251"/>
                  </a:lnTo>
                  <a:lnTo>
                    <a:pt x="183253" y="808026"/>
                  </a:lnTo>
                  <a:lnTo>
                    <a:pt x="147705" y="779099"/>
                  </a:lnTo>
                  <a:lnTo>
                    <a:pt x="115316" y="746743"/>
                  </a:lnTo>
                  <a:lnTo>
                    <a:pt x="86360" y="711231"/>
                  </a:lnTo>
                  <a:lnTo>
                    <a:pt x="61110" y="672835"/>
                  </a:lnTo>
                  <a:lnTo>
                    <a:pt x="39838" y="631828"/>
                  </a:lnTo>
                  <a:lnTo>
                    <a:pt x="22818" y="588483"/>
                  </a:lnTo>
                  <a:lnTo>
                    <a:pt x="10323" y="543074"/>
                  </a:lnTo>
                  <a:lnTo>
                    <a:pt x="2626" y="495871"/>
                  </a:lnTo>
                  <a:lnTo>
                    <a:pt x="0" y="447149"/>
                  </a:lnTo>
                  <a:lnTo>
                    <a:pt x="2626" y="398428"/>
                  </a:lnTo>
                  <a:lnTo>
                    <a:pt x="10323" y="351225"/>
                  </a:lnTo>
                  <a:lnTo>
                    <a:pt x="22818" y="305816"/>
                  </a:lnTo>
                  <a:lnTo>
                    <a:pt x="39838" y="262471"/>
                  </a:lnTo>
                  <a:lnTo>
                    <a:pt x="61110" y="221464"/>
                  </a:lnTo>
                  <a:lnTo>
                    <a:pt x="86360" y="183069"/>
                  </a:lnTo>
                  <a:lnTo>
                    <a:pt x="115316" y="147556"/>
                  </a:lnTo>
                  <a:lnTo>
                    <a:pt x="147705" y="115200"/>
                  </a:lnTo>
                  <a:lnTo>
                    <a:pt x="183253" y="86274"/>
                  </a:lnTo>
                  <a:lnTo>
                    <a:pt x="221687" y="61049"/>
                  </a:lnTo>
                  <a:lnTo>
                    <a:pt x="262735" y="39798"/>
                  </a:lnTo>
                  <a:lnTo>
                    <a:pt x="306123" y="22796"/>
                  </a:lnTo>
                  <a:lnTo>
                    <a:pt x="351579" y="10313"/>
                  </a:lnTo>
                  <a:lnTo>
                    <a:pt x="398829" y="2623"/>
                  </a:lnTo>
                  <a:lnTo>
                    <a:pt x="447599" y="0"/>
                  </a:lnTo>
                  <a:lnTo>
                    <a:pt x="498105" y="2854"/>
                  </a:lnTo>
                  <a:lnTo>
                    <a:pt x="547577" y="11295"/>
                  </a:lnTo>
                  <a:lnTo>
                    <a:pt x="595577" y="25142"/>
                  </a:lnTo>
                  <a:lnTo>
                    <a:pt x="641668" y="44215"/>
                  </a:lnTo>
                  <a:lnTo>
                    <a:pt x="685411" y="68330"/>
                  </a:lnTo>
                  <a:lnTo>
                    <a:pt x="726367" y="97308"/>
                  </a:lnTo>
                  <a:lnTo>
                    <a:pt x="764100" y="130967"/>
                  </a:lnTo>
                  <a:lnTo>
                    <a:pt x="797793" y="168662"/>
                  </a:lnTo>
                  <a:lnTo>
                    <a:pt x="826800" y="209577"/>
                  </a:lnTo>
                  <a:lnTo>
                    <a:pt x="850940" y="253276"/>
                  </a:lnTo>
                  <a:lnTo>
                    <a:pt x="870031" y="299321"/>
                  </a:lnTo>
                  <a:lnTo>
                    <a:pt x="883893" y="347273"/>
                  </a:lnTo>
                  <a:lnTo>
                    <a:pt x="892343" y="396695"/>
                  </a:lnTo>
                  <a:lnTo>
                    <a:pt x="895199" y="447149"/>
                  </a:lnTo>
                  <a:lnTo>
                    <a:pt x="892573" y="495871"/>
                  </a:lnTo>
                  <a:lnTo>
                    <a:pt x="884876" y="543074"/>
                  </a:lnTo>
                  <a:lnTo>
                    <a:pt x="872381" y="588483"/>
                  </a:lnTo>
                  <a:lnTo>
                    <a:pt x="855361" y="631828"/>
                  </a:lnTo>
                  <a:lnTo>
                    <a:pt x="834089" y="672835"/>
                  </a:lnTo>
                  <a:lnTo>
                    <a:pt x="808839" y="711231"/>
                  </a:lnTo>
                  <a:lnTo>
                    <a:pt x="779883" y="746743"/>
                  </a:lnTo>
                  <a:lnTo>
                    <a:pt x="747494" y="779099"/>
                  </a:lnTo>
                  <a:lnTo>
                    <a:pt x="711946" y="808026"/>
                  </a:lnTo>
                  <a:lnTo>
                    <a:pt x="673512" y="833251"/>
                  </a:lnTo>
                  <a:lnTo>
                    <a:pt x="632464" y="854501"/>
                  </a:lnTo>
                  <a:lnTo>
                    <a:pt x="589076" y="871504"/>
                  </a:lnTo>
                  <a:lnTo>
                    <a:pt x="543620" y="883986"/>
                  </a:lnTo>
                  <a:lnTo>
                    <a:pt x="496370" y="891676"/>
                  </a:lnTo>
                  <a:lnTo>
                    <a:pt x="447599" y="89430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9" name="object 69" descr=""/>
            <p:cNvSpPr/>
            <p:nvPr/>
          </p:nvSpPr>
          <p:spPr>
            <a:xfrm>
              <a:off x="5254645" y="1135874"/>
              <a:ext cx="895350" cy="894715"/>
            </a:xfrm>
            <a:custGeom>
              <a:avLst/>
              <a:gdLst/>
              <a:ahLst/>
              <a:cxnLst/>
              <a:rect l="l" t="t" r="r" b="b"/>
              <a:pathLst>
                <a:path w="895350" h="894714">
                  <a:moveTo>
                    <a:pt x="0" y="447149"/>
                  </a:moveTo>
                  <a:lnTo>
                    <a:pt x="2626" y="398428"/>
                  </a:lnTo>
                  <a:lnTo>
                    <a:pt x="10323" y="351225"/>
                  </a:lnTo>
                  <a:lnTo>
                    <a:pt x="22818" y="305816"/>
                  </a:lnTo>
                  <a:lnTo>
                    <a:pt x="39838" y="262471"/>
                  </a:lnTo>
                  <a:lnTo>
                    <a:pt x="61110" y="221464"/>
                  </a:lnTo>
                  <a:lnTo>
                    <a:pt x="86360" y="183069"/>
                  </a:lnTo>
                  <a:lnTo>
                    <a:pt x="115316" y="147556"/>
                  </a:lnTo>
                  <a:lnTo>
                    <a:pt x="147705" y="115200"/>
                  </a:lnTo>
                  <a:lnTo>
                    <a:pt x="183253" y="86274"/>
                  </a:lnTo>
                  <a:lnTo>
                    <a:pt x="221687" y="61049"/>
                  </a:lnTo>
                  <a:lnTo>
                    <a:pt x="262735" y="39798"/>
                  </a:lnTo>
                  <a:lnTo>
                    <a:pt x="306123" y="22796"/>
                  </a:lnTo>
                  <a:lnTo>
                    <a:pt x="351579" y="10313"/>
                  </a:lnTo>
                  <a:lnTo>
                    <a:pt x="398829" y="2623"/>
                  </a:lnTo>
                  <a:lnTo>
                    <a:pt x="447599" y="0"/>
                  </a:lnTo>
                  <a:lnTo>
                    <a:pt x="498105" y="2854"/>
                  </a:lnTo>
                  <a:lnTo>
                    <a:pt x="547577" y="11295"/>
                  </a:lnTo>
                  <a:lnTo>
                    <a:pt x="595577" y="25142"/>
                  </a:lnTo>
                  <a:lnTo>
                    <a:pt x="641668" y="44215"/>
                  </a:lnTo>
                  <a:lnTo>
                    <a:pt x="685411" y="68330"/>
                  </a:lnTo>
                  <a:lnTo>
                    <a:pt x="726367" y="97308"/>
                  </a:lnTo>
                  <a:lnTo>
                    <a:pt x="764100" y="130967"/>
                  </a:lnTo>
                  <a:lnTo>
                    <a:pt x="797793" y="168662"/>
                  </a:lnTo>
                  <a:lnTo>
                    <a:pt x="826800" y="209577"/>
                  </a:lnTo>
                  <a:lnTo>
                    <a:pt x="850940" y="253276"/>
                  </a:lnTo>
                  <a:lnTo>
                    <a:pt x="870031" y="299321"/>
                  </a:lnTo>
                  <a:lnTo>
                    <a:pt x="883893" y="347273"/>
                  </a:lnTo>
                  <a:lnTo>
                    <a:pt x="892343" y="396695"/>
                  </a:lnTo>
                  <a:lnTo>
                    <a:pt x="895199" y="447149"/>
                  </a:lnTo>
                  <a:lnTo>
                    <a:pt x="892573" y="495871"/>
                  </a:lnTo>
                  <a:lnTo>
                    <a:pt x="884876" y="543074"/>
                  </a:lnTo>
                  <a:lnTo>
                    <a:pt x="872381" y="588483"/>
                  </a:lnTo>
                  <a:lnTo>
                    <a:pt x="855361" y="631828"/>
                  </a:lnTo>
                  <a:lnTo>
                    <a:pt x="834089" y="672835"/>
                  </a:lnTo>
                  <a:lnTo>
                    <a:pt x="808839" y="711230"/>
                  </a:lnTo>
                  <a:lnTo>
                    <a:pt x="779883" y="746743"/>
                  </a:lnTo>
                  <a:lnTo>
                    <a:pt x="747494" y="779099"/>
                  </a:lnTo>
                  <a:lnTo>
                    <a:pt x="711946" y="808025"/>
                  </a:lnTo>
                  <a:lnTo>
                    <a:pt x="673512" y="833250"/>
                  </a:lnTo>
                  <a:lnTo>
                    <a:pt x="632464" y="854501"/>
                  </a:lnTo>
                  <a:lnTo>
                    <a:pt x="589076" y="871503"/>
                  </a:lnTo>
                  <a:lnTo>
                    <a:pt x="543620" y="883986"/>
                  </a:lnTo>
                  <a:lnTo>
                    <a:pt x="496370" y="891676"/>
                  </a:lnTo>
                  <a:lnTo>
                    <a:pt x="447599" y="894299"/>
                  </a:lnTo>
                  <a:lnTo>
                    <a:pt x="398829" y="891676"/>
                  </a:lnTo>
                  <a:lnTo>
                    <a:pt x="351579" y="883986"/>
                  </a:lnTo>
                  <a:lnTo>
                    <a:pt x="306123" y="871503"/>
                  </a:lnTo>
                  <a:lnTo>
                    <a:pt x="262735" y="854501"/>
                  </a:lnTo>
                  <a:lnTo>
                    <a:pt x="221687" y="833250"/>
                  </a:lnTo>
                  <a:lnTo>
                    <a:pt x="183253" y="808025"/>
                  </a:lnTo>
                  <a:lnTo>
                    <a:pt x="147705" y="779099"/>
                  </a:lnTo>
                  <a:lnTo>
                    <a:pt x="115316" y="746743"/>
                  </a:lnTo>
                  <a:lnTo>
                    <a:pt x="86360" y="711230"/>
                  </a:lnTo>
                  <a:lnTo>
                    <a:pt x="61110" y="672835"/>
                  </a:lnTo>
                  <a:lnTo>
                    <a:pt x="39838" y="631828"/>
                  </a:lnTo>
                  <a:lnTo>
                    <a:pt x="22818" y="588483"/>
                  </a:lnTo>
                  <a:lnTo>
                    <a:pt x="10323" y="543074"/>
                  </a:lnTo>
                  <a:lnTo>
                    <a:pt x="2626" y="495871"/>
                  </a:lnTo>
                  <a:lnTo>
                    <a:pt x="0" y="447149"/>
                  </a:lnTo>
                  <a:close/>
                </a:path>
              </a:pathLst>
            </a:custGeom>
            <a:ln w="69849">
              <a:solidFill>
                <a:srgbClr val="B2B2B2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70" name="object 70" descr=""/>
            <p:cNvSpPr/>
            <p:nvPr/>
          </p:nvSpPr>
          <p:spPr>
            <a:xfrm>
              <a:off x="5255134" y="1136346"/>
              <a:ext cx="894080" cy="451484"/>
            </a:xfrm>
            <a:custGeom>
              <a:avLst/>
              <a:gdLst/>
              <a:ahLst/>
              <a:cxnLst/>
              <a:rect l="l" t="t" r="r" b="b"/>
              <a:pathLst>
                <a:path w="894079" h="451484">
                  <a:moveTo>
                    <a:pt x="0" y="451088"/>
                  </a:moveTo>
                  <a:lnTo>
                    <a:pt x="2071" y="403455"/>
                  </a:lnTo>
                  <a:lnTo>
                    <a:pt x="9103" y="356843"/>
                  </a:lnTo>
                  <a:lnTo>
                    <a:pt x="20903" y="311592"/>
                  </a:lnTo>
                  <a:lnTo>
                    <a:pt x="37281" y="268039"/>
                  </a:lnTo>
                  <a:lnTo>
                    <a:pt x="58045" y="226523"/>
                  </a:lnTo>
                  <a:lnTo>
                    <a:pt x="83003" y="187380"/>
                  </a:lnTo>
                  <a:lnTo>
                    <a:pt x="111964" y="150950"/>
                  </a:lnTo>
                  <a:lnTo>
                    <a:pt x="144735" y="117570"/>
                  </a:lnTo>
                  <a:lnTo>
                    <a:pt x="181126" y="87579"/>
                  </a:lnTo>
                  <a:lnTo>
                    <a:pt x="220944" y="61314"/>
                  </a:lnTo>
                  <a:lnTo>
                    <a:pt x="263331" y="39428"/>
                  </a:lnTo>
                  <a:lnTo>
                    <a:pt x="307297" y="22352"/>
                  </a:lnTo>
                  <a:lnTo>
                    <a:pt x="352453" y="10088"/>
                  </a:lnTo>
                  <a:lnTo>
                    <a:pt x="398410" y="2636"/>
                  </a:lnTo>
                  <a:lnTo>
                    <a:pt x="444779" y="0"/>
                  </a:lnTo>
                  <a:lnTo>
                    <a:pt x="491172" y="2180"/>
                  </a:lnTo>
                  <a:lnTo>
                    <a:pt x="537200" y="9179"/>
                  </a:lnTo>
                  <a:lnTo>
                    <a:pt x="582475" y="21000"/>
                  </a:lnTo>
                  <a:lnTo>
                    <a:pt x="626607" y="37643"/>
                  </a:lnTo>
                  <a:lnTo>
                    <a:pt x="669207" y="59110"/>
                  </a:lnTo>
                  <a:lnTo>
                    <a:pt x="709282" y="84983"/>
                  </a:lnTo>
                  <a:lnTo>
                    <a:pt x="745966" y="114615"/>
                  </a:lnTo>
                  <a:lnTo>
                    <a:pt x="779064" y="147671"/>
                  </a:lnTo>
                  <a:lnTo>
                    <a:pt x="808382" y="183815"/>
                  </a:lnTo>
                  <a:lnTo>
                    <a:pt x="833724" y="222710"/>
                  </a:lnTo>
                  <a:lnTo>
                    <a:pt x="854895" y="264021"/>
                  </a:lnTo>
                  <a:lnTo>
                    <a:pt x="871701" y="307411"/>
                  </a:lnTo>
                  <a:lnTo>
                    <a:pt x="883947" y="352543"/>
                  </a:lnTo>
                  <a:lnTo>
                    <a:pt x="891437" y="399083"/>
                  </a:lnTo>
                  <a:lnTo>
                    <a:pt x="893977" y="446694"/>
                  </a:lnTo>
                </a:path>
              </a:pathLst>
            </a:custGeom>
            <a:ln w="69849">
              <a:solidFill>
                <a:srgbClr val="3C78D8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71" name="object 71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5465019" y="1343359"/>
              <a:ext cx="494370" cy="485130"/>
            </a:xfrm>
            <a:prstGeom prst="rect">
              <a:avLst/>
            </a:prstGeom>
          </p:spPr>
        </p:pic>
        <p:pic>
          <p:nvPicPr>
            <p:cNvPr id="72" name="object 72" descr="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5453132" y="1339320"/>
              <a:ext cx="507790" cy="517509"/>
            </a:xfrm>
            <a:prstGeom prst="rect">
              <a:avLst/>
            </a:prstGeom>
          </p:spPr>
        </p:pic>
      </p:grpSp>
      <p:sp>
        <p:nvSpPr>
          <p:cNvPr id="73" name="object 73" descr=""/>
          <p:cNvSpPr txBox="1"/>
          <p:nvPr/>
        </p:nvSpPr>
        <p:spPr>
          <a:xfrm>
            <a:off x="5281412" y="2206869"/>
            <a:ext cx="774700" cy="13208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700" spc="75" b="1">
                <a:latin typeface="Calibri"/>
                <a:cs typeface="Calibri"/>
              </a:rPr>
              <a:t>Social</a:t>
            </a:r>
            <a:r>
              <a:rPr dirty="0" sz="700" spc="50" b="1">
                <a:latin typeface="Calibri"/>
                <a:cs typeface="Calibri"/>
              </a:rPr>
              <a:t> </a:t>
            </a:r>
            <a:r>
              <a:rPr dirty="0" sz="700" spc="75" b="1">
                <a:latin typeface="Calibri"/>
                <a:cs typeface="Calibri"/>
              </a:rPr>
              <a:t>Networks</a:t>
            </a:r>
            <a:endParaRPr sz="700">
              <a:latin typeface="Calibri"/>
              <a:cs typeface="Calibri"/>
            </a:endParaRPr>
          </a:p>
        </p:txBody>
      </p:sp>
      <p:sp>
        <p:nvSpPr>
          <p:cNvPr id="74" name="object 74" descr=""/>
          <p:cNvSpPr txBox="1"/>
          <p:nvPr/>
        </p:nvSpPr>
        <p:spPr>
          <a:xfrm>
            <a:off x="5281412" y="2437882"/>
            <a:ext cx="960119" cy="3454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100" spc="155" b="1">
                <a:solidFill>
                  <a:srgbClr val="14AA96"/>
                </a:solidFill>
                <a:latin typeface="Calibri"/>
                <a:cs typeface="Calibri"/>
              </a:rPr>
              <a:t>72.20%</a:t>
            </a:r>
            <a:endParaRPr sz="2100">
              <a:latin typeface="Calibri"/>
              <a:cs typeface="Calibri"/>
            </a:endParaRPr>
          </a:p>
        </p:txBody>
      </p:sp>
      <p:grpSp>
        <p:nvGrpSpPr>
          <p:cNvPr id="75" name="object 75" descr=""/>
          <p:cNvGrpSpPr/>
          <p:nvPr/>
        </p:nvGrpSpPr>
        <p:grpSpPr>
          <a:xfrm>
            <a:off x="3799039" y="3180510"/>
            <a:ext cx="972819" cy="966469"/>
            <a:chOff x="3799039" y="3180510"/>
            <a:chExt cx="972819" cy="966469"/>
          </a:xfrm>
        </p:grpSpPr>
        <p:sp>
          <p:nvSpPr>
            <p:cNvPr id="76" name="object 76" descr=""/>
            <p:cNvSpPr/>
            <p:nvPr/>
          </p:nvSpPr>
          <p:spPr>
            <a:xfrm>
              <a:off x="3834000" y="3215440"/>
              <a:ext cx="896619" cy="895985"/>
            </a:xfrm>
            <a:custGeom>
              <a:avLst/>
              <a:gdLst/>
              <a:ahLst/>
              <a:cxnLst/>
              <a:rect l="l" t="t" r="r" b="b"/>
              <a:pathLst>
                <a:path w="896620" h="895985">
                  <a:moveTo>
                    <a:pt x="448199" y="895499"/>
                  </a:moveTo>
                  <a:lnTo>
                    <a:pt x="399363" y="892872"/>
                  </a:lnTo>
                  <a:lnTo>
                    <a:pt x="352050" y="885172"/>
                  </a:lnTo>
                  <a:lnTo>
                    <a:pt x="306534" y="872673"/>
                  </a:lnTo>
                  <a:lnTo>
                    <a:pt x="263087" y="855647"/>
                  </a:lnTo>
                  <a:lnTo>
                    <a:pt x="221984" y="834368"/>
                  </a:lnTo>
                  <a:lnTo>
                    <a:pt x="183498" y="809109"/>
                  </a:lnTo>
                  <a:lnTo>
                    <a:pt x="147903" y="780144"/>
                  </a:lnTo>
                  <a:lnTo>
                    <a:pt x="115471" y="747744"/>
                  </a:lnTo>
                  <a:lnTo>
                    <a:pt x="86476" y="712185"/>
                  </a:lnTo>
                  <a:lnTo>
                    <a:pt x="61192" y="673737"/>
                  </a:lnTo>
                  <a:lnTo>
                    <a:pt x="39892" y="632676"/>
                  </a:lnTo>
                  <a:lnTo>
                    <a:pt x="22849" y="589273"/>
                  </a:lnTo>
                  <a:lnTo>
                    <a:pt x="10337" y="543802"/>
                  </a:lnTo>
                  <a:lnTo>
                    <a:pt x="2629" y="496537"/>
                  </a:lnTo>
                  <a:lnTo>
                    <a:pt x="0" y="447749"/>
                  </a:lnTo>
                  <a:lnTo>
                    <a:pt x="2629" y="398962"/>
                  </a:lnTo>
                  <a:lnTo>
                    <a:pt x="10337" y="351696"/>
                  </a:lnTo>
                  <a:lnTo>
                    <a:pt x="22849" y="306226"/>
                  </a:lnTo>
                  <a:lnTo>
                    <a:pt x="39892" y="262823"/>
                  </a:lnTo>
                  <a:lnTo>
                    <a:pt x="61192" y="221761"/>
                  </a:lnTo>
                  <a:lnTo>
                    <a:pt x="86476" y="183314"/>
                  </a:lnTo>
                  <a:lnTo>
                    <a:pt x="115471" y="147754"/>
                  </a:lnTo>
                  <a:lnTo>
                    <a:pt x="147903" y="115355"/>
                  </a:lnTo>
                  <a:lnTo>
                    <a:pt x="183498" y="86389"/>
                  </a:lnTo>
                  <a:lnTo>
                    <a:pt x="221984" y="61130"/>
                  </a:lnTo>
                  <a:lnTo>
                    <a:pt x="263087" y="39852"/>
                  </a:lnTo>
                  <a:lnTo>
                    <a:pt x="306534" y="22826"/>
                  </a:lnTo>
                  <a:lnTo>
                    <a:pt x="352050" y="10327"/>
                  </a:lnTo>
                  <a:lnTo>
                    <a:pt x="399363" y="2627"/>
                  </a:lnTo>
                  <a:lnTo>
                    <a:pt x="448199" y="0"/>
                  </a:lnTo>
                  <a:lnTo>
                    <a:pt x="498773" y="2857"/>
                  </a:lnTo>
                  <a:lnTo>
                    <a:pt x="548311" y="11310"/>
                  </a:lnTo>
                  <a:lnTo>
                    <a:pt x="596376" y="25176"/>
                  </a:lnTo>
                  <a:lnTo>
                    <a:pt x="642528" y="44274"/>
                  </a:lnTo>
                  <a:lnTo>
                    <a:pt x="686330" y="68422"/>
                  </a:lnTo>
                  <a:lnTo>
                    <a:pt x="727341" y="97438"/>
                  </a:lnTo>
                  <a:lnTo>
                    <a:pt x="765125" y="131142"/>
                  </a:lnTo>
                  <a:lnTo>
                    <a:pt x="798863" y="168888"/>
                  </a:lnTo>
                  <a:lnTo>
                    <a:pt x="827908" y="209859"/>
                  </a:lnTo>
                  <a:lnTo>
                    <a:pt x="852081" y="253616"/>
                  </a:lnTo>
                  <a:lnTo>
                    <a:pt x="871198" y="299722"/>
                  </a:lnTo>
                  <a:lnTo>
                    <a:pt x="885078" y="347739"/>
                  </a:lnTo>
                  <a:lnTo>
                    <a:pt x="893539" y="397227"/>
                  </a:lnTo>
                  <a:lnTo>
                    <a:pt x="896399" y="447749"/>
                  </a:lnTo>
                  <a:lnTo>
                    <a:pt x="893770" y="496537"/>
                  </a:lnTo>
                  <a:lnTo>
                    <a:pt x="886062" y="543802"/>
                  </a:lnTo>
                  <a:lnTo>
                    <a:pt x="873550" y="589273"/>
                  </a:lnTo>
                  <a:lnTo>
                    <a:pt x="856507" y="632676"/>
                  </a:lnTo>
                  <a:lnTo>
                    <a:pt x="835207" y="673737"/>
                  </a:lnTo>
                  <a:lnTo>
                    <a:pt x="809923" y="712185"/>
                  </a:lnTo>
                  <a:lnTo>
                    <a:pt x="780928" y="747744"/>
                  </a:lnTo>
                  <a:lnTo>
                    <a:pt x="748496" y="780144"/>
                  </a:lnTo>
                  <a:lnTo>
                    <a:pt x="712901" y="809109"/>
                  </a:lnTo>
                  <a:lnTo>
                    <a:pt x="674415" y="834368"/>
                  </a:lnTo>
                  <a:lnTo>
                    <a:pt x="633312" y="855647"/>
                  </a:lnTo>
                  <a:lnTo>
                    <a:pt x="589865" y="872673"/>
                  </a:lnTo>
                  <a:lnTo>
                    <a:pt x="544349" y="885172"/>
                  </a:lnTo>
                  <a:lnTo>
                    <a:pt x="497036" y="892872"/>
                  </a:lnTo>
                  <a:lnTo>
                    <a:pt x="448199" y="895499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77" name="object 77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4009191" y="3454721"/>
              <a:ext cx="545945" cy="493814"/>
            </a:xfrm>
            <a:prstGeom prst="rect">
              <a:avLst/>
            </a:prstGeom>
          </p:spPr>
        </p:pic>
        <p:sp>
          <p:nvSpPr>
            <p:cNvPr id="78" name="object 78" descr=""/>
            <p:cNvSpPr/>
            <p:nvPr/>
          </p:nvSpPr>
          <p:spPr>
            <a:xfrm>
              <a:off x="3840211" y="3215435"/>
              <a:ext cx="896619" cy="895985"/>
            </a:xfrm>
            <a:custGeom>
              <a:avLst/>
              <a:gdLst/>
              <a:ahLst/>
              <a:cxnLst/>
              <a:rect l="l" t="t" r="r" b="b"/>
              <a:pathLst>
                <a:path w="896620" h="895985">
                  <a:moveTo>
                    <a:pt x="0" y="447749"/>
                  </a:moveTo>
                  <a:lnTo>
                    <a:pt x="2629" y="398962"/>
                  </a:lnTo>
                  <a:lnTo>
                    <a:pt x="10337" y="351697"/>
                  </a:lnTo>
                  <a:lnTo>
                    <a:pt x="22849" y="306226"/>
                  </a:lnTo>
                  <a:lnTo>
                    <a:pt x="39892" y="262823"/>
                  </a:lnTo>
                  <a:lnTo>
                    <a:pt x="61192" y="221761"/>
                  </a:lnTo>
                  <a:lnTo>
                    <a:pt x="86476" y="183314"/>
                  </a:lnTo>
                  <a:lnTo>
                    <a:pt x="115471" y="147754"/>
                  </a:lnTo>
                  <a:lnTo>
                    <a:pt x="147903" y="115355"/>
                  </a:lnTo>
                  <a:lnTo>
                    <a:pt x="183499" y="86389"/>
                  </a:lnTo>
                  <a:lnTo>
                    <a:pt x="221984" y="61130"/>
                  </a:lnTo>
                  <a:lnTo>
                    <a:pt x="263087" y="39852"/>
                  </a:lnTo>
                  <a:lnTo>
                    <a:pt x="306534" y="22826"/>
                  </a:lnTo>
                  <a:lnTo>
                    <a:pt x="352050" y="10327"/>
                  </a:lnTo>
                  <a:lnTo>
                    <a:pt x="399363" y="2627"/>
                  </a:lnTo>
                  <a:lnTo>
                    <a:pt x="448199" y="0"/>
                  </a:lnTo>
                  <a:lnTo>
                    <a:pt x="498773" y="2857"/>
                  </a:lnTo>
                  <a:lnTo>
                    <a:pt x="548311" y="11310"/>
                  </a:lnTo>
                  <a:lnTo>
                    <a:pt x="596376" y="25176"/>
                  </a:lnTo>
                  <a:lnTo>
                    <a:pt x="642528" y="44274"/>
                  </a:lnTo>
                  <a:lnTo>
                    <a:pt x="686330" y="68422"/>
                  </a:lnTo>
                  <a:lnTo>
                    <a:pt x="727341" y="97439"/>
                  </a:lnTo>
                  <a:lnTo>
                    <a:pt x="765125" y="131142"/>
                  </a:lnTo>
                  <a:lnTo>
                    <a:pt x="798863" y="168888"/>
                  </a:lnTo>
                  <a:lnTo>
                    <a:pt x="827908" y="209858"/>
                  </a:lnTo>
                  <a:lnTo>
                    <a:pt x="852081" y="253616"/>
                  </a:lnTo>
                  <a:lnTo>
                    <a:pt x="871198" y="299722"/>
                  </a:lnTo>
                  <a:lnTo>
                    <a:pt x="885078" y="347738"/>
                  </a:lnTo>
                  <a:lnTo>
                    <a:pt x="893539" y="397227"/>
                  </a:lnTo>
                  <a:lnTo>
                    <a:pt x="896399" y="447749"/>
                  </a:lnTo>
                  <a:lnTo>
                    <a:pt x="893770" y="496537"/>
                  </a:lnTo>
                  <a:lnTo>
                    <a:pt x="886062" y="543802"/>
                  </a:lnTo>
                  <a:lnTo>
                    <a:pt x="873550" y="589273"/>
                  </a:lnTo>
                  <a:lnTo>
                    <a:pt x="856507" y="632676"/>
                  </a:lnTo>
                  <a:lnTo>
                    <a:pt x="835207" y="673737"/>
                  </a:lnTo>
                  <a:lnTo>
                    <a:pt x="809923" y="712185"/>
                  </a:lnTo>
                  <a:lnTo>
                    <a:pt x="780928" y="747745"/>
                  </a:lnTo>
                  <a:lnTo>
                    <a:pt x="748496" y="780144"/>
                  </a:lnTo>
                  <a:lnTo>
                    <a:pt x="712901" y="809110"/>
                  </a:lnTo>
                  <a:lnTo>
                    <a:pt x="674415" y="834368"/>
                  </a:lnTo>
                  <a:lnTo>
                    <a:pt x="633312" y="855647"/>
                  </a:lnTo>
                  <a:lnTo>
                    <a:pt x="589865" y="872673"/>
                  </a:lnTo>
                  <a:lnTo>
                    <a:pt x="544349" y="885172"/>
                  </a:lnTo>
                  <a:lnTo>
                    <a:pt x="497036" y="892872"/>
                  </a:lnTo>
                  <a:lnTo>
                    <a:pt x="448199" y="895499"/>
                  </a:lnTo>
                  <a:lnTo>
                    <a:pt x="399363" y="892872"/>
                  </a:lnTo>
                  <a:lnTo>
                    <a:pt x="352050" y="885172"/>
                  </a:lnTo>
                  <a:lnTo>
                    <a:pt x="306534" y="872673"/>
                  </a:lnTo>
                  <a:lnTo>
                    <a:pt x="263087" y="855647"/>
                  </a:lnTo>
                  <a:lnTo>
                    <a:pt x="221984" y="834368"/>
                  </a:lnTo>
                  <a:lnTo>
                    <a:pt x="183499" y="809110"/>
                  </a:lnTo>
                  <a:lnTo>
                    <a:pt x="147903" y="780144"/>
                  </a:lnTo>
                  <a:lnTo>
                    <a:pt x="115471" y="747745"/>
                  </a:lnTo>
                  <a:lnTo>
                    <a:pt x="86476" y="712185"/>
                  </a:lnTo>
                  <a:lnTo>
                    <a:pt x="61192" y="673737"/>
                  </a:lnTo>
                  <a:lnTo>
                    <a:pt x="39892" y="632676"/>
                  </a:lnTo>
                  <a:lnTo>
                    <a:pt x="22849" y="589273"/>
                  </a:lnTo>
                  <a:lnTo>
                    <a:pt x="10337" y="543802"/>
                  </a:lnTo>
                  <a:lnTo>
                    <a:pt x="2629" y="496537"/>
                  </a:lnTo>
                  <a:lnTo>
                    <a:pt x="0" y="447749"/>
                  </a:lnTo>
                  <a:close/>
                </a:path>
              </a:pathLst>
            </a:custGeom>
            <a:ln w="69849">
              <a:solidFill>
                <a:srgbClr val="B2B2B2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79" name="object 79" descr=""/>
            <p:cNvSpPr/>
            <p:nvPr/>
          </p:nvSpPr>
          <p:spPr>
            <a:xfrm>
              <a:off x="3834489" y="3215908"/>
              <a:ext cx="895985" cy="452120"/>
            </a:xfrm>
            <a:custGeom>
              <a:avLst/>
              <a:gdLst/>
              <a:ahLst/>
              <a:cxnLst/>
              <a:rect l="l" t="t" r="r" b="b"/>
              <a:pathLst>
                <a:path w="895985" h="452120">
                  <a:moveTo>
                    <a:pt x="0" y="451845"/>
                  </a:moveTo>
                  <a:lnTo>
                    <a:pt x="2074" y="404132"/>
                  </a:lnTo>
                  <a:lnTo>
                    <a:pt x="9118" y="357442"/>
                  </a:lnTo>
                  <a:lnTo>
                    <a:pt x="20938" y="312115"/>
                  </a:lnTo>
                  <a:lnTo>
                    <a:pt x="37344" y="268489"/>
                  </a:lnTo>
                  <a:lnTo>
                    <a:pt x="58143" y="226903"/>
                  </a:lnTo>
                  <a:lnTo>
                    <a:pt x="83143" y="187695"/>
                  </a:lnTo>
                  <a:lnTo>
                    <a:pt x="112152" y="151204"/>
                  </a:lnTo>
                  <a:lnTo>
                    <a:pt x="144978" y="117768"/>
                  </a:lnTo>
                  <a:lnTo>
                    <a:pt x="181430" y="87726"/>
                  </a:lnTo>
                  <a:lnTo>
                    <a:pt x="221315" y="61416"/>
                  </a:lnTo>
                  <a:lnTo>
                    <a:pt x="263773" y="39494"/>
                  </a:lnTo>
                  <a:lnTo>
                    <a:pt x="307813" y="22390"/>
                  </a:lnTo>
                  <a:lnTo>
                    <a:pt x="353044" y="10104"/>
                  </a:lnTo>
                  <a:lnTo>
                    <a:pt x="399078" y="2640"/>
                  </a:lnTo>
                  <a:lnTo>
                    <a:pt x="445526" y="0"/>
                  </a:lnTo>
                  <a:lnTo>
                    <a:pt x="491997" y="2184"/>
                  </a:lnTo>
                  <a:lnTo>
                    <a:pt x="538102" y="9195"/>
                  </a:lnTo>
                  <a:lnTo>
                    <a:pt x="583452" y="21035"/>
                  </a:lnTo>
                  <a:lnTo>
                    <a:pt x="627658" y="37706"/>
                  </a:lnTo>
                  <a:lnTo>
                    <a:pt x="670330" y="59210"/>
                  </a:lnTo>
                  <a:lnTo>
                    <a:pt x="710472" y="85126"/>
                  </a:lnTo>
                  <a:lnTo>
                    <a:pt x="747218" y="114808"/>
                  </a:lnTo>
                  <a:lnTo>
                    <a:pt x="780372" y="147919"/>
                  </a:lnTo>
                  <a:lnTo>
                    <a:pt x="809739" y="184124"/>
                  </a:lnTo>
                  <a:lnTo>
                    <a:pt x="835123" y="223084"/>
                  </a:lnTo>
                  <a:lnTo>
                    <a:pt x="856330" y="264464"/>
                  </a:lnTo>
                  <a:lnTo>
                    <a:pt x="873164" y="307927"/>
                  </a:lnTo>
                  <a:lnTo>
                    <a:pt x="885431" y="353135"/>
                  </a:lnTo>
                  <a:lnTo>
                    <a:pt x="892933" y="399753"/>
                  </a:lnTo>
                  <a:lnTo>
                    <a:pt x="895478" y="447444"/>
                  </a:lnTo>
                </a:path>
              </a:pathLst>
            </a:custGeom>
            <a:ln w="69849">
              <a:solidFill>
                <a:srgbClr val="00B0F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80" name="object 80" descr=""/>
            <p:cNvSpPr/>
            <p:nvPr/>
          </p:nvSpPr>
          <p:spPr>
            <a:xfrm>
              <a:off x="3833964" y="3215738"/>
              <a:ext cx="896619" cy="895985"/>
            </a:xfrm>
            <a:custGeom>
              <a:avLst/>
              <a:gdLst/>
              <a:ahLst/>
              <a:cxnLst/>
              <a:rect l="l" t="t" r="r" b="b"/>
              <a:pathLst>
                <a:path w="896620" h="895985">
                  <a:moveTo>
                    <a:pt x="0" y="447900"/>
                  </a:moveTo>
                  <a:lnTo>
                    <a:pt x="2629" y="399096"/>
                  </a:lnTo>
                  <a:lnTo>
                    <a:pt x="10337" y="351815"/>
                  </a:lnTo>
                  <a:lnTo>
                    <a:pt x="22849" y="306329"/>
                  </a:lnTo>
                  <a:lnTo>
                    <a:pt x="39892" y="262911"/>
                  </a:lnTo>
                  <a:lnTo>
                    <a:pt x="61192" y="221836"/>
                  </a:lnTo>
                  <a:lnTo>
                    <a:pt x="86476" y="183376"/>
                  </a:lnTo>
                  <a:lnTo>
                    <a:pt x="115471" y="147804"/>
                  </a:lnTo>
                  <a:lnTo>
                    <a:pt x="147903" y="115394"/>
                  </a:lnTo>
                  <a:lnTo>
                    <a:pt x="183498" y="86418"/>
                  </a:lnTo>
                  <a:lnTo>
                    <a:pt x="221984" y="61151"/>
                  </a:lnTo>
                  <a:lnTo>
                    <a:pt x="263087" y="39865"/>
                  </a:lnTo>
                  <a:lnTo>
                    <a:pt x="306534" y="22834"/>
                  </a:lnTo>
                  <a:lnTo>
                    <a:pt x="352050" y="10330"/>
                  </a:lnTo>
                  <a:lnTo>
                    <a:pt x="399363" y="2628"/>
                  </a:lnTo>
                  <a:lnTo>
                    <a:pt x="448199" y="0"/>
                  </a:lnTo>
                  <a:lnTo>
                    <a:pt x="498773" y="2858"/>
                  </a:lnTo>
                  <a:lnTo>
                    <a:pt x="548311" y="11314"/>
                  </a:lnTo>
                  <a:lnTo>
                    <a:pt x="596376" y="25185"/>
                  </a:lnTo>
                  <a:lnTo>
                    <a:pt x="642528" y="44289"/>
                  </a:lnTo>
                  <a:lnTo>
                    <a:pt x="686330" y="68445"/>
                  </a:lnTo>
                  <a:lnTo>
                    <a:pt x="727341" y="97471"/>
                  </a:lnTo>
                  <a:lnTo>
                    <a:pt x="765125" y="131186"/>
                  </a:lnTo>
                  <a:lnTo>
                    <a:pt x="798863" y="168945"/>
                  </a:lnTo>
                  <a:lnTo>
                    <a:pt x="827908" y="209929"/>
                  </a:lnTo>
                  <a:lnTo>
                    <a:pt x="852081" y="253701"/>
                  </a:lnTo>
                  <a:lnTo>
                    <a:pt x="871198" y="299823"/>
                  </a:lnTo>
                  <a:lnTo>
                    <a:pt x="885078" y="347855"/>
                  </a:lnTo>
                  <a:lnTo>
                    <a:pt x="893539" y="397360"/>
                  </a:lnTo>
                  <a:lnTo>
                    <a:pt x="896399" y="447900"/>
                  </a:lnTo>
                  <a:lnTo>
                    <a:pt x="893770" y="496703"/>
                  </a:lnTo>
                  <a:lnTo>
                    <a:pt x="886062" y="543985"/>
                  </a:lnTo>
                  <a:lnTo>
                    <a:pt x="873550" y="589471"/>
                  </a:lnTo>
                  <a:lnTo>
                    <a:pt x="856507" y="632888"/>
                  </a:lnTo>
                  <a:lnTo>
                    <a:pt x="835207" y="673963"/>
                  </a:lnTo>
                  <a:lnTo>
                    <a:pt x="809923" y="712424"/>
                  </a:lnTo>
                  <a:lnTo>
                    <a:pt x="780928" y="747995"/>
                  </a:lnTo>
                  <a:lnTo>
                    <a:pt x="748496" y="780406"/>
                  </a:lnTo>
                  <a:lnTo>
                    <a:pt x="712901" y="809381"/>
                  </a:lnTo>
                  <a:lnTo>
                    <a:pt x="674415" y="834648"/>
                  </a:lnTo>
                  <a:lnTo>
                    <a:pt x="633312" y="855934"/>
                  </a:lnTo>
                  <a:lnTo>
                    <a:pt x="589865" y="872965"/>
                  </a:lnTo>
                  <a:lnTo>
                    <a:pt x="544349" y="885469"/>
                  </a:lnTo>
                  <a:lnTo>
                    <a:pt x="497036" y="893171"/>
                  </a:lnTo>
                  <a:lnTo>
                    <a:pt x="448199" y="895800"/>
                  </a:lnTo>
                  <a:lnTo>
                    <a:pt x="399363" y="893171"/>
                  </a:lnTo>
                  <a:lnTo>
                    <a:pt x="352050" y="885469"/>
                  </a:lnTo>
                  <a:lnTo>
                    <a:pt x="306534" y="872965"/>
                  </a:lnTo>
                  <a:lnTo>
                    <a:pt x="263087" y="855934"/>
                  </a:lnTo>
                  <a:lnTo>
                    <a:pt x="221984" y="834648"/>
                  </a:lnTo>
                  <a:lnTo>
                    <a:pt x="183498" y="809381"/>
                  </a:lnTo>
                  <a:lnTo>
                    <a:pt x="147903" y="780406"/>
                  </a:lnTo>
                  <a:lnTo>
                    <a:pt x="115471" y="747995"/>
                  </a:lnTo>
                  <a:lnTo>
                    <a:pt x="86476" y="712424"/>
                  </a:lnTo>
                  <a:lnTo>
                    <a:pt x="61192" y="673963"/>
                  </a:lnTo>
                  <a:lnTo>
                    <a:pt x="39892" y="632888"/>
                  </a:lnTo>
                  <a:lnTo>
                    <a:pt x="22849" y="589471"/>
                  </a:lnTo>
                  <a:lnTo>
                    <a:pt x="10337" y="543985"/>
                  </a:lnTo>
                  <a:lnTo>
                    <a:pt x="2629" y="496703"/>
                  </a:lnTo>
                  <a:lnTo>
                    <a:pt x="0" y="447900"/>
                  </a:lnTo>
                  <a:close/>
                </a:path>
              </a:pathLst>
            </a:custGeom>
            <a:ln w="69849">
              <a:solidFill>
                <a:srgbClr val="B2B2B2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81" name="object 81" descr="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4038124" y="3416462"/>
              <a:ext cx="494374" cy="494374"/>
            </a:xfrm>
            <a:prstGeom prst="rect">
              <a:avLst/>
            </a:prstGeom>
          </p:spPr>
        </p:pic>
      </p:grpSp>
      <p:sp>
        <p:nvSpPr>
          <p:cNvPr id="82" name="object 82" descr=""/>
          <p:cNvSpPr txBox="1"/>
          <p:nvPr/>
        </p:nvSpPr>
        <p:spPr>
          <a:xfrm>
            <a:off x="3805925" y="4243294"/>
            <a:ext cx="520065" cy="13208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700" spc="110" b="1">
                <a:latin typeface="Calibri"/>
                <a:cs typeface="Calibri"/>
              </a:rPr>
              <a:t>QR</a:t>
            </a:r>
            <a:r>
              <a:rPr dirty="0" sz="700" spc="40" b="1">
                <a:latin typeface="Calibri"/>
                <a:cs typeface="Calibri"/>
              </a:rPr>
              <a:t> </a:t>
            </a:r>
            <a:r>
              <a:rPr dirty="0" sz="700" spc="114" b="1">
                <a:latin typeface="Calibri"/>
                <a:cs typeface="Calibri"/>
              </a:rPr>
              <a:t>CODES</a:t>
            </a:r>
            <a:endParaRPr sz="700">
              <a:latin typeface="Calibri"/>
              <a:cs typeface="Calibri"/>
            </a:endParaRPr>
          </a:p>
        </p:txBody>
      </p:sp>
      <p:sp>
        <p:nvSpPr>
          <p:cNvPr id="83" name="object 83" descr=""/>
          <p:cNvSpPr txBox="1"/>
          <p:nvPr/>
        </p:nvSpPr>
        <p:spPr>
          <a:xfrm>
            <a:off x="3805925" y="4474307"/>
            <a:ext cx="811530" cy="3454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100" spc="165" b="1">
                <a:solidFill>
                  <a:srgbClr val="14AA96"/>
                </a:solidFill>
                <a:latin typeface="Calibri"/>
                <a:cs typeface="Calibri"/>
              </a:rPr>
              <a:t>30.7%</a:t>
            </a:r>
            <a:endParaRPr sz="2100">
              <a:latin typeface="Calibri"/>
              <a:cs typeface="Calibri"/>
            </a:endParaRPr>
          </a:p>
        </p:txBody>
      </p:sp>
      <p:sp>
        <p:nvSpPr>
          <p:cNvPr id="84" name="object 84" descr=""/>
          <p:cNvSpPr txBox="1"/>
          <p:nvPr/>
        </p:nvSpPr>
        <p:spPr>
          <a:xfrm>
            <a:off x="5289875" y="4277502"/>
            <a:ext cx="1092200" cy="13208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700" spc="80" b="1">
                <a:latin typeface="Calibri"/>
                <a:cs typeface="Calibri"/>
              </a:rPr>
              <a:t>Online</a:t>
            </a:r>
            <a:r>
              <a:rPr dirty="0" sz="700" spc="40" b="1">
                <a:latin typeface="Calibri"/>
                <a:cs typeface="Calibri"/>
              </a:rPr>
              <a:t> </a:t>
            </a:r>
            <a:r>
              <a:rPr dirty="0" sz="700" spc="65" b="1">
                <a:latin typeface="Calibri"/>
                <a:cs typeface="Calibri"/>
              </a:rPr>
              <a:t>Translator</a:t>
            </a:r>
            <a:r>
              <a:rPr dirty="0" sz="700" spc="45" b="1">
                <a:latin typeface="Calibri"/>
                <a:cs typeface="Calibri"/>
              </a:rPr>
              <a:t> </a:t>
            </a:r>
            <a:r>
              <a:rPr dirty="0" sz="700" spc="55" b="1">
                <a:latin typeface="Calibri"/>
                <a:cs typeface="Calibri"/>
              </a:rPr>
              <a:t>Tools</a:t>
            </a:r>
            <a:endParaRPr sz="700">
              <a:latin typeface="Calibri"/>
              <a:cs typeface="Calibri"/>
            </a:endParaRPr>
          </a:p>
        </p:txBody>
      </p:sp>
      <p:sp>
        <p:nvSpPr>
          <p:cNvPr id="85" name="object 85" descr=""/>
          <p:cNvSpPr txBox="1"/>
          <p:nvPr/>
        </p:nvSpPr>
        <p:spPr>
          <a:xfrm>
            <a:off x="5289875" y="4508515"/>
            <a:ext cx="811530" cy="3454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100" spc="165" b="1">
                <a:solidFill>
                  <a:srgbClr val="14AA96"/>
                </a:solidFill>
                <a:latin typeface="Calibri"/>
                <a:cs typeface="Calibri"/>
              </a:rPr>
              <a:t>22.7%</a:t>
            </a:r>
            <a:endParaRPr sz="2100">
              <a:latin typeface="Calibri"/>
              <a:cs typeface="Calibri"/>
            </a:endParaRPr>
          </a:p>
        </p:txBody>
      </p:sp>
      <p:grpSp>
        <p:nvGrpSpPr>
          <p:cNvPr id="86" name="object 86" descr=""/>
          <p:cNvGrpSpPr/>
          <p:nvPr/>
        </p:nvGrpSpPr>
        <p:grpSpPr>
          <a:xfrm>
            <a:off x="5210952" y="3108471"/>
            <a:ext cx="966469" cy="965835"/>
            <a:chOff x="5210952" y="3108471"/>
            <a:chExt cx="966469" cy="965835"/>
          </a:xfrm>
        </p:grpSpPr>
        <p:sp>
          <p:nvSpPr>
            <p:cNvPr id="87" name="object 87" descr=""/>
            <p:cNvSpPr/>
            <p:nvPr/>
          </p:nvSpPr>
          <p:spPr>
            <a:xfrm>
              <a:off x="5245399" y="3141533"/>
              <a:ext cx="896619" cy="895985"/>
            </a:xfrm>
            <a:custGeom>
              <a:avLst/>
              <a:gdLst/>
              <a:ahLst/>
              <a:cxnLst/>
              <a:rect l="l" t="t" r="r" b="b"/>
              <a:pathLst>
                <a:path w="896620" h="895985">
                  <a:moveTo>
                    <a:pt x="448049" y="895799"/>
                  </a:moveTo>
                  <a:lnTo>
                    <a:pt x="399230" y="893171"/>
                  </a:lnTo>
                  <a:lnTo>
                    <a:pt x="351932" y="885469"/>
                  </a:lnTo>
                  <a:lnTo>
                    <a:pt x="306431" y="872965"/>
                  </a:lnTo>
                  <a:lnTo>
                    <a:pt x="262999" y="855934"/>
                  </a:lnTo>
                  <a:lnTo>
                    <a:pt x="221910" y="834648"/>
                  </a:lnTo>
                  <a:lnTo>
                    <a:pt x="183437" y="809381"/>
                  </a:lnTo>
                  <a:lnTo>
                    <a:pt x="147853" y="780405"/>
                  </a:lnTo>
                  <a:lnTo>
                    <a:pt x="115432" y="747995"/>
                  </a:lnTo>
                  <a:lnTo>
                    <a:pt x="86447" y="712423"/>
                  </a:lnTo>
                  <a:lnTo>
                    <a:pt x="61171" y="673963"/>
                  </a:lnTo>
                  <a:lnTo>
                    <a:pt x="39878" y="632888"/>
                  </a:lnTo>
                  <a:lnTo>
                    <a:pt x="22841" y="589471"/>
                  </a:lnTo>
                  <a:lnTo>
                    <a:pt x="10334" y="543985"/>
                  </a:lnTo>
                  <a:lnTo>
                    <a:pt x="2629" y="496703"/>
                  </a:lnTo>
                  <a:lnTo>
                    <a:pt x="0" y="447899"/>
                  </a:lnTo>
                  <a:lnTo>
                    <a:pt x="2629" y="399096"/>
                  </a:lnTo>
                  <a:lnTo>
                    <a:pt x="10334" y="351814"/>
                  </a:lnTo>
                  <a:lnTo>
                    <a:pt x="22841" y="306328"/>
                  </a:lnTo>
                  <a:lnTo>
                    <a:pt x="39878" y="262911"/>
                  </a:lnTo>
                  <a:lnTo>
                    <a:pt x="61171" y="221836"/>
                  </a:lnTo>
                  <a:lnTo>
                    <a:pt x="86447" y="183376"/>
                  </a:lnTo>
                  <a:lnTo>
                    <a:pt x="115432" y="147804"/>
                  </a:lnTo>
                  <a:lnTo>
                    <a:pt x="147853" y="115394"/>
                  </a:lnTo>
                  <a:lnTo>
                    <a:pt x="183437" y="86418"/>
                  </a:lnTo>
                  <a:lnTo>
                    <a:pt x="221910" y="61151"/>
                  </a:lnTo>
                  <a:lnTo>
                    <a:pt x="262999" y="39865"/>
                  </a:lnTo>
                  <a:lnTo>
                    <a:pt x="306431" y="22834"/>
                  </a:lnTo>
                  <a:lnTo>
                    <a:pt x="351932" y="10330"/>
                  </a:lnTo>
                  <a:lnTo>
                    <a:pt x="399230" y="2628"/>
                  </a:lnTo>
                  <a:lnTo>
                    <a:pt x="448049" y="0"/>
                  </a:lnTo>
                  <a:lnTo>
                    <a:pt x="498606" y="2858"/>
                  </a:lnTo>
                  <a:lnTo>
                    <a:pt x="548127" y="11314"/>
                  </a:lnTo>
                  <a:lnTo>
                    <a:pt x="596176" y="25185"/>
                  </a:lnTo>
                  <a:lnTo>
                    <a:pt x="642313" y="44289"/>
                  </a:lnTo>
                  <a:lnTo>
                    <a:pt x="686100" y="68445"/>
                  </a:lnTo>
                  <a:lnTo>
                    <a:pt x="727098" y="97471"/>
                  </a:lnTo>
                  <a:lnTo>
                    <a:pt x="764868" y="131186"/>
                  </a:lnTo>
                  <a:lnTo>
                    <a:pt x="798595" y="168944"/>
                  </a:lnTo>
                  <a:lnTo>
                    <a:pt x="827631" y="209929"/>
                  </a:lnTo>
                  <a:lnTo>
                    <a:pt x="851795" y="253701"/>
                  </a:lnTo>
                  <a:lnTo>
                    <a:pt x="870906" y="299823"/>
                  </a:lnTo>
                  <a:lnTo>
                    <a:pt x="884781" y="347855"/>
                  </a:lnTo>
                  <a:lnTo>
                    <a:pt x="893240" y="397360"/>
                  </a:lnTo>
                  <a:lnTo>
                    <a:pt x="896099" y="447899"/>
                  </a:lnTo>
                  <a:lnTo>
                    <a:pt x="893470" y="496703"/>
                  </a:lnTo>
                  <a:lnTo>
                    <a:pt x="885765" y="543985"/>
                  </a:lnTo>
                  <a:lnTo>
                    <a:pt x="873258" y="589471"/>
                  </a:lnTo>
                  <a:lnTo>
                    <a:pt x="856221" y="632888"/>
                  </a:lnTo>
                  <a:lnTo>
                    <a:pt x="834928" y="673963"/>
                  </a:lnTo>
                  <a:lnTo>
                    <a:pt x="809652" y="712423"/>
                  </a:lnTo>
                  <a:lnTo>
                    <a:pt x="780667" y="747995"/>
                  </a:lnTo>
                  <a:lnTo>
                    <a:pt x="748246" y="780405"/>
                  </a:lnTo>
                  <a:lnTo>
                    <a:pt x="712662" y="809381"/>
                  </a:lnTo>
                  <a:lnTo>
                    <a:pt x="674189" y="834648"/>
                  </a:lnTo>
                  <a:lnTo>
                    <a:pt x="633100" y="855934"/>
                  </a:lnTo>
                  <a:lnTo>
                    <a:pt x="589668" y="872965"/>
                  </a:lnTo>
                  <a:lnTo>
                    <a:pt x="544167" y="885469"/>
                  </a:lnTo>
                  <a:lnTo>
                    <a:pt x="496869" y="893171"/>
                  </a:lnTo>
                  <a:lnTo>
                    <a:pt x="448049" y="895799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88" name="object 88" descr="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5448442" y="3357379"/>
              <a:ext cx="488503" cy="483763"/>
            </a:xfrm>
            <a:prstGeom prst="rect">
              <a:avLst/>
            </a:prstGeom>
          </p:spPr>
        </p:pic>
        <p:sp>
          <p:nvSpPr>
            <p:cNvPr id="89" name="object 89" descr=""/>
            <p:cNvSpPr/>
            <p:nvPr/>
          </p:nvSpPr>
          <p:spPr>
            <a:xfrm>
              <a:off x="5245877" y="3143396"/>
              <a:ext cx="896619" cy="895985"/>
            </a:xfrm>
            <a:custGeom>
              <a:avLst/>
              <a:gdLst/>
              <a:ahLst/>
              <a:cxnLst/>
              <a:rect l="l" t="t" r="r" b="b"/>
              <a:pathLst>
                <a:path w="896620" h="895985">
                  <a:moveTo>
                    <a:pt x="0" y="447900"/>
                  </a:moveTo>
                  <a:lnTo>
                    <a:pt x="2629" y="399096"/>
                  </a:lnTo>
                  <a:lnTo>
                    <a:pt x="10334" y="351815"/>
                  </a:lnTo>
                  <a:lnTo>
                    <a:pt x="22841" y="306329"/>
                  </a:lnTo>
                  <a:lnTo>
                    <a:pt x="39878" y="262911"/>
                  </a:lnTo>
                  <a:lnTo>
                    <a:pt x="61171" y="221836"/>
                  </a:lnTo>
                  <a:lnTo>
                    <a:pt x="86447" y="183376"/>
                  </a:lnTo>
                  <a:lnTo>
                    <a:pt x="115432" y="147804"/>
                  </a:lnTo>
                  <a:lnTo>
                    <a:pt x="147853" y="115394"/>
                  </a:lnTo>
                  <a:lnTo>
                    <a:pt x="183437" y="86418"/>
                  </a:lnTo>
                  <a:lnTo>
                    <a:pt x="221910" y="61151"/>
                  </a:lnTo>
                  <a:lnTo>
                    <a:pt x="262999" y="39865"/>
                  </a:lnTo>
                  <a:lnTo>
                    <a:pt x="306431" y="22834"/>
                  </a:lnTo>
                  <a:lnTo>
                    <a:pt x="351932" y="10330"/>
                  </a:lnTo>
                  <a:lnTo>
                    <a:pt x="399230" y="2628"/>
                  </a:lnTo>
                  <a:lnTo>
                    <a:pt x="448049" y="0"/>
                  </a:lnTo>
                  <a:lnTo>
                    <a:pt x="498606" y="2858"/>
                  </a:lnTo>
                  <a:lnTo>
                    <a:pt x="548127" y="11314"/>
                  </a:lnTo>
                  <a:lnTo>
                    <a:pt x="596176" y="25185"/>
                  </a:lnTo>
                  <a:lnTo>
                    <a:pt x="642313" y="44289"/>
                  </a:lnTo>
                  <a:lnTo>
                    <a:pt x="686100" y="68445"/>
                  </a:lnTo>
                  <a:lnTo>
                    <a:pt x="727098" y="97471"/>
                  </a:lnTo>
                  <a:lnTo>
                    <a:pt x="764869" y="131186"/>
                  </a:lnTo>
                  <a:lnTo>
                    <a:pt x="798595" y="168945"/>
                  </a:lnTo>
                  <a:lnTo>
                    <a:pt x="827631" y="209929"/>
                  </a:lnTo>
                  <a:lnTo>
                    <a:pt x="851795" y="253701"/>
                  </a:lnTo>
                  <a:lnTo>
                    <a:pt x="870906" y="299823"/>
                  </a:lnTo>
                  <a:lnTo>
                    <a:pt x="884781" y="347855"/>
                  </a:lnTo>
                  <a:lnTo>
                    <a:pt x="893240" y="397360"/>
                  </a:lnTo>
                  <a:lnTo>
                    <a:pt x="896099" y="447900"/>
                  </a:lnTo>
                  <a:lnTo>
                    <a:pt x="893470" y="496703"/>
                  </a:lnTo>
                  <a:lnTo>
                    <a:pt x="885765" y="543985"/>
                  </a:lnTo>
                  <a:lnTo>
                    <a:pt x="873258" y="589471"/>
                  </a:lnTo>
                  <a:lnTo>
                    <a:pt x="856221" y="632888"/>
                  </a:lnTo>
                  <a:lnTo>
                    <a:pt x="834928" y="673964"/>
                  </a:lnTo>
                  <a:lnTo>
                    <a:pt x="809652" y="712424"/>
                  </a:lnTo>
                  <a:lnTo>
                    <a:pt x="780667" y="747996"/>
                  </a:lnTo>
                  <a:lnTo>
                    <a:pt x="748246" y="780406"/>
                  </a:lnTo>
                  <a:lnTo>
                    <a:pt x="712662" y="809381"/>
                  </a:lnTo>
                  <a:lnTo>
                    <a:pt x="674189" y="834648"/>
                  </a:lnTo>
                  <a:lnTo>
                    <a:pt x="633100" y="855934"/>
                  </a:lnTo>
                  <a:lnTo>
                    <a:pt x="589668" y="872966"/>
                  </a:lnTo>
                  <a:lnTo>
                    <a:pt x="544167" y="885469"/>
                  </a:lnTo>
                  <a:lnTo>
                    <a:pt x="496869" y="893172"/>
                  </a:lnTo>
                  <a:lnTo>
                    <a:pt x="448049" y="895800"/>
                  </a:lnTo>
                  <a:lnTo>
                    <a:pt x="399230" y="893172"/>
                  </a:lnTo>
                  <a:lnTo>
                    <a:pt x="351932" y="885469"/>
                  </a:lnTo>
                  <a:lnTo>
                    <a:pt x="306431" y="872966"/>
                  </a:lnTo>
                  <a:lnTo>
                    <a:pt x="262999" y="855934"/>
                  </a:lnTo>
                  <a:lnTo>
                    <a:pt x="221910" y="834648"/>
                  </a:lnTo>
                  <a:lnTo>
                    <a:pt x="183437" y="809381"/>
                  </a:lnTo>
                  <a:lnTo>
                    <a:pt x="147853" y="780406"/>
                  </a:lnTo>
                  <a:lnTo>
                    <a:pt x="115432" y="747996"/>
                  </a:lnTo>
                  <a:lnTo>
                    <a:pt x="86447" y="712424"/>
                  </a:lnTo>
                  <a:lnTo>
                    <a:pt x="61171" y="673964"/>
                  </a:lnTo>
                  <a:lnTo>
                    <a:pt x="39878" y="632888"/>
                  </a:lnTo>
                  <a:lnTo>
                    <a:pt x="22841" y="589471"/>
                  </a:lnTo>
                  <a:lnTo>
                    <a:pt x="10334" y="543985"/>
                  </a:lnTo>
                  <a:lnTo>
                    <a:pt x="2629" y="496703"/>
                  </a:lnTo>
                  <a:lnTo>
                    <a:pt x="0" y="447900"/>
                  </a:lnTo>
                  <a:close/>
                </a:path>
              </a:pathLst>
            </a:custGeom>
            <a:ln w="69849">
              <a:solidFill>
                <a:srgbClr val="B2B2B2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90" name="object 90" descr=""/>
            <p:cNvSpPr/>
            <p:nvPr/>
          </p:nvSpPr>
          <p:spPr>
            <a:xfrm>
              <a:off x="5246238" y="3586847"/>
              <a:ext cx="895985" cy="452120"/>
            </a:xfrm>
            <a:custGeom>
              <a:avLst/>
              <a:gdLst/>
              <a:ahLst/>
              <a:cxnLst/>
              <a:rect l="l" t="t" r="r" b="b"/>
              <a:pathLst>
                <a:path w="895985" h="452120">
                  <a:moveTo>
                    <a:pt x="895478" y="0"/>
                  </a:moveTo>
                  <a:lnTo>
                    <a:pt x="893403" y="47713"/>
                  </a:lnTo>
                  <a:lnTo>
                    <a:pt x="886359" y="94402"/>
                  </a:lnTo>
                  <a:lnTo>
                    <a:pt x="874539" y="139730"/>
                  </a:lnTo>
                  <a:lnTo>
                    <a:pt x="858133" y="183356"/>
                  </a:lnTo>
                  <a:lnTo>
                    <a:pt x="837335" y="224942"/>
                  </a:lnTo>
                  <a:lnTo>
                    <a:pt x="812335" y="264150"/>
                  </a:lnTo>
                  <a:lnTo>
                    <a:pt x="783326" y="300641"/>
                  </a:lnTo>
                  <a:lnTo>
                    <a:pt x="750499" y="334077"/>
                  </a:lnTo>
                  <a:lnTo>
                    <a:pt x="714048" y="364119"/>
                  </a:lnTo>
                  <a:lnTo>
                    <a:pt x="674162" y="390428"/>
                  </a:lnTo>
                  <a:lnTo>
                    <a:pt x="631704" y="412351"/>
                  </a:lnTo>
                  <a:lnTo>
                    <a:pt x="587665" y="429455"/>
                  </a:lnTo>
                  <a:lnTo>
                    <a:pt x="542433" y="441740"/>
                  </a:lnTo>
                  <a:lnTo>
                    <a:pt x="496399" y="449205"/>
                  </a:lnTo>
                  <a:lnTo>
                    <a:pt x="449952" y="451845"/>
                  </a:lnTo>
                  <a:lnTo>
                    <a:pt x="403481" y="449661"/>
                  </a:lnTo>
                  <a:lnTo>
                    <a:pt x="357375" y="442650"/>
                  </a:lnTo>
                  <a:lnTo>
                    <a:pt x="312025" y="430810"/>
                  </a:lnTo>
                  <a:lnTo>
                    <a:pt x="267819" y="414139"/>
                  </a:lnTo>
                  <a:lnTo>
                    <a:pt x="225147" y="392635"/>
                  </a:lnTo>
                  <a:lnTo>
                    <a:pt x="185005" y="366720"/>
                  </a:lnTo>
                  <a:lnTo>
                    <a:pt x="148259" y="337037"/>
                  </a:lnTo>
                  <a:lnTo>
                    <a:pt x="115106" y="303926"/>
                  </a:lnTo>
                  <a:lnTo>
                    <a:pt x="85739" y="267721"/>
                  </a:lnTo>
                  <a:lnTo>
                    <a:pt x="60354" y="228761"/>
                  </a:lnTo>
                  <a:lnTo>
                    <a:pt x="39147" y="187381"/>
                  </a:lnTo>
                  <a:lnTo>
                    <a:pt x="22313" y="143918"/>
                  </a:lnTo>
                  <a:lnTo>
                    <a:pt x="10047" y="98710"/>
                  </a:lnTo>
                  <a:lnTo>
                    <a:pt x="2544" y="52092"/>
                  </a:lnTo>
                  <a:lnTo>
                    <a:pt x="0" y="4401"/>
                  </a:lnTo>
                </a:path>
              </a:pathLst>
            </a:custGeom>
            <a:ln w="69849">
              <a:solidFill>
                <a:srgbClr val="0070C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91" name="object 91" descr=""/>
            <p:cNvSpPr/>
            <p:nvPr/>
          </p:nvSpPr>
          <p:spPr>
            <a:xfrm>
              <a:off x="5466877" y="3357378"/>
              <a:ext cx="452120" cy="483870"/>
            </a:xfrm>
            <a:custGeom>
              <a:avLst/>
              <a:gdLst/>
              <a:ahLst/>
              <a:cxnLst/>
              <a:rect l="l" t="t" r="r" b="b"/>
              <a:pathLst>
                <a:path w="452120" h="483870">
                  <a:moveTo>
                    <a:pt x="451799" y="483599"/>
                  </a:moveTo>
                  <a:lnTo>
                    <a:pt x="0" y="483599"/>
                  </a:lnTo>
                  <a:lnTo>
                    <a:pt x="0" y="0"/>
                  </a:lnTo>
                  <a:lnTo>
                    <a:pt x="451799" y="0"/>
                  </a:lnTo>
                  <a:lnTo>
                    <a:pt x="451799" y="483599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92" name="object 92" descr=""/>
            <p:cNvSpPr/>
            <p:nvPr/>
          </p:nvSpPr>
          <p:spPr>
            <a:xfrm>
              <a:off x="5466877" y="3357378"/>
              <a:ext cx="452120" cy="483870"/>
            </a:xfrm>
            <a:custGeom>
              <a:avLst/>
              <a:gdLst/>
              <a:ahLst/>
              <a:cxnLst/>
              <a:rect l="l" t="t" r="r" b="b"/>
              <a:pathLst>
                <a:path w="452120" h="483870">
                  <a:moveTo>
                    <a:pt x="0" y="0"/>
                  </a:moveTo>
                  <a:lnTo>
                    <a:pt x="451799" y="0"/>
                  </a:lnTo>
                  <a:lnTo>
                    <a:pt x="451799" y="483599"/>
                  </a:lnTo>
                  <a:lnTo>
                    <a:pt x="0" y="483599"/>
                  </a:lnTo>
                  <a:lnTo>
                    <a:pt x="0" y="0"/>
                  </a:lnTo>
                  <a:close/>
                </a:path>
              </a:pathLst>
            </a:custGeom>
            <a:ln w="9524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93" name="object 93" descr="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5503475" y="3408662"/>
              <a:ext cx="381049" cy="381034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279099" y="263409"/>
            <a:ext cx="949960" cy="1016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500" spc="10">
                <a:solidFill>
                  <a:srgbClr val="595959"/>
                </a:solidFill>
                <a:latin typeface="Calibri"/>
                <a:cs typeface="Calibri"/>
              </a:rPr>
              <a:t>Prepared</a:t>
            </a:r>
            <a:r>
              <a:rPr dirty="0" sz="500" spc="50">
                <a:solidFill>
                  <a:srgbClr val="595959"/>
                </a:solidFill>
                <a:latin typeface="Calibri"/>
                <a:cs typeface="Calibri"/>
              </a:rPr>
              <a:t> </a:t>
            </a:r>
            <a:r>
              <a:rPr dirty="0" sz="500" spc="10">
                <a:solidFill>
                  <a:srgbClr val="595959"/>
                </a:solidFill>
                <a:latin typeface="Calibri"/>
                <a:cs typeface="Calibri"/>
              </a:rPr>
              <a:t>by</a:t>
            </a:r>
            <a:r>
              <a:rPr dirty="0" sz="500" spc="55">
                <a:solidFill>
                  <a:srgbClr val="595959"/>
                </a:solidFill>
                <a:latin typeface="Calibri"/>
                <a:cs typeface="Calibri"/>
              </a:rPr>
              <a:t> </a:t>
            </a:r>
            <a:r>
              <a:rPr dirty="0" sz="500" spc="10">
                <a:solidFill>
                  <a:srgbClr val="595959"/>
                </a:solidFill>
                <a:latin typeface="Calibri"/>
                <a:cs typeface="Calibri"/>
              </a:rPr>
              <a:t>The</a:t>
            </a:r>
            <a:r>
              <a:rPr dirty="0" sz="500" spc="55">
                <a:solidFill>
                  <a:srgbClr val="595959"/>
                </a:solidFill>
                <a:latin typeface="Calibri"/>
                <a:cs typeface="Calibri"/>
              </a:rPr>
              <a:t> </a:t>
            </a:r>
            <a:r>
              <a:rPr dirty="0" sz="500" spc="10">
                <a:solidFill>
                  <a:srgbClr val="595959"/>
                </a:solidFill>
                <a:latin typeface="Calibri"/>
                <a:cs typeface="Calibri"/>
              </a:rPr>
              <a:t>Digital</a:t>
            </a:r>
            <a:r>
              <a:rPr dirty="0" sz="500" spc="55">
                <a:solidFill>
                  <a:srgbClr val="595959"/>
                </a:solidFill>
                <a:latin typeface="Calibri"/>
                <a:cs typeface="Calibri"/>
              </a:rPr>
              <a:t> </a:t>
            </a:r>
            <a:r>
              <a:rPr dirty="0" sz="500" spc="-10">
                <a:solidFill>
                  <a:srgbClr val="595959"/>
                </a:solidFill>
                <a:latin typeface="Calibri"/>
                <a:cs typeface="Calibri"/>
              </a:rPr>
              <a:t>Monkeys</a:t>
            </a:r>
            <a:endParaRPr sz="500">
              <a:latin typeface="Calibri"/>
              <a:cs typeface="Calibri"/>
            </a:endParaRPr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751436" y="251486"/>
            <a:ext cx="317124" cy="317125"/>
          </a:xfrm>
          <a:prstGeom prst="rect">
            <a:avLst/>
          </a:prstGeom>
        </p:spPr>
      </p:pic>
      <p:pic>
        <p:nvPicPr>
          <p:cNvPr id="4" name="object 4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8138375" y="315274"/>
            <a:ext cx="847499" cy="189549"/>
          </a:xfrm>
          <a:prstGeom prst="rect">
            <a:avLst/>
          </a:prstGeom>
        </p:spPr>
      </p:pic>
      <p:pic>
        <p:nvPicPr>
          <p:cNvPr id="5" name="object 5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6828508" y="251474"/>
            <a:ext cx="853090" cy="317125"/>
          </a:xfrm>
          <a:prstGeom prst="rect">
            <a:avLst/>
          </a:prstGeom>
        </p:spPr>
      </p:pic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pc="55"/>
              <a:t>Social</a:t>
            </a:r>
            <a:r>
              <a:rPr dirty="0" spc="75"/>
              <a:t> </a:t>
            </a:r>
            <a:r>
              <a:rPr dirty="0" spc="10"/>
              <a:t>Media</a:t>
            </a:r>
            <a:r>
              <a:rPr dirty="0" spc="80"/>
              <a:t> </a:t>
            </a:r>
            <a:r>
              <a:rPr dirty="0" spc="50"/>
              <a:t>Brand</a:t>
            </a:r>
            <a:r>
              <a:rPr dirty="0" spc="75"/>
              <a:t> </a:t>
            </a:r>
            <a:r>
              <a:rPr dirty="0" spc="10"/>
              <a:t>&amp;</a:t>
            </a:r>
            <a:r>
              <a:rPr dirty="0" spc="80"/>
              <a:t> </a:t>
            </a:r>
            <a:r>
              <a:rPr dirty="0" spc="10"/>
              <a:t>Product</a:t>
            </a:r>
            <a:r>
              <a:rPr dirty="0" spc="75"/>
              <a:t> </a:t>
            </a:r>
            <a:r>
              <a:rPr dirty="0" spc="60"/>
              <a:t>Research</a:t>
            </a:r>
            <a:r>
              <a:rPr dirty="0" spc="80"/>
              <a:t> </a:t>
            </a:r>
            <a:r>
              <a:rPr dirty="0" spc="10"/>
              <a:t>Information</a:t>
            </a:r>
            <a:r>
              <a:rPr dirty="0" spc="75"/>
              <a:t> </a:t>
            </a:r>
            <a:r>
              <a:rPr dirty="0" spc="100"/>
              <a:t>2023</a:t>
            </a:r>
            <a:r>
              <a:rPr dirty="0" spc="430"/>
              <a:t> </a:t>
            </a:r>
            <a:r>
              <a:rPr dirty="0" spc="10"/>
              <a:t>&amp;</a:t>
            </a:r>
            <a:r>
              <a:rPr dirty="0" spc="80"/>
              <a:t> </a:t>
            </a:r>
            <a:r>
              <a:rPr dirty="0" spc="90"/>
              <a:t>2024</a:t>
            </a:r>
          </a:p>
        </p:txBody>
      </p:sp>
      <p:grpSp>
        <p:nvGrpSpPr>
          <p:cNvPr id="7" name="object 7" descr=""/>
          <p:cNvGrpSpPr/>
          <p:nvPr/>
        </p:nvGrpSpPr>
        <p:grpSpPr>
          <a:xfrm>
            <a:off x="415549" y="898362"/>
            <a:ext cx="6525259" cy="120650"/>
            <a:chOff x="415549" y="898362"/>
            <a:chExt cx="6525259" cy="120650"/>
          </a:xfrm>
        </p:grpSpPr>
        <p:sp>
          <p:nvSpPr>
            <p:cNvPr id="8" name="object 8" descr=""/>
            <p:cNvSpPr/>
            <p:nvPr/>
          </p:nvSpPr>
          <p:spPr>
            <a:xfrm>
              <a:off x="415549" y="925575"/>
              <a:ext cx="6525259" cy="0"/>
            </a:xfrm>
            <a:custGeom>
              <a:avLst/>
              <a:gdLst/>
              <a:ahLst/>
              <a:cxnLst/>
              <a:rect l="l" t="t" r="r" b="b"/>
              <a:pathLst>
                <a:path w="6525259" h="0">
                  <a:moveTo>
                    <a:pt x="0" y="0"/>
                  </a:moveTo>
                  <a:lnTo>
                    <a:pt x="6524699" y="0"/>
                  </a:lnTo>
                </a:path>
              </a:pathLst>
            </a:custGeom>
            <a:ln w="9524">
              <a:solidFill>
                <a:srgbClr val="595959"/>
              </a:solidFill>
              <a:prstDash val="lgDash"/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9" name="object 9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54175" y="898362"/>
              <a:ext cx="5392599" cy="120575"/>
            </a:xfrm>
            <a:prstGeom prst="rect">
              <a:avLst/>
            </a:prstGeom>
          </p:spPr>
        </p:pic>
      </p:grpSp>
      <p:pic>
        <p:nvPicPr>
          <p:cNvPr id="10" name="object 10" descr="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8363525" y="4273225"/>
            <a:ext cx="665349" cy="665349"/>
          </a:xfrm>
          <a:prstGeom prst="rect">
            <a:avLst/>
          </a:prstGeom>
        </p:spPr>
      </p:pic>
      <p:sp>
        <p:nvSpPr>
          <p:cNvPr id="11" name="object 11" descr=""/>
          <p:cNvSpPr/>
          <p:nvPr/>
        </p:nvSpPr>
        <p:spPr>
          <a:xfrm>
            <a:off x="0" y="2026874"/>
            <a:ext cx="369570" cy="2366645"/>
          </a:xfrm>
          <a:custGeom>
            <a:avLst/>
            <a:gdLst/>
            <a:ahLst/>
            <a:cxnLst/>
            <a:rect l="l" t="t" r="r" b="b"/>
            <a:pathLst>
              <a:path w="369570" h="2366645">
                <a:moveTo>
                  <a:pt x="369299" y="2366399"/>
                </a:moveTo>
                <a:lnTo>
                  <a:pt x="0" y="2366399"/>
                </a:lnTo>
                <a:lnTo>
                  <a:pt x="0" y="0"/>
                </a:lnTo>
                <a:lnTo>
                  <a:pt x="369299" y="0"/>
                </a:lnTo>
                <a:lnTo>
                  <a:pt x="369299" y="2366399"/>
                </a:lnTo>
                <a:close/>
              </a:path>
            </a:pathLst>
          </a:custGeom>
          <a:solidFill>
            <a:srgbClr val="00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 descr=""/>
          <p:cNvSpPr txBox="1"/>
          <p:nvPr/>
        </p:nvSpPr>
        <p:spPr>
          <a:xfrm>
            <a:off x="77292" y="2760825"/>
            <a:ext cx="196850" cy="898525"/>
          </a:xfrm>
          <a:prstGeom prst="rect">
            <a:avLst/>
          </a:prstGeom>
        </p:spPr>
        <p:txBody>
          <a:bodyPr wrap="square" lIns="0" tIns="1905" rIns="0" bIns="0" rtlCol="0" vert="vert270">
            <a:spAutoFit/>
          </a:bodyPr>
          <a:lstStyle/>
          <a:p>
            <a:pPr marL="12700">
              <a:lnSpc>
                <a:spcPct val="100000"/>
              </a:lnSpc>
              <a:spcBef>
                <a:spcPts val="15"/>
              </a:spcBef>
            </a:pPr>
            <a:r>
              <a:rPr dirty="0" sz="1200" spc="125" b="1">
                <a:latin typeface="Arial Narrow"/>
                <a:cs typeface="Arial Narrow"/>
              </a:rPr>
              <a:t>2023</a:t>
            </a:r>
            <a:r>
              <a:rPr dirty="0" sz="1200" spc="10" b="1">
                <a:latin typeface="Arial Narrow"/>
                <a:cs typeface="Arial Narrow"/>
              </a:rPr>
              <a:t> </a:t>
            </a:r>
            <a:r>
              <a:rPr dirty="0" sz="1200" spc="125" b="1">
                <a:latin typeface="Arial Narrow"/>
                <a:cs typeface="Arial Narrow"/>
              </a:rPr>
              <a:t>&amp;</a:t>
            </a:r>
            <a:r>
              <a:rPr dirty="0" sz="1200" spc="15" b="1">
                <a:latin typeface="Arial Narrow"/>
                <a:cs typeface="Arial Narrow"/>
              </a:rPr>
              <a:t> </a:t>
            </a:r>
            <a:r>
              <a:rPr dirty="0" sz="1200" spc="105" b="1">
                <a:latin typeface="Arial Narrow"/>
                <a:cs typeface="Arial Narrow"/>
              </a:rPr>
              <a:t>2024</a:t>
            </a:r>
            <a:endParaRPr sz="1200">
              <a:latin typeface="Arial Narrow"/>
              <a:cs typeface="Arial Narrow"/>
            </a:endParaRPr>
          </a:p>
        </p:txBody>
      </p:sp>
      <p:sp>
        <p:nvSpPr>
          <p:cNvPr id="13" name="object 13" descr=""/>
          <p:cNvSpPr txBox="1"/>
          <p:nvPr/>
        </p:nvSpPr>
        <p:spPr>
          <a:xfrm>
            <a:off x="6250750" y="1182070"/>
            <a:ext cx="2096770" cy="1778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000" spc="90" b="1">
                <a:latin typeface="Arial Narrow"/>
                <a:cs typeface="Arial Narrow"/>
              </a:rPr>
              <a:t>Being</a:t>
            </a:r>
            <a:r>
              <a:rPr dirty="0" sz="1000" spc="10" b="1">
                <a:latin typeface="Arial Narrow"/>
                <a:cs typeface="Arial Narrow"/>
              </a:rPr>
              <a:t> </a:t>
            </a:r>
            <a:r>
              <a:rPr dirty="0" sz="1000" spc="110" b="1">
                <a:latin typeface="Arial Narrow"/>
                <a:cs typeface="Arial Narrow"/>
              </a:rPr>
              <a:t>relevant</a:t>
            </a:r>
            <a:r>
              <a:rPr dirty="0" sz="1000" spc="15" b="1">
                <a:latin typeface="Arial Narrow"/>
                <a:cs typeface="Arial Narrow"/>
              </a:rPr>
              <a:t> </a:t>
            </a:r>
            <a:r>
              <a:rPr dirty="0" sz="1000" spc="125" b="1">
                <a:latin typeface="Arial Narrow"/>
                <a:cs typeface="Arial Narrow"/>
              </a:rPr>
              <a:t>to</a:t>
            </a:r>
            <a:r>
              <a:rPr dirty="0" sz="1000" spc="15" b="1">
                <a:latin typeface="Arial Narrow"/>
                <a:cs typeface="Arial Narrow"/>
              </a:rPr>
              <a:t> </a:t>
            </a:r>
            <a:r>
              <a:rPr dirty="0" sz="1000" spc="130" b="1">
                <a:latin typeface="Arial Narrow"/>
                <a:cs typeface="Arial Narrow"/>
              </a:rPr>
              <a:t>the</a:t>
            </a:r>
            <a:r>
              <a:rPr dirty="0" sz="1000" spc="10" b="1">
                <a:latin typeface="Arial Narrow"/>
                <a:cs typeface="Arial Narrow"/>
              </a:rPr>
              <a:t> </a:t>
            </a:r>
            <a:r>
              <a:rPr dirty="0" sz="1000" spc="80" b="1">
                <a:latin typeface="Arial Narrow"/>
                <a:cs typeface="Arial Narrow"/>
              </a:rPr>
              <a:t>opportunity.</a:t>
            </a:r>
            <a:endParaRPr sz="1000">
              <a:latin typeface="Arial Narrow"/>
              <a:cs typeface="Arial Narrow"/>
            </a:endParaRPr>
          </a:p>
        </p:txBody>
      </p:sp>
      <p:sp>
        <p:nvSpPr>
          <p:cNvPr id="14" name="object 14" descr=""/>
          <p:cNvSpPr txBox="1"/>
          <p:nvPr/>
        </p:nvSpPr>
        <p:spPr>
          <a:xfrm>
            <a:off x="6402671" y="1540717"/>
            <a:ext cx="2113280" cy="793750"/>
          </a:xfrm>
          <a:prstGeom prst="rect">
            <a:avLst/>
          </a:prstGeom>
        </p:spPr>
        <p:txBody>
          <a:bodyPr wrap="square" lIns="0" tIns="10795" rIns="0" bIns="0" rtlCol="0" vert="horz">
            <a:spAutoFit/>
          </a:bodyPr>
          <a:lstStyle/>
          <a:p>
            <a:pPr marL="317500" marR="5080" indent="-305435">
              <a:lnSpc>
                <a:spcPct val="101000"/>
              </a:lnSpc>
              <a:spcBef>
                <a:spcPts val="85"/>
              </a:spcBef>
              <a:buFont typeface="Arial"/>
              <a:buChar char="●"/>
              <a:tabLst>
                <a:tab pos="317500" algn="l"/>
              </a:tabLst>
            </a:pPr>
            <a:r>
              <a:rPr dirty="0" sz="1000">
                <a:latin typeface="Microsoft Sans Serif"/>
                <a:cs typeface="Microsoft Sans Serif"/>
              </a:rPr>
              <a:t>Brands</a:t>
            </a:r>
            <a:r>
              <a:rPr dirty="0" sz="1000" spc="-5">
                <a:latin typeface="Microsoft Sans Serif"/>
                <a:cs typeface="Microsoft Sans Serif"/>
              </a:rPr>
              <a:t> </a:t>
            </a:r>
            <a:r>
              <a:rPr dirty="0" sz="1000" spc="-10">
                <a:latin typeface="Microsoft Sans Serif"/>
                <a:cs typeface="Microsoft Sans Serif"/>
              </a:rPr>
              <a:t>can</a:t>
            </a:r>
            <a:r>
              <a:rPr dirty="0" sz="1000">
                <a:latin typeface="Microsoft Sans Serif"/>
                <a:cs typeface="Microsoft Sans Serif"/>
              </a:rPr>
              <a:t> establish</a:t>
            </a:r>
            <a:r>
              <a:rPr dirty="0" sz="1000" spc="-5">
                <a:latin typeface="Microsoft Sans Serif"/>
                <a:cs typeface="Microsoft Sans Serif"/>
              </a:rPr>
              <a:t> </a:t>
            </a:r>
            <a:r>
              <a:rPr dirty="0" sz="1000" spc="40">
                <a:latin typeface="Microsoft Sans Serif"/>
                <a:cs typeface="Microsoft Sans Serif"/>
              </a:rPr>
              <a:t>thought </a:t>
            </a:r>
            <a:r>
              <a:rPr dirty="0" sz="1000">
                <a:latin typeface="Microsoft Sans Serif"/>
                <a:cs typeface="Microsoft Sans Serif"/>
              </a:rPr>
              <a:t>leadership</a:t>
            </a:r>
            <a:r>
              <a:rPr dirty="0" sz="1000" spc="40">
                <a:latin typeface="Microsoft Sans Serif"/>
                <a:cs typeface="Microsoft Sans Serif"/>
              </a:rPr>
              <a:t> </a:t>
            </a:r>
            <a:r>
              <a:rPr dirty="0" sz="1000">
                <a:latin typeface="Microsoft Sans Serif"/>
                <a:cs typeface="Microsoft Sans Serif"/>
              </a:rPr>
              <a:t>by</a:t>
            </a:r>
            <a:r>
              <a:rPr dirty="0" sz="1000" spc="45">
                <a:latin typeface="Microsoft Sans Serif"/>
                <a:cs typeface="Microsoft Sans Serif"/>
              </a:rPr>
              <a:t> </a:t>
            </a:r>
            <a:r>
              <a:rPr dirty="0" sz="1000" spc="-10">
                <a:latin typeface="Microsoft Sans Serif"/>
                <a:cs typeface="Microsoft Sans Serif"/>
              </a:rPr>
              <a:t>actively </a:t>
            </a:r>
            <a:r>
              <a:rPr dirty="0" sz="1000" spc="20">
                <a:latin typeface="Microsoft Sans Serif"/>
                <a:cs typeface="Microsoft Sans Serif"/>
              </a:rPr>
              <a:t>participating</a:t>
            </a:r>
            <a:r>
              <a:rPr dirty="0" sz="1000" spc="-5">
                <a:latin typeface="Microsoft Sans Serif"/>
                <a:cs typeface="Microsoft Sans Serif"/>
              </a:rPr>
              <a:t> </a:t>
            </a:r>
            <a:r>
              <a:rPr dirty="0" sz="1000" spc="20">
                <a:latin typeface="Microsoft Sans Serif"/>
                <a:cs typeface="Microsoft Sans Serif"/>
              </a:rPr>
              <a:t>in</a:t>
            </a:r>
            <a:r>
              <a:rPr dirty="0" sz="1000" spc="-5">
                <a:latin typeface="Microsoft Sans Serif"/>
                <a:cs typeface="Microsoft Sans Serif"/>
              </a:rPr>
              <a:t> </a:t>
            </a:r>
            <a:r>
              <a:rPr dirty="0" sz="1000" spc="10">
                <a:latin typeface="Microsoft Sans Serif"/>
                <a:cs typeface="Microsoft Sans Serif"/>
              </a:rPr>
              <a:t>Q&amp;A</a:t>
            </a:r>
            <a:r>
              <a:rPr dirty="0" sz="1000" spc="-5">
                <a:latin typeface="Microsoft Sans Serif"/>
                <a:cs typeface="Microsoft Sans Serif"/>
              </a:rPr>
              <a:t> </a:t>
            </a:r>
            <a:r>
              <a:rPr dirty="0" sz="1000" spc="-10">
                <a:latin typeface="Microsoft Sans Serif"/>
                <a:cs typeface="Microsoft Sans Serif"/>
              </a:rPr>
              <a:t>sites, </a:t>
            </a:r>
            <a:r>
              <a:rPr dirty="0" sz="1000">
                <a:latin typeface="Microsoft Sans Serif"/>
                <a:cs typeface="Microsoft Sans Serif"/>
              </a:rPr>
              <a:t>answering</a:t>
            </a:r>
            <a:r>
              <a:rPr dirty="0" sz="1000" spc="325">
                <a:latin typeface="Microsoft Sans Serif"/>
                <a:cs typeface="Microsoft Sans Serif"/>
              </a:rPr>
              <a:t> </a:t>
            </a:r>
            <a:r>
              <a:rPr dirty="0" sz="1000">
                <a:latin typeface="Microsoft Sans Serif"/>
                <a:cs typeface="Microsoft Sans Serif"/>
              </a:rPr>
              <a:t>industry-</a:t>
            </a:r>
            <a:r>
              <a:rPr dirty="0" sz="1000" spc="-10">
                <a:latin typeface="Microsoft Sans Serif"/>
                <a:cs typeface="Microsoft Sans Serif"/>
              </a:rPr>
              <a:t>related </a:t>
            </a:r>
            <a:r>
              <a:rPr dirty="0" sz="1000" spc="10">
                <a:latin typeface="Microsoft Sans Serif"/>
                <a:cs typeface="Microsoft Sans Serif"/>
              </a:rPr>
              <a:t>questions,</a:t>
            </a:r>
            <a:r>
              <a:rPr dirty="0" sz="1000" spc="20">
                <a:latin typeface="Microsoft Sans Serif"/>
                <a:cs typeface="Microsoft Sans Serif"/>
              </a:rPr>
              <a:t> </a:t>
            </a:r>
            <a:r>
              <a:rPr dirty="0" sz="1000" spc="10">
                <a:latin typeface="Microsoft Sans Serif"/>
                <a:cs typeface="Microsoft Sans Serif"/>
              </a:rPr>
              <a:t>and</a:t>
            </a:r>
            <a:r>
              <a:rPr dirty="0" sz="1000" spc="25">
                <a:latin typeface="Microsoft Sans Serif"/>
                <a:cs typeface="Microsoft Sans Serif"/>
              </a:rPr>
              <a:t> </a:t>
            </a:r>
            <a:r>
              <a:rPr dirty="0" sz="1000" spc="10">
                <a:latin typeface="Microsoft Sans Serif"/>
                <a:cs typeface="Microsoft Sans Serif"/>
              </a:rPr>
              <a:t>providing</a:t>
            </a:r>
            <a:r>
              <a:rPr dirty="0" sz="1000" spc="25">
                <a:latin typeface="Microsoft Sans Serif"/>
                <a:cs typeface="Microsoft Sans Serif"/>
              </a:rPr>
              <a:t> </a:t>
            </a:r>
            <a:r>
              <a:rPr dirty="0" sz="1000" spc="-10">
                <a:latin typeface="Microsoft Sans Serif"/>
                <a:cs typeface="Microsoft Sans Serif"/>
              </a:rPr>
              <a:t>value.</a:t>
            </a:r>
            <a:endParaRPr sz="1000">
              <a:latin typeface="Microsoft Sans Serif"/>
              <a:cs typeface="Microsoft Sans Serif"/>
            </a:endParaRPr>
          </a:p>
        </p:txBody>
      </p:sp>
      <p:sp>
        <p:nvSpPr>
          <p:cNvPr id="15" name="object 15" descr=""/>
          <p:cNvSpPr txBox="1"/>
          <p:nvPr/>
        </p:nvSpPr>
        <p:spPr>
          <a:xfrm>
            <a:off x="6402671" y="2515062"/>
            <a:ext cx="2261870" cy="640080"/>
          </a:xfrm>
          <a:prstGeom prst="rect">
            <a:avLst/>
          </a:prstGeom>
        </p:spPr>
        <p:txBody>
          <a:bodyPr wrap="square" lIns="0" tIns="10795" rIns="0" bIns="0" rtlCol="0" vert="horz">
            <a:spAutoFit/>
          </a:bodyPr>
          <a:lstStyle/>
          <a:p>
            <a:pPr marL="317500" marR="5080" indent="-305435">
              <a:lnSpc>
                <a:spcPct val="101000"/>
              </a:lnSpc>
              <a:spcBef>
                <a:spcPts val="85"/>
              </a:spcBef>
              <a:buFont typeface="Arial"/>
              <a:buChar char="●"/>
              <a:tabLst>
                <a:tab pos="317500" algn="l"/>
              </a:tabLst>
            </a:pPr>
            <a:r>
              <a:rPr dirty="0" sz="1000">
                <a:latin typeface="Microsoft Sans Serif"/>
                <a:cs typeface="Microsoft Sans Serif"/>
              </a:rPr>
              <a:t>Utilization</a:t>
            </a:r>
            <a:r>
              <a:rPr dirty="0" sz="1000" spc="60">
                <a:latin typeface="Microsoft Sans Serif"/>
                <a:cs typeface="Microsoft Sans Serif"/>
              </a:rPr>
              <a:t> </a:t>
            </a:r>
            <a:r>
              <a:rPr dirty="0" sz="1000" spc="70">
                <a:latin typeface="Microsoft Sans Serif"/>
                <a:cs typeface="Microsoft Sans Serif"/>
              </a:rPr>
              <a:t>of</a:t>
            </a:r>
            <a:r>
              <a:rPr dirty="0" sz="1000" spc="60">
                <a:latin typeface="Microsoft Sans Serif"/>
                <a:cs typeface="Microsoft Sans Serif"/>
              </a:rPr>
              <a:t> </a:t>
            </a:r>
            <a:r>
              <a:rPr dirty="0" sz="1000">
                <a:latin typeface="Microsoft Sans Serif"/>
                <a:cs typeface="Microsoft Sans Serif"/>
              </a:rPr>
              <a:t>messaging</a:t>
            </a:r>
            <a:r>
              <a:rPr dirty="0" sz="1000" spc="65">
                <a:latin typeface="Microsoft Sans Serif"/>
                <a:cs typeface="Microsoft Sans Serif"/>
              </a:rPr>
              <a:t> </a:t>
            </a:r>
            <a:r>
              <a:rPr dirty="0" sz="1000">
                <a:latin typeface="Microsoft Sans Serif"/>
                <a:cs typeface="Microsoft Sans Serif"/>
              </a:rPr>
              <a:t>and</a:t>
            </a:r>
            <a:r>
              <a:rPr dirty="0" sz="1000" spc="60">
                <a:latin typeface="Microsoft Sans Serif"/>
                <a:cs typeface="Microsoft Sans Serif"/>
              </a:rPr>
              <a:t> </a:t>
            </a:r>
            <a:r>
              <a:rPr dirty="0" sz="1000" spc="-20">
                <a:latin typeface="Microsoft Sans Serif"/>
                <a:cs typeface="Microsoft Sans Serif"/>
              </a:rPr>
              <a:t>live </a:t>
            </a:r>
            <a:r>
              <a:rPr dirty="0" sz="1000">
                <a:latin typeface="Microsoft Sans Serif"/>
                <a:cs typeface="Microsoft Sans Serif"/>
              </a:rPr>
              <a:t>chat</a:t>
            </a:r>
            <a:r>
              <a:rPr dirty="0" sz="1000" spc="-15">
                <a:latin typeface="Microsoft Sans Serif"/>
                <a:cs typeface="Microsoft Sans Serif"/>
              </a:rPr>
              <a:t> </a:t>
            </a:r>
            <a:r>
              <a:rPr dirty="0" sz="1000">
                <a:latin typeface="Microsoft Sans Serif"/>
                <a:cs typeface="Microsoft Sans Serif"/>
              </a:rPr>
              <a:t>is</a:t>
            </a:r>
            <a:r>
              <a:rPr dirty="0" sz="1000" spc="-10">
                <a:latin typeface="Microsoft Sans Serif"/>
                <a:cs typeface="Microsoft Sans Serif"/>
              </a:rPr>
              <a:t> </a:t>
            </a:r>
            <a:r>
              <a:rPr dirty="0" sz="1000">
                <a:latin typeface="Microsoft Sans Serif"/>
                <a:cs typeface="Microsoft Sans Serif"/>
              </a:rPr>
              <a:t>key</a:t>
            </a:r>
            <a:r>
              <a:rPr dirty="0" sz="1000" spc="-10">
                <a:latin typeface="Microsoft Sans Serif"/>
                <a:cs typeface="Microsoft Sans Serif"/>
              </a:rPr>
              <a:t> </a:t>
            </a:r>
            <a:r>
              <a:rPr dirty="0" sz="1000">
                <a:latin typeface="Microsoft Sans Serif"/>
                <a:cs typeface="Microsoft Sans Serif"/>
              </a:rPr>
              <a:t>having</a:t>
            </a:r>
            <a:r>
              <a:rPr dirty="0" sz="1000" spc="-10">
                <a:latin typeface="Microsoft Sans Serif"/>
                <a:cs typeface="Microsoft Sans Serif"/>
              </a:rPr>
              <a:t> </a:t>
            </a:r>
            <a:r>
              <a:rPr dirty="0" sz="1000">
                <a:latin typeface="Microsoft Sans Serif"/>
                <a:cs typeface="Microsoft Sans Serif"/>
              </a:rPr>
              <a:t>responsive</a:t>
            </a:r>
            <a:r>
              <a:rPr dirty="0" sz="1000" spc="-10">
                <a:latin typeface="Microsoft Sans Serif"/>
                <a:cs typeface="Microsoft Sans Serif"/>
              </a:rPr>
              <a:t> </a:t>
            </a:r>
            <a:r>
              <a:rPr dirty="0" sz="1000" spc="-20">
                <a:latin typeface="Microsoft Sans Serif"/>
                <a:cs typeface="Microsoft Sans Serif"/>
              </a:rPr>
              <a:t>chat </a:t>
            </a:r>
            <a:r>
              <a:rPr dirty="0" sz="1000">
                <a:latin typeface="Microsoft Sans Serif"/>
                <a:cs typeface="Microsoft Sans Serif"/>
              </a:rPr>
              <a:t>support,</a:t>
            </a:r>
            <a:r>
              <a:rPr dirty="0" sz="1000" spc="70">
                <a:latin typeface="Microsoft Sans Serif"/>
                <a:cs typeface="Microsoft Sans Serif"/>
              </a:rPr>
              <a:t> </a:t>
            </a:r>
            <a:r>
              <a:rPr dirty="0" sz="1000">
                <a:latin typeface="Microsoft Sans Serif"/>
                <a:cs typeface="Microsoft Sans Serif"/>
              </a:rPr>
              <a:t>possibly</a:t>
            </a:r>
            <a:r>
              <a:rPr dirty="0" sz="1000" spc="75">
                <a:latin typeface="Microsoft Sans Serif"/>
                <a:cs typeface="Microsoft Sans Serif"/>
              </a:rPr>
              <a:t> </a:t>
            </a:r>
            <a:r>
              <a:rPr dirty="0" sz="1000">
                <a:latin typeface="Microsoft Sans Serif"/>
                <a:cs typeface="Microsoft Sans Serif"/>
              </a:rPr>
              <a:t>enhanced</a:t>
            </a:r>
            <a:r>
              <a:rPr dirty="0" sz="1000" spc="75">
                <a:latin typeface="Microsoft Sans Serif"/>
                <a:cs typeface="Microsoft Sans Serif"/>
              </a:rPr>
              <a:t> </a:t>
            </a:r>
            <a:r>
              <a:rPr dirty="0" sz="1000" spc="30">
                <a:latin typeface="Microsoft Sans Serif"/>
                <a:cs typeface="Microsoft Sans Serif"/>
              </a:rPr>
              <a:t>with </a:t>
            </a:r>
            <a:r>
              <a:rPr dirty="0" sz="1000">
                <a:latin typeface="Microsoft Sans Serif"/>
                <a:cs typeface="Microsoft Sans Serif"/>
              </a:rPr>
              <a:t>chatbots</a:t>
            </a:r>
            <a:r>
              <a:rPr dirty="0" sz="1000" spc="85">
                <a:latin typeface="Microsoft Sans Serif"/>
                <a:cs typeface="Microsoft Sans Serif"/>
              </a:rPr>
              <a:t> </a:t>
            </a:r>
            <a:r>
              <a:rPr dirty="0" sz="1000" spc="65">
                <a:latin typeface="Microsoft Sans Serif"/>
                <a:cs typeface="Microsoft Sans Serif"/>
              </a:rPr>
              <a:t>for</a:t>
            </a:r>
            <a:r>
              <a:rPr dirty="0" sz="1000" spc="85">
                <a:latin typeface="Microsoft Sans Serif"/>
                <a:cs typeface="Microsoft Sans Serif"/>
              </a:rPr>
              <a:t> </a:t>
            </a:r>
            <a:r>
              <a:rPr dirty="0" sz="1000">
                <a:latin typeface="Microsoft Sans Serif"/>
                <a:cs typeface="Microsoft Sans Serif"/>
              </a:rPr>
              <a:t>24/7</a:t>
            </a:r>
            <a:r>
              <a:rPr dirty="0" sz="1000" spc="85">
                <a:latin typeface="Microsoft Sans Serif"/>
                <a:cs typeface="Microsoft Sans Serif"/>
              </a:rPr>
              <a:t> </a:t>
            </a:r>
            <a:r>
              <a:rPr dirty="0" sz="1000" spc="-10">
                <a:latin typeface="Microsoft Sans Serif"/>
                <a:cs typeface="Microsoft Sans Serif"/>
              </a:rPr>
              <a:t>service.</a:t>
            </a:r>
            <a:endParaRPr sz="1000">
              <a:latin typeface="Microsoft Sans Serif"/>
              <a:cs typeface="Microsoft Sans Serif"/>
            </a:endParaRPr>
          </a:p>
        </p:txBody>
      </p:sp>
      <p:sp>
        <p:nvSpPr>
          <p:cNvPr id="16" name="object 16" descr=""/>
          <p:cNvSpPr txBox="1"/>
          <p:nvPr/>
        </p:nvSpPr>
        <p:spPr>
          <a:xfrm>
            <a:off x="6402671" y="3335482"/>
            <a:ext cx="2252980" cy="1101725"/>
          </a:xfrm>
          <a:prstGeom prst="rect">
            <a:avLst/>
          </a:prstGeom>
        </p:spPr>
        <p:txBody>
          <a:bodyPr wrap="square" lIns="0" tIns="10795" rIns="0" bIns="0" rtlCol="0" vert="horz">
            <a:spAutoFit/>
          </a:bodyPr>
          <a:lstStyle/>
          <a:p>
            <a:pPr marL="317500" marR="5080" indent="-305435">
              <a:lnSpc>
                <a:spcPct val="101000"/>
              </a:lnSpc>
              <a:spcBef>
                <a:spcPts val="85"/>
              </a:spcBef>
              <a:buFont typeface="Arial"/>
              <a:buChar char="●"/>
              <a:tabLst>
                <a:tab pos="317500" algn="l"/>
              </a:tabLst>
            </a:pPr>
            <a:r>
              <a:rPr dirty="0" sz="1000">
                <a:latin typeface="Microsoft Sans Serif"/>
                <a:cs typeface="Microsoft Sans Serif"/>
              </a:rPr>
              <a:t>Brands</a:t>
            </a:r>
            <a:r>
              <a:rPr dirty="0" sz="1000" spc="-30">
                <a:latin typeface="Microsoft Sans Serif"/>
                <a:cs typeface="Microsoft Sans Serif"/>
              </a:rPr>
              <a:t> </a:t>
            </a:r>
            <a:r>
              <a:rPr dirty="0" sz="1000" spc="-55">
                <a:latin typeface="Microsoft Sans Serif"/>
                <a:cs typeface="Microsoft Sans Serif"/>
              </a:rPr>
              <a:t>(FMCG)</a:t>
            </a:r>
            <a:r>
              <a:rPr dirty="0" sz="1000" spc="-30">
                <a:latin typeface="Microsoft Sans Serif"/>
                <a:cs typeface="Microsoft Sans Serif"/>
              </a:rPr>
              <a:t> </a:t>
            </a:r>
            <a:r>
              <a:rPr dirty="0" sz="1000" spc="50">
                <a:latin typeface="Microsoft Sans Serif"/>
                <a:cs typeface="Microsoft Sans Serif"/>
              </a:rPr>
              <a:t>with</a:t>
            </a:r>
            <a:r>
              <a:rPr dirty="0" sz="1000" spc="-30">
                <a:latin typeface="Microsoft Sans Serif"/>
                <a:cs typeface="Microsoft Sans Serif"/>
              </a:rPr>
              <a:t> </a:t>
            </a:r>
            <a:r>
              <a:rPr dirty="0" sz="1000" spc="-10">
                <a:latin typeface="Microsoft Sans Serif"/>
                <a:cs typeface="Microsoft Sans Serif"/>
              </a:rPr>
              <a:t>visually </a:t>
            </a:r>
            <a:r>
              <a:rPr dirty="0" sz="1000">
                <a:latin typeface="Microsoft Sans Serif"/>
                <a:cs typeface="Microsoft Sans Serif"/>
              </a:rPr>
              <a:t>appealing</a:t>
            </a:r>
            <a:r>
              <a:rPr dirty="0" sz="1000" spc="120">
                <a:latin typeface="Microsoft Sans Serif"/>
                <a:cs typeface="Microsoft Sans Serif"/>
              </a:rPr>
              <a:t> </a:t>
            </a:r>
            <a:r>
              <a:rPr dirty="0" sz="1000">
                <a:latin typeface="Microsoft Sans Serif"/>
                <a:cs typeface="Microsoft Sans Serif"/>
              </a:rPr>
              <a:t>products</a:t>
            </a:r>
            <a:r>
              <a:rPr dirty="0" sz="1000" spc="125">
                <a:latin typeface="Microsoft Sans Serif"/>
                <a:cs typeface="Microsoft Sans Serif"/>
              </a:rPr>
              <a:t> </a:t>
            </a:r>
            <a:r>
              <a:rPr dirty="0" sz="1000" spc="-10">
                <a:latin typeface="Microsoft Sans Serif"/>
                <a:cs typeface="Microsoft Sans Serif"/>
              </a:rPr>
              <a:t>should </a:t>
            </a:r>
            <a:r>
              <a:rPr dirty="0" sz="1000">
                <a:latin typeface="Microsoft Sans Serif"/>
                <a:cs typeface="Microsoft Sans Serif"/>
              </a:rPr>
              <a:t>leverage</a:t>
            </a:r>
            <a:r>
              <a:rPr dirty="0" sz="1000" spc="105">
                <a:latin typeface="Microsoft Sans Serif"/>
                <a:cs typeface="Microsoft Sans Serif"/>
              </a:rPr>
              <a:t> </a:t>
            </a:r>
            <a:r>
              <a:rPr dirty="0" sz="1000">
                <a:latin typeface="Microsoft Sans Serif"/>
                <a:cs typeface="Microsoft Sans Serif"/>
              </a:rPr>
              <a:t>online</a:t>
            </a:r>
            <a:r>
              <a:rPr dirty="0" sz="1000" spc="105">
                <a:latin typeface="Microsoft Sans Serif"/>
                <a:cs typeface="Microsoft Sans Serif"/>
              </a:rPr>
              <a:t> </a:t>
            </a:r>
            <a:r>
              <a:rPr dirty="0" sz="1000">
                <a:latin typeface="Microsoft Sans Serif"/>
                <a:cs typeface="Microsoft Sans Serif"/>
              </a:rPr>
              <a:t>pinboards</a:t>
            </a:r>
            <a:r>
              <a:rPr dirty="0" sz="1000" spc="105">
                <a:latin typeface="Microsoft Sans Serif"/>
                <a:cs typeface="Microsoft Sans Serif"/>
              </a:rPr>
              <a:t> </a:t>
            </a:r>
            <a:r>
              <a:rPr dirty="0" sz="1000" spc="-25">
                <a:latin typeface="Microsoft Sans Serif"/>
                <a:cs typeface="Microsoft Sans Serif"/>
              </a:rPr>
              <a:t>by </a:t>
            </a:r>
            <a:r>
              <a:rPr dirty="0" sz="1000" spc="10">
                <a:latin typeface="Microsoft Sans Serif"/>
                <a:cs typeface="Microsoft Sans Serif"/>
              </a:rPr>
              <a:t>creating</a:t>
            </a:r>
            <a:r>
              <a:rPr dirty="0" sz="1000" spc="105">
                <a:latin typeface="Microsoft Sans Serif"/>
                <a:cs typeface="Microsoft Sans Serif"/>
              </a:rPr>
              <a:t> </a:t>
            </a:r>
            <a:r>
              <a:rPr dirty="0" sz="1000" spc="10">
                <a:latin typeface="Microsoft Sans Serif"/>
                <a:cs typeface="Microsoft Sans Serif"/>
              </a:rPr>
              <a:t>inspirational</a:t>
            </a:r>
            <a:r>
              <a:rPr dirty="0" sz="1000" spc="110">
                <a:latin typeface="Microsoft Sans Serif"/>
                <a:cs typeface="Microsoft Sans Serif"/>
              </a:rPr>
              <a:t> </a:t>
            </a:r>
            <a:r>
              <a:rPr dirty="0" sz="1000" spc="-25">
                <a:latin typeface="Microsoft Sans Serif"/>
                <a:cs typeface="Microsoft Sans Serif"/>
              </a:rPr>
              <a:t>and </a:t>
            </a:r>
            <a:r>
              <a:rPr dirty="0" sz="1000" spc="10">
                <a:latin typeface="Microsoft Sans Serif"/>
                <a:cs typeface="Microsoft Sans Serif"/>
              </a:rPr>
              <a:t>aspirational</a:t>
            </a:r>
            <a:r>
              <a:rPr dirty="0" sz="1000" spc="105">
                <a:latin typeface="Microsoft Sans Serif"/>
                <a:cs typeface="Microsoft Sans Serif"/>
              </a:rPr>
              <a:t> </a:t>
            </a:r>
            <a:r>
              <a:rPr dirty="0" sz="1000" spc="10">
                <a:latin typeface="Microsoft Sans Serif"/>
                <a:cs typeface="Microsoft Sans Serif"/>
              </a:rPr>
              <a:t>content</a:t>
            </a:r>
            <a:r>
              <a:rPr dirty="0" sz="1000" spc="105">
                <a:latin typeface="Microsoft Sans Serif"/>
                <a:cs typeface="Microsoft Sans Serif"/>
              </a:rPr>
              <a:t> </a:t>
            </a:r>
            <a:r>
              <a:rPr dirty="0" sz="1000" spc="35">
                <a:latin typeface="Microsoft Sans Serif"/>
                <a:cs typeface="Microsoft Sans Serif"/>
              </a:rPr>
              <a:t>that </a:t>
            </a:r>
            <a:r>
              <a:rPr dirty="0" sz="1000">
                <a:latin typeface="Microsoft Sans Serif"/>
                <a:cs typeface="Microsoft Sans Serif"/>
              </a:rPr>
              <a:t>encourages</a:t>
            </a:r>
            <a:r>
              <a:rPr dirty="0" sz="1000" spc="-35">
                <a:latin typeface="Microsoft Sans Serif"/>
                <a:cs typeface="Microsoft Sans Serif"/>
              </a:rPr>
              <a:t> </a:t>
            </a:r>
            <a:r>
              <a:rPr dirty="0" sz="1000" spc="-10">
                <a:latin typeface="Microsoft Sans Serif"/>
                <a:cs typeface="Microsoft Sans Serif"/>
              </a:rPr>
              <a:t>users</a:t>
            </a:r>
            <a:r>
              <a:rPr dirty="0" sz="1000" spc="-35">
                <a:latin typeface="Microsoft Sans Serif"/>
                <a:cs typeface="Microsoft Sans Serif"/>
              </a:rPr>
              <a:t> </a:t>
            </a:r>
            <a:r>
              <a:rPr dirty="0" sz="1000" spc="75">
                <a:latin typeface="Microsoft Sans Serif"/>
                <a:cs typeface="Microsoft Sans Serif"/>
              </a:rPr>
              <a:t>to</a:t>
            </a:r>
            <a:r>
              <a:rPr dirty="0" sz="1000" spc="-35">
                <a:latin typeface="Microsoft Sans Serif"/>
                <a:cs typeface="Microsoft Sans Serif"/>
              </a:rPr>
              <a:t> </a:t>
            </a:r>
            <a:r>
              <a:rPr dirty="0" sz="1000">
                <a:latin typeface="Microsoft Sans Serif"/>
                <a:cs typeface="Microsoft Sans Serif"/>
              </a:rPr>
              <a:t>research</a:t>
            </a:r>
            <a:r>
              <a:rPr dirty="0" sz="1000" spc="-30">
                <a:latin typeface="Microsoft Sans Serif"/>
                <a:cs typeface="Microsoft Sans Serif"/>
              </a:rPr>
              <a:t> </a:t>
            </a:r>
            <a:r>
              <a:rPr dirty="0" sz="1000" spc="-25">
                <a:latin typeface="Microsoft Sans Serif"/>
                <a:cs typeface="Microsoft Sans Serif"/>
              </a:rPr>
              <a:t>and </a:t>
            </a:r>
            <a:r>
              <a:rPr dirty="0" sz="1000" spc="-10">
                <a:latin typeface="Microsoft Sans Serif"/>
                <a:cs typeface="Microsoft Sans Serif"/>
              </a:rPr>
              <a:t>purchase.</a:t>
            </a:r>
            <a:endParaRPr sz="1000">
              <a:latin typeface="Microsoft Sans Serif"/>
              <a:cs typeface="Microsoft Sans Serif"/>
            </a:endParaRPr>
          </a:p>
        </p:txBody>
      </p:sp>
      <p:grpSp>
        <p:nvGrpSpPr>
          <p:cNvPr id="17" name="object 17" descr=""/>
          <p:cNvGrpSpPr/>
          <p:nvPr/>
        </p:nvGrpSpPr>
        <p:grpSpPr>
          <a:xfrm>
            <a:off x="615589" y="1170173"/>
            <a:ext cx="972819" cy="966469"/>
            <a:chOff x="615589" y="1170173"/>
            <a:chExt cx="972819" cy="966469"/>
          </a:xfrm>
        </p:grpSpPr>
        <p:sp>
          <p:nvSpPr>
            <p:cNvPr id="18" name="object 18" descr=""/>
            <p:cNvSpPr/>
            <p:nvPr/>
          </p:nvSpPr>
          <p:spPr>
            <a:xfrm>
              <a:off x="650550" y="1205102"/>
              <a:ext cx="896619" cy="895985"/>
            </a:xfrm>
            <a:custGeom>
              <a:avLst/>
              <a:gdLst/>
              <a:ahLst/>
              <a:cxnLst/>
              <a:rect l="l" t="t" r="r" b="b"/>
              <a:pathLst>
                <a:path w="896619" h="895985">
                  <a:moveTo>
                    <a:pt x="448199" y="895500"/>
                  </a:moveTo>
                  <a:lnTo>
                    <a:pt x="399363" y="892872"/>
                  </a:lnTo>
                  <a:lnTo>
                    <a:pt x="352050" y="885172"/>
                  </a:lnTo>
                  <a:lnTo>
                    <a:pt x="306534" y="872673"/>
                  </a:lnTo>
                  <a:lnTo>
                    <a:pt x="263087" y="855647"/>
                  </a:lnTo>
                  <a:lnTo>
                    <a:pt x="221984" y="834369"/>
                  </a:lnTo>
                  <a:lnTo>
                    <a:pt x="183498" y="809110"/>
                  </a:lnTo>
                  <a:lnTo>
                    <a:pt x="147903" y="780144"/>
                  </a:lnTo>
                  <a:lnTo>
                    <a:pt x="115471" y="747745"/>
                  </a:lnTo>
                  <a:lnTo>
                    <a:pt x="86476" y="712185"/>
                  </a:lnTo>
                  <a:lnTo>
                    <a:pt x="61192" y="673738"/>
                  </a:lnTo>
                  <a:lnTo>
                    <a:pt x="39892" y="632676"/>
                  </a:lnTo>
                  <a:lnTo>
                    <a:pt x="22849" y="589273"/>
                  </a:lnTo>
                  <a:lnTo>
                    <a:pt x="10337" y="543802"/>
                  </a:lnTo>
                  <a:lnTo>
                    <a:pt x="2629" y="496537"/>
                  </a:lnTo>
                  <a:lnTo>
                    <a:pt x="0" y="447750"/>
                  </a:lnTo>
                  <a:lnTo>
                    <a:pt x="2629" y="398962"/>
                  </a:lnTo>
                  <a:lnTo>
                    <a:pt x="10337" y="351697"/>
                  </a:lnTo>
                  <a:lnTo>
                    <a:pt x="22849" y="306226"/>
                  </a:lnTo>
                  <a:lnTo>
                    <a:pt x="39892" y="262823"/>
                  </a:lnTo>
                  <a:lnTo>
                    <a:pt x="61192" y="221762"/>
                  </a:lnTo>
                  <a:lnTo>
                    <a:pt x="86476" y="183314"/>
                  </a:lnTo>
                  <a:lnTo>
                    <a:pt x="115471" y="147754"/>
                  </a:lnTo>
                  <a:lnTo>
                    <a:pt x="147903" y="115355"/>
                  </a:lnTo>
                  <a:lnTo>
                    <a:pt x="183498" y="86389"/>
                  </a:lnTo>
                  <a:lnTo>
                    <a:pt x="221984" y="61131"/>
                  </a:lnTo>
                  <a:lnTo>
                    <a:pt x="263087" y="39852"/>
                  </a:lnTo>
                  <a:lnTo>
                    <a:pt x="306534" y="22826"/>
                  </a:lnTo>
                  <a:lnTo>
                    <a:pt x="352050" y="10327"/>
                  </a:lnTo>
                  <a:lnTo>
                    <a:pt x="399363" y="2627"/>
                  </a:lnTo>
                  <a:lnTo>
                    <a:pt x="448199" y="0"/>
                  </a:lnTo>
                  <a:lnTo>
                    <a:pt x="498773" y="2857"/>
                  </a:lnTo>
                  <a:lnTo>
                    <a:pt x="548311" y="11310"/>
                  </a:lnTo>
                  <a:lnTo>
                    <a:pt x="596376" y="25176"/>
                  </a:lnTo>
                  <a:lnTo>
                    <a:pt x="642528" y="44274"/>
                  </a:lnTo>
                  <a:lnTo>
                    <a:pt x="686329" y="68422"/>
                  </a:lnTo>
                  <a:lnTo>
                    <a:pt x="727341" y="97439"/>
                  </a:lnTo>
                  <a:lnTo>
                    <a:pt x="765125" y="131142"/>
                  </a:lnTo>
                  <a:lnTo>
                    <a:pt x="798862" y="168888"/>
                  </a:lnTo>
                  <a:lnTo>
                    <a:pt x="827908" y="209859"/>
                  </a:lnTo>
                  <a:lnTo>
                    <a:pt x="852081" y="253616"/>
                  </a:lnTo>
                  <a:lnTo>
                    <a:pt x="871197" y="299722"/>
                  </a:lnTo>
                  <a:lnTo>
                    <a:pt x="885077" y="347739"/>
                  </a:lnTo>
                  <a:lnTo>
                    <a:pt x="893539" y="397227"/>
                  </a:lnTo>
                  <a:lnTo>
                    <a:pt x="896399" y="447750"/>
                  </a:lnTo>
                  <a:lnTo>
                    <a:pt x="893769" y="496537"/>
                  </a:lnTo>
                  <a:lnTo>
                    <a:pt x="886062" y="543802"/>
                  </a:lnTo>
                  <a:lnTo>
                    <a:pt x="873550" y="589273"/>
                  </a:lnTo>
                  <a:lnTo>
                    <a:pt x="856507" y="632676"/>
                  </a:lnTo>
                  <a:lnTo>
                    <a:pt x="835207" y="673738"/>
                  </a:lnTo>
                  <a:lnTo>
                    <a:pt x="809923" y="712185"/>
                  </a:lnTo>
                  <a:lnTo>
                    <a:pt x="780928" y="747745"/>
                  </a:lnTo>
                  <a:lnTo>
                    <a:pt x="748496" y="780144"/>
                  </a:lnTo>
                  <a:lnTo>
                    <a:pt x="712901" y="809110"/>
                  </a:lnTo>
                  <a:lnTo>
                    <a:pt x="674415" y="834369"/>
                  </a:lnTo>
                  <a:lnTo>
                    <a:pt x="633312" y="855647"/>
                  </a:lnTo>
                  <a:lnTo>
                    <a:pt x="589865" y="872673"/>
                  </a:lnTo>
                  <a:lnTo>
                    <a:pt x="544349" y="885172"/>
                  </a:lnTo>
                  <a:lnTo>
                    <a:pt x="497036" y="892872"/>
                  </a:lnTo>
                  <a:lnTo>
                    <a:pt x="448199" y="89550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9" name="object 19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825741" y="1444383"/>
              <a:ext cx="545945" cy="493814"/>
            </a:xfrm>
            <a:prstGeom prst="rect">
              <a:avLst/>
            </a:prstGeom>
          </p:spPr>
        </p:pic>
        <p:sp>
          <p:nvSpPr>
            <p:cNvPr id="20" name="object 20" descr=""/>
            <p:cNvSpPr/>
            <p:nvPr/>
          </p:nvSpPr>
          <p:spPr>
            <a:xfrm>
              <a:off x="656761" y="1205098"/>
              <a:ext cx="896619" cy="895985"/>
            </a:xfrm>
            <a:custGeom>
              <a:avLst/>
              <a:gdLst/>
              <a:ahLst/>
              <a:cxnLst/>
              <a:rect l="l" t="t" r="r" b="b"/>
              <a:pathLst>
                <a:path w="896619" h="895985">
                  <a:moveTo>
                    <a:pt x="0" y="447750"/>
                  </a:moveTo>
                  <a:lnTo>
                    <a:pt x="2629" y="398962"/>
                  </a:lnTo>
                  <a:lnTo>
                    <a:pt x="10337" y="351697"/>
                  </a:lnTo>
                  <a:lnTo>
                    <a:pt x="22849" y="306226"/>
                  </a:lnTo>
                  <a:lnTo>
                    <a:pt x="39892" y="262823"/>
                  </a:lnTo>
                  <a:lnTo>
                    <a:pt x="61192" y="221762"/>
                  </a:lnTo>
                  <a:lnTo>
                    <a:pt x="86476" y="183314"/>
                  </a:lnTo>
                  <a:lnTo>
                    <a:pt x="115471" y="147754"/>
                  </a:lnTo>
                  <a:lnTo>
                    <a:pt x="147903" y="115355"/>
                  </a:lnTo>
                  <a:lnTo>
                    <a:pt x="183498" y="86389"/>
                  </a:lnTo>
                  <a:lnTo>
                    <a:pt x="221984" y="61131"/>
                  </a:lnTo>
                  <a:lnTo>
                    <a:pt x="263087" y="39852"/>
                  </a:lnTo>
                  <a:lnTo>
                    <a:pt x="306534" y="22826"/>
                  </a:lnTo>
                  <a:lnTo>
                    <a:pt x="352050" y="10327"/>
                  </a:lnTo>
                  <a:lnTo>
                    <a:pt x="399363" y="2627"/>
                  </a:lnTo>
                  <a:lnTo>
                    <a:pt x="448199" y="0"/>
                  </a:lnTo>
                  <a:lnTo>
                    <a:pt x="498773" y="2857"/>
                  </a:lnTo>
                  <a:lnTo>
                    <a:pt x="548311" y="11310"/>
                  </a:lnTo>
                  <a:lnTo>
                    <a:pt x="596376" y="25176"/>
                  </a:lnTo>
                  <a:lnTo>
                    <a:pt x="642528" y="44274"/>
                  </a:lnTo>
                  <a:lnTo>
                    <a:pt x="686329" y="68422"/>
                  </a:lnTo>
                  <a:lnTo>
                    <a:pt x="727341" y="97439"/>
                  </a:lnTo>
                  <a:lnTo>
                    <a:pt x="765125" y="131142"/>
                  </a:lnTo>
                  <a:lnTo>
                    <a:pt x="798862" y="168888"/>
                  </a:lnTo>
                  <a:lnTo>
                    <a:pt x="827908" y="209859"/>
                  </a:lnTo>
                  <a:lnTo>
                    <a:pt x="852081" y="253616"/>
                  </a:lnTo>
                  <a:lnTo>
                    <a:pt x="871197" y="299722"/>
                  </a:lnTo>
                  <a:lnTo>
                    <a:pt x="885077" y="347739"/>
                  </a:lnTo>
                  <a:lnTo>
                    <a:pt x="893539" y="397227"/>
                  </a:lnTo>
                  <a:lnTo>
                    <a:pt x="896399" y="447750"/>
                  </a:lnTo>
                  <a:lnTo>
                    <a:pt x="893770" y="496537"/>
                  </a:lnTo>
                  <a:lnTo>
                    <a:pt x="886062" y="543802"/>
                  </a:lnTo>
                  <a:lnTo>
                    <a:pt x="873550" y="589273"/>
                  </a:lnTo>
                  <a:lnTo>
                    <a:pt x="856507" y="632676"/>
                  </a:lnTo>
                  <a:lnTo>
                    <a:pt x="835207" y="673738"/>
                  </a:lnTo>
                  <a:lnTo>
                    <a:pt x="809923" y="712185"/>
                  </a:lnTo>
                  <a:lnTo>
                    <a:pt x="780928" y="747745"/>
                  </a:lnTo>
                  <a:lnTo>
                    <a:pt x="748496" y="780144"/>
                  </a:lnTo>
                  <a:lnTo>
                    <a:pt x="712901" y="809110"/>
                  </a:lnTo>
                  <a:lnTo>
                    <a:pt x="674415" y="834369"/>
                  </a:lnTo>
                  <a:lnTo>
                    <a:pt x="633312" y="855647"/>
                  </a:lnTo>
                  <a:lnTo>
                    <a:pt x="589865" y="872673"/>
                  </a:lnTo>
                  <a:lnTo>
                    <a:pt x="544349" y="885172"/>
                  </a:lnTo>
                  <a:lnTo>
                    <a:pt x="497036" y="892872"/>
                  </a:lnTo>
                  <a:lnTo>
                    <a:pt x="448199" y="895500"/>
                  </a:lnTo>
                  <a:lnTo>
                    <a:pt x="399363" y="892872"/>
                  </a:lnTo>
                  <a:lnTo>
                    <a:pt x="352050" y="885172"/>
                  </a:lnTo>
                  <a:lnTo>
                    <a:pt x="306534" y="872673"/>
                  </a:lnTo>
                  <a:lnTo>
                    <a:pt x="263087" y="855647"/>
                  </a:lnTo>
                  <a:lnTo>
                    <a:pt x="221984" y="834369"/>
                  </a:lnTo>
                  <a:lnTo>
                    <a:pt x="183498" y="809110"/>
                  </a:lnTo>
                  <a:lnTo>
                    <a:pt x="147903" y="780144"/>
                  </a:lnTo>
                  <a:lnTo>
                    <a:pt x="115471" y="747745"/>
                  </a:lnTo>
                  <a:lnTo>
                    <a:pt x="86476" y="712185"/>
                  </a:lnTo>
                  <a:lnTo>
                    <a:pt x="61192" y="673738"/>
                  </a:lnTo>
                  <a:lnTo>
                    <a:pt x="39892" y="632676"/>
                  </a:lnTo>
                  <a:lnTo>
                    <a:pt x="22849" y="589273"/>
                  </a:lnTo>
                  <a:lnTo>
                    <a:pt x="10337" y="543802"/>
                  </a:lnTo>
                  <a:lnTo>
                    <a:pt x="2629" y="496537"/>
                  </a:lnTo>
                  <a:lnTo>
                    <a:pt x="0" y="447750"/>
                  </a:lnTo>
                  <a:close/>
                </a:path>
              </a:pathLst>
            </a:custGeom>
            <a:ln w="69849">
              <a:solidFill>
                <a:srgbClr val="B2B2B2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21" name="object 21" descr=""/>
            <p:cNvSpPr/>
            <p:nvPr/>
          </p:nvSpPr>
          <p:spPr>
            <a:xfrm>
              <a:off x="651038" y="1205571"/>
              <a:ext cx="895985" cy="452120"/>
            </a:xfrm>
            <a:custGeom>
              <a:avLst/>
              <a:gdLst/>
              <a:ahLst/>
              <a:cxnLst/>
              <a:rect l="l" t="t" r="r" b="b"/>
              <a:pathLst>
                <a:path w="895985" h="452119">
                  <a:moveTo>
                    <a:pt x="0" y="451845"/>
                  </a:moveTo>
                  <a:lnTo>
                    <a:pt x="2074" y="404132"/>
                  </a:lnTo>
                  <a:lnTo>
                    <a:pt x="9118" y="357442"/>
                  </a:lnTo>
                  <a:lnTo>
                    <a:pt x="20939" y="312115"/>
                  </a:lnTo>
                  <a:lnTo>
                    <a:pt x="37344" y="268489"/>
                  </a:lnTo>
                  <a:lnTo>
                    <a:pt x="58143" y="226903"/>
                  </a:lnTo>
                  <a:lnTo>
                    <a:pt x="83143" y="187695"/>
                  </a:lnTo>
                  <a:lnTo>
                    <a:pt x="112152" y="151204"/>
                  </a:lnTo>
                  <a:lnTo>
                    <a:pt x="144978" y="117768"/>
                  </a:lnTo>
                  <a:lnTo>
                    <a:pt x="181430" y="87726"/>
                  </a:lnTo>
                  <a:lnTo>
                    <a:pt x="221315" y="61416"/>
                  </a:lnTo>
                  <a:lnTo>
                    <a:pt x="263773" y="39494"/>
                  </a:lnTo>
                  <a:lnTo>
                    <a:pt x="307813" y="22390"/>
                  </a:lnTo>
                  <a:lnTo>
                    <a:pt x="353044" y="10104"/>
                  </a:lnTo>
                  <a:lnTo>
                    <a:pt x="399078" y="2640"/>
                  </a:lnTo>
                  <a:lnTo>
                    <a:pt x="445526" y="0"/>
                  </a:lnTo>
                  <a:lnTo>
                    <a:pt x="491997" y="2184"/>
                  </a:lnTo>
                  <a:lnTo>
                    <a:pt x="538102" y="9195"/>
                  </a:lnTo>
                  <a:lnTo>
                    <a:pt x="583452" y="21035"/>
                  </a:lnTo>
                  <a:lnTo>
                    <a:pt x="627658" y="37706"/>
                  </a:lnTo>
                  <a:lnTo>
                    <a:pt x="670330" y="59209"/>
                  </a:lnTo>
                  <a:lnTo>
                    <a:pt x="710472" y="85125"/>
                  </a:lnTo>
                  <a:lnTo>
                    <a:pt x="747218" y="114808"/>
                  </a:lnTo>
                  <a:lnTo>
                    <a:pt x="780372" y="147919"/>
                  </a:lnTo>
                  <a:lnTo>
                    <a:pt x="809739" y="184124"/>
                  </a:lnTo>
                  <a:lnTo>
                    <a:pt x="835123" y="223084"/>
                  </a:lnTo>
                  <a:lnTo>
                    <a:pt x="856330" y="264464"/>
                  </a:lnTo>
                  <a:lnTo>
                    <a:pt x="873164" y="307927"/>
                  </a:lnTo>
                  <a:lnTo>
                    <a:pt x="885431" y="353135"/>
                  </a:lnTo>
                  <a:lnTo>
                    <a:pt x="892933" y="399753"/>
                  </a:lnTo>
                  <a:lnTo>
                    <a:pt x="895478" y="447444"/>
                  </a:lnTo>
                </a:path>
              </a:pathLst>
            </a:custGeom>
            <a:ln w="69849">
              <a:solidFill>
                <a:srgbClr val="00B0F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22" name="object 22" descr=""/>
            <p:cNvSpPr/>
            <p:nvPr/>
          </p:nvSpPr>
          <p:spPr>
            <a:xfrm>
              <a:off x="650514" y="1205401"/>
              <a:ext cx="896619" cy="895985"/>
            </a:xfrm>
            <a:custGeom>
              <a:avLst/>
              <a:gdLst/>
              <a:ahLst/>
              <a:cxnLst/>
              <a:rect l="l" t="t" r="r" b="b"/>
              <a:pathLst>
                <a:path w="896619" h="895985">
                  <a:moveTo>
                    <a:pt x="0" y="447899"/>
                  </a:moveTo>
                  <a:lnTo>
                    <a:pt x="2629" y="399096"/>
                  </a:lnTo>
                  <a:lnTo>
                    <a:pt x="10337" y="351814"/>
                  </a:lnTo>
                  <a:lnTo>
                    <a:pt x="22849" y="306328"/>
                  </a:lnTo>
                  <a:lnTo>
                    <a:pt x="39892" y="262911"/>
                  </a:lnTo>
                  <a:lnTo>
                    <a:pt x="61192" y="221836"/>
                  </a:lnTo>
                  <a:lnTo>
                    <a:pt x="86476" y="183376"/>
                  </a:lnTo>
                  <a:lnTo>
                    <a:pt x="115471" y="147804"/>
                  </a:lnTo>
                  <a:lnTo>
                    <a:pt x="147903" y="115394"/>
                  </a:lnTo>
                  <a:lnTo>
                    <a:pt x="183498" y="86418"/>
                  </a:lnTo>
                  <a:lnTo>
                    <a:pt x="221984" y="61151"/>
                  </a:lnTo>
                  <a:lnTo>
                    <a:pt x="263087" y="39865"/>
                  </a:lnTo>
                  <a:lnTo>
                    <a:pt x="306534" y="22834"/>
                  </a:lnTo>
                  <a:lnTo>
                    <a:pt x="352050" y="10330"/>
                  </a:lnTo>
                  <a:lnTo>
                    <a:pt x="399363" y="2628"/>
                  </a:lnTo>
                  <a:lnTo>
                    <a:pt x="448200" y="0"/>
                  </a:lnTo>
                  <a:lnTo>
                    <a:pt x="498773" y="2858"/>
                  </a:lnTo>
                  <a:lnTo>
                    <a:pt x="548311" y="11314"/>
                  </a:lnTo>
                  <a:lnTo>
                    <a:pt x="596376" y="25185"/>
                  </a:lnTo>
                  <a:lnTo>
                    <a:pt x="642528" y="44289"/>
                  </a:lnTo>
                  <a:lnTo>
                    <a:pt x="686329" y="68445"/>
                  </a:lnTo>
                  <a:lnTo>
                    <a:pt x="727341" y="97471"/>
                  </a:lnTo>
                  <a:lnTo>
                    <a:pt x="765125" y="131186"/>
                  </a:lnTo>
                  <a:lnTo>
                    <a:pt x="798862" y="168945"/>
                  </a:lnTo>
                  <a:lnTo>
                    <a:pt x="827908" y="209929"/>
                  </a:lnTo>
                  <a:lnTo>
                    <a:pt x="852081" y="253701"/>
                  </a:lnTo>
                  <a:lnTo>
                    <a:pt x="871198" y="299823"/>
                  </a:lnTo>
                  <a:lnTo>
                    <a:pt x="885078" y="347855"/>
                  </a:lnTo>
                  <a:lnTo>
                    <a:pt x="893539" y="397360"/>
                  </a:lnTo>
                  <a:lnTo>
                    <a:pt x="896400" y="447899"/>
                  </a:lnTo>
                  <a:lnTo>
                    <a:pt x="893770" y="496703"/>
                  </a:lnTo>
                  <a:lnTo>
                    <a:pt x="886062" y="543985"/>
                  </a:lnTo>
                  <a:lnTo>
                    <a:pt x="873550" y="589471"/>
                  </a:lnTo>
                  <a:lnTo>
                    <a:pt x="856507" y="632888"/>
                  </a:lnTo>
                  <a:lnTo>
                    <a:pt x="835207" y="673963"/>
                  </a:lnTo>
                  <a:lnTo>
                    <a:pt x="809923" y="712423"/>
                  </a:lnTo>
                  <a:lnTo>
                    <a:pt x="780928" y="747995"/>
                  </a:lnTo>
                  <a:lnTo>
                    <a:pt x="748496" y="780405"/>
                  </a:lnTo>
                  <a:lnTo>
                    <a:pt x="712901" y="809381"/>
                  </a:lnTo>
                  <a:lnTo>
                    <a:pt x="674415" y="834648"/>
                  </a:lnTo>
                  <a:lnTo>
                    <a:pt x="633312" y="855934"/>
                  </a:lnTo>
                  <a:lnTo>
                    <a:pt x="589865" y="872965"/>
                  </a:lnTo>
                  <a:lnTo>
                    <a:pt x="544349" y="885469"/>
                  </a:lnTo>
                  <a:lnTo>
                    <a:pt x="497036" y="893171"/>
                  </a:lnTo>
                  <a:lnTo>
                    <a:pt x="448200" y="895799"/>
                  </a:lnTo>
                  <a:lnTo>
                    <a:pt x="399363" y="893171"/>
                  </a:lnTo>
                  <a:lnTo>
                    <a:pt x="352050" y="885469"/>
                  </a:lnTo>
                  <a:lnTo>
                    <a:pt x="306534" y="872965"/>
                  </a:lnTo>
                  <a:lnTo>
                    <a:pt x="263087" y="855934"/>
                  </a:lnTo>
                  <a:lnTo>
                    <a:pt x="221984" y="834648"/>
                  </a:lnTo>
                  <a:lnTo>
                    <a:pt x="183498" y="809381"/>
                  </a:lnTo>
                  <a:lnTo>
                    <a:pt x="147903" y="780405"/>
                  </a:lnTo>
                  <a:lnTo>
                    <a:pt x="115471" y="747995"/>
                  </a:lnTo>
                  <a:lnTo>
                    <a:pt x="86476" y="712423"/>
                  </a:lnTo>
                  <a:lnTo>
                    <a:pt x="61192" y="673963"/>
                  </a:lnTo>
                  <a:lnTo>
                    <a:pt x="39892" y="632888"/>
                  </a:lnTo>
                  <a:lnTo>
                    <a:pt x="22849" y="589471"/>
                  </a:lnTo>
                  <a:lnTo>
                    <a:pt x="10337" y="543985"/>
                  </a:lnTo>
                  <a:lnTo>
                    <a:pt x="2629" y="496703"/>
                  </a:lnTo>
                  <a:lnTo>
                    <a:pt x="0" y="447899"/>
                  </a:lnTo>
                  <a:close/>
                </a:path>
              </a:pathLst>
            </a:custGeom>
            <a:ln w="69849">
              <a:solidFill>
                <a:srgbClr val="B2B2B2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23" name="object 23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848574" y="1379237"/>
              <a:ext cx="488498" cy="519351"/>
            </a:xfrm>
            <a:prstGeom prst="rect">
              <a:avLst/>
            </a:prstGeom>
          </p:spPr>
        </p:pic>
      </p:grpSp>
      <p:sp>
        <p:nvSpPr>
          <p:cNvPr id="24" name="object 24" descr=""/>
          <p:cNvSpPr txBox="1"/>
          <p:nvPr/>
        </p:nvSpPr>
        <p:spPr>
          <a:xfrm>
            <a:off x="622475" y="2232956"/>
            <a:ext cx="774700" cy="13208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700" spc="75" b="1">
                <a:latin typeface="Calibri"/>
                <a:cs typeface="Calibri"/>
              </a:rPr>
              <a:t>Social</a:t>
            </a:r>
            <a:r>
              <a:rPr dirty="0" sz="700" spc="50" b="1">
                <a:latin typeface="Calibri"/>
                <a:cs typeface="Calibri"/>
              </a:rPr>
              <a:t> </a:t>
            </a:r>
            <a:r>
              <a:rPr dirty="0" sz="700" spc="75" b="1">
                <a:latin typeface="Calibri"/>
                <a:cs typeface="Calibri"/>
              </a:rPr>
              <a:t>Networks</a:t>
            </a:r>
            <a:endParaRPr sz="700">
              <a:latin typeface="Calibri"/>
              <a:cs typeface="Calibri"/>
            </a:endParaRPr>
          </a:p>
        </p:txBody>
      </p:sp>
      <p:sp>
        <p:nvSpPr>
          <p:cNvPr id="25" name="object 25" descr=""/>
          <p:cNvSpPr txBox="1"/>
          <p:nvPr/>
        </p:nvSpPr>
        <p:spPr>
          <a:xfrm>
            <a:off x="622475" y="2463969"/>
            <a:ext cx="811530" cy="3454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100" spc="165" b="1">
                <a:solidFill>
                  <a:srgbClr val="14AA96"/>
                </a:solidFill>
                <a:latin typeface="Calibri"/>
                <a:cs typeface="Calibri"/>
              </a:rPr>
              <a:t>71.8%</a:t>
            </a:r>
            <a:endParaRPr sz="2100">
              <a:latin typeface="Calibri"/>
              <a:cs typeface="Calibri"/>
            </a:endParaRPr>
          </a:p>
        </p:txBody>
      </p:sp>
      <p:grpSp>
        <p:nvGrpSpPr>
          <p:cNvPr id="26" name="object 26" descr=""/>
          <p:cNvGrpSpPr/>
          <p:nvPr/>
        </p:nvGrpSpPr>
        <p:grpSpPr>
          <a:xfrm>
            <a:off x="1976395" y="1116274"/>
            <a:ext cx="965200" cy="964565"/>
            <a:chOff x="1976395" y="1116274"/>
            <a:chExt cx="965200" cy="964565"/>
          </a:xfrm>
        </p:grpSpPr>
        <p:sp>
          <p:nvSpPr>
            <p:cNvPr id="27" name="object 27" descr=""/>
            <p:cNvSpPr/>
            <p:nvPr/>
          </p:nvSpPr>
          <p:spPr>
            <a:xfrm>
              <a:off x="2012562" y="1151119"/>
              <a:ext cx="895350" cy="894715"/>
            </a:xfrm>
            <a:custGeom>
              <a:avLst/>
              <a:gdLst/>
              <a:ahLst/>
              <a:cxnLst/>
              <a:rect l="l" t="t" r="r" b="b"/>
              <a:pathLst>
                <a:path w="895350" h="894714">
                  <a:moveTo>
                    <a:pt x="447599" y="894300"/>
                  </a:moveTo>
                  <a:lnTo>
                    <a:pt x="398829" y="891676"/>
                  </a:lnTo>
                  <a:lnTo>
                    <a:pt x="351579" y="883986"/>
                  </a:lnTo>
                  <a:lnTo>
                    <a:pt x="306123" y="871504"/>
                  </a:lnTo>
                  <a:lnTo>
                    <a:pt x="262735" y="854501"/>
                  </a:lnTo>
                  <a:lnTo>
                    <a:pt x="221687" y="833251"/>
                  </a:lnTo>
                  <a:lnTo>
                    <a:pt x="183253" y="808026"/>
                  </a:lnTo>
                  <a:lnTo>
                    <a:pt x="147705" y="779099"/>
                  </a:lnTo>
                  <a:lnTo>
                    <a:pt x="115316" y="746743"/>
                  </a:lnTo>
                  <a:lnTo>
                    <a:pt x="86360" y="711231"/>
                  </a:lnTo>
                  <a:lnTo>
                    <a:pt x="61110" y="672835"/>
                  </a:lnTo>
                  <a:lnTo>
                    <a:pt x="39838" y="631828"/>
                  </a:lnTo>
                  <a:lnTo>
                    <a:pt x="22818" y="588483"/>
                  </a:lnTo>
                  <a:lnTo>
                    <a:pt x="10323" y="543074"/>
                  </a:lnTo>
                  <a:lnTo>
                    <a:pt x="2626" y="495871"/>
                  </a:lnTo>
                  <a:lnTo>
                    <a:pt x="0" y="447149"/>
                  </a:lnTo>
                  <a:lnTo>
                    <a:pt x="2626" y="398428"/>
                  </a:lnTo>
                  <a:lnTo>
                    <a:pt x="10323" y="351225"/>
                  </a:lnTo>
                  <a:lnTo>
                    <a:pt x="22818" y="305816"/>
                  </a:lnTo>
                  <a:lnTo>
                    <a:pt x="39838" y="262471"/>
                  </a:lnTo>
                  <a:lnTo>
                    <a:pt x="61110" y="221464"/>
                  </a:lnTo>
                  <a:lnTo>
                    <a:pt x="86360" y="183069"/>
                  </a:lnTo>
                  <a:lnTo>
                    <a:pt x="115316" y="147556"/>
                  </a:lnTo>
                  <a:lnTo>
                    <a:pt x="147705" y="115200"/>
                  </a:lnTo>
                  <a:lnTo>
                    <a:pt x="183253" y="86274"/>
                  </a:lnTo>
                  <a:lnTo>
                    <a:pt x="221687" y="61049"/>
                  </a:lnTo>
                  <a:lnTo>
                    <a:pt x="262735" y="39798"/>
                  </a:lnTo>
                  <a:lnTo>
                    <a:pt x="306123" y="22796"/>
                  </a:lnTo>
                  <a:lnTo>
                    <a:pt x="351579" y="10313"/>
                  </a:lnTo>
                  <a:lnTo>
                    <a:pt x="398829" y="2623"/>
                  </a:lnTo>
                  <a:lnTo>
                    <a:pt x="447599" y="0"/>
                  </a:lnTo>
                  <a:lnTo>
                    <a:pt x="498105" y="2854"/>
                  </a:lnTo>
                  <a:lnTo>
                    <a:pt x="547577" y="11295"/>
                  </a:lnTo>
                  <a:lnTo>
                    <a:pt x="595577" y="25142"/>
                  </a:lnTo>
                  <a:lnTo>
                    <a:pt x="641668" y="44215"/>
                  </a:lnTo>
                  <a:lnTo>
                    <a:pt x="685411" y="68330"/>
                  </a:lnTo>
                  <a:lnTo>
                    <a:pt x="726368" y="97308"/>
                  </a:lnTo>
                  <a:lnTo>
                    <a:pt x="764100" y="130967"/>
                  </a:lnTo>
                  <a:lnTo>
                    <a:pt x="797793" y="168662"/>
                  </a:lnTo>
                  <a:lnTo>
                    <a:pt x="826800" y="209577"/>
                  </a:lnTo>
                  <a:lnTo>
                    <a:pt x="850940" y="253276"/>
                  </a:lnTo>
                  <a:lnTo>
                    <a:pt x="870031" y="299321"/>
                  </a:lnTo>
                  <a:lnTo>
                    <a:pt x="883893" y="347273"/>
                  </a:lnTo>
                  <a:lnTo>
                    <a:pt x="892343" y="396695"/>
                  </a:lnTo>
                  <a:lnTo>
                    <a:pt x="895199" y="447149"/>
                  </a:lnTo>
                  <a:lnTo>
                    <a:pt x="892573" y="495871"/>
                  </a:lnTo>
                  <a:lnTo>
                    <a:pt x="884876" y="543074"/>
                  </a:lnTo>
                  <a:lnTo>
                    <a:pt x="872381" y="588483"/>
                  </a:lnTo>
                  <a:lnTo>
                    <a:pt x="855361" y="631828"/>
                  </a:lnTo>
                  <a:lnTo>
                    <a:pt x="834089" y="672835"/>
                  </a:lnTo>
                  <a:lnTo>
                    <a:pt x="808839" y="711231"/>
                  </a:lnTo>
                  <a:lnTo>
                    <a:pt x="779883" y="746743"/>
                  </a:lnTo>
                  <a:lnTo>
                    <a:pt x="747494" y="779099"/>
                  </a:lnTo>
                  <a:lnTo>
                    <a:pt x="711946" y="808026"/>
                  </a:lnTo>
                  <a:lnTo>
                    <a:pt x="673512" y="833251"/>
                  </a:lnTo>
                  <a:lnTo>
                    <a:pt x="632464" y="854501"/>
                  </a:lnTo>
                  <a:lnTo>
                    <a:pt x="589076" y="871504"/>
                  </a:lnTo>
                  <a:lnTo>
                    <a:pt x="543620" y="883986"/>
                  </a:lnTo>
                  <a:lnTo>
                    <a:pt x="496370" y="891676"/>
                  </a:lnTo>
                  <a:lnTo>
                    <a:pt x="447599" y="89430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8" name="object 28" descr=""/>
            <p:cNvSpPr/>
            <p:nvPr/>
          </p:nvSpPr>
          <p:spPr>
            <a:xfrm>
              <a:off x="2011320" y="1151199"/>
              <a:ext cx="895350" cy="894715"/>
            </a:xfrm>
            <a:custGeom>
              <a:avLst/>
              <a:gdLst/>
              <a:ahLst/>
              <a:cxnLst/>
              <a:rect l="l" t="t" r="r" b="b"/>
              <a:pathLst>
                <a:path w="895350" h="894714">
                  <a:moveTo>
                    <a:pt x="0" y="447149"/>
                  </a:moveTo>
                  <a:lnTo>
                    <a:pt x="2626" y="398428"/>
                  </a:lnTo>
                  <a:lnTo>
                    <a:pt x="10323" y="351225"/>
                  </a:lnTo>
                  <a:lnTo>
                    <a:pt x="22818" y="305816"/>
                  </a:lnTo>
                  <a:lnTo>
                    <a:pt x="39838" y="262471"/>
                  </a:lnTo>
                  <a:lnTo>
                    <a:pt x="61110" y="221464"/>
                  </a:lnTo>
                  <a:lnTo>
                    <a:pt x="86360" y="183069"/>
                  </a:lnTo>
                  <a:lnTo>
                    <a:pt x="115316" y="147556"/>
                  </a:lnTo>
                  <a:lnTo>
                    <a:pt x="147705" y="115200"/>
                  </a:lnTo>
                  <a:lnTo>
                    <a:pt x="183253" y="86274"/>
                  </a:lnTo>
                  <a:lnTo>
                    <a:pt x="221687" y="61049"/>
                  </a:lnTo>
                  <a:lnTo>
                    <a:pt x="262735" y="39798"/>
                  </a:lnTo>
                  <a:lnTo>
                    <a:pt x="306123" y="22796"/>
                  </a:lnTo>
                  <a:lnTo>
                    <a:pt x="351579" y="10313"/>
                  </a:lnTo>
                  <a:lnTo>
                    <a:pt x="398829" y="2623"/>
                  </a:lnTo>
                  <a:lnTo>
                    <a:pt x="447599" y="0"/>
                  </a:lnTo>
                  <a:lnTo>
                    <a:pt x="498105" y="2854"/>
                  </a:lnTo>
                  <a:lnTo>
                    <a:pt x="547577" y="11295"/>
                  </a:lnTo>
                  <a:lnTo>
                    <a:pt x="595577" y="25142"/>
                  </a:lnTo>
                  <a:lnTo>
                    <a:pt x="641668" y="44215"/>
                  </a:lnTo>
                  <a:lnTo>
                    <a:pt x="685411" y="68330"/>
                  </a:lnTo>
                  <a:lnTo>
                    <a:pt x="726368" y="97308"/>
                  </a:lnTo>
                  <a:lnTo>
                    <a:pt x="764100" y="130967"/>
                  </a:lnTo>
                  <a:lnTo>
                    <a:pt x="797793" y="168662"/>
                  </a:lnTo>
                  <a:lnTo>
                    <a:pt x="826800" y="209577"/>
                  </a:lnTo>
                  <a:lnTo>
                    <a:pt x="850940" y="253276"/>
                  </a:lnTo>
                  <a:lnTo>
                    <a:pt x="870031" y="299321"/>
                  </a:lnTo>
                  <a:lnTo>
                    <a:pt x="883893" y="347273"/>
                  </a:lnTo>
                  <a:lnTo>
                    <a:pt x="892343" y="396695"/>
                  </a:lnTo>
                  <a:lnTo>
                    <a:pt x="895199" y="447149"/>
                  </a:lnTo>
                  <a:lnTo>
                    <a:pt x="892573" y="495871"/>
                  </a:lnTo>
                  <a:lnTo>
                    <a:pt x="884876" y="543074"/>
                  </a:lnTo>
                  <a:lnTo>
                    <a:pt x="872381" y="588483"/>
                  </a:lnTo>
                  <a:lnTo>
                    <a:pt x="855361" y="631828"/>
                  </a:lnTo>
                  <a:lnTo>
                    <a:pt x="834089" y="672835"/>
                  </a:lnTo>
                  <a:lnTo>
                    <a:pt x="808839" y="711230"/>
                  </a:lnTo>
                  <a:lnTo>
                    <a:pt x="779883" y="746743"/>
                  </a:lnTo>
                  <a:lnTo>
                    <a:pt x="747494" y="779099"/>
                  </a:lnTo>
                  <a:lnTo>
                    <a:pt x="711946" y="808025"/>
                  </a:lnTo>
                  <a:lnTo>
                    <a:pt x="673512" y="833250"/>
                  </a:lnTo>
                  <a:lnTo>
                    <a:pt x="632464" y="854501"/>
                  </a:lnTo>
                  <a:lnTo>
                    <a:pt x="589076" y="871503"/>
                  </a:lnTo>
                  <a:lnTo>
                    <a:pt x="543620" y="883986"/>
                  </a:lnTo>
                  <a:lnTo>
                    <a:pt x="496370" y="891676"/>
                  </a:lnTo>
                  <a:lnTo>
                    <a:pt x="447599" y="894299"/>
                  </a:lnTo>
                  <a:lnTo>
                    <a:pt x="398829" y="891676"/>
                  </a:lnTo>
                  <a:lnTo>
                    <a:pt x="351579" y="883986"/>
                  </a:lnTo>
                  <a:lnTo>
                    <a:pt x="306123" y="871503"/>
                  </a:lnTo>
                  <a:lnTo>
                    <a:pt x="262735" y="854501"/>
                  </a:lnTo>
                  <a:lnTo>
                    <a:pt x="221687" y="833250"/>
                  </a:lnTo>
                  <a:lnTo>
                    <a:pt x="183253" y="808025"/>
                  </a:lnTo>
                  <a:lnTo>
                    <a:pt x="147705" y="779099"/>
                  </a:lnTo>
                  <a:lnTo>
                    <a:pt x="115316" y="746743"/>
                  </a:lnTo>
                  <a:lnTo>
                    <a:pt x="86360" y="711230"/>
                  </a:lnTo>
                  <a:lnTo>
                    <a:pt x="61110" y="672835"/>
                  </a:lnTo>
                  <a:lnTo>
                    <a:pt x="39838" y="631828"/>
                  </a:lnTo>
                  <a:lnTo>
                    <a:pt x="22818" y="588483"/>
                  </a:lnTo>
                  <a:lnTo>
                    <a:pt x="10323" y="543074"/>
                  </a:lnTo>
                  <a:lnTo>
                    <a:pt x="2626" y="495871"/>
                  </a:lnTo>
                  <a:lnTo>
                    <a:pt x="0" y="447149"/>
                  </a:lnTo>
                  <a:close/>
                </a:path>
              </a:pathLst>
            </a:custGeom>
            <a:ln w="69849">
              <a:solidFill>
                <a:srgbClr val="B2B2B2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29" name="object 29" descr=""/>
            <p:cNvSpPr/>
            <p:nvPr/>
          </p:nvSpPr>
          <p:spPr>
            <a:xfrm>
              <a:off x="2011809" y="1151671"/>
              <a:ext cx="894080" cy="451484"/>
            </a:xfrm>
            <a:custGeom>
              <a:avLst/>
              <a:gdLst/>
              <a:ahLst/>
              <a:cxnLst/>
              <a:rect l="l" t="t" r="r" b="b"/>
              <a:pathLst>
                <a:path w="894080" h="451484">
                  <a:moveTo>
                    <a:pt x="0" y="451088"/>
                  </a:moveTo>
                  <a:lnTo>
                    <a:pt x="2071" y="403455"/>
                  </a:lnTo>
                  <a:lnTo>
                    <a:pt x="9103" y="356843"/>
                  </a:lnTo>
                  <a:lnTo>
                    <a:pt x="20904" y="311592"/>
                  </a:lnTo>
                  <a:lnTo>
                    <a:pt x="37282" y="268039"/>
                  </a:lnTo>
                  <a:lnTo>
                    <a:pt x="58046" y="226523"/>
                  </a:lnTo>
                  <a:lnTo>
                    <a:pt x="83003" y="187380"/>
                  </a:lnTo>
                  <a:lnTo>
                    <a:pt x="111964" y="150950"/>
                  </a:lnTo>
                  <a:lnTo>
                    <a:pt x="144735" y="117570"/>
                  </a:lnTo>
                  <a:lnTo>
                    <a:pt x="181126" y="87579"/>
                  </a:lnTo>
                  <a:lnTo>
                    <a:pt x="220944" y="61314"/>
                  </a:lnTo>
                  <a:lnTo>
                    <a:pt x="263331" y="39428"/>
                  </a:lnTo>
                  <a:lnTo>
                    <a:pt x="307297" y="22352"/>
                  </a:lnTo>
                  <a:lnTo>
                    <a:pt x="352453" y="10088"/>
                  </a:lnTo>
                  <a:lnTo>
                    <a:pt x="398410" y="2636"/>
                  </a:lnTo>
                  <a:lnTo>
                    <a:pt x="444780" y="0"/>
                  </a:lnTo>
                  <a:lnTo>
                    <a:pt x="491173" y="2180"/>
                  </a:lnTo>
                  <a:lnTo>
                    <a:pt x="537201" y="9179"/>
                  </a:lnTo>
                  <a:lnTo>
                    <a:pt x="582475" y="21000"/>
                  </a:lnTo>
                  <a:lnTo>
                    <a:pt x="626607" y="37643"/>
                  </a:lnTo>
                  <a:lnTo>
                    <a:pt x="669207" y="59110"/>
                  </a:lnTo>
                  <a:lnTo>
                    <a:pt x="709282" y="84983"/>
                  </a:lnTo>
                  <a:lnTo>
                    <a:pt x="745966" y="114615"/>
                  </a:lnTo>
                  <a:lnTo>
                    <a:pt x="779065" y="147671"/>
                  </a:lnTo>
                  <a:lnTo>
                    <a:pt x="808382" y="183815"/>
                  </a:lnTo>
                  <a:lnTo>
                    <a:pt x="833724" y="222710"/>
                  </a:lnTo>
                  <a:lnTo>
                    <a:pt x="854896" y="264021"/>
                  </a:lnTo>
                  <a:lnTo>
                    <a:pt x="871702" y="307411"/>
                  </a:lnTo>
                  <a:lnTo>
                    <a:pt x="883947" y="352543"/>
                  </a:lnTo>
                  <a:lnTo>
                    <a:pt x="891438" y="399083"/>
                  </a:lnTo>
                  <a:lnTo>
                    <a:pt x="893978" y="446694"/>
                  </a:lnTo>
                </a:path>
              </a:pathLst>
            </a:custGeom>
            <a:ln w="69849">
              <a:solidFill>
                <a:srgbClr val="3C78D8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30" name="object 30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2221694" y="1358684"/>
              <a:ext cx="494370" cy="485130"/>
            </a:xfrm>
            <a:prstGeom prst="rect">
              <a:avLst/>
            </a:prstGeom>
          </p:spPr>
        </p:pic>
        <p:pic>
          <p:nvPicPr>
            <p:cNvPr id="31" name="object 31" descr="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2209807" y="1354645"/>
              <a:ext cx="521116" cy="511729"/>
            </a:xfrm>
            <a:prstGeom prst="rect">
              <a:avLst/>
            </a:prstGeom>
          </p:spPr>
        </p:pic>
      </p:grpSp>
      <p:sp>
        <p:nvSpPr>
          <p:cNvPr id="32" name="object 32" descr=""/>
          <p:cNvSpPr txBox="1"/>
          <p:nvPr/>
        </p:nvSpPr>
        <p:spPr>
          <a:xfrm>
            <a:off x="1813725" y="2222194"/>
            <a:ext cx="1564640" cy="13208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700" spc="85" b="1">
                <a:latin typeface="Calibri"/>
                <a:cs typeface="Calibri"/>
              </a:rPr>
              <a:t>Question</a:t>
            </a:r>
            <a:r>
              <a:rPr dirty="0" sz="700" spc="50" b="1">
                <a:latin typeface="Calibri"/>
                <a:cs typeface="Calibri"/>
              </a:rPr>
              <a:t> </a:t>
            </a:r>
            <a:r>
              <a:rPr dirty="0" sz="700" b="1">
                <a:latin typeface="Calibri"/>
                <a:cs typeface="Calibri"/>
              </a:rPr>
              <a:t>&amp;</a:t>
            </a:r>
            <a:r>
              <a:rPr dirty="0" sz="700" spc="55" b="1">
                <a:latin typeface="Calibri"/>
                <a:cs typeface="Calibri"/>
              </a:rPr>
              <a:t> </a:t>
            </a:r>
            <a:r>
              <a:rPr dirty="0" sz="700" spc="90" b="1">
                <a:latin typeface="Calibri"/>
                <a:cs typeface="Calibri"/>
              </a:rPr>
              <a:t>Answer</a:t>
            </a:r>
            <a:r>
              <a:rPr dirty="0" sz="700" spc="55" b="1">
                <a:latin typeface="Calibri"/>
                <a:cs typeface="Calibri"/>
              </a:rPr>
              <a:t> </a:t>
            </a:r>
            <a:r>
              <a:rPr dirty="0" sz="700" spc="75" b="1">
                <a:latin typeface="Calibri"/>
                <a:cs typeface="Calibri"/>
              </a:rPr>
              <a:t>Sites</a:t>
            </a:r>
            <a:r>
              <a:rPr dirty="0" sz="700" spc="55" b="1">
                <a:latin typeface="Calibri"/>
                <a:cs typeface="Calibri"/>
              </a:rPr>
              <a:t> </a:t>
            </a:r>
            <a:r>
              <a:rPr dirty="0" sz="700" b="1">
                <a:latin typeface="Calibri"/>
                <a:cs typeface="Calibri"/>
              </a:rPr>
              <a:t>(</a:t>
            </a:r>
            <a:r>
              <a:rPr dirty="0" sz="700" spc="55" b="1">
                <a:latin typeface="Calibri"/>
                <a:cs typeface="Calibri"/>
              </a:rPr>
              <a:t> </a:t>
            </a:r>
            <a:r>
              <a:rPr dirty="0" sz="700" spc="60" b="1">
                <a:latin typeface="Calibri"/>
                <a:cs typeface="Calibri"/>
              </a:rPr>
              <a:t>Quora)</a:t>
            </a:r>
            <a:endParaRPr sz="700">
              <a:latin typeface="Calibri"/>
              <a:cs typeface="Calibri"/>
            </a:endParaRPr>
          </a:p>
        </p:txBody>
      </p:sp>
      <p:sp>
        <p:nvSpPr>
          <p:cNvPr id="33" name="object 33" descr=""/>
          <p:cNvSpPr txBox="1"/>
          <p:nvPr/>
        </p:nvSpPr>
        <p:spPr>
          <a:xfrm>
            <a:off x="1813725" y="2453207"/>
            <a:ext cx="811530" cy="3454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100" spc="165" b="1">
                <a:solidFill>
                  <a:srgbClr val="14AA96"/>
                </a:solidFill>
                <a:latin typeface="Calibri"/>
                <a:cs typeface="Calibri"/>
              </a:rPr>
              <a:t>19.3%</a:t>
            </a:r>
            <a:endParaRPr sz="2100">
              <a:latin typeface="Calibri"/>
              <a:cs typeface="Calibri"/>
            </a:endParaRPr>
          </a:p>
        </p:txBody>
      </p:sp>
      <p:grpSp>
        <p:nvGrpSpPr>
          <p:cNvPr id="34" name="object 34" descr=""/>
          <p:cNvGrpSpPr/>
          <p:nvPr/>
        </p:nvGrpSpPr>
        <p:grpSpPr>
          <a:xfrm>
            <a:off x="555714" y="3195835"/>
            <a:ext cx="972819" cy="966469"/>
            <a:chOff x="555714" y="3195835"/>
            <a:chExt cx="972819" cy="966469"/>
          </a:xfrm>
        </p:grpSpPr>
        <p:sp>
          <p:nvSpPr>
            <p:cNvPr id="35" name="object 35" descr=""/>
            <p:cNvSpPr/>
            <p:nvPr/>
          </p:nvSpPr>
          <p:spPr>
            <a:xfrm>
              <a:off x="590675" y="3230765"/>
              <a:ext cx="896619" cy="895985"/>
            </a:xfrm>
            <a:custGeom>
              <a:avLst/>
              <a:gdLst/>
              <a:ahLst/>
              <a:cxnLst/>
              <a:rect l="l" t="t" r="r" b="b"/>
              <a:pathLst>
                <a:path w="896619" h="895985">
                  <a:moveTo>
                    <a:pt x="448199" y="895499"/>
                  </a:moveTo>
                  <a:lnTo>
                    <a:pt x="399363" y="892872"/>
                  </a:lnTo>
                  <a:lnTo>
                    <a:pt x="352050" y="885172"/>
                  </a:lnTo>
                  <a:lnTo>
                    <a:pt x="306534" y="872673"/>
                  </a:lnTo>
                  <a:lnTo>
                    <a:pt x="263087" y="855647"/>
                  </a:lnTo>
                  <a:lnTo>
                    <a:pt x="221984" y="834368"/>
                  </a:lnTo>
                  <a:lnTo>
                    <a:pt x="183498" y="809109"/>
                  </a:lnTo>
                  <a:lnTo>
                    <a:pt x="147903" y="780144"/>
                  </a:lnTo>
                  <a:lnTo>
                    <a:pt x="115471" y="747744"/>
                  </a:lnTo>
                  <a:lnTo>
                    <a:pt x="86476" y="712185"/>
                  </a:lnTo>
                  <a:lnTo>
                    <a:pt x="61192" y="673737"/>
                  </a:lnTo>
                  <a:lnTo>
                    <a:pt x="39892" y="632676"/>
                  </a:lnTo>
                  <a:lnTo>
                    <a:pt x="22849" y="589273"/>
                  </a:lnTo>
                  <a:lnTo>
                    <a:pt x="10337" y="543802"/>
                  </a:lnTo>
                  <a:lnTo>
                    <a:pt x="2629" y="496537"/>
                  </a:lnTo>
                  <a:lnTo>
                    <a:pt x="0" y="447749"/>
                  </a:lnTo>
                  <a:lnTo>
                    <a:pt x="2629" y="398962"/>
                  </a:lnTo>
                  <a:lnTo>
                    <a:pt x="10337" y="351696"/>
                  </a:lnTo>
                  <a:lnTo>
                    <a:pt x="22849" y="306226"/>
                  </a:lnTo>
                  <a:lnTo>
                    <a:pt x="39892" y="262823"/>
                  </a:lnTo>
                  <a:lnTo>
                    <a:pt x="61192" y="221761"/>
                  </a:lnTo>
                  <a:lnTo>
                    <a:pt x="86476" y="183314"/>
                  </a:lnTo>
                  <a:lnTo>
                    <a:pt x="115471" y="147754"/>
                  </a:lnTo>
                  <a:lnTo>
                    <a:pt x="147903" y="115355"/>
                  </a:lnTo>
                  <a:lnTo>
                    <a:pt x="183498" y="86389"/>
                  </a:lnTo>
                  <a:lnTo>
                    <a:pt x="221984" y="61130"/>
                  </a:lnTo>
                  <a:lnTo>
                    <a:pt x="263087" y="39852"/>
                  </a:lnTo>
                  <a:lnTo>
                    <a:pt x="306534" y="22826"/>
                  </a:lnTo>
                  <a:lnTo>
                    <a:pt x="352050" y="10327"/>
                  </a:lnTo>
                  <a:lnTo>
                    <a:pt x="399363" y="2627"/>
                  </a:lnTo>
                  <a:lnTo>
                    <a:pt x="448199" y="0"/>
                  </a:lnTo>
                  <a:lnTo>
                    <a:pt x="498773" y="2857"/>
                  </a:lnTo>
                  <a:lnTo>
                    <a:pt x="548311" y="11310"/>
                  </a:lnTo>
                  <a:lnTo>
                    <a:pt x="596376" y="25176"/>
                  </a:lnTo>
                  <a:lnTo>
                    <a:pt x="642528" y="44274"/>
                  </a:lnTo>
                  <a:lnTo>
                    <a:pt x="686329" y="68422"/>
                  </a:lnTo>
                  <a:lnTo>
                    <a:pt x="727341" y="97438"/>
                  </a:lnTo>
                  <a:lnTo>
                    <a:pt x="765125" y="131142"/>
                  </a:lnTo>
                  <a:lnTo>
                    <a:pt x="798862" y="168888"/>
                  </a:lnTo>
                  <a:lnTo>
                    <a:pt x="827908" y="209859"/>
                  </a:lnTo>
                  <a:lnTo>
                    <a:pt x="852081" y="253616"/>
                  </a:lnTo>
                  <a:lnTo>
                    <a:pt x="871197" y="299722"/>
                  </a:lnTo>
                  <a:lnTo>
                    <a:pt x="885077" y="347739"/>
                  </a:lnTo>
                  <a:lnTo>
                    <a:pt x="893539" y="397227"/>
                  </a:lnTo>
                  <a:lnTo>
                    <a:pt x="896399" y="447749"/>
                  </a:lnTo>
                  <a:lnTo>
                    <a:pt x="893769" y="496537"/>
                  </a:lnTo>
                  <a:lnTo>
                    <a:pt x="886062" y="543802"/>
                  </a:lnTo>
                  <a:lnTo>
                    <a:pt x="873550" y="589273"/>
                  </a:lnTo>
                  <a:lnTo>
                    <a:pt x="856507" y="632676"/>
                  </a:lnTo>
                  <a:lnTo>
                    <a:pt x="835207" y="673737"/>
                  </a:lnTo>
                  <a:lnTo>
                    <a:pt x="809923" y="712185"/>
                  </a:lnTo>
                  <a:lnTo>
                    <a:pt x="780928" y="747744"/>
                  </a:lnTo>
                  <a:lnTo>
                    <a:pt x="748496" y="780144"/>
                  </a:lnTo>
                  <a:lnTo>
                    <a:pt x="712901" y="809109"/>
                  </a:lnTo>
                  <a:lnTo>
                    <a:pt x="674415" y="834368"/>
                  </a:lnTo>
                  <a:lnTo>
                    <a:pt x="633312" y="855647"/>
                  </a:lnTo>
                  <a:lnTo>
                    <a:pt x="589865" y="872673"/>
                  </a:lnTo>
                  <a:lnTo>
                    <a:pt x="544349" y="885172"/>
                  </a:lnTo>
                  <a:lnTo>
                    <a:pt x="497036" y="892872"/>
                  </a:lnTo>
                  <a:lnTo>
                    <a:pt x="448199" y="895499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36" name="object 36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765866" y="3470046"/>
              <a:ext cx="545945" cy="493814"/>
            </a:xfrm>
            <a:prstGeom prst="rect">
              <a:avLst/>
            </a:prstGeom>
          </p:spPr>
        </p:pic>
        <p:sp>
          <p:nvSpPr>
            <p:cNvPr id="37" name="object 37" descr=""/>
            <p:cNvSpPr/>
            <p:nvPr/>
          </p:nvSpPr>
          <p:spPr>
            <a:xfrm>
              <a:off x="596886" y="3230760"/>
              <a:ext cx="896619" cy="895985"/>
            </a:xfrm>
            <a:custGeom>
              <a:avLst/>
              <a:gdLst/>
              <a:ahLst/>
              <a:cxnLst/>
              <a:rect l="l" t="t" r="r" b="b"/>
              <a:pathLst>
                <a:path w="896619" h="895985">
                  <a:moveTo>
                    <a:pt x="0" y="447749"/>
                  </a:moveTo>
                  <a:lnTo>
                    <a:pt x="2629" y="398962"/>
                  </a:lnTo>
                  <a:lnTo>
                    <a:pt x="10337" y="351697"/>
                  </a:lnTo>
                  <a:lnTo>
                    <a:pt x="22849" y="306226"/>
                  </a:lnTo>
                  <a:lnTo>
                    <a:pt x="39892" y="262823"/>
                  </a:lnTo>
                  <a:lnTo>
                    <a:pt x="61192" y="221761"/>
                  </a:lnTo>
                  <a:lnTo>
                    <a:pt x="86476" y="183314"/>
                  </a:lnTo>
                  <a:lnTo>
                    <a:pt x="115471" y="147754"/>
                  </a:lnTo>
                  <a:lnTo>
                    <a:pt x="147903" y="115355"/>
                  </a:lnTo>
                  <a:lnTo>
                    <a:pt x="183498" y="86389"/>
                  </a:lnTo>
                  <a:lnTo>
                    <a:pt x="221984" y="61130"/>
                  </a:lnTo>
                  <a:lnTo>
                    <a:pt x="263087" y="39852"/>
                  </a:lnTo>
                  <a:lnTo>
                    <a:pt x="306534" y="22826"/>
                  </a:lnTo>
                  <a:lnTo>
                    <a:pt x="352050" y="10327"/>
                  </a:lnTo>
                  <a:lnTo>
                    <a:pt x="399363" y="2627"/>
                  </a:lnTo>
                  <a:lnTo>
                    <a:pt x="448199" y="0"/>
                  </a:lnTo>
                  <a:lnTo>
                    <a:pt x="498773" y="2857"/>
                  </a:lnTo>
                  <a:lnTo>
                    <a:pt x="548311" y="11310"/>
                  </a:lnTo>
                  <a:lnTo>
                    <a:pt x="596376" y="25176"/>
                  </a:lnTo>
                  <a:lnTo>
                    <a:pt x="642528" y="44274"/>
                  </a:lnTo>
                  <a:lnTo>
                    <a:pt x="686329" y="68422"/>
                  </a:lnTo>
                  <a:lnTo>
                    <a:pt x="727341" y="97439"/>
                  </a:lnTo>
                  <a:lnTo>
                    <a:pt x="765125" y="131142"/>
                  </a:lnTo>
                  <a:lnTo>
                    <a:pt x="798862" y="168888"/>
                  </a:lnTo>
                  <a:lnTo>
                    <a:pt x="827908" y="209858"/>
                  </a:lnTo>
                  <a:lnTo>
                    <a:pt x="852081" y="253616"/>
                  </a:lnTo>
                  <a:lnTo>
                    <a:pt x="871197" y="299722"/>
                  </a:lnTo>
                  <a:lnTo>
                    <a:pt x="885077" y="347738"/>
                  </a:lnTo>
                  <a:lnTo>
                    <a:pt x="893539" y="397227"/>
                  </a:lnTo>
                  <a:lnTo>
                    <a:pt x="896399" y="447749"/>
                  </a:lnTo>
                  <a:lnTo>
                    <a:pt x="893770" y="496537"/>
                  </a:lnTo>
                  <a:lnTo>
                    <a:pt x="886062" y="543802"/>
                  </a:lnTo>
                  <a:lnTo>
                    <a:pt x="873550" y="589273"/>
                  </a:lnTo>
                  <a:lnTo>
                    <a:pt x="856507" y="632676"/>
                  </a:lnTo>
                  <a:lnTo>
                    <a:pt x="835207" y="673737"/>
                  </a:lnTo>
                  <a:lnTo>
                    <a:pt x="809923" y="712185"/>
                  </a:lnTo>
                  <a:lnTo>
                    <a:pt x="780928" y="747745"/>
                  </a:lnTo>
                  <a:lnTo>
                    <a:pt x="748496" y="780144"/>
                  </a:lnTo>
                  <a:lnTo>
                    <a:pt x="712901" y="809110"/>
                  </a:lnTo>
                  <a:lnTo>
                    <a:pt x="674415" y="834368"/>
                  </a:lnTo>
                  <a:lnTo>
                    <a:pt x="633312" y="855647"/>
                  </a:lnTo>
                  <a:lnTo>
                    <a:pt x="589865" y="872673"/>
                  </a:lnTo>
                  <a:lnTo>
                    <a:pt x="544349" y="885172"/>
                  </a:lnTo>
                  <a:lnTo>
                    <a:pt x="497036" y="892872"/>
                  </a:lnTo>
                  <a:lnTo>
                    <a:pt x="448199" y="895499"/>
                  </a:lnTo>
                  <a:lnTo>
                    <a:pt x="399363" y="892872"/>
                  </a:lnTo>
                  <a:lnTo>
                    <a:pt x="352050" y="885172"/>
                  </a:lnTo>
                  <a:lnTo>
                    <a:pt x="306534" y="872673"/>
                  </a:lnTo>
                  <a:lnTo>
                    <a:pt x="263087" y="855647"/>
                  </a:lnTo>
                  <a:lnTo>
                    <a:pt x="221984" y="834368"/>
                  </a:lnTo>
                  <a:lnTo>
                    <a:pt x="183498" y="809110"/>
                  </a:lnTo>
                  <a:lnTo>
                    <a:pt x="147903" y="780144"/>
                  </a:lnTo>
                  <a:lnTo>
                    <a:pt x="115471" y="747745"/>
                  </a:lnTo>
                  <a:lnTo>
                    <a:pt x="86476" y="712185"/>
                  </a:lnTo>
                  <a:lnTo>
                    <a:pt x="61192" y="673737"/>
                  </a:lnTo>
                  <a:lnTo>
                    <a:pt x="39892" y="632676"/>
                  </a:lnTo>
                  <a:lnTo>
                    <a:pt x="22849" y="589273"/>
                  </a:lnTo>
                  <a:lnTo>
                    <a:pt x="10337" y="543802"/>
                  </a:lnTo>
                  <a:lnTo>
                    <a:pt x="2629" y="496537"/>
                  </a:lnTo>
                  <a:lnTo>
                    <a:pt x="0" y="447749"/>
                  </a:lnTo>
                  <a:close/>
                </a:path>
              </a:pathLst>
            </a:custGeom>
            <a:ln w="69849">
              <a:solidFill>
                <a:srgbClr val="B2B2B2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38" name="object 38" descr=""/>
            <p:cNvSpPr/>
            <p:nvPr/>
          </p:nvSpPr>
          <p:spPr>
            <a:xfrm>
              <a:off x="591163" y="3231233"/>
              <a:ext cx="895985" cy="452120"/>
            </a:xfrm>
            <a:custGeom>
              <a:avLst/>
              <a:gdLst/>
              <a:ahLst/>
              <a:cxnLst/>
              <a:rect l="l" t="t" r="r" b="b"/>
              <a:pathLst>
                <a:path w="895985" h="452120">
                  <a:moveTo>
                    <a:pt x="0" y="451845"/>
                  </a:moveTo>
                  <a:lnTo>
                    <a:pt x="2074" y="404132"/>
                  </a:lnTo>
                  <a:lnTo>
                    <a:pt x="9118" y="357442"/>
                  </a:lnTo>
                  <a:lnTo>
                    <a:pt x="20939" y="312115"/>
                  </a:lnTo>
                  <a:lnTo>
                    <a:pt x="37344" y="268489"/>
                  </a:lnTo>
                  <a:lnTo>
                    <a:pt x="58143" y="226903"/>
                  </a:lnTo>
                  <a:lnTo>
                    <a:pt x="83143" y="187695"/>
                  </a:lnTo>
                  <a:lnTo>
                    <a:pt x="112152" y="151204"/>
                  </a:lnTo>
                  <a:lnTo>
                    <a:pt x="144978" y="117768"/>
                  </a:lnTo>
                  <a:lnTo>
                    <a:pt x="181430" y="87726"/>
                  </a:lnTo>
                  <a:lnTo>
                    <a:pt x="221315" y="61416"/>
                  </a:lnTo>
                  <a:lnTo>
                    <a:pt x="263773" y="39494"/>
                  </a:lnTo>
                  <a:lnTo>
                    <a:pt x="307813" y="22390"/>
                  </a:lnTo>
                  <a:lnTo>
                    <a:pt x="353044" y="10104"/>
                  </a:lnTo>
                  <a:lnTo>
                    <a:pt x="399078" y="2640"/>
                  </a:lnTo>
                  <a:lnTo>
                    <a:pt x="445526" y="0"/>
                  </a:lnTo>
                  <a:lnTo>
                    <a:pt x="491997" y="2184"/>
                  </a:lnTo>
                  <a:lnTo>
                    <a:pt x="538102" y="9195"/>
                  </a:lnTo>
                  <a:lnTo>
                    <a:pt x="583452" y="21035"/>
                  </a:lnTo>
                  <a:lnTo>
                    <a:pt x="627658" y="37706"/>
                  </a:lnTo>
                  <a:lnTo>
                    <a:pt x="670330" y="59210"/>
                  </a:lnTo>
                  <a:lnTo>
                    <a:pt x="710472" y="85126"/>
                  </a:lnTo>
                  <a:lnTo>
                    <a:pt x="747218" y="114808"/>
                  </a:lnTo>
                  <a:lnTo>
                    <a:pt x="780372" y="147919"/>
                  </a:lnTo>
                  <a:lnTo>
                    <a:pt x="809739" y="184124"/>
                  </a:lnTo>
                  <a:lnTo>
                    <a:pt x="835123" y="223084"/>
                  </a:lnTo>
                  <a:lnTo>
                    <a:pt x="856330" y="264464"/>
                  </a:lnTo>
                  <a:lnTo>
                    <a:pt x="873164" y="307927"/>
                  </a:lnTo>
                  <a:lnTo>
                    <a:pt x="885431" y="353135"/>
                  </a:lnTo>
                  <a:lnTo>
                    <a:pt x="892933" y="399753"/>
                  </a:lnTo>
                  <a:lnTo>
                    <a:pt x="895478" y="447444"/>
                  </a:lnTo>
                </a:path>
              </a:pathLst>
            </a:custGeom>
            <a:ln w="69849">
              <a:solidFill>
                <a:srgbClr val="00B0F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39" name="object 39" descr=""/>
            <p:cNvSpPr/>
            <p:nvPr/>
          </p:nvSpPr>
          <p:spPr>
            <a:xfrm>
              <a:off x="590639" y="3231063"/>
              <a:ext cx="896619" cy="895985"/>
            </a:xfrm>
            <a:custGeom>
              <a:avLst/>
              <a:gdLst/>
              <a:ahLst/>
              <a:cxnLst/>
              <a:rect l="l" t="t" r="r" b="b"/>
              <a:pathLst>
                <a:path w="896619" h="895985">
                  <a:moveTo>
                    <a:pt x="0" y="447900"/>
                  </a:moveTo>
                  <a:lnTo>
                    <a:pt x="2629" y="399096"/>
                  </a:lnTo>
                  <a:lnTo>
                    <a:pt x="10337" y="351815"/>
                  </a:lnTo>
                  <a:lnTo>
                    <a:pt x="22849" y="306329"/>
                  </a:lnTo>
                  <a:lnTo>
                    <a:pt x="39892" y="262911"/>
                  </a:lnTo>
                  <a:lnTo>
                    <a:pt x="61192" y="221836"/>
                  </a:lnTo>
                  <a:lnTo>
                    <a:pt x="86476" y="183376"/>
                  </a:lnTo>
                  <a:lnTo>
                    <a:pt x="115471" y="147804"/>
                  </a:lnTo>
                  <a:lnTo>
                    <a:pt x="147903" y="115394"/>
                  </a:lnTo>
                  <a:lnTo>
                    <a:pt x="183498" y="86418"/>
                  </a:lnTo>
                  <a:lnTo>
                    <a:pt x="221984" y="61151"/>
                  </a:lnTo>
                  <a:lnTo>
                    <a:pt x="263087" y="39865"/>
                  </a:lnTo>
                  <a:lnTo>
                    <a:pt x="306534" y="22834"/>
                  </a:lnTo>
                  <a:lnTo>
                    <a:pt x="352050" y="10330"/>
                  </a:lnTo>
                  <a:lnTo>
                    <a:pt x="399363" y="2628"/>
                  </a:lnTo>
                  <a:lnTo>
                    <a:pt x="448200" y="0"/>
                  </a:lnTo>
                  <a:lnTo>
                    <a:pt x="498773" y="2858"/>
                  </a:lnTo>
                  <a:lnTo>
                    <a:pt x="548311" y="11314"/>
                  </a:lnTo>
                  <a:lnTo>
                    <a:pt x="596376" y="25185"/>
                  </a:lnTo>
                  <a:lnTo>
                    <a:pt x="642528" y="44289"/>
                  </a:lnTo>
                  <a:lnTo>
                    <a:pt x="686329" y="68445"/>
                  </a:lnTo>
                  <a:lnTo>
                    <a:pt x="727341" y="97471"/>
                  </a:lnTo>
                  <a:lnTo>
                    <a:pt x="765125" y="131186"/>
                  </a:lnTo>
                  <a:lnTo>
                    <a:pt x="798862" y="168945"/>
                  </a:lnTo>
                  <a:lnTo>
                    <a:pt x="827908" y="209929"/>
                  </a:lnTo>
                  <a:lnTo>
                    <a:pt x="852081" y="253701"/>
                  </a:lnTo>
                  <a:lnTo>
                    <a:pt x="871198" y="299823"/>
                  </a:lnTo>
                  <a:lnTo>
                    <a:pt x="885078" y="347855"/>
                  </a:lnTo>
                  <a:lnTo>
                    <a:pt x="893539" y="397360"/>
                  </a:lnTo>
                  <a:lnTo>
                    <a:pt x="896400" y="447900"/>
                  </a:lnTo>
                  <a:lnTo>
                    <a:pt x="893770" y="496703"/>
                  </a:lnTo>
                  <a:lnTo>
                    <a:pt x="886062" y="543985"/>
                  </a:lnTo>
                  <a:lnTo>
                    <a:pt x="873550" y="589471"/>
                  </a:lnTo>
                  <a:lnTo>
                    <a:pt x="856507" y="632888"/>
                  </a:lnTo>
                  <a:lnTo>
                    <a:pt x="835207" y="673963"/>
                  </a:lnTo>
                  <a:lnTo>
                    <a:pt x="809923" y="712424"/>
                  </a:lnTo>
                  <a:lnTo>
                    <a:pt x="780928" y="747995"/>
                  </a:lnTo>
                  <a:lnTo>
                    <a:pt x="748496" y="780406"/>
                  </a:lnTo>
                  <a:lnTo>
                    <a:pt x="712901" y="809381"/>
                  </a:lnTo>
                  <a:lnTo>
                    <a:pt x="674415" y="834648"/>
                  </a:lnTo>
                  <a:lnTo>
                    <a:pt x="633312" y="855934"/>
                  </a:lnTo>
                  <a:lnTo>
                    <a:pt x="589865" y="872965"/>
                  </a:lnTo>
                  <a:lnTo>
                    <a:pt x="544349" y="885469"/>
                  </a:lnTo>
                  <a:lnTo>
                    <a:pt x="497036" y="893171"/>
                  </a:lnTo>
                  <a:lnTo>
                    <a:pt x="448200" y="895800"/>
                  </a:lnTo>
                  <a:lnTo>
                    <a:pt x="399363" y="893171"/>
                  </a:lnTo>
                  <a:lnTo>
                    <a:pt x="352050" y="885469"/>
                  </a:lnTo>
                  <a:lnTo>
                    <a:pt x="306534" y="872965"/>
                  </a:lnTo>
                  <a:lnTo>
                    <a:pt x="263087" y="855934"/>
                  </a:lnTo>
                  <a:lnTo>
                    <a:pt x="221984" y="834648"/>
                  </a:lnTo>
                  <a:lnTo>
                    <a:pt x="183498" y="809381"/>
                  </a:lnTo>
                  <a:lnTo>
                    <a:pt x="147903" y="780406"/>
                  </a:lnTo>
                  <a:lnTo>
                    <a:pt x="115471" y="747995"/>
                  </a:lnTo>
                  <a:lnTo>
                    <a:pt x="86476" y="712424"/>
                  </a:lnTo>
                  <a:lnTo>
                    <a:pt x="61192" y="673963"/>
                  </a:lnTo>
                  <a:lnTo>
                    <a:pt x="39892" y="632888"/>
                  </a:lnTo>
                  <a:lnTo>
                    <a:pt x="22849" y="589471"/>
                  </a:lnTo>
                  <a:lnTo>
                    <a:pt x="10337" y="543985"/>
                  </a:lnTo>
                  <a:lnTo>
                    <a:pt x="2629" y="496703"/>
                  </a:lnTo>
                  <a:lnTo>
                    <a:pt x="0" y="447900"/>
                  </a:lnTo>
                  <a:close/>
                </a:path>
              </a:pathLst>
            </a:custGeom>
            <a:ln w="69849">
              <a:solidFill>
                <a:srgbClr val="B2B2B2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40" name="object 40" descr="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802288" y="3453638"/>
              <a:ext cx="468684" cy="470613"/>
            </a:xfrm>
            <a:prstGeom prst="rect">
              <a:avLst/>
            </a:prstGeom>
          </p:spPr>
        </p:pic>
      </p:grpSp>
      <p:sp>
        <p:nvSpPr>
          <p:cNvPr id="41" name="object 41" descr=""/>
          <p:cNvSpPr txBox="1"/>
          <p:nvPr/>
        </p:nvSpPr>
        <p:spPr>
          <a:xfrm>
            <a:off x="562600" y="4258619"/>
            <a:ext cx="838835" cy="13208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700" spc="80" b="1">
                <a:latin typeface="Calibri"/>
                <a:cs typeface="Calibri"/>
              </a:rPr>
              <a:t>Online</a:t>
            </a:r>
            <a:r>
              <a:rPr dirty="0" sz="700" spc="35" b="1">
                <a:latin typeface="Calibri"/>
                <a:cs typeface="Calibri"/>
              </a:rPr>
              <a:t> </a:t>
            </a:r>
            <a:r>
              <a:rPr dirty="0" sz="700" spc="80" b="1">
                <a:latin typeface="Calibri"/>
                <a:cs typeface="Calibri"/>
              </a:rPr>
              <a:t>PinBoards</a:t>
            </a:r>
            <a:endParaRPr sz="700">
              <a:latin typeface="Calibri"/>
              <a:cs typeface="Calibri"/>
            </a:endParaRPr>
          </a:p>
        </p:txBody>
      </p:sp>
      <p:sp>
        <p:nvSpPr>
          <p:cNvPr id="42" name="object 42" descr=""/>
          <p:cNvSpPr txBox="1"/>
          <p:nvPr/>
        </p:nvSpPr>
        <p:spPr>
          <a:xfrm>
            <a:off x="562600" y="4489632"/>
            <a:ext cx="811530" cy="3454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100" spc="165" b="1">
                <a:solidFill>
                  <a:srgbClr val="14AA96"/>
                </a:solidFill>
                <a:latin typeface="Calibri"/>
                <a:cs typeface="Calibri"/>
              </a:rPr>
              <a:t>16.9%</a:t>
            </a:r>
            <a:endParaRPr sz="2100">
              <a:latin typeface="Calibri"/>
              <a:cs typeface="Calibri"/>
            </a:endParaRPr>
          </a:p>
        </p:txBody>
      </p:sp>
      <p:sp>
        <p:nvSpPr>
          <p:cNvPr id="43" name="object 43" descr=""/>
          <p:cNvSpPr txBox="1"/>
          <p:nvPr/>
        </p:nvSpPr>
        <p:spPr>
          <a:xfrm>
            <a:off x="2046550" y="4292827"/>
            <a:ext cx="343535" cy="13208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700" spc="95" b="1">
                <a:latin typeface="Calibri"/>
                <a:cs typeface="Calibri"/>
              </a:rPr>
              <a:t>VLOGS</a:t>
            </a:r>
            <a:endParaRPr sz="700">
              <a:latin typeface="Calibri"/>
              <a:cs typeface="Calibri"/>
            </a:endParaRPr>
          </a:p>
        </p:txBody>
      </p:sp>
      <p:sp>
        <p:nvSpPr>
          <p:cNvPr id="44" name="object 44" descr=""/>
          <p:cNvSpPr txBox="1"/>
          <p:nvPr/>
        </p:nvSpPr>
        <p:spPr>
          <a:xfrm>
            <a:off x="2046550" y="4523840"/>
            <a:ext cx="811530" cy="3454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100" spc="165" b="1">
                <a:solidFill>
                  <a:srgbClr val="14AA96"/>
                </a:solidFill>
                <a:latin typeface="Calibri"/>
                <a:cs typeface="Calibri"/>
              </a:rPr>
              <a:t>13.9%</a:t>
            </a:r>
            <a:endParaRPr sz="2100">
              <a:latin typeface="Calibri"/>
              <a:cs typeface="Calibri"/>
            </a:endParaRPr>
          </a:p>
        </p:txBody>
      </p:sp>
      <p:grpSp>
        <p:nvGrpSpPr>
          <p:cNvPr id="45" name="object 45" descr=""/>
          <p:cNvGrpSpPr/>
          <p:nvPr/>
        </p:nvGrpSpPr>
        <p:grpSpPr>
          <a:xfrm>
            <a:off x="1967627" y="3123796"/>
            <a:ext cx="966469" cy="965835"/>
            <a:chOff x="1967627" y="3123796"/>
            <a:chExt cx="966469" cy="965835"/>
          </a:xfrm>
        </p:grpSpPr>
        <p:sp>
          <p:nvSpPr>
            <p:cNvPr id="46" name="object 46" descr=""/>
            <p:cNvSpPr/>
            <p:nvPr/>
          </p:nvSpPr>
          <p:spPr>
            <a:xfrm>
              <a:off x="2002074" y="3156858"/>
              <a:ext cx="896619" cy="895985"/>
            </a:xfrm>
            <a:custGeom>
              <a:avLst/>
              <a:gdLst/>
              <a:ahLst/>
              <a:cxnLst/>
              <a:rect l="l" t="t" r="r" b="b"/>
              <a:pathLst>
                <a:path w="896619" h="895985">
                  <a:moveTo>
                    <a:pt x="448049" y="895799"/>
                  </a:moveTo>
                  <a:lnTo>
                    <a:pt x="399230" y="893171"/>
                  </a:lnTo>
                  <a:lnTo>
                    <a:pt x="351932" y="885469"/>
                  </a:lnTo>
                  <a:lnTo>
                    <a:pt x="306431" y="872965"/>
                  </a:lnTo>
                  <a:lnTo>
                    <a:pt x="262999" y="855934"/>
                  </a:lnTo>
                  <a:lnTo>
                    <a:pt x="221910" y="834648"/>
                  </a:lnTo>
                  <a:lnTo>
                    <a:pt x="183437" y="809381"/>
                  </a:lnTo>
                  <a:lnTo>
                    <a:pt x="147853" y="780405"/>
                  </a:lnTo>
                  <a:lnTo>
                    <a:pt x="115432" y="747995"/>
                  </a:lnTo>
                  <a:lnTo>
                    <a:pt x="86447" y="712423"/>
                  </a:lnTo>
                  <a:lnTo>
                    <a:pt x="61171" y="673963"/>
                  </a:lnTo>
                  <a:lnTo>
                    <a:pt x="39878" y="632888"/>
                  </a:lnTo>
                  <a:lnTo>
                    <a:pt x="22841" y="589471"/>
                  </a:lnTo>
                  <a:lnTo>
                    <a:pt x="10334" y="543985"/>
                  </a:lnTo>
                  <a:lnTo>
                    <a:pt x="2629" y="496703"/>
                  </a:lnTo>
                  <a:lnTo>
                    <a:pt x="0" y="447899"/>
                  </a:lnTo>
                  <a:lnTo>
                    <a:pt x="2629" y="399096"/>
                  </a:lnTo>
                  <a:lnTo>
                    <a:pt x="10334" y="351814"/>
                  </a:lnTo>
                  <a:lnTo>
                    <a:pt x="22841" y="306328"/>
                  </a:lnTo>
                  <a:lnTo>
                    <a:pt x="39878" y="262911"/>
                  </a:lnTo>
                  <a:lnTo>
                    <a:pt x="61171" y="221836"/>
                  </a:lnTo>
                  <a:lnTo>
                    <a:pt x="86447" y="183376"/>
                  </a:lnTo>
                  <a:lnTo>
                    <a:pt x="115432" y="147804"/>
                  </a:lnTo>
                  <a:lnTo>
                    <a:pt x="147853" y="115394"/>
                  </a:lnTo>
                  <a:lnTo>
                    <a:pt x="183437" y="86418"/>
                  </a:lnTo>
                  <a:lnTo>
                    <a:pt x="221910" y="61151"/>
                  </a:lnTo>
                  <a:lnTo>
                    <a:pt x="262999" y="39865"/>
                  </a:lnTo>
                  <a:lnTo>
                    <a:pt x="306431" y="22834"/>
                  </a:lnTo>
                  <a:lnTo>
                    <a:pt x="351932" y="10330"/>
                  </a:lnTo>
                  <a:lnTo>
                    <a:pt x="399230" y="2628"/>
                  </a:lnTo>
                  <a:lnTo>
                    <a:pt x="448049" y="0"/>
                  </a:lnTo>
                  <a:lnTo>
                    <a:pt x="498606" y="2858"/>
                  </a:lnTo>
                  <a:lnTo>
                    <a:pt x="548127" y="11314"/>
                  </a:lnTo>
                  <a:lnTo>
                    <a:pt x="596176" y="25185"/>
                  </a:lnTo>
                  <a:lnTo>
                    <a:pt x="642313" y="44289"/>
                  </a:lnTo>
                  <a:lnTo>
                    <a:pt x="686100" y="68445"/>
                  </a:lnTo>
                  <a:lnTo>
                    <a:pt x="727098" y="97471"/>
                  </a:lnTo>
                  <a:lnTo>
                    <a:pt x="764869" y="131186"/>
                  </a:lnTo>
                  <a:lnTo>
                    <a:pt x="798595" y="168944"/>
                  </a:lnTo>
                  <a:lnTo>
                    <a:pt x="827631" y="209929"/>
                  </a:lnTo>
                  <a:lnTo>
                    <a:pt x="851795" y="253701"/>
                  </a:lnTo>
                  <a:lnTo>
                    <a:pt x="870906" y="299823"/>
                  </a:lnTo>
                  <a:lnTo>
                    <a:pt x="884781" y="347855"/>
                  </a:lnTo>
                  <a:lnTo>
                    <a:pt x="893240" y="397360"/>
                  </a:lnTo>
                  <a:lnTo>
                    <a:pt x="896099" y="447899"/>
                  </a:lnTo>
                  <a:lnTo>
                    <a:pt x="893470" y="496703"/>
                  </a:lnTo>
                  <a:lnTo>
                    <a:pt x="885765" y="543985"/>
                  </a:lnTo>
                  <a:lnTo>
                    <a:pt x="873258" y="589471"/>
                  </a:lnTo>
                  <a:lnTo>
                    <a:pt x="856221" y="632888"/>
                  </a:lnTo>
                  <a:lnTo>
                    <a:pt x="834928" y="673963"/>
                  </a:lnTo>
                  <a:lnTo>
                    <a:pt x="809652" y="712423"/>
                  </a:lnTo>
                  <a:lnTo>
                    <a:pt x="780667" y="747995"/>
                  </a:lnTo>
                  <a:lnTo>
                    <a:pt x="748246" y="780405"/>
                  </a:lnTo>
                  <a:lnTo>
                    <a:pt x="712662" y="809381"/>
                  </a:lnTo>
                  <a:lnTo>
                    <a:pt x="674189" y="834648"/>
                  </a:lnTo>
                  <a:lnTo>
                    <a:pt x="633100" y="855934"/>
                  </a:lnTo>
                  <a:lnTo>
                    <a:pt x="589668" y="872965"/>
                  </a:lnTo>
                  <a:lnTo>
                    <a:pt x="544167" y="885469"/>
                  </a:lnTo>
                  <a:lnTo>
                    <a:pt x="496869" y="893171"/>
                  </a:lnTo>
                  <a:lnTo>
                    <a:pt x="448049" y="895799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47" name="object 47" descr="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2205117" y="3372704"/>
              <a:ext cx="488503" cy="483763"/>
            </a:xfrm>
            <a:prstGeom prst="rect">
              <a:avLst/>
            </a:prstGeom>
          </p:spPr>
        </p:pic>
        <p:sp>
          <p:nvSpPr>
            <p:cNvPr id="48" name="object 48" descr=""/>
            <p:cNvSpPr/>
            <p:nvPr/>
          </p:nvSpPr>
          <p:spPr>
            <a:xfrm>
              <a:off x="2002552" y="3158721"/>
              <a:ext cx="896619" cy="895985"/>
            </a:xfrm>
            <a:custGeom>
              <a:avLst/>
              <a:gdLst/>
              <a:ahLst/>
              <a:cxnLst/>
              <a:rect l="l" t="t" r="r" b="b"/>
              <a:pathLst>
                <a:path w="896619" h="895985">
                  <a:moveTo>
                    <a:pt x="0" y="447900"/>
                  </a:moveTo>
                  <a:lnTo>
                    <a:pt x="2629" y="399096"/>
                  </a:lnTo>
                  <a:lnTo>
                    <a:pt x="10334" y="351815"/>
                  </a:lnTo>
                  <a:lnTo>
                    <a:pt x="22841" y="306329"/>
                  </a:lnTo>
                  <a:lnTo>
                    <a:pt x="39878" y="262911"/>
                  </a:lnTo>
                  <a:lnTo>
                    <a:pt x="61171" y="221836"/>
                  </a:lnTo>
                  <a:lnTo>
                    <a:pt x="86447" y="183376"/>
                  </a:lnTo>
                  <a:lnTo>
                    <a:pt x="115432" y="147804"/>
                  </a:lnTo>
                  <a:lnTo>
                    <a:pt x="147853" y="115394"/>
                  </a:lnTo>
                  <a:lnTo>
                    <a:pt x="183437" y="86418"/>
                  </a:lnTo>
                  <a:lnTo>
                    <a:pt x="221910" y="61151"/>
                  </a:lnTo>
                  <a:lnTo>
                    <a:pt x="262999" y="39865"/>
                  </a:lnTo>
                  <a:lnTo>
                    <a:pt x="306431" y="22834"/>
                  </a:lnTo>
                  <a:lnTo>
                    <a:pt x="351932" y="10330"/>
                  </a:lnTo>
                  <a:lnTo>
                    <a:pt x="399230" y="2628"/>
                  </a:lnTo>
                  <a:lnTo>
                    <a:pt x="448049" y="0"/>
                  </a:lnTo>
                  <a:lnTo>
                    <a:pt x="498606" y="2858"/>
                  </a:lnTo>
                  <a:lnTo>
                    <a:pt x="548127" y="11314"/>
                  </a:lnTo>
                  <a:lnTo>
                    <a:pt x="596176" y="25185"/>
                  </a:lnTo>
                  <a:lnTo>
                    <a:pt x="642313" y="44289"/>
                  </a:lnTo>
                  <a:lnTo>
                    <a:pt x="686100" y="68445"/>
                  </a:lnTo>
                  <a:lnTo>
                    <a:pt x="727098" y="97471"/>
                  </a:lnTo>
                  <a:lnTo>
                    <a:pt x="764868" y="131186"/>
                  </a:lnTo>
                  <a:lnTo>
                    <a:pt x="798595" y="168945"/>
                  </a:lnTo>
                  <a:lnTo>
                    <a:pt x="827631" y="209929"/>
                  </a:lnTo>
                  <a:lnTo>
                    <a:pt x="851795" y="253701"/>
                  </a:lnTo>
                  <a:lnTo>
                    <a:pt x="870906" y="299823"/>
                  </a:lnTo>
                  <a:lnTo>
                    <a:pt x="884781" y="347855"/>
                  </a:lnTo>
                  <a:lnTo>
                    <a:pt x="893240" y="397360"/>
                  </a:lnTo>
                  <a:lnTo>
                    <a:pt x="896099" y="447900"/>
                  </a:lnTo>
                  <a:lnTo>
                    <a:pt x="893470" y="496703"/>
                  </a:lnTo>
                  <a:lnTo>
                    <a:pt x="885765" y="543985"/>
                  </a:lnTo>
                  <a:lnTo>
                    <a:pt x="873258" y="589471"/>
                  </a:lnTo>
                  <a:lnTo>
                    <a:pt x="856221" y="632888"/>
                  </a:lnTo>
                  <a:lnTo>
                    <a:pt x="834928" y="673964"/>
                  </a:lnTo>
                  <a:lnTo>
                    <a:pt x="809652" y="712424"/>
                  </a:lnTo>
                  <a:lnTo>
                    <a:pt x="780667" y="747996"/>
                  </a:lnTo>
                  <a:lnTo>
                    <a:pt x="748246" y="780406"/>
                  </a:lnTo>
                  <a:lnTo>
                    <a:pt x="712662" y="809381"/>
                  </a:lnTo>
                  <a:lnTo>
                    <a:pt x="674189" y="834648"/>
                  </a:lnTo>
                  <a:lnTo>
                    <a:pt x="633100" y="855934"/>
                  </a:lnTo>
                  <a:lnTo>
                    <a:pt x="589668" y="872966"/>
                  </a:lnTo>
                  <a:lnTo>
                    <a:pt x="544167" y="885469"/>
                  </a:lnTo>
                  <a:lnTo>
                    <a:pt x="496869" y="893172"/>
                  </a:lnTo>
                  <a:lnTo>
                    <a:pt x="448049" y="895800"/>
                  </a:lnTo>
                  <a:lnTo>
                    <a:pt x="399230" y="893172"/>
                  </a:lnTo>
                  <a:lnTo>
                    <a:pt x="351932" y="885469"/>
                  </a:lnTo>
                  <a:lnTo>
                    <a:pt x="306431" y="872966"/>
                  </a:lnTo>
                  <a:lnTo>
                    <a:pt x="262999" y="855934"/>
                  </a:lnTo>
                  <a:lnTo>
                    <a:pt x="221910" y="834648"/>
                  </a:lnTo>
                  <a:lnTo>
                    <a:pt x="183437" y="809381"/>
                  </a:lnTo>
                  <a:lnTo>
                    <a:pt x="147853" y="780406"/>
                  </a:lnTo>
                  <a:lnTo>
                    <a:pt x="115432" y="747996"/>
                  </a:lnTo>
                  <a:lnTo>
                    <a:pt x="86447" y="712424"/>
                  </a:lnTo>
                  <a:lnTo>
                    <a:pt x="61171" y="673964"/>
                  </a:lnTo>
                  <a:lnTo>
                    <a:pt x="39878" y="632888"/>
                  </a:lnTo>
                  <a:lnTo>
                    <a:pt x="22841" y="589471"/>
                  </a:lnTo>
                  <a:lnTo>
                    <a:pt x="10334" y="543985"/>
                  </a:lnTo>
                  <a:lnTo>
                    <a:pt x="2629" y="496703"/>
                  </a:lnTo>
                  <a:lnTo>
                    <a:pt x="0" y="447900"/>
                  </a:lnTo>
                  <a:close/>
                </a:path>
              </a:pathLst>
            </a:custGeom>
            <a:ln w="69849">
              <a:solidFill>
                <a:srgbClr val="B2B2B2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49" name="object 49" descr=""/>
            <p:cNvSpPr/>
            <p:nvPr/>
          </p:nvSpPr>
          <p:spPr>
            <a:xfrm>
              <a:off x="2002913" y="3602172"/>
              <a:ext cx="895985" cy="452120"/>
            </a:xfrm>
            <a:custGeom>
              <a:avLst/>
              <a:gdLst/>
              <a:ahLst/>
              <a:cxnLst/>
              <a:rect l="l" t="t" r="r" b="b"/>
              <a:pathLst>
                <a:path w="895985" h="452120">
                  <a:moveTo>
                    <a:pt x="895478" y="0"/>
                  </a:moveTo>
                  <a:lnTo>
                    <a:pt x="893403" y="47713"/>
                  </a:lnTo>
                  <a:lnTo>
                    <a:pt x="886359" y="94402"/>
                  </a:lnTo>
                  <a:lnTo>
                    <a:pt x="874539" y="139730"/>
                  </a:lnTo>
                  <a:lnTo>
                    <a:pt x="858133" y="183356"/>
                  </a:lnTo>
                  <a:lnTo>
                    <a:pt x="837334" y="224942"/>
                  </a:lnTo>
                  <a:lnTo>
                    <a:pt x="812335" y="264150"/>
                  </a:lnTo>
                  <a:lnTo>
                    <a:pt x="783326" y="300641"/>
                  </a:lnTo>
                  <a:lnTo>
                    <a:pt x="750499" y="334077"/>
                  </a:lnTo>
                  <a:lnTo>
                    <a:pt x="714048" y="364119"/>
                  </a:lnTo>
                  <a:lnTo>
                    <a:pt x="674163" y="390428"/>
                  </a:lnTo>
                  <a:lnTo>
                    <a:pt x="631704" y="412351"/>
                  </a:lnTo>
                  <a:lnTo>
                    <a:pt x="587665" y="429455"/>
                  </a:lnTo>
                  <a:lnTo>
                    <a:pt x="542433" y="441740"/>
                  </a:lnTo>
                  <a:lnTo>
                    <a:pt x="496399" y="449205"/>
                  </a:lnTo>
                  <a:lnTo>
                    <a:pt x="449952" y="451845"/>
                  </a:lnTo>
                  <a:lnTo>
                    <a:pt x="403481" y="449661"/>
                  </a:lnTo>
                  <a:lnTo>
                    <a:pt x="357375" y="442650"/>
                  </a:lnTo>
                  <a:lnTo>
                    <a:pt x="312025" y="430810"/>
                  </a:lnTo>
                  <a:lnTo>
                    <a:pt x="267819" y="414139"/>
                  </a:lnTo>
                  <a:lnTo>
                    <a:pt x="225147" y="392635"/>
                  </a:lnTo>
                  <a:lnTo>
                    <a:pt x="185005" y="366720"/>
                  </a:lnTo>
                  <a:lnTo>
                    <a:pt x="148259" y="337037"/>
                  </a:lnTo>
                  <a:lnTo>
                    <a:pt x="115106" y="303926"/>
                  </a:lnTo>
                  <a:lnTo>
                    <a:pt x="85739" y="267721"/>
                  </a:lnTo>
                  <a:lnTo>
                    <a:pt x="60354" y="228761"/>
                  </a:lnTo>
                  <a:lnTo>
                    <a:pt x="39147" y="187381"/>
                  </a:lnTo>
                  <a:lnTo>
                    <a:pt x="22313" y="143918"/>
                  </a:lnTo>
                  <a:lnTo>
                    <a:pt x="10047" y="98710"/>
                  </a:lnTo>
                  <a:lnTo>
                    <a:pt x="2544" y="52092"/>
                  </a:lnTo>
                  <a:lnTo>
                    <a:pt x="0" y="4401"/>
                  </a:lnTo>
                </a:path>
              </a:pathLst>
            </a:custGeom>
            <a:ln w="69849">
              <a:solidFill>
                <a:srgbClr val="0070C0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50" name="object 50" descr="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2218789" y="3351611"/>
              <a:ext cx="461324" cy="509454"/>
            </a:xfrm>
            <a:prstGeom prst="rect">
              <a:avLst/>
            </a:prstGeom>
          </p:spPr>
        </p:pic>
      </p:grpSp>
      <p:grpSp>
        <p:nvGrpSpPr>
          <p:cNvPr id="51" name="object 51" descr=""/>
          <p:cNvGrpSpPr/>
          <p:nvPr/>
        </p:nvGrpSpPr>
        <p:grpSpPr>
          <a:xfrm>
            <a:off x="3613813" y="1170723"/>
            <a:ext cx="972819" cy="966469"/>
            <a:chOff x="3613813" y="1170723"/>
            <a:chExt cx="972819" cy="966469"/>
          </a:xfrm>
        </p:grpSpPr>
        <p:sp>
          <p:nvSpPr>
            <p:cNvPr id="52" name="object 52" descr=""/>
            <p:cNvSpPr/>
            <p:nvPr/>
          </p:nvSpPr>
          <p:spPr>
            <a:xfrm>
              <a:off x="3648775" y="1205652"/>
              <a:ext cx="896619" cy="895985"/>
            </a:xfrm>
            <a:custGeom>
              <a:avLst/>
              <a:gdLst/>
              <a:ahLst/>
              <a:cxnLst/>
              <a:rect l="l" t="t" r="r" b="b"/>
              <a:pathLst>
                <a:path w="896620" h="895985">
                  <a:moveTo>
                    <a:pt x="448199" y="895500"/>
                  </a:moveTo>
                  <a:lnTo>
                    <a:pt x="399363" y="892872"/>
                  </a:lnTo>
                  <a:lnTo>
                    <a:pt x="352050" y="885172"/>
                  </a:lnTo>
                  <a:lnTo>
                    <a:pt x="306534" y="872673"/>
                  </a:lnTo>
                  <a:lnTo>
                    <a:pt x="263087" y="855647"/>
                  </a:lnTo>
                  <a:lnTo>
                    <a:pt x="221984" y="834369"/>
                  </a:lnTo>
                  <a:lnTo>
                    <a:pt x="183498" y="809110"/>
                  </a:lnTo>
                  <a:lnTo>
                    <a:pt x="147903" y="780144"/>
                  </a:lnTo>
                  <a:lnTo>
                    <a:pt x="115471" y="747745"/>
                  </a:lnTo>
                  <a:lnTo>
                    <a:pt x="86476" y="712185"/>
                  </a:lnTo>
                  <a:lnTo>
                    <a:pt x="61192" y="673738"/>
                  </a:lnTo>
                  <a:lnTo>
                    <a:pt x="39892" y="632676"/>
                  </a:lnTo>
                  <a:lnTo>
                    <a:pt x="22849" y="589273"/>
                  </a:lnTo>
                  <a:lnTo>
                    <a:pt x="10337" y="543802"/>
                  </a:lnTo>
                  <a:lnTo>
                    <a:pt x="2629" y="496537"/>
                  </a:lnTo>
                  <a:lnTo>
                    <a:pt x="0" y="447750"/>
                  </a:lnTo>
                  <a:lnTo>
                    <a:pt x="2629" y="398962"/>
                  </a:lnTo>
                  <a:lnTo>
                    <a:pt x="10337" y="351697"/>
                  </a:lnTo>
                  <a:lnTo>
                    <a:pt x="22849" y="306226"/>
                  </a:lnTo>
                  <a:lnTo>
                    <a:pt x="39892" y="262823"/>
                  </a:lnTo>
                  <a:lnTo>
                    <a:pt x="61192" y="221762"/>
                  </a:lnTo>
                  <a:lnTo>
                    <a:pt x="86476" y="183314"/>
                  </a:lnTo>
                  <a:lnTo>
                    <a:pt x="115471" y="147754"/>
                  </a:lnTo>
                  <a:lnTo>
                    <a:pt x="147903" y="115355"/>
                  </a:lnTo>
                  <a:lnTo>
                    <a:pt x="183498" y="86389"/>
                  </a:lnTo>
                  <a:lnTo>
                    <a:pt x="221984" y="61131"/>
                  </a:lnTo>
                  <a:lnTo>
                    <a:pt x="263087" y="39852"/>
                  </a:lnTo>
                  <a:lnTo>
                    <a:pt x="306534" y="22826"/>
                  </a:lnTo>
                  <a:lnTo>
                    <a:pt x="352050" y="10327"/>
                  </a:lnTo>
                  <a:lnTo>
                    <a:pt x="399363" y="2627"/>
                  </a:lnTo>
                  <a:lnTo>
                    <a:pt x="448199" y="0"/>
                  </a:lnTo>
                  <a:lnTo>
                    <a:pt x="498773" y="2857"/>
                  </a:lnTo>
                  <a:lnTo>
                    <a:pt x="548311" y="11310"/>
                  </a:lnTo>
                  <a:lnTo>
                    <a:pt x="596376" y="25176"/>
                  </a:lnTo>
                  <a:lnTo>
                    <a:pt x="642528" y="44274"/>
                  </a:lnTo>
                  <a:lnTo>
                    <a:pt x="686330" y="68422"/>
                  </a:lnTo>
                  <a:lnTo>
                    <a:pt x="727341" y="97439"/>
                  </a:lnTo>
                  <a:lnTo>
                    <a:pt x="765125" y="131142"/>
                  </a:lnTo>
                  <a:lnTo>
                    <a:pt x="798863" y="168888"/>
                  </a:lnTo>
                  <a:lnTo>
                    <a:pt x="827908" y="209859"/>
                  </a:lnTo>
                  <a:lnTo>
                    <a:pt x="852081" y="253616"/>
                  </a:lnTo>
                  <a:lnTo>
                    <a:pt x="871198" y="299722"/>
                  </a:lnTo>
                  <a:lnTo>
                    <a:pt x="885078" y="347739"/>
                  </a:lnTo>
                  <a:lnTo>
                    <a:pt x="893539" y="397227"/>
                  </a:lnTo>
                  <a:lnTo>
                    <a:pt x="896399" y="447750"/>
                  </a:lnTo>
                  <a:lnTo>
                    <a:pt x="893770" y="496537"/>
                  </a:lnTo>
                  <a:lnTo>
                    <a:pt x="886062" y="543802"/>
                  </a:lnTo>
                  <a:lnTo>
                    <a:pt x="873550" y="589273"/>
                  </a:lnTo>
                  <a:lnTo>
                    <a:pt x="856507" y="632676"/>
                  </a:lnTo>
                  <a:lnTo>
                    <a:pt x="835207" y="673738"/>
                  </a:lnTo>
                  <a:lnTo>
                    <a:pt x="809923" y="712185"/>
                  </a:lnTo>
                  <a:lnTo>
                    <a:pt x="780928" y="747745"/>
                  </a:lnTo>
                  <a:lnTo>
                    <a:pt x="748496" y="780144"/>
                  </a:lnTo>
                  <a:lnTo>
                    <a:pt x="712901" y="809110"/>
                  </a:lnTo>
                  <a:lnTo>
                    <a:pt x="674415" y="834369"/>
                  </a:lnTo>
                  <a:lnTo>
                    <a:pt x="633312" y="855647"/>
                  </a:lnTo>
                  <a:lnTo>
                    <a:pt x="589865" y="872673"/>
                  </a:lnTo>
                  <a:lnTo>
                    <a:pt x="544349" y="885172"/>
                  </a:lnTo>
                  <a:lnTo>
                    <a:pt x="497036" y="892872"/>
                  </a:lnTo>
                  <a:lnTo>
                    <a:pt x="448199" y="89550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53" name="object 53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3823966" y="1444933"/>
              <a:ext cx="545945" cy="493814"/>
            </a:xfrm>
            <a:prstGeom prst="rect">
              <a:avLst/>
            </a:prstGeom>
          </p:spPr>
        </p:pic>
        <p:sp>
          <p:nvSpPr>
            <p:cNvPr id="54" name="object 54" descr=""/>
            <p:cNvSpPr/>
            <p:nvPr/>
          </p:nvSpPr>
          <p:spPr>
            <a:xfrm>
              <a:off x="3654986" y="1205648"/>
              <a:ext cx="896619" cy="895985"/>
            </a:xfrm>
            <a:custGeom>
              <a:avLst/>
              <a:gdLst/>
              <a:ahLst/>
              <a:cxnLst/>
              <a:rect l="l" t="t" r="r" b="b"/>
              <a:pathLst>
                <a:path w="896620" h="895985">
                  <a:moveTo>
                    <a:pt x="0" y="447750"/>
                  </a:moveTo>
                  <a:lnTo>
                    <a:pt x="2629" y="398962"/>
                  </a:lnTo>
                  <a:lnTo>
                    <a:pt x="10337" y="351697"/>
                  </a:lnTo>
                  <a:lnTo>
                    <a:pt x="22849" y="306226"/>
                  </a:lnTo>
                  <a:lnTo>
                    <a:pt x="39892" y="262823"/>
                  </a:lnTo>
                  <a:lnTo>
                    <a:pt x="61192" y="221762"/>
                  </a:lnTo>
                  <a:lnTo>
                    <a:pt x="86476" y="183314"/>
                  </a:lnTo>
                  <a:lnTo>
                    <a:pt x="115471" y="147754"/>
                  </a:lnTo>
                  <a:lnTo>
                    <a:pt x="147903" y="115355"/>
                  </a:lnTo>
                  <a:lnTo>
                    <a:pt x="183499" y="86389"/>
                  </a:lnTo>
                  <a:lnTo>
                    <a:pt x="221984" y="61131"/>
                  </a:lnTo>
                  <a:lnTo>
                    <a:pt x="263087" y="39852"/>
                  </a:lnTo>
                  <a:lnTo>
                    <a:pt x="306534" y="22826"/>
                  </a:lnTo>
                  <a:lnTo>
                    <a:pt x="352050" y="10327"/>
                  </a:lnTo>
                  <a:lnTo>
                    <a:pt x="399363" y="2627"/>
                  </a:lnTo>
                  <a:lnTo>
                    <a:pt x="448199" y="0"/>
                  </a:lnTo>
                  <a:lnTo>
                    <a:pt x="498773" y="2857"/>
                  </a:lnTo>
                  <a:lnTo>
                    <a:pt x="548311" y="11310"/>
                  </a:lnTo>
                  <a:lnTo>
                    <a:pt x="596376" y="25176"/>
                  </a:lnTo>
                  <a:lnTo>
                    <a:pt x="642528" y="44274"/>
                  </a:lnTo>
                  <a:lnTo>
                    <a:pt x="686330" y="68422"/>
                  </a:lnTo>
                  <a:lnTo>
                    <a:pt x="727341" y="97439"/>
                  </a:lnTo>
                  <a:lnTo>
                    <a:pt x="765125" y="131142"/>
                  </a:lnTo>
                  <a:lnTo>
                    <a:pt x="798863" y="168888"/>
                  </a:lnTo>
                  <a:lnTo>
                    <a:pt x="827908" y="209859"/>
                  </a:lnTo>
                  <a:lnTo>
                    <a:pt x="852081" y="253616"/>
                  </a:lnTo>
                  <a:lnTo>
                    <a:pt x="871198" y="299722"/>
                  </a:lnTo>
                  <a:lnTo>
                    <a:pt x="885078" y="347739"/>
                  </a:lnTo>
                  <a:lnTo>
                    <a:pt x="893539" y="397227"/>
                  </a:lnTo>
                  <a:lnTo>
                    <a:pt x="896399" y="447750"/>
                  </a:lnTo>
                  <a:lnTo>
                    <a:pt x="893770" y="496537"/>
                  </a:lnTo>
                  <a:lnTo>
                    <a:pt x="886062" y="543802"/>
                  </a:lnTo>
                  <a:lnTo>
                    <a:pt x="873550" y="589273"/>
                  </a:lnTo>
                  <a:lnTo>
                    <a:pt x="856507" y="632676"/>
                  </a:lnTo>
                  <a:lnTo>
                    <a:pt x="835207" y="673738"/>
                  </a:lnTo>
                  <a:lnTo>
                    <a:pt x="809923" y="712185"/>
                  </a:lnTo>
                  <a:lnTo>
                    <a:pt x="780928" y="747745"/>
                  </a:lnTo>
                  <a:lnTo>
                    <a:pt x="748496" y="780144"/>
                  </a:lnTo>
                  <a:lnTo>
                    <a:pt x="712901" y="809110"/>
                  </a:lnTo>
                  <a:lnTo>
                    <a:pt x="674415" y="834369"/>
                  </a:lnTo>
                  <a:lnTo>
                    <a:pt x="633312" y="855647"/>
                  </a:lnTo>
                  <a:lnTo>
                    <a:pt x="589865" y="872673"/>
                  </a:lnTo>
                  <a:lnTo>
                    <a:pt x="544349" y="885172"/>
                  </a:lnTo>
                  <a:lnTo>
                    <a:pt x="497036" y="892872"/>
                  </a:lnTo>
                  <a:lnTo>
                    <a:pt x="448199" y="895500"/>
                  </a:lnTo>
                  <a:lnTo>
                    <a:pt x="399363" y="892872"/>
                  </a:lnTo>
                  <a:lnTo>
                    <a:pt x="352050" y="885172"/>
                  </a:lnTo>
                  <a:lnTo>
                    <a:pt x="306534" y="872673"/>
                  </a:lnTo>
                  <a:lnTo>
                    <a:pt x="263087" y="855647"/>
                  </a:lnTo>
                  <a:lnTo>
                    <a:pt x="221984" y="834369"/>
                  </a:lnTo>
                  <a:lnTo>
                    <a:pt x="183499" y="809110"/>
                  </a:lnTo>
                  <a:lnTo>
                    <a:pt x="147903" y="780144"/>
                  </a:lnTo>
                  <a:lnTo>
                    <a:pt x="115471" y="747745"/>
                  </a:lnTo>
                  <a:lnTo>
                    <a:pt x="86476" y="712185"/>
                  </a:lnTo>
                  <a:lnTo>
                    <a:pt x="61192" y="673738"/>
                  </a:lnTo>
                  <a:lnTo>
                    <a:pt x="39892" y="632676"/>
                  </a:lnTo>
                  <a:lnTo>
                    <a:pt x="22849" y="589273"/>
                  </a:lnTo>
                  <a:lnTo>
                    <a:pt x="10337" y="543802"/>
                  </a:lnTo>
                  <a:lnTo>
                    <a:pt x="2629" y="496537"/>
                  </a:lnTo>
                  <a:lnTo>
                    <a:pt x="0" y="447750"/>
                  </a:lnTo>
                  <a:close/>
                </a:path>
              </a:pathLst>
            </a:custGeom>
            <a:ln w="69849">
              <a:solidFill>
                <a:srgbClr val="B2B2B2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55" name="object 55" descr=""/>
            <p:cNvSpPr/>
            <p:nvPr/>
          </p:nvSpPr>
          <p:spPr>
            <a:xfrm>
              <a:off x="3649263" y="1206121"/>
              <a:ext cx="895985" cy="452120"/>
            </a:xfrm>
            <a:custGeom>
              <a:avLst/>
              <a:gdLst/>
              <a:ahLst/>
              <a:cxnLst/>
              <a:rect l="l" t="t" r="r" b="b"/>
              <a:pathLst>
                <a:path w="895985" h="452119">
                  <a:moveTo>
                    <a:pt x="0" y="451845"/>
                  </a:moveTo>
                  <a:lnTo>
                    <a:pt x="2074" y="404132"/>
                  </a:lnTo>
                  <a:lnTo>
                    <a:pt x="9118" y="357442"/>
                  </a:lnTo>
                  <a:lnTo>
                    <a:pt x="20938" y="312115"/>
                  </a:lnTo>
                  <a:lnTo>
                    <a:pt x="37344" y="268489"/>
                  </a:lnTo>
                  <a:lnTo>
                    <a:pt x="58143" y="226903"/>
                  </a:lnTo>
                  <a:lnTo>
                    <a:pt x="83143" y="187695"/>
                  </a:lnTo>
                  <a:lnTo>
                    <a:pt x="112152" y="151204"/>
                  </a:lnTo>
                  <a:lnTo>
                    <a:pt x="144978" y="117768"/>
                  </a:lnTo>
                  <a:lnTo>
                    <a:pt x="181430" y="87726"/>
                  </a:lnTo>
                  <a:lnTo>
                    <a:pt x="221315" y="61416"/>
                  </a:lnTo>
                  <a:lnTo>
                    <a:pt x="263773" y="39494"/>
                  </a:lnTo>
                  <a:lnTo>
                    <a:pt x="307813" y="22390"/>
                  </a:lnTo>
                  <a:lnTo>
                    <a:pt x="353044" y="10104"/>
                  </a:lnTo>
                  <a:lnTo>
                    <a:pt x="399078" y="2640"/>
                  </a:lnTo>
                  <a:lnTo>
                    <a:pt x="445526" y="0"/>
                  </a:lnTo>
                  <a:lnTo>
                    <a:pt x="491997" y="2184"/>
                  </a:lnTo>
                  <a:lnTo>
                    <a:pt x="538102" y="9195"/>
                  </a:lnTo>
                  <a:lnTo>
                    <a:pt x="583452" y="21035"/>
                  </a:lnTo>
                  <a:lnTo>
                    <a:pt x="627658" y="37706"/>
                  </a:lnTo>
                  <a:lnTo>
                    <a:pt x="670330" y="59209"/>
                  </a:lnTo>
                  <a:lnTo>
                    <a:pt x="710472" y="85125"/>
                  </a:lnTo>
                  <a:lnTo>
                    <a:pt x="747218" y="114808"/>
                  </a:lnTo>
                  <a:lnTo>
                    <a:pt x="780372" y="147919"/>
                  </a:lnTo>
                  <a:lnTo>
                    <a:pt x="809739" y="184124"/>
                  </a:lnTo>
                  <a:lnTo>
                    <a:pt x="835123" y="223084"/>
                  </a:lnTo>
                  <a:lnTo>
                    <a:pt x="856330" y="264464"/>
                  </a:lnTo>
                  <a:lnTo>
                    <a:pt x="873164" y="307927"/>
                  </a:lnTo>
                  <a:lnTo>
                    <a:pt x="885431" y="353135"/>
                  </a:lnTo>
                  <a:lnTo>
                    <a:pt x="892933" y="399753"/>
                  </a:lnTo>
                  <a:lnTo>
                    <a:pt x="895478" y="447444"/>
                  </a:lnTo>
                </a:path>
              </a:pathLst>
            </a:custGeom>
            <a:ln w="69849">
              <a:solidFill>
                <a:srgbClr val="00B0F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56" name="object 56" descr=""/>
            <p:cNvSpPr/>
            <p:nvPr/>
          </p:nvSpPr>
          <p:spPr>
            <a:xfrm>
              <a:off x="3648738" y="1205951"/>
              <a:ext cx="896619" cy="895985"/>
            </a:xfrm>
            <a:custGeom>
              <a:avLst/>
              <a:gdLst/>
              <a:ahLst/>
              <a:cxnLst/>
              <a:rect l="l" t="t" r="r" b="b"/>
              <a:pathLst>
                <a:path w="896620" h="895985">
                  <a:moveTo>
                    <a:pt x="0" y="447899"/>
                  </a:moveTo>
                  <a:lnTo>
                    <a:pt x="2629" y="399096"/>
                  </a:lnTo>
                  <a:lnTo>
                    <a:pt x="10337" y="351814"/>
                  </a:lnTo>
                  <a:lnTo>
                    <a:pt x="22849" y="306328"/>
                  </a:lnTo>
                  <a:lnTo>
                    <a:pt x="39892" y="262911"/>
                  </a:lnTo>
                  <a:lnTo>
                    <a:pt x="61192" y="221836"/>
                  </a:lnTo>
                  <a:lnTo>
                    <a:pt x="86476" y="183376"/>
                  </a:lnTo>
                  <a:lnTo>
                    <a:pt x="115471" y="147804"/>
                  </a:lnTo>
                  <a:lnTo>
                    <a:pt x="147903" y="115394"/>
                  </a:lnTo>
                  <a:lnTo>
                    <a:pt x="183498" y="86418"/>
                  </a:lnTo>
                  <a:lnTo>
                    <a:pt x="221984" y="61151"/>
                  </a:lnTo>
                  <a:lnTo>
                    <a:pt x="263087" y="39865"/>
                  </a:lnTo>
                  <a:lnTo>
                    <a:pt x="306534" y="22834"/>
                  </a:lnTo>
                  <a:lnTo>
                    <a:pt x="352050" y="10330"/>
                  </a:lnTo>
                  <a:lnTo>
                    <a:pt x="399363" y="2628"/>
                  </a:lnTo>
                  <a:lnTo>
                    <a:pt x="448199" y="0"/>
                  </a:lnTo>
                  <a:lnTo>
                    <a:pt x="498773" y="2858"/>
                  </a:lnTo>
                  <a:lnTo>
                    <a:pt x="548311" y="11314"/>
                  </a:lnTo>
                  <a:lnTo>
                    <a:pt x="596376" y="25185"/>
                  </a:lnTo>
                  <a:lnTo>
                    <a:pt x="642528" y="44289"/>
                  </a:lnTo>
                  <a:lnTo>
                    <a:pt x="686330" y="68445"/>
                  </a:lnTo>
                  <a:lnTo>
                    <a:pt x="727341" y="97471"/>
                  </a:lnTo>
                  <a:lnTo>
                    <a:pt x="765125" y="131186"/>
                  </a:lnTo>
                  <a:lnTo>
                    <a:pt x="798863" y="168945"/>
                  </a:lnTo>
                  <a:lnTo>
                    <a:pt x="827908" y="209929"/>
                  </a:lnTo>
                  <a:lnTo>
                    <a:pt x="852081" y="253701"/>
                  </a:lnTo>
                  <a:lnTo>
                    <a:pt x="871198" y="299823"/>
                  </a:lnTo>
                  <a:lnTo>
                    <a:pt x="885078" y="347855"/>
                  </a:lnTo>
                  <a:lnTo>
                    <a:pt x="893539" y="397360"/>
                  </a:lnTo>
                  <a:lnTo>
                    <a:pt x="896399" y="447899"/>
                  </a:lnTo>
                  <a:lnTo>
                    <a:pt x="893770" y="496703"/>
                  </a:lnTo>
                  <a:lnTo>
                    <a:pt x="886062" y="543985"/>
                  </a:lnTo>
                  <a:lnTo>
                    <a:pt x="873550" y="589471"/>
                  </a:lnTo>
                  <a:lnTo>
                    <a:pt x="856507" y="632888"/>
                  </a:lnTo>
                  <a:lnTo>
                    <a:pt x="835207" y="673963"/>
                  </a:lnTo>
                  <a:lnTo>
                    <a:pt x="809923" y="712423"/>
                  </a:lnTo>
                  <a:lnTo>
                    <a:pt x="780928" y="747995"/>
                  </a:lnTo>
                  <a:lnTo>
                    <a:pt x="748496" y="780405"/>
                  </a:lnTo>
                  <a:lnTo>
                    <a:pt x="712901" y="809381"/>
                  </a:lnTo>
                  <a:lnTo>
                    <a:pt x="674415" y="834648"/>
                  </a:lnTo>
                  <a:lnTo>
                    <a:pt x="633312" y="855934"/>
                  </a:lnTo>
                  <a:lnTo>
                    <a:pt x="589865" y="872965"/>
                  </a:lnTo>
                  <a:lnTo>
                    <a:pt x="544349" y="885469"/>
                  </a:lnTo>
                  <a:lnTo>
                    <a:pt x="497036" y="893171"/>
                  </a:lnTo>
                  <a:lnTo>
                    <a:pt x="448199" y="895799"/>
                  </a:lnTo>
                  <a:lnTo>
                    <a:pt x="399363" y="893171"/>
                  </a:lnTo>
                  <a:lnTo>
                    <a:pt x="352050" y="885469"/>
                  </a:lnTo>
                  <a:lnTo>
                    <a:pt x="306534" y="872965"/>
                  </a:lnTo>
                  <a:lnTo>
                    <a:pt x="263087" y="855934"/>
                  </a:lnTo>
                  <a:lnTo>
                    <a:pt x="221984" y="834648"/>
                  </a:lnTo>
                  <a:lnTo>
                    <a:pt x="183498" y="809381"/>
                  </a:lnTo>
                  <a:lnTo>
                    <a:pt x="147903" y="780405"/>
                  </a:lnTo>
                  <a:lnTo>
                    <a:pt x="115471" y="747995"/>
                  </a:lnTo>
                  <a:lnTo>
                    <a:pt x="86476" y="712423"/>
                  </a:lnTo>
                  <a:lnTo>
                    <a:pt x="61192" y="673963"/>
                  </a:lnTo>
                  <a:lnTo>
                    <a:pt x="39892" y="632888"/>
                  </a:lnTo>
                  <a:lnTo>
                    <a:pt x="22849" y="589471"/>
                  </a:lnTo>
                  <a:lnTo>
                    <a:pt x="10337" y="543985"/>
                  </a:lnTo>
                  <a:lnTo>
                    <a:pt x="2629" y="496703"/>
                  </a:lnTo>
                  <a:lnTo>
                    <a:pt x="0" y="447899"/>
                  </a:lnTo>
                  <a:close/>
                </a:path>
              </a:pathLst>
            </a:custGeom>
            <a:ln w="69849">
              <a:solidFill>
                <a:srgbClr val="B2B2B2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57" name="object 57" descr="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3845048" y="1373323"/>
              <a:ext cx="545924" cy="545924"/>
            </a:xfrm>
            <a:prstGeom prst="rect">
              <a:avLst/>
            </a:prstGeom>
          </p:spPr>
        </p:pic>
      </p:grpSp>
      <p:sp>
        <p:nvSpPr>
          <p:cNvPr id="58" name="object 58" descr=""/>
          <p:cNvSpPr txBox="1"/>
          <p:nvPr/>
        </p:nvSpPr>
        <p:spPr>
          <a:xfrm>
            <a:off x="3620700" y="2233506"/>
            <a:ext cx="1040130" cy="13208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700" spc="90" b="1">
                <a:latin typeface="Calibri"/>
                <a:cs typeface="Calibri"/>
              </a:rPr>
              <a:t>Messaging</a:t>
            </a:r>
            <a:r>
              <a:rPr dirty="0" sz="700" spc="65" b="1">
                <a:latin typeface="Calibri"/>
                <a:cs typeface="Calibri"/>
              </a:rPr>
              <a:t> </a:t>
            </a:r>
            <a:r>
              <a:rPr dirty="0" sz="700" b="1">
                <a:latin typeface="Calibri"/>
                <a:cs typeface="Calibri"/>
              </a:rPr>
              <a:t>&amp;</a:t>
            </a:r>
            <a:r>
              <a:rPr dirty="0" sz="700" spc="65" b="1">
                <a:latin typeface="Calibri"/>
                <a:cs typeface="Calibri"/>
              </a:rPr>
              <a:t> </a:t>
            </a:r>
            <a:r>
              <a:rPr dirty="0" sz="700" spc="75" b="1">
                <a:latin typeface="Calibri"/>
                <a:cs typeface="Calibri"/>
              </a:rPr>
              <a:t>Livechat</a:t>
            </a:r>
            <a:endParaRPr sz="700">
              <a:latin typeface="Calibri"/>
              <a:cs typeface="Calibri"/>
            </a:endParaRPr>
          </a:p>
        </p:txBody>
      </p:sp>
      <p:sp>
        <p:nvSpPr>
          <p:cNvPr id="59" name="object 59" descr=""/>
          <p:cNvSpPr txBox="1"/>
          <p:nvPr/>
        </p:nvSpPr>
        <p:spPr>
          <a:xfrm>
            <a:off x="3620700" y="2464519"/>
            <a:ext cx="811530" cy="3454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100" spc="165" b="1">
                <a:solidFill>
                  <a:srgbClr val="14AA96"/>
                </a:solidFill>
                <a:latin typeface="Calibri"/>
                <a:cs typeface="Calibri"/>
              </a:rPr>
              <a:t>18.9%</a:t>
            </a:r>
            <a:endParaRPr sz="2100">
              <a:latin typeface="Calibri"/>
              <a:cs typeface="Calibri"/>
            </a:endParaRPr>
          </a:p>
        </p:txBody>
      </p:sp>
      <p:grpSp>
        <p:nvGrpSpPr>
          <p:cNvPr id="60" name="object 60" descr=""/>
          <p:cNvGrpSpPr/>
          <p:nvPr/>
        </p:nvGrpSpPr>
        <p:grpSpPr>
          <a:xfrm>
            <a:off x="3860388" y="1469014"/>
            <a:ext cx="461645" cy="430530"/>
            <a:chOff x="3860388" y="1469014"/>
            <a:chExt cx="461645" cy="430530"/>
          </a:xfrm>
        </p:grpSpPr>
        <p:sp>
          <p:nvSpPr>
            <p:cNvPr id="61" name="object 61" descr=""/>
            <p:cNvSpPr/>
            <p:nvPr/>
          </p:nvSpPr>
          <p:spPr>
            <a:xfrm>
              <a:off x="3865150" y="1473776"/>
              <a:ext cx="452120" cy="421005"/>
            </a:xfrm>
            <a:custGeom>
              <a:avLst/>
              <a:gdLst/>
              <a:ahLst/>
              <a:cxnLst/>
              <a:rect l="l" t="t" r="r" b="b"/>
              <a:pathLst>
                <a:path w="452120" h="421005">
                  <a:moveTo>
                    <a:pt x="451799" y="420600"/>
                  </a:moveTo>
                  <a:lnTo>
                    <a:pt x="0" y="420600"/>
                  </a:lnTo>
                  <a:lnTo>
                    <a:pt x="0" y="0"/>
                  </a:lnTo>
                  <a:lnTo>
                    <a:pt x="451799" y="0"/>
                  </a:lnTo>
                  <a:lnTo>
                    <a:pt x="451799" y="42060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2" name="object 62" descr=""/>
            <p:cNvSpPr/>
            <p:nvPr/>
          </p:nvSpPr>
          <p:spPr>
            <a:xfrm>
              <a:off x="3865150" y="1473776"/>
              <a:ext cx="452120" cy="421005"/>
            </a:xfrm>
            <a:custGeom>
              <a:avLst/>
              <a:gdLst/>
              <a:ahLst/>
              <a:cxnLst/>
              <a:rect l="l" t="t" r="r" b="b"/>
              <a:pathLst>
                <a:path w="452120" h="421005">
                  <a:moveTo>
                    <a:pt x="0" y="0"/>
                  </a:moveTo>
                  <a:lnTo>
                    <a:pt x="451799" y="0"/>
                  </a:lnTo>
                  <a:lnTo>
                    <a:pt x="451799" y="420600"/>
                  </a:lnTo>
                  <a:lnTo>
                    <a:pt x="0" y="420600"/>
                  </a:lnTo>
                  <a:lnTo>
                    <a:pt x="0" y="0"/>
                  </a:lnTo>
                  <a:close/>
                </a:path>
              </a:pathLst>
            </a:custGeom>
            <a:ln w="9524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63" name="object 63" descr=""/>
          <p:cNvGrpSpPr/>
          <p:nvPr/>
        </p:nvGrpSpPr>
        <p:grpSpPr>
          <a:xfrm>
            <a:off x="4974620" y="1116824"/>
            <a:ext cx="965200" cy="964565"/>
            <a:chOff x="4974620" y="1116824"/>
            <a:chExt cx="965200" cy="964565"/>
          </a:xfrm>
        </p:grpSpPr>
        <p:sp>
          <p:nvSpPr>
            <p:cNvPr id="64" name="object 64" descr=""/>
            <p:cNvSpPr/>
            <p:nvPr/>
          </p:nvSpPr>
          <p:spPr>
            <a:xfrm>
              <a:off x="5010787" y="1151669"/>
              <a:ext cx="895350" cy="894715"/>
            </a:xfrm>
            <a:custGeom>
              <a:avLst/>
              <a:gdLst/>
              <a:ahLst/>
              <a:cxnLst/>
              <a:rect l="l" t="t" r="r" b="b"/>
              <a:pathLst>
                <a:path w="895350" h="894714">
                  <a:moveTo>
                    <a:pt x="447599" y="894300"/>
                  </a:moveTo>
                  <a:lnTo>
                    <a:pt x="398829" y="891676"/>
                  </a:lnTo>
                  <a:lnTo>
                    <a:pt x="351579" y="883986"/>
                  </a:lnTo>
                  <a:lnTo>
                    <a:pt x="306123" y="871504"/>
                  </a:lnTo>
                  <a:lnTo>
                    <a:pt x="262735" y="854501"/>
                  </a:lnTo>
                  <a:lnTo>
                    <a:pt x="221687" y="833251"/>
                  </a:lnTo>
                  <a:lnTo>
                    <a:pt x="183253" y="808026"/>
                  </a:lnTo>
                  <a:lnTo>
                    <a:pt x="147705" y="779099"/>
                  </a:lnTo>
                  <a:lnTo>
                    <a:pt x="115316" y="746743"/>
                  </a:lnTo>
                  <a:lnTo>
                    <a:pt x="86360" y="711231"/>
                  </a:lnTo>
                  <a:lnTo>
                    <a:pt x="61110" y="672835"/>
                  </a:lnTo>
                  <a:lnTo>
                    <a:pt x="39838" y="631828"/>
                  </a:lnTo>
                  <a:lnTo>
                    <a:pt x="22818" y="588483"/>
                  </a:lnTo>
                  <a:lnTo>
                    <a:pt x="10323" y="543074"/>
                  </a:lnTo>
                  <a:lnTo>
                    <a:pt x="2626" y="495871"/>
                  </a:lnTo>
                  <a:lnTo>
                    <a:pt x="0" y="447149"/>
                  </a:lnTo>
                  <a:lnTo>
                    <a:pt x="2626" y="398428"/>
                  </a:lnTo>
                  <a:lnTo>
                    <a:pt x="10323" y="351225"/>
                  </a:lnTo>
                  <a:lnTo>
                    <a:pt x="22818" y="305816"/>
                  </a:lnTo>
                  <a:lnTo>
                    <a:pt x="39838" y="262471"/>
                  </a:lnTo>
                  <a:lnTo>
                    <a:pt x="61110" y="221464"/>
                  </a:lnTo>
                  <a:lnTo>
                    <a:pt x="86360" y="183069"/>
                  </a:lnTo>
                  <a:lnTo>
                    <a:pt x="115316" y="147556"/>
                  </a:lnTo>
                  <a:lnTo>
                    <a:pt x="147705" y="115200"/>
                  </a:lnTo>
                  <a:lnTo>
                    <a:pt x="183253" y="86274"/>
                  </a:lnTo>
                  <a:lnTo>
                    <a:pt x="221687" y="61049"/>
                  </a:lnTo>
                  <a:lnTo>
                    <a:pt x="262735" y="39798"/>
                  </a:lnTo>
                  <a:lnTo>
                    <a:pt x="306123" y="22796"/>
                  </a:lnTo>
                  <a:lnTo>
                    <a:pt x="351579" y="10313"/>
                  </a:lnTo>
                  <a:lnTo>
                    <a:pt x="398829" y="2623"/>
                  </a:lnTo>
                  <a:lnTo>
                    <a:pt x="447599" y="0"/>
                  </a:lnTo>
                  <a:lnTo>
                    <a:pt x="498105" y="2854"/>
                  </a:lnTo>
                  <a:lnTo>
                    <a:pt x="547577" y="11295"/>
                  </a:lnTo>
                  <a:lnTo>
                    <a:pt x="595577" y="25142"/>
                  </a:lnTo>
                  <a:lnTo>
                    <a:pt x="641668" y="44215"/>
                  </a:lnTo>
                  <a:lnTo>
                    <a:pt x="685411" y="68330"/>
                  </a:lnTo>
                  <a:lnTo>
                    <a:pt x="726367" y="97308"/>
                  </a:lnTo>
                  <a:lnTo>
                    <a:pt x="764100" y="130967"/>
                  </a:lnTo>
                  <a:lnTo>
                    <a:pt x="797793" y="168662"/>
                  </a:lnTo>
                  <a:lnTo>
                    <a:pt x="826800" y="209577"/>
                  </a:lnTo>
                  <a:lnTo>
                    <a:pt x="850940" y="253276"/>
                  </a:lnTo>
                  <a:lnTo>
                    <a:pt x="870031" y="299321"/>
                  </a:lnTo>
                  <a:lnTo>
                    <a:pt x="883893" y="347273"/>
                  </a:lnTo>
                  <a:lnTo>
                    <a:pt x="892343" y="396695"/>
                  </a:lnTo>
                  <a:lnTo>
                    <a:pt x="895199" y="447149"/>
                  </a:lnTo>
                  <a:lnTo>
                    <a:pt x="892573" y="495871"/>
                  </a:lnTo>
                  <a:lnTo>
                    <a:pt x="884876" y="543074"/>
                  </a:lnTo>
                  <a:lnTo>
                    <a:pt x="872381" y="588483"/>
                  </a:lnTo>
                  <a:lnTo>
                    <a:pt x="855361" y="631828"/>
                  </a:lnTo>
                  <a:lnTo>
                    <a:pt x="834089" y="672835"/>
                  </a:lnTo>
                  <a:lnTo>
                    <a:pt x="808839" y="711231"/>
                  </a:lnTo>
                  <a:lnTo>
                    <a:pt x="779883" y="746743"/>
                  </a:lnTo>
                  <a:lnTo>
                    <a:pt x="747494" y="779099"/>
                  </a:lnTo>
                  <a:lnTo>
                    <a:pt x="711946" y="808026"/>
                  </a:lnTo>
                  <a:lnTo>
                    <a:pt x="673512" y="833251"/>
                  </a:lnTo>
                  <a:lnTo>
                    <a:pt x="632464" y="854501"/>
                  </a:lnTo>
                  <a:lnTo>
                    <a:pt x="589076" y="871504"/>
                  </a:lnTo>
                  <a:lnTo>
                    <a:pt x="543620" y="883986"/>
                  </a:lnTo>
                  <a:lnTo>
                    <a:pt x="496370" y="891676"/>
                  </a:lnTo>
                  <a:lnTo>
                    <a:pt x="447599" y="89430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5" name="object 65" descr=""/>
            <p:cNvSpPr/>
            <p:nvPr/>
          </p:nvSpPr>
          <p:spPr>
            <a:xfrm>
              <a:off x="5009545" y="1151749"/>
              <a:ext cx="895350" cy="894715"/>
            </a:xfrm>
            <a:custGeom>
              <a:avLst/>
              <a:gdLst/>
              <a:ahLst/>
              <a:cxnLst/>
              <a:rect l="l" t="t" r="r" b="b"/>
              <a:pathLst>
                <a:path w="895350" h="894714">
                  <a:moveTo>
                    <a:pt x="0" y="447149"/>
                  </a:moveTo>
                  <a:lnTo>
                    <a:pt x="2626" y="398428"/>
                  </a:lnTo>
                  <a:lnTo>
                    <a:pt x="10323" y="351225"/>
                  </a:lnTo>
                  <a:lnTo>
                    <a:pt x="22818" y="305816"/>
                  </a:lnTo>
                  <a:lnTo>
                    <a:pt x="39838" y="262471"/>
                  </a:lnTo>
                  <a:lnTo>
                    <a:pt x="61110" y="221464"/>
                  </a:lnTo>
                  <a:lnTo>
                    <a:pt x="86360" y="183069"/>
                  </a:lnTo>
                  <a:lnTo>
                    <a:pt x="115316" y="147556"/>
                  </a:lnTo>
                  <a:lnTo>
                    <a:pt x="147705" y="115200"/>
                  </a:lnTo>
                  <a:lnTo>
                    <a:pt x="183253" y="86274"/>
                  </a:lnTo>
                  <a:lnTo>
                    <a:pt x="221687" y="61049"/>
                  </a:lnTo>
                  <a:lnTo>
                    <a:pt x="262735" y="39798"/>
                  </a:lnTo>
                  <a:lnTo>
                    <a:pt x="306123" y="22796"/>
                  </a:lnTo>
                  <a:lnTo>
                    <a:pt x="351579" y="10313"/>
                  </a:lnTo>
                  <a:lnTo>
                    <a:pt x="398829" y="2623"/>
                  </a:lnTo>
                  <a:lnTo>
                    <a:pt x="447599" y="0"/>
                  </a:lnTo>
                  <a:lnTo>
                    <a:pt x="498105" y="2854"/>
                  </a:lnTo>
                  <a:lnTo>
                    <a:pt x="547577" y="11295"/>
                  </a:lnTo>
                  <a:lnTo>
                    <a:pt x="595577" y="25142"/>
                  </a:lnTo>
                  <a:lnTo>
                    <a:pt x="641668" y="44215"/>
                  </a:lnTo>
                  <a:lnTo>
                    <a:pt x="685411" y="68330"/>
                  </a:lnTo>
                  <a:lnTo>
                    <a:pt x="726367" y="97308"/>
                  </a:lnTo>
                  <a:lnTo>
                    <a:pt x="764100" y="130967"/>
                  </a:lnTo>
                  <a:lnTo>
                    <a:pt x="797793" y="168662"/>
                  </a:lnTo>
                  <a:lnTo>
                    <a:pt x="826800" y="209577"/>
                  </a:lnTo>
                  <a:lnTo>
                    <a:pt x="850940" y="253276"/>
                  </a:lnTo>
                  <a:lnTo>
                    <a:pt x="870031" y="299321"/>
                  </a:lnTo>
                  <a:lnTo>
                    <a:pt x="883893" y="347273"/>
                  </a:lnTo>
                  <a:lnTo>
                    <a:pt x="892343" y="396695"/>
                  </a:lnTo>
                  <a:lnTo>
                    <a:pt x="895199" y="447149"/>
                  </a:lnTo>
                  <a:lnTo>
                    <a:pt x="892573" y="495871"/>
                  </a:lnTo>
                  <a:lnTo>
                    <a:pt x="884876" y="543074"/>
                  </a:lnTo>
                  <a:lnTo>
                    <a:pt x="872381" y="588483"/>
                  </a:lnTo>
                  <a:lnTo>
                    <a:pt x="855361" y="631828"/>
                  </a:lnTo>
                  <a:lnTo>
                    <a:pt x="834089" y="672835"/>
                  </a:lnTo>
                  <a:lnTo>
                    <a:pt x="808839" y="711230"/>
                  </a:lnTo>
                  <a:lnTo>
                    <a:pt x="779883" y="746743"/>
                  </a:lnTo>
                  <a:lnTo>
                    <a:pt x="747494" y="779099"/>
                  </a:lnTo>
                  <a:lnTo>
                    <a:pt x="711946" y="808025"/>
                  </a:lnTo>
                  <a:lnTo>
                    <a:pt x="673512" y="833250"/>
                  </a:lnTo>
                  <a:lnTo>
                    <a:pt x="632464" y="854501"/>
                  </a:lnTo>
                  <a:lnTo>
                    <a:pt x="589076" y="871503"/>
                  </a:lnTo>
                  <a:lnTo>
                    <a:pt x="543620" y="883986"/>
                  </a:lnTo>
                  <a:lnTo>
                    <a:pt x="496370" y="891676"/>
                  </a:lnTo>
                  <a:lnTo>
                    <a:pt x="447599" y="894299"/>
                  </a:lnTo>
                  <a:lnTo>
                    <a:pt x="398829" y="891676"/>
                  </a:lnTo>
                  <a:lnTo>
                    <a:pt x="351579" y="883986"/>
                  </a:lnTo>
                  <a:lnTo>
                    <a:pt x="306123" y="871503"/>
                  </a:lnTo>
                  <a:lnTo>
                    <a:pt x="262735" y="854501"/>
                  </a:lnTo>
                  <a:lnTo>
                    <a:pt x="221687" y="833250"/>
                  </a:lnTo>
                  <a:lnTo>
                    <a:pt x="183253" y="808025"/>
                  </a:lnTo>
                  <a:lnTo>
                    <a:pt x="147705" y="779099"/>
                  </a:lnTo>
                  <a:lnTo>
                    <a:pt x="115316" y="746743"/>
                  </a:lnTo>
                  <a:lnTo>
                    <a:pt x="86360" y="711230"/>
                  </a:lnTo>
                  <a:lnTo>
                    <a:pt x="61110" y="672835"/>
                  </a:lnTo>
                  <a:lnTo>
                    <a:pt x="39838" y="631828"/>
                  </a:lnTo>
                  <a:lnTo>
                    <a:pt x="22818" y="588483"/>
                  </a:lnTo>
                  <a:lnTo>
                    <a:pt x="10323" y="543074"/>
                  </a:lnTo>
                  <a:lnTo>
                    <a:pt x="2626" y="495871"/>
                  </a:lnTo>
                  <a:lnTo>
                    <a:pt x="0" y="447149"/>
                  </a:lnTo>
                  <a:close/>
                </a:path>
              </a:pathLst>
            </a:custGeom>
            <a:ln w="69849">
              <a:solidFill>
                <a:srgbClr val="B2B2B2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66" name="object 66" descr=""/>
            <p:cNvSpPr/>
            <p:nvPr/>
          </p:nvSpPr>
          <p:spPr>
            <a:xfrm>
              <a:off x="5010034" y="1152221"/>
              <a:ext cx="894080" cy="451484"/>
            </a:xfrm>
            <a:custGeom>
              <a:avLst/>
              <a:gdLst/>
              <a:ahLst/>
              <a:cxnLst/>
              <a:rect l="l" t="t" r="r" b="b"/>
              <a:pathLst>
                <a:path w="894079" h="451484">
                  <a:moveTo>
                    <a:pt x="0" y="451088"/>
                  </a:moveTo>
                  <a:lnTo>
                    <a:pt x="2071" y="403455"/>
                  </a:lnTo>
                  <a:lnTo>
                    <a:pt x="9103" y="356843"/>
                  </a:lnTo>
                  <a:lnTo>
                    <a:pt x="20903" y="311592"/>
                  </a:lnTo>
                  <a:lnTo>
                    <a:pt x="37281" y="268039"/>
                  </a:lnTo>
                  <a:lnTo>
                    <a:pt x="58045" y="226523"/>
                  </a:lnTo>
                  <a:lnTo>
                    <a:pt x="83003" y="187380"/>
                  </a:lnTo>
                  <a:lnTo>
                    <a:pt x="111964" y="150950"/>
                  </a:lnTo>
                  <a:lnTo>
                    <a:pt x="144735" y="117570"/>
                  </a:lnTo>
                  <a:lnTo>
                    <a:pt x="181126" y="87579"/>
                  </a:lnTo>
                  <a:lnTo>
                    <a:pt x="220944" y="61314"/>
                  </a:lnTo>
                  <a:lnTo>
                    <a:pt x="263331" y="39428"/>
                  </a:lnTo>
                  <a:lnTo>
                    <a:pt x="307297" y="22352"/>
                  </a:lnTo>
                  <a:lnTo>
                    <a:pt x="352453" y="10088"/>
                  </a:lnTo>
                  <a:lnTo>
                    <a:pt x="398410" y="2636"/>
                  </a:lnTo>
                  <a:lnTo>
                    <a:pt x="444779" y="0"/>
                  </a:lnTo>
                  <a:lnTo>
                    <a:pt x="491172" y="2180"/>
                  </a:lnTo>
                  <a:lnTo>
                    <a:pt x="537200" y="9179"/>
                  </a:lnTo>
                  <a:lnTo>
                    <a:pt x="582475" y="21000"/>
                  </a:lnTo>
                  <a:lnTo>
                    <a:pt x="626607" y="37643"/>
                  </a:lnTo>
                  <a:lnTo>
                    <a:pt x="669207" y="59110"/>
                  </a:lnTo>
                  <a:lnTo>
                    <a:pt x="709282" y="84983"/>
                  </a:lnTo>
                  <a:lnTo>
                    <a:pt x="745966" y="114615"/>
                  </a:lnTo>
                  <a:lnTo>
                    <a:pt x="779064" y="147671"/>
                  </a:lnTo>
                  <a:lnTo>
                    <a:pt x="808382" y="183815"/>
                  </a:lnTo>
                  <a:lnTo>
                    <a:pt x="833724" y="222710"/>
                  </a:lnTo>
                  <a:lnTo>
                    <a:pt x="854895" y="264021"/>
                  </a:lnTo>
                  <a:lnTo>
                    <a:pt x="871701" y="307411"/>
                  </a:lnTo>
                  <a:lnTo>
                    <a:pt x="883947" y="352543"/>
                  </a:lnTo>
                  <a:lnTo>
                    <a:pt x="891437" y="399083"/>
                  </a:lnTo>
                  <a:lnTo>
                    <a:pt x="893977" y="446694"/>
                  </a:lnTo>
                </a:path>
              </a:pathLst>
            </a:custGeom>
            <a:ln w="69849">
              <a:solidFill>
                <a:srgbClr val="3C78D8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67" name="object 67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5219919" y="1359234"/>
              <a:ext cx="494370" cy="485130"/>
            </a:xfrm>
            <a:prstGeom prst="rect">
              <a:avLst/>
            </a:prstGeom>
          </p:spPr>
        </p:pic>
        <p:pic>
          <p:nvPicPr>
            <p:cNvPr id="68" name="object 68" descr="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5184037" y="1349994"/>
              <a:ext cx="545924" cy="538906"/>
            </a:xfrm>
            <a:prstGeom prst="rect">
              <a:avLst/>
            </a:prstGeom>
          </p:spPr>
        </p:pic>
      </p:grpSp>
      <p:sp>
        <p:nvSpPr>
          <p:cNvPr id="69" name="object 69" descr=""/>
          <p:cNvSpPr txBox="1"/>
          <p:nvPr/>
        </p:nvSpPr>
        <p:spPr>
          <a:xfrm>
            <a:off x="5036313" y="2222743"/>
            <a:ext cx="1141730" cy="13208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700" spc="65" b="1">
                <a:latin typeface="Calibri"/>
                <a:cs typeface="Calibri"/>
              </a:rPr>
              <a:t>Micro</a:t>
            </a:r>
            <a:r>
              <a:rPr dirty="0" sz="700" spc="35" b="1">
                <a:latin typeface="Calibri"/>
                <a:cs typeface="Calibri"/>
              </a:rPr>
              <a:t> </a:t>
            </a:r>
            <a:r>
              <a:rPr dirty="0" sz="700" spc="100" b="1">
                <a:latin typeface="Calibri"/>
                <a:cs typeface="Calibri"/>
              </a:rPr>
              <a:t>Blogs</a:t>
            </a:r>
            <a:r>
              <a:rPr dirty="0" sz="700" spc="35" b="1">
                <a:latin typeface="Calibri"/>
                <a:cs typeface="Calibri"/>
              </a:rPr>
              <a:t> </a:t>
            </a:r>
            <a:r>
              <a:rPr dirty="0" sz="700" spc="70" b="1">
                <a:latin typeface="Calibri"/>
                <a:cs typeface="Calibri"/>
              </a:rPr>
              <a:t>(X</a:t>
            </a:r>
            <a:r>
              <a:rPr dirty="0" sz="700" spc="35" b="1">
                <a:latin typeface="Calibri"/>
                <a:cs typeface="Calibri"/>
              </a:rPr>
              <a:t> </a:t>
            </a:r>
            <a:r>
              <a:rPr dirty="0" sz="700" b="1">
                <a:latin typeface="Calibri"/>
                <a:cs typeface="Calibri"/>
              </a:rPr>
              <a:t>/</a:t>
            </a:r>
            <a:r>
              <a:rPr dirty="0" sz="700" spc="35" b="1">
                <a:latin typeface="Calibri"/>
                <a:cs typeface="Calibri"/>
              </a:rPr>
              <a:t> </a:t>
            </a:r>
            <a:r>
              <a:rPr dirty="0" sz="700" spc="50" b="1">
                <a:latin typeface="Calibri"/>
                <a:cs typeface="Calibri"/>
              </a:rPr>
              <a:t>Twitter)</a:t>
            </a:r>
            <a:endParaRPr sz="700">
              <a:latin typeface="Calibri"/>
              <a:cs typeface="Calibri"/>
            </a:endParaRPr>
          </a:p>
        </p:txBody>
      </p:sp>
      <p:sp>
        <p:nvSpPr>
          <p:cNvPr id="70" name="object 70" descr=""/>
          <p:cNvSpPr txBox="1"/>
          <p:nvPr/>
        </p:nvSpPr>
        <p:spPr>
          <a:xfrm>
            <a:off x="5036313" y="2453757"/>
            <a:ext cx="811530" cy="3454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100" spc="165" b="1">
                <a:solidFill>
                  <a:srgbClr val="14AA96"/>
                </a:solidFill>
                <a:latin typeface="Calibri"/>
                <a:cs typeface="Calibri"/>
              </a:rPr>
              <a:t>18.0%</a:t>
            </a:r>
            <a:endParaRPr sz="2100">
              <a:latin typeface="Calibri"/>
              <a:cs typeface="Calibri"/>
            </a:endParaRPr>
          </a:p>
        </p:txBody>
      </p:sp>
      <p:grpSp>
        <p:nvGrpSpPr>
          <p:cNvPr id="71" name="object 71" descr=""/>
          <p:cNvGrpSpPr/>
          <p:nvPr/>
        </p:nvGrpSpPr>
        <p:grpSpPr>
          <a:xfrm>
            <a:off x="3553938" y="3196385"/>
            <a:ext cx="972819" cy="966469"/>
            <a:chOff x="3553938" y="3196385"/>
            <a:chExt cx="972819" cy="966469"/>
          </a:xfrm>
        </p:grpSpPr>
        <p:sp>
          <p:nvSpPr>
            <p:cNvPr id="72" name="object 72" descr=""/>
            <p:cNvSpPr/>
            <p:nvPr/>
          </p:nvSpPr>
          <p:spPr>
            <a:xfrm>
              <a:off x="3588900" y="3231315"/>
              <a:ext cx="896619" cy="895985"/>
            </a:xfrm>
            <a:custGeom>
              <a:avLst/>
              <a:gdLst/>
              <a:ahLst/>
              <a:cxnLst/>
              <a:rect l="l" t="t" r="r" b="b"/>
              <a:pathLst>
                <a:path w="896620" h="895985">
                  <a:moveTo>
                    <a:pt x="448199" y="895499"/>
                  </a:moveTo>
                  <a:lnTo>
                    <a:pt x="399363" y="892872"/>
                  </a:lnTo>
                  <a:lnTo>
                    <a:pt x="352050" y="885172"/>
                  </a:lnTo>
                  <a:lnTo>
                    <a:pt x="306534" y="872673"/>
                  </a:lnTo>
                  <a:lnTo>
                    <a:pt x="263087" y="855647"/>
                  </a:lnTo>
                  <a:lnTo>
                    <a:pt x="221984" y="834368"/>
                  </a:lnTo>
                  <a:lnTo>
                    <a:pt x="183498" y="809109"/>
                  </a:lnTo>
                  <a:lnTo>
                    <a:pt x="147903" y="780144"/>
                  </a:lnTo>
                  <a:lnTo>
                    <a:pt x="115471" y="747744"/>
                  </a:lnTo>
                  <a:lnTo>
                    <a:pt x="86476" y="712185"/>
                  </a:lnTo>
                  <a:lnTo>
                    <a:pt x="61192" y="673737"/>
                  </a:lnTo>
                  <a:lnTo>
                    <a:pt x="39892" y="632676"/>
                  </a:lnTo>
                  <a:lnTo>
                    <a:pt x="22849" y="589273"/>
                  </a:lnTo>
                  <a:lnTo>
                    <a:pt x="10337" y="543802"/>
                  </a:lnTo>
                  <a:lnTo>
                    <a:pt x="2629" y="496537"/>
                  </a:lnTo>
                  <a:lnTo>
                    <a:pt x="0" y="447749"/>
                  </a:lnTo>
                  <a:lnTo>
                    <a:pt x="2629" y="398962"/>
                  </a:lnTo>
                  <a:lnTo>
                    <a:pt x="10337" y="351696"/>
                  </a:lnTo>
                  <a:lnTo>
                    <a:pt x="22849" y="306226"/>
                  </a:lnTo>
                  <a:lnTo>
                    <a:pt x="39892" y="262823"/>
                  </a:lnTo>
                  <a:lnTo>
                    <a:pt x="61192" y="221761"/>
                  </a:lnTo>
                  <a:lnTo>
                    <a:pt x="86476" y="183314"/>
                  </a:lnTo>
                  <a:lnTo>
                    <a:pt x="115471" y="147754"/>
                  </a:lnTo>
                  <a:lnTo>
                    <a:pt x="147903" y="115355"/>
                  </a:lnTo>
                  <a:lnTo>
                    <a:pt x="183498" y="86389"/>
                  </a:lnTo>
                  <a:lnTo>
                    <a:pt x="221984" y="61130"/>
                  </a:lnTo>
                  <a:lnTo>
                    <a:pt x="263087" y="39852"/>
                  </a:lnTo>
                  <a:lnTo>
                    <a:pt x="306534" y="22826"/>
                  </a:lnTo>
                  <a:lnTo>
                    <a:pt x="352050" y="10327"/>
                  </a:lnTo>
                  <a:lnTo>
                    <a:pt x="399363" y="2627"/>
                  </a:lnTo>
                  <a:lnTo>
                    <a:pt x="448199" y="0"/>
                  </a:lnTo>
                  <a:lnTo>
                    <a:pt x="498773" y="2857"/>
                  </a:lnTo>
                  <a:lnTo>
                    <a:pt x="548311" y="11310"/>
                  </a:lnTo>
                  <a:lnTo>
                    <a:pt x="596376" y="25176"/>
                  </a:lnTo>
                  <a:lnTo>
                    <a:pt x="642528" y="44274"/>
                  </a:lnTo>
                  <a:lnTo>
                    <a:pt x="686330" y="68422"/>
                  </a:lnTo>
                  <a:lnTo>
                    <a:pt x="727341" y="97438"/>
                  </a:lnTo>
                  <a:lnTo>
                    <a:pt x="765125" y="131142"/>
                  </a:lnTo>
                  <a:lnTo>
                    <a:pt x="798863" y="168888"/>
                  </a:lnTo>
                  <a:lnTo>
                    <a:pt x="827908" y="209859"/>
                  </a:lnTo>
                  <a:lnTo>
                    <a:pt x="852081" y="253616"/>
                  </a:lnTo>
                  <a:lnTo>
                    <a:pt x="871198" y="299722"/>
                  </a:lnTo>
                  <a:lnTo>
                    <a:pt x="885078" y="347739"/>
                  </a:lnTo>
                  <a:lnTo>
                    <a:pt x="893539" y="397227"/>
                  </a:lnTo>
                  <a:lnTo>
                    <a:pt x="896399" y="447749"/>
                  </a:lnTo>
                  <a:lnTo>
                    <a:pt x="893770" y="496537"/>
                  </a:lnTo>
                  <a:lnTo>
                    <a:pt x="886062" y="543802"/>
                  </a:lnTo>
                  <a:lnTo>
                    <a:pt x="873550" y="589273"/>
                  </a:lnTo>
                  <a:lnTo>
                    <a:pt x="856507" y="632676"/>
                  </a:lnTo>
                  <a:lnTo>
                    <a:pt x="835207" y="673737"/>
                  </a:lnTo>
                  <a:lnTo>
                    <a:pt x="809923" y="712185"/>
                  </a:lnTo>
                  <a:lnTo>
                    <a:pt x="780928" y="747744"/>
                  </a:lnTo>
                  <a:lnTo>
                    <a:pt x="748496" y="780144"/>
                  </a:lnTo>
                  <a:lnTo>
                    <a:pt x="712901" y="809109"/>
                  </a:lnTo>
                  <a:lnTo>
                    <a:pt x="674415" y="834368"/>
                  </a:lnTo>
                  <a:lnTo>
                    <a:pt x="633312" y="855647"/>
                  </a:lnTo>
                  <a:lnTo>
                    <a:pt x="589865" y="872673"/>
                  </a:lnTo>
                  <a:lnTo>
                    <a:pt x="544349" y="885172"/>
                  </a:lnTo>
                  <a:lnTo>
                    <a:pt x="497036" y="892872"/>
                  </a:lnTo>
                  <a:lnTo>
                    <a:pt x="448199" y="895499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73" name="object 73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3764091" y="3470596"/>
              <a:ext cx="545945" cy="493814"/>
            </a:xfrm>
            <a:prstGeom prst="rect">
              <a:avLst/>
            </a:prstGeom>
          </p:spPr>
        </p:pic>
        <p:sp>
          <p:nvSpPr>
            <p:cNvPr id="74" name="object 74" descr=""/>
            <p:cNvSpPr/>
            <p:nvPr/>
          </p:nvSpPr>
          <p:spPr>
            <a:xfrm>
              <a:off x="3595111" y="3231310"/>
              <a:ext cx="896619" cy="895985"/>
            </a:xfrm>
            <a:custGeom>
              <a:avLst/>
              <a:gdLst/>
              <a:ahLst/>
              <a:cxnLst/>
              <a:rect l="l" t="t" r="r" b="b"/>
              <a:pathLst>
                <a:path w="896620" h="895985">
                  <a:moveTo>
                    <a:pt x="0" y="447749"/>
                  </a:moveTo>
                  <a:lnTo>
                    <a:pt x="2629" y="398962"/>
                  </a:lnTo>
                  <a:lnTo>
                    <a:pt x="10337" y="351697"/>
                  </a:lnTo>
                  <a:lnTo>
                    <a:pt x="22849" y="306226"/>
                  </a:lnTo>
                  <a:lnTo>
                    <a:pt x="39892" y="262823"/>
                  </a:lnTo>
                  <a:lnTo>
                    <a:pt x="61192" y="221761"/>
                  </a:lnTo>
                  <a:lnTo>
                    <a:pt x="86476" y="183314"/>
                  </a:lnTo>
                  <a:lnTo>
                    <a:pt x="115471" y="147754"/>
                  </a:lnTo>
                  <a:lnTo>
                    <a:pt x="147903" y="115355"/>
                  </a:lnTo>
                  <a:lnTo>
                    <a:pt x="183499" y="86389"/>
                  </a:lnTo>
                  <a:lnTo>
                    <a:pt x="221984" y="61130"/>
                  </a:lnTo>
                  <a:lnTo>
                    <a:pt x="263087" y="39852"/>
                  </a:lnTo>
                  <a:lnTo>
                    <a:pt x="306534" y="22826"/>
                  </a:lnTo>
                  <a:lnTo>
                    <a:pt x="352050" y="10327"/>
                  </a:lnTo>
                  <a:lnTo>
                    <a:pt x="399363" y="2627"/>
                  </a:lnTo>
                  <a:lnTo>
                    <a:pt x="448199" y="0"/>
                  </a:lnTo>
                  <a:lnTo>
                    <a:pt x="498773" y="2857"/>
                  </a:lnTo>
                  <a:lnTo>
                    <a:pt x="548311" y="11310"/>
                  </a:lnTo>
                  <a:lnTo>
                    <a:pt x="596376" y="25176"/>
                  </a:lnTo>
                  <a:lnTo>
                    <a:pt x="642528" y="44274"/>
                  </a:lnTo>
                  <a:lnTo>
                    <a:pt x="686330" y="68422"/>
                  </a:lnTo>
                  <a:lnTo>
                    <a:pt x="727341" y="97439"/>
                  </a:lnTo>
                  <a:lnTo>
                    <a:pt x="765125" y="131142"/>
                  </a:lnTo>
                  <a:lnTo>
                    <a:pt x="798863" y="168888"/>
                  </a:lnTo>
                  <a:lnTo>
                    <a:pt x="827908" y="209858"/>
                  </a:lnTo>
                  <a:lnTo>
                    <a:pt x="852081" y="253616"/>
                  </a:lnTo>
                  <a:lnTo>
                    <a:pt x="871198" y="299722"/>
                  </a:lnTo>
                  <a:lnTo>
                    <a:pt x="885078" y="347738"/>
                  </a:lnTo>
                  <a:lnTo>
                    <a:pt x="893539" y="397227"/>
                  </a:lnTo>
                  <a:lnTo>
                    <a:pt x="896399" y="447749"/>
                  </a:lnTo>
                  <a:lnTo>
                    <a:pt x="893770" y="496537"/>
                  </a:lnTo>
                  <a:lnTo>
                    <a:pt x="886062" y="543802"/>
                  </a:lnTo>
                  <a:lnTo>
                    <a:pt x="873550" y="589273"/>
                  </a:lnTo>
                  <a:lnTo>
                    <a:pt x="856507" y="632676"/>
                  </a:lnTo>
                  <a:lnTo>
                    <a:pt x="835207" y="673737"/>
                  </a:lnTo>
                  <a:lnTo>
                    <a:pt x="809923" y="712185"/>
                  </a:lnTo>
                  <a:lnTo>
                    <a:pt x="780928" y="747745"/>
                  </a:lnTo>
                  <a:lnTo>
                    <a:pt x="748496" y="780144"/>
                  </a:lnTo>
                  <a:lnTo>
                    <a:pt x="712901" y="809110"/>
                  </a:lnTo>
                  <a:lnTo>
                    <a:pt x="674415" y="834368"/>
                  </a:lnTo>
                  <a:lnTo>
                    <a:pt x="633312" y="855647"/>
                  </a:lnTo>
                  <a:lnTo>
                    <a:pt x="589865" y="872673"/>
                  </a:lnTo>
                  <a:lnTo>
                    <a:pt x="544349" y="885172"/>
                  </a:lnTo>
                  <a:lnTo>
                    <a:pt x="497036" y="892872"/>
                  </a:lnTo>
                  <a:lnTo>
                    <a:pt x="448199" y="895499"/>
                  </a:lnTo>
                  <a:lnTo>
                    <a:pt x="399363" y="892872"/>
                  </a:lnTo>
                  <a:lnTo>
                    <a:pt x="352050" y="885172"/>
                  </a:lnTo>
                  <a:lnTo>
                    <a:pt x="306534" y="872673"/>
                  </a:lnTo>
                  <a:lnTo>
                    <a:pt x="263087" y="855647"/>
                  </a:lnTo>
                  <a:lnTo>
                    <a:pt x="221984" y="834368"/>
                  </a:lnTo>
                  <a:lnTo>
                    <a:pt x="183499" y="809110"/>
                  </a:lnTo>
                  <a:lnTo>
                    <a:pt x="147903" y="780144"/>
                  </a:lnTo>
                  <a:lnTo>
                    <a:pt x="115471" y="747745"/>
                  </a:lnTo>
                  <a:lnTo>
                    <a:pt x="86476" y="712185"/>
                  </a:lnTo>
                  <a:lnTo>
                    <a:pt x="61192" y="673737"/>
                  </a:lnTo>
                  <a:lnTo>
                    <a:pt x="39892" y="632676"/>
                  </a:lnTo>
                  <a:lnTo>
                    <a:pt x="22849" y="589273"/>
                  </a:lnTo>
                  <a:lnTo>
                    <a:pt x="10337" y="543802"/>
                  </a:lnTo>
                  <a:lnTo>
                    <a:pt x="2629" y="496537"/>
                  </a:lnTo>
                  <a:lnTo>
                    <a:pt x="0" y="447749"/>
                  </a:lnTo>
                  <a:close/>
                </a:path>
              </a:pathLst>
            </a:custGeom>
            <a:ln w="69849">
              <a:solidFill>
                <a:srgbClr val="B2B2B2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75" name="object 75" descr=""/>
            <p:cNvSpPr/>
            <p:nvPr/>
          </p:nvSpPr>
          <p:spPr>
            <a:xfrm>
              <a:off x="3589388" y="3231783"/>
              <a:ext cx="895985" cy="452120"/>
            </a:xfrm>
            <a:custGeom>
              <a:avLst/>
              <a:gdLst/>
              <a:ahLst/>
              <a:cxnLst/>
              <a:rect l="l" t="t" r="r" b="b"/>
              <a:pathLst>
                <a:path w="895985" h="452120">
                  <a:moveTo>
                    <a:pt x="0" y="451845"/>
                  </a:moveTo>
                  <a:lnTo>
                    <a:pt x="2074" y="404132"/>
                  </a:lnTo>
                  <a:lnTo>
                    <a:pt x="9118" y="357442"/>
                  </a:lnTo>
                  <a:lnTo>
                    <a:pt x="20938" y="312115"/>
                  </a:lnTo>
                  <a:lnTo>
                    <a:pt x="37344" y="268489"/>
                  </a:lnTo>
                  <a:lnTo>
                    <a:pt x="58143" y="226903"/>
                  </a:lnTo>
                  <a:lnTo>
                    <a:pt x="83143" y="187695"/>
                  </a:lnTo>
                  <a:lnTo>
                    <a:pt x="112152" y="151204"/>
                  </a:lnTo>
                  <a:lnTo>
                    <a:pt x="144978" y="117768"/>
                  </a:lnTo>
                  <a:lnTo>
                    <a:pt x="181430" y="87726"/>
                  </a:lnTo>
                  <a:lnTo>
                    <a:pt x="221315" y="61416"/>
                  </a:lnTo>
                  <a:lnTo>
                    <a:pt x="263773" y="39494"/>
                  </a:lnTo>
                  <a:lnTo>
                    <a:pt x="307813" y="22390"/>
                  </a:lnTo>
                  <a:lnTo>
                    <a:pt x="353044" y="10104"/>
                  </a:lnTo>
                  <a:lnTo>
                    <a:pt x="399078" y="2640"/>
                  </a:lnTo>
                  <a:lnTo>
                    <a:pt x="445526" y="0"/>
                  </a:lnTo>
                  <a:lnTo>
                    <a:pt x="491997" y="2184"/>
                  </a:lnTo>
                  <a:lnTo>
                    <a:pt x="538102" y="9195"/>
                  </a:lnTo>
                  <a:lnTo>
                    <a:pt x="583452" y="21035"/>
                  </a:lnTo>
                  <a:lnTo>
                    <a:pt x="627658" y="37706"/>
                  </a:lnTo>
                  <a:lnTo>
                    <a:pt x="670330" y="59210"/>
                  </a:lnTo>
                  <a:lnTo>
                    <a:pt x="710472" y="85126"/>
                  </a:lnTo>
                  <a:lnTo>
                    <a:pt x="747218" y="114808"/>
                  </a:lnTo>
                  <a:lnTo>
                    <a:pt x="780372" y="147919"/>
                  </a:lnTo>
                  <a:lnTo>
                    <a:pt x="809739" y="184124"/>
                  </a:lnTo>
                  <a:lnTo>
                    <a:pt x="835123" y="223084"/>
                  </a:lnTo>
                  <a:lnTo>
                    <a:pt x="856330" y="264464"/>
                  </a:lnTo>
                  <a:lnTo>
                    <a:pt x="873164" y="307927"/>
                  </a:lnTo>
                  <a:lnTo>
                    <a:pt x="885431" y="353135"/>
                  </a:lnTo>
                  <a:lnTo>
                    <a:pt x="892933" y="399753"/>
                  </a:lnTo>
                  <a:lnTo>
                    <a:pt x="895478" y="447444"/>
                  </a:lnTo>
                </a:path>
              </a:pathLst>
            </a:custGeom>
            <a:ln w="69849">
              <a:solidFill>
                <a:srgbClr val="00B0F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76" name="object 76" descr=""/>
            <p:cNvSpPr/>
            <p:nvPr/>
          </p:nvSpPr>
          <p:spPr>
            <a:xfrm>
              <a:off x="3588863" y="3231613"/>
              <a:ext cx="896619" cy="895985"/>
            </a:xfrm>
            <a:custGeom>
              <a:avLst/>
              <a:gdLst/>
              <a:ahLst/>
              <a:cxnLst/>
              <a:rect l="l" t="t" r="r" b="b"/>
              <a:pathLst>
                <a:path w="896620" h="895985">
                  <a:moveTo>
                    <a:pt x="0" y="447900"/>
                  </a:moveTo>
                  <a:lnTo>
                    <a:pt x="2629" y="399096"/>
                  </a:lnTo>
                  <a:lnTo>
                    <a:pt x="10337" y="351815"/>
                  </a:lnTo>
                  <a:lnTo>
                    <a:pt x="22849" y="306329"/>
                  </a:lnTo>
                  <a:lnTo>
                    <a:pt x="39892" y="262911"/>
                  </a:lnTo>
                  <a:lnTo>
                    <a:pt x="61192" y="221836"/>
                  </a:lnTo>
                  <a:lnTo>
                    <a:pt x="86476" y="183376"/>
                  </a:lnTo>
                  <a:lnTo>
                    <a:pt x="115471" y="147804"/>
                  </a:lnTo>
                  <a:lnTo>
                    <a:pt x="147903" y="115394"/>
                  </a:lnTo>
                  <a:lnTo>
                    <a:pt x="183498" y="86418"/>
                  </a:lnTo>
                  <a:lnTo>
                    <a:pt x="221984" y="61151"/>
                  </a:lnTo>
                  <a:lnTo>
                    <a:pt x="263087" y="39865"/>
                  </a:lnTo>
                  <a:lnTo>
                    <a:pt x="306534" y="22834"/>
                  </a:lnTo>
                  <a:lnTo>
                    <a:pt x="352050" y="10330"/>
                  </a:lnTo>
                  <a:lnTo>
                    <a:pt x="399363" y="2628"/>
                  </a:lnTo>
                  <a:lnTo>
                    <a:pt x="448199" y="0"/>
                  </a:lnTo>
                  <a:lnTo>
                    <a:pt x="498773" y="2858"/>
                  </a:lnTo>
                  <a:lnTo>
                    <a:pt x="548311" y="11314"/>
                  </a:lnTo>
                  <a:lnTo>
                    <a:pt x="596376" y="25185"/>
                  </a:lnTo>
                  <a:lnTo>
                    <a:pt x="642528" y="44289"/>
                  </a:lnTo>
                  <a:lnTo>
                    <a:pt x="686330" y="68445"/>
                  </a:lnTo>
                  <a:lnTo>
                    <a:pt x="727341" y="97471"/>
                  </a:lnTo>
                  <a:lnTo>
                    <a:pt x="765125" y="131186"/>
                  </a:lnTo>
                  <a:lnTo>
                    <a:pt x="798863" y="168945"/>
                  </a:lnTo>
                  <a:lnTo>
                    <a:pt x="827908" y="209929"/>
                  </a:lnTo>
                  <a:lnTo>
                    <a:pt x="852081" y="253701"/>
                  </a:lnTo>
                  <a:lnTo>
                    <a:pt x="871198" y="299823"/>
                  </a:lnTo>
                  <a:lnTo>
                    <a:pt x="885078" y="347855"/>
                  </a:lnTo>
                  <a:lnTo>
                    <a:pt x="893539" y="397360"/>
                  </a:lnTo>
                  <a:lnTo>
                    <a:pt x="896399" y="447900"/>
                  </a:lnTo>
                  <a:lnTo>
                    <a:pt x="893770" y="496703"/>
                  </a:lnTo>
                  <a:lnTo>
                    <a:pt x="886062" y="543985"/>
                  </a:lnTo>
                  <a:lnTo>
                    <a:pt x="873550" y="589471"/>
                  </a:lnTo>
                  <a:lnTo>
                    <a:pt x="856507" y="632888"/>
                  </a:lnTo>
                  <a:lnTo>
                    <a:pt x="835207" y="673963"/>
                  </a:lnTo>
                  <a:lnTo>
                    <a:pt x="809923" y="712424"/>
                  </a:lnTo>
                  <a:lnTo>
                    <a:pt x="780928" y="747995"/>
                  </a:lnTo>
                  <a:lnTo>
                    <a:pt x="748496" y="780406"/>
                  </a:lnTo>
                  <a:lnTo>
                    <a:pt x="712901" y="809381"/>
                  </a:lnTo>
                  <a:lnTo>
                    <a:pt x="674415" y="834648"/>
                  </a:lnTo>
                  <a:lnTo>
                    <a:pt x="633312" y="855934"/>
                  </a:lnTo>
                  <a:lnTo>
                    <a:pt x="589865" y="872965"/>
                  </a:lnTo>
                  <a:lnTo>
                    <a:pt x="544349" y="885469"/>
                  </a:lnTo>
                  <a:lnTo>
                    <a:pt x="497036" y="893171"/>
                  </a:lnTo>
                  <a:lnTo>
                    <a:pt x="448199" y="895800"/>
                  </a:lnTo>
                  <a:lnTo>
                    <a:pt x="399363" y="893171"/>
                  </a:lnTo>
                  <a:lnTo>
                    <a:pt x="352050" y="885469"/>
                  </a:lnTo>
                  <a:lnTo>
                    <a:pt x="306534" y="872965"/>
                  </a:lnTo>
                  <a:lnTo>
                    <a:pt x="263087" y="855934"/>
                  </a:lnTo>
                  <a:lnTo>
                    <a:pt x="221984" y="834648"/>
                  </a:lnTo>
                  <a:lnTo>
                    <a:pt x="183498" y="809381"/>
                  </a:lnTo>
                  <a:lnTo>
                    <a:pt x="147903" y="780406"/>
                  </a:lnTo>
                  <a:lnTo>
                    <a:pt x="115471" y="747995"/>
                  </a:lnTo>
                  <a:lnTo>
                    <a:pt x="86476" y="712424"/>
                  </a:lnTo>
                  <a:lnTo>
                    <a:pt x="61192" y="673963"/>
                  </a:lnTo>
                  <a:lnTo>
                    <a:pt x="39892" y="632888"/>
                  </a:lnTo>
                  <a:lnTo>
                    <a:pt x="22849" y="589471"/>
                  </a:lnTo>
                  <a:lnTo>
                    <a:pt x="10337" y="543985"/>
                  </a:lnTo>
                  <a:lnTo>
                    <a:pt x="2629" y="496703"/>
                  </a:lnTo>
                  <a:lnTo>
                    <a:pt x="0" y="447900"/>
                  </a:lnTo>
                  <a:close/>
                </a:path>
              </a:pathLst>
            </a:custGeom>
            <a:ln w="69849">
              <a:solidFill>
                <a:srgbClr val="B2B2B2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77" name="object 77" descr="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3800513" y="3483294"/>
              <a:ext cx="461324" cy="451814"/>
            </a:xfrm>
            <a:prstGeom prst="rect">
              <a:avLst/>
            </a:prstGeom>
          </p:spPr>
        </p:pic>
      </p:grpSp>
      <p:sp>
        <p:nvSpPr>
          <p:cNvPr id="78" name="object 78" descr=""/>
          <p:cNvSpPr txBox="1"/>
          <p:nvPr/>
        </p:nvSpPr>
        <p:spPr>
          <a:xfrm>
            <a:off x="3298525" y="4259169"/>
            <a:ext cx="1255395" cy="13208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700" spc="95" b="1">
                <a:latin typeface="Calibri"/>
                <a:cs typeface="Calibri"/>
              </a:rPr>
              <a:t>Forums</a:t>
            </a:r>
            <a:r>
              <a:rPr dirty="0" sz="700" spc="55" b="1">
                <a:latin typeface="Calibri"/>
                <a:cs typeface="Calibri"/>
              </a:rPr>
              <a:t> </a:t>
            </a:r>
            <a:r>
              <a:rPr dirty="0" sz="700" b="1">
                <a:latin typeface="Calibri"/>
                <a:cs typeface="Calibri"/>
              </a:rPr>
              <a:t>&amp;</a:t>
            </a:r>
            <a:r>
              <a:rPr dirty="0" sz="700" spc="55" b="1">
                <a:latin typeface="Calibri"/>
                <a:cs typeface="Calibri"/>
              </a:rPr>
              <a:t> </a:t>
            </a:r>
            <a:r>
              <a:rPr dirty="0" sz="700" spc="90" b="1">
                <a:latin typeface="Calibri"/>
                <a:cs typeface="Calibri"/>
              </a:rPr>
              <a:t>Message</a:t>
            </a:r>
            <a:r>
              <a:rPr dirty="0" sz="700" spc="55" b="1">
                <a:latin typeface="Calibri"/>
                <a:cs typeface="Calibri"/>
              </a:rPr>
              <a:t> </a:t>
            </a:r>
            <a:r>
              <a:rPr dirty="0" sz="700" spc="80" b="1">
                <a:latin typeface="Calibri"/>
                <a:cs typeface="Calibri"/>
              </a:rPr>
              <a:t>Boards</a:t>
            </a:r>
            <a:endParaRPr sz="700">
              <a:latin typeface="Calibri"/>
              <a:cs typeface="Calibri"/>
            </a:endParaRPr>
          </a:p>
        </p:txBody>
      </p:sp>
      <p:sp>
        <p:nvSpPr>
          <p:cNvPr id="79" name="object 79" descr=""/>
          <p:cNvSpPr txBox="1"/>
          <p:nvPr/>
        </p:nvSpPr>
        <p:spPr>
          <a:xfrm>
            <a:off x="3298525" y="4490182"/>
            <a:ext cx="811530" cy="3454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100" spc="165" b="1">
                <a:solidFill>
                  <a:srgbClr val="14AA96"/>
                </a:solidFill>
                <a:latin typeface="Calibri"/>
                <a:cs typeface="Calibri"/>
              </a:rPr>
              <a:t>12.1%</a:t>
            </a:r>
            <a:endParaRPr sz="21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279099" y="263409"/>
            <a:ext cx="949960" cy="1016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500" spc="10">
                <a:solidFill>
                  <a:srgbClr val="595959"/>
                </a:solidFill>
                <a:latin typeface="Calibri"/>
                <a:cs typeface="Calibri"/>
              </a:rPr>
              <a:t>Prepared</a:t>
            </a:r>
            <a:r>
              <a:rPr dirty="0" sz="500" spc="50">
                <a:solidFill>
                  <a:srgbClr val="595959"/>
                </a:solidFill>
                <a:latin typeface="Calibri"/>
                <a:cs typeface="Calibri"/>
              </a:rPr>
              <a:t> </a:t>
            </a:r>
            <a:r>
              <a:rPr dirty="0" sz="500" spc="10">
                <a:solidFill>
                  <a:srgbClr val="595959"/>
                </a:solidFill>
                <a:latin typeface="Calibri"/>
                <a:cs typeface="Calibri"/>
              </a:rPr>
              <a:t>by</a:t>
            </a:r>
            <a:r>
              <a:rPr dirty="0" sz="500" spc="55">
                <a:solidFill>
                  <a:srgbClr val="595959"/>
                </a:solidFill>
                <a:latin typeface="Calibri"/>
                <a:cs typeface="Calibri"/>
              </a:rPr>
              <a:t> </a:t>
            </a:r>
            <a:r>
              <a:rPr dirty="0" sz="500" spc="10">
                <a:solidFill>
                  <a:srgbClr val="595959"/>
                </a:solidFill>
                <a:latin typeface="Calibri"/>
                <a:cs typeface="Calibri"/>
              </a:rPr>
              <a:t>The</a:t>
            </a:r>
            <a:r>
              <a:rPr dirty="0" sz="500" spc="55">
                <a:solidFill>
                  <a:srgbClr val="595959"/>
                </a:solidFill>
                <a:latin typeface="Calibri"/>
                <a:cs typeface="Calibri"/>
              </a:rPr>
              <a:t> </a:t>
            </a:r>
            <a:r>
              <a:rPr dirty="0" sz="500" spc="10">
                <a:solidFill>
                  <a:srgbClr val="595959"/>
                </a:solidFill>
                <a:latin typeface="Calibri"/>
                <a:cs typeface="Calibri"/>
              </a:rPr>
              <a:t>Digital</a:t>
            </a:r>
            <a:r>
              <a:rPr dirty="0" sz="500" spc="55">
                <a:solidFill>
                  <a:srgbClr val="595959"/>
                </a:solidFill>
                <a:latin typeface="Calibri"/>
                <a:cs typeface="Calibri"/>
              </a:rPr>
              <a:t> </a:t>
            </a:r>
            <a:r>
              <a:rPr dirty="0" sz="500" spc="-10">
                <a:solidFill>
                  <a:srgbClr val="595959"/>
                </a:solidFill>
                <a:latin typeface="Calibri"/>
                <a:cs typeface="Calibri"/>
              </a:rPr>
              <a:t>Monkeys</a:t>
            </a:r>
            <a:endParaRPr sz="500">
              <a:latin typeface="Calibri"/>
              <a:cs typeface="Calibri"/>
            </a:endParaRPr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751436" y="251486"/>
            <a:ext cx="317124" cy="317125"/>
          </a:xfrm>
          <a:prstGeom prst="rect">
            <a:avLst/>
          </a:prstGeom>
        </p:spPr>
      </p:pic>
      <p:pic>
        <p:nvPicPr>
          <p:cNvPr id="4" name="object 4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8138375" y="315274"/>
            <a:ext cx="847499" cy="189549"/>
          </a:xfrm>
          <a:prstGeom prst="rect">
            <a:avLst/>
          </a:prstGeom>
        </p:spPr>
      </p:pic>
      <p:pic>
        <p:nvPicPr>
          <p:cNvPr id="5" name="object 5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6828508" y="251474"/>
            <a:ext cx="853090" cy="317125"/>
          </a:xfrm>
          <a:prstGeom prst="rect">
            <a:avLst/>
          </a:prstGeom>
        </p:spPr>
      </p:pic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pc="10"/>
              <a:t>Web</a:t>
            </a:r>
            <a:r>
              <a:rPr dirty="0" spc="110"/>
              <a:t> </a:t>
            </a:r>
            <a:r>
              <a:rPr dirty="0" spc="10"/>
              <a:t>Traﬃc</a:t>
            </a:r>
            <a:r>
              <a:rPr dirty="0" spc="110"/>
              <a:t> </a:t>
            </a:r>
            <a:r>
              <a:rPr dirty="0" spc="10"/>
              <a:t>Referrals</a:t>
            </a:r>
            <a:r>
              <a:rPr dirty="0" spc="110"/>
              <a:t> </a:t>
            </a:r>
            <a:r>
              <a:rPr dirty="0" spc="100"/>
              <a:t>2023</a:t>
            </a:r>
            <a:r>
              <a:rPr dirty="0" spc="495"/>
              <a:t> </a:t>
            </a:r>
            <a:r>
              <a:rPr dirty="0" spc="125"/>
              <a:t>VS</a:t>
            </a:r>
            <a:r>
              <a:rPr dirty="0" spc="495"/>
              <a:t> </a:t>
            </a:r>
            <a:r>
              <a:rPr dirty="0" spc="90"/>
              <a:t>2024</a:t>
            </a:r>
          </a:p>
        </p:txBody>
      </p:sp>
      <p:grpSp>
        <p:nvGrpSpPr>
          <p:cNvPr id="7" name="object 7" descr=""/>
          <p:cNvGrpSpPr/>
          <p:nvPr/>
        </p:nvGrpSpPr>
        <p:grpSpPr>
          <a:xfrm>
            <a:off x="415549" y="898362"/>
            <a:ext cx="6525259" cy="120650"/>
            <a:chOff x="415549" y="898362"/>
            <a:chExt cx="6525259" cy="120650"/>
          </a:xfrm>
        </p:grpSpPr>
        <p:sp>
          <p:nvSpPr>
            <p:cNvPr id="8" name="object 8" descr=""/>
            <p:cNvSpPr/>
            <p:nvPr/>
          </p:nvSpPr>
          <p:spPr>
            <a:xfrm>
              <a:off x="415549" y="925575"/>
              <a:ext cx="6525259" cy="0"/>
            </a:xfrm>
            <a:custGeom>
              <a:avLst/>
              <a:gdLst/>
              <a:ahLst/>
              <a:cxnLst/>
              <a:rect l="l" t="t" r="r" b="b"/>
              <a:pathLst>
                <a:path w="6525259" h="0">
                  <a:moveTo>
                    <a:pt x="0" y="0"/>
                  </a:moveTo>
                  <a:lnTo>
                    <a:pt x="6524699" y="0"/>
                  </a:lnTo>
                </a:path>
              </a:pathLst>
            </a:custGeom>
            <a:ln w="9524">
              <a:solidFill>
                <a:srgbClr val="595959"/>
              </a:solidFill>
              <a:prstDash val="lgDash"/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9" name="object 9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54175" y="898362"/>
              <a:ext cx="5392599" cy="120575"/>
            </a:xfrm>
            <a:prstGeom prst="rect">
              <a:avLst/>
            </a:prstGeom>
          </p:spPr>
        </p:pic>
      </p:grpSp>
      <p:pic>
        <p:nvPicPr>
          <p:cNvPr id="10" name="object 10" descr="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8363525" y="4273225"/>
            <a:ext cx="665349" cy="665349"/>
          </a:xfrm>
          <a:prstGeom prst="rect">
            <a:avLst/>
          </a:prstGeom>
        </p:spPr>
      </p:pic>
      <p:sp>
        <p:nvSpPr>
          <p:cNvPr id="11" name="object 11" descr=""/>
          <p:cNvSpPr/>
          <p:nvPr/>
        </p:nvSpPr>
        <p:spPr>
          <a:xfrm>
            <a:off x="0" y="2026874"/>
            <a:ext cx="369570" cy="2366645"/>
          </a:xfrm>
          <a:custGeom>
            <a:avLst/>
            <a:gdLst/>
            <a:ahLst/>
            <a:cxnLst/>
            <a:rect l="l" t="t" r="r" b="b"/>
            <a:pathLst>
              <a:path w="369570" h="2366645">
                <a:moveTo>
                  <a:pt x="369299" y="2366399"/>
                </a:moveTo>
                <a:lnTo>
                  <a:pt x="0" y="2366399"/>
                </a:lnTo>
                <a:lnTo>
                  <a:pt x="0" y="0"/>
                </a:lnTo>
                <a:lnTo>
                  <a:pt x="369299" y="0"/>
                </a:lnTo>
                <a:lnTo>
                  <a:pt x="369299" y="2366399"/>
                </a:lnTo>
                <a:close/>
              </a:path>
            </a:pathLst>
          </a:custGeom>
          <a:solidFill>
            <a:srgbClr val="00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 descr=""/>
          <p:cNvSpPr txBox="1"/>
          <p:nvPr/>
        </p:nvSpPr>
        <p:spPr>
          <a:xfrm>
            <a:off x="77292" y="3024248"/>
            <a:ext cx="196850" cy="372110"/>
          </a:xfrm>
          <a:prstGeom prst="rect">
            <a:avLst/>
          </a:prstGeom>
        </p:spPr>
        <p:txBody>
          <a:bodyPr wrap="square" lIns="0" tIns="1905" rIns="0" bIns="0" rtlCol="0" vert="vert270">
            <a:spAutoFit/>
          </a:bodyPr>
          <a:lstStyle/>
          <a:p>
            <a:pPr marL="12700">
              <a:lnSpc>
                <a:spcPct val="100000"/>
              </a:lnSpc>
              <a:spcBef>
                <a:spcPts val="15"/>
              </a:spcBef>
            </a:pPr>
            <a:r>
              <a:rPr dirty="0" sz="1200" spc="105" b="1">
                <a:latin typeface="Arial Narrow"/>
                <a:cs typeface="Arial Narrow"/>
              </a:rPr>
              <a:t>2023</a:t>
            </a:r>
            <a:endParaRPr sz="1200">
              <a:latin typeface="Arial Narrow"/>
              <a:cs typeface="Arial Narrow"/>
            </a:endParaRPr>
          </a:p>
        </p:txBody>
      </p:sp>
      <p:sp>
        <p:nvSpPr>
          <p:cNvPr id="13" name="object 13" descr=""/>
          <p:cNvSpPr/>
          <p:nvPr/>
        </p:nvSpPr>
        <p:spPr>
          <a:xfrm>
            <a:off x="3323875" y="1993750"/>
            <a:ext cx="369570" cy="2366645"/>
          </a:xfrm>
          <a:custGeom>
            <a:avLst/>
            <a:gdLst/>
            <a:ahLst/>
            <a:cxnLst/>
            <a:rect l="l" t="t" r="r" b="b"/>
            <a:pathLst>
              <a:path w="369570" h="2366645">
                <a:moveTo>
                  <a:pt x="369299" y="2366399"/>
                </a:moveTo>
                <a:lnTo>
                  <a:pt x="0" y="2366399"/>
                </a:lnTo>
                <a:lnTo>
                  <a:pt x="0" y="0"/>
                </a:lnTo>
                <a:lnTo>
                  <a:pt x="369299" y="0"/>
                </a:lnTo>
                <a:lnTo>
                  <a:pt x="369299" y="2366399"/>
                </a:lnTo>
                <a:close/>
              </a:path>
            </a:pathLst>
          </a:custGeom>
          <a:solidFill>
            <a:srgbClr val="00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 descr=""/>
          <p:cNvSpPr txBox="1"/>
          <p:nvPr/>
        </p:nvSpPr>
        <p:spPr>
          <a:xfrm>
            <a:off x="3401167" y="2991124"/>
            <a:ext cx="196850" cy="372110"/>
          </a:xfrm>
          <a:prstGeom prst="rect">
            <a:avLst/>
          </a:prstGeom>
        </p:spPr>
        <p:txBody>
          <a:bodyPr wrap="square" lIns="0" tIns="1905" rIns="0" bIns="0" rtlCol="0" vert="vert270">
            <a:spAutoFit/>
          </a:bodyPr>
          <a:lstStyle/>
          <a:p>
            <a:pPr marL="12700">
              <a:lnSpc>
                <a:spcPct val="100000"/>
              </a:lnSpc>
              <a:spcBef>
                <a:spcPts val="15"/>
              </a:spcBef>
            </a:pPr>
            <a:r>
              <a:rPr dirty="0" sz="1200" spc="105" b="1">
                <a:latin typeface="Arial Narrow"/>
                <a:cs typeface="Arial Narrow"/>
              </a:rPr>
              <a:t>2024</a:t>
            </a:r>
            <a:endParaRPr sz="1200">
              <a:latin typeface="Arial Narrow"/>
              <a:cs typeface="Arial Narrow"/>
            </a:endParaRPr>
          </a:p>
        </p:txBody>
      </p:sp>
      <p:sp>
        <p:nvSpPr>
          <p:cNvPr id="15" name="object 15" descr=""/>
          <p:cNvSpPr/>
          <p:nvPr/>
        </p:nvSpPr>
        <p:spPr>
          <a:xfrm>
            <a:off x="3202812" y="1095150"/>
            <a:ext cx="21590" cy="3928110"/>
          </a:xfrm>
          <a:custGeom>
            <a:avLst/>
            <a:gdLst/>
            <a:ahLst/>
            <a:cxnLst/>
            <a:rect l="l" t="t" r="r" b="b"/>
            <a:pathLst>
              <a:path w="21589" h="3928110">
                <a:moveTo>
                  <a:pt x="0" y="3927899"/>
                </a:moveTo>
                <a:lnTo>
                  <a:pt x="21299" y="0"/>
                </a:lnTo>
              </a:path>
            </a:pathLst>
          </a:custGeom>
          <a:ln w="12699">
            <a:solidFill>
              <a:srgbClr val="004E73"/>
            </a:solidFill>
            <a:prstDash val="dot"/>
          </a:ln>
        </p:spPr>
        <p:txBody>
          <a:bodyPr wrap="square" lIns="0" tIns="0" rIns="0" bIns="0" rtlCol="0"/>
          <a:lstStyle/>
          <a:p/>
        </p:txBody>
      </p:sp>
      <p:sp>
        <p:nvSpPr>
          <p:cNvPr id="16" name="object 16" descr=""/>
          <p:cNvSpPr txBox="1"/>
          <p:nvPr/>
        </p:nvSpPr>
        <p:spPr>
          <a:xfrm>
            <a:off x="6408875" y="1004144"/>
            <a:ext cx="1716405" cy="332105"/>
          </a:xfrm>
          <a:prstGeom prst="rect">
            <a:avLst/>
          </a:prstGeom>
        </p:spPr>
        <p:txBody>
          <a:bodyPr wrap="square" lIns="0" tIns="10795" rIns="0" bIns="0" rtlCol="0" vert="horz">
            <a:spAutoFit/>
          </a:bodyPr>
          <a:lstStyle/>
          <a:p>
            <a:pPr marL="12700" marR="5080">
              <a:lnSpc>
                <a:spcPct val="101000"/>
              </a:lnSpc>
              <a:spcBef>
                <a:spcPts val="85"/>
              </a:spcBef>
            </a:pPr>
            <a:r>
              <a:rPr dirty="0" sz="1000" spc="90" b="1">
                <a:latin typeface="Arial Narrow"/>
                <a:cs typeface="Arial Narrow"/>
              </a:rPr>
              <a:t>Balance</a:t>
            </a:r>
            <a:r>
              <a:rPr dirty="0" sz="1000" spc="20" b="1">
                <a:latin typeface="Arial Narrow"/>
                <a:cs typeface="Arial Narrow"/>
              </a:rPr>
              <a:t> </a:t>
            </a:r>
            <a:r>
              <a:rPr dirty="0" sz="1000" spc="105" b="1">
                <a:latin typeface="Arial Narrow"/>
                <a:cs typeface="Arial Narrow"/>
              </a:rPr>
              <a:t>content</a:t>
            </a:r>
            <a:r>
              <a:rPr dirty="0" sz="1000" spc="25" b="1">
                <a:latin typeface="Arial Narrow"/>
                <a:cs typeface="Arial Narrow"/>
              </a:rPr>
              <a:t> </a:t>
            </a:r>
            <a:r>
              <a:rPr dirty="0" sz="1000" spc="110" b="1">
                <a:latin typeface="Arial Narrow"/>
                <a:cs typeface="Arial Narrow"/>
              </a:rPr>
              <a:t>with</a:t>
            </a:r>
            <a:r>
              <a:rPr dirty="0" sz="1000" spc="20" b="1">
                <a:latin typeface="Arial Narrow"/>
                <a:cs typeface="Arial Narrow"/>
              </a:rPr>
              <a:t> </a:t>
            </a:r>
            <a:r>
              <a:rPr dirty="0" sz="1000" spc="45" b="1">
                <a:latin typeface="Arial Narrow"/>
                <a:cs typeface="Arial Narrow"/>
              </a:rPr>
              <a:t>a </a:t>
            </a:r>
            <a:r>
              <a:rPr dirty="0" sz="1000" spc="110" b="1">
                <a:latin typeface="Arial Narrow"/>
                <a:cs typeface="Arial Narrow"/>
              </a:rPr>
              <a:t>platform-</a:t>
            </a:r>
            <a:r>
              <a:rPr dirty="0" sz="1000" spc="85" b="1">
                <a:latin typeface="Arial Narrow"/>
                <a:cs typeface="Arial Narrow"/>
              </a:rPr>
              <a:t>agnostic</a:t>
            </a:r>
            <a:r>
              <a:rPr dirty="0" sz="1000" spc="50" b="1">
                <a:latin typeface="Arial Narrow"/>
                <a:cs typeface="Arial Narrow"/>
              </a:rPr>
              <a:t> </a:t>
            </a:r>
            <a:r>
              <a:rPr dirty="0" sz="1000" spc="80" b="1">
                <a:latin typeface="Arial Narrow"/>
                <a:cs typeface="Arial Narrow"/>
              </a:rPr>
              <a:t>approach</a:t>
            </a:r>
            <a:endParaRPr sz="1000">
              <a:latin typeface="Arial Narrow"/>
              <a:cs typeface="Arial Narrow"/>
            </a:endParaRPr>
          </a:p>
        </p:txBody>
      </p:sp>
      <p:sp>
        <p:nvSpPr>
          <p:cNvPr id="17" name="object 17" descr=""/>
          <p:cNvSpPr txBox="1"/>
          <p:nvPr/>
        </p:nvSpPr>
        <p:spPr>
          <a:xfrm>
            <a:off x="6560796" y="1516717"/>
            <a:ext cx="2202180" cy="793750"/>
          </a:xfrm>
          <a:prstGeom prst="rect">
            <a:avLst/>
          </a:prstGeom>
        </p:spPr>
        <p:txBody>
          <a:bodyPr wrap="square" lIns="0" tIns="10795" rIns="0" bIns="0" rtlCol="0" vert="horz">
            <a:spAutoFit/>
          </a:bodyPr>
          <a:lstStyle/>
          <a:p>
            <a:pPr marL="317500" marR="5080" indent="-305435">
              <a:lnSpc>
                <a:spcPct val="101000"/>
              </a:lnSpc>
              <a:spcBef>
                <a:spcPts val="85"/>
              </a:spcBef>
              <a:buFont typeface="Arial"/>
              <a:buChar char="●"/>
              <a:tabLst>
                <a:tab pos="317500" algn="l"/>
              </a:tabLst>
            </a:pPr>
            <a:r>
              <a:rPr dirty="0" sz="1000">
                <a:latin typeface="Microsoft Sans Serif"/>
                <a:cs typeface="Microsoft Sans Serif"/>
              </a:rPr>
              <a:t>Youtube</a:t>
            </a:r>
            <a:r>
              <a:rPr dirty="0" sz="1000" spc="315">
                <a:latin typeface="Microsoft Sans Serif"/>
                <a:cs typeface="Microsoft Sans Serif"/>
              </a:rPr>
              <a:t> </a:t>
            </a:r>
            <a:r>
              <a:rPr dirty="0" sz="1000">
                <a:latin typeface="Microsoft Sans Serif"/>
                <a:cs typeface="Microsoft Sans Serif"/>
              </a:rPr>
              <a:t>&amp;</a:t>
            </a:r>
            <a:r>
              <a:rPr dirty="0" sz="1000" spc="30">
                <a:latin typeface="Microsoft Sans Serif"/>
                <a:cs typeface="Microsoft Sans Serif"/>
              </a:rPr>
              <a:t> </a:t>
            </a:r>
            <a:r>
              <a:rPr dirty="0" sz="1000">
                <a:latin typeface="Microsoft Sans Serif"/>
                <a:cs typeface="Microsoft Sans Serif"/>
              </a:rPr>
              <a:t>Instagram</a:t>
            </a:r>
            <a:r>
              <a:rPr dirty="0" sz="1000" spc="30">
                <a:latin typeface="Microsoft Sans Serif"/>
                <a:cs typeface="Microsoft Sans Serif"/>
              </a:rPr>
              <a:t> </a:t>
            </a:r>
            <a:r>
              <a:rPr dirty="0" sz="1000" spc="-10">
                <a:latin typeface="Microsoft Sans Serif"/>
                <a:cs typeface="Microsoft Sans Serif"/>
              </a:rPr>
              <a:t>doubling </a:t>
            </a:r>
            <a:r>
              <a:rPr dirty="0" sz="1000">
                <a:latin typeface="Microsoft Sans Serif"/>
                <a:cs typeface="Microsoft Sans Serif"/>
              </a:rPr>
              <a:t>web</a:t>
            </a:r>
            <a:r>
              <a:rPr dirty="0" sz="1000" spc="30">
                <a:latin typeface="Microsoft Sans Serif"/>
                <a:cs typeface="Microsoft Sans Serif"/>
              </a:rPr>
              <a:t> </a:t>
            </a:r>
            <a:r>
              <a:rPr dirty="0" sz="1000" spc="50">
                <a:latin typeface="Microsoft Sans Serif"/>
                <a:cs typeface="Microsoft Sans Serif"/>
              </a:rPr>
              <a:t>traffic</a:t>
            </a:r>
            <a:r>
              <a:rPr dirty="0" sz="1000" spc="30">
                <a:latin typeface="Microsoft Sans Serif"/>
                <a:cs typeface="Microsoft Sans Serif"/>
              </a:rPr>
              <a:t> </a:t>
            </a:r>
            <a:r>
              <a:rPr dirty="0" sz="1000">
                <a:latin typeface="Microsoft Sans Serif"/>
                <a:cs typeface="Microsoft Sans Serif"/>
              </a:rPr>
              <a:t>signifies</a:t>
            </a:r>
            <a:r>
              <a:rPr dirty="0" sz="1000" spc="30">
                <a:latin typeface="Microsoft Sans Serif"/>
                <a:cs typeface="Microsoft Sans Serif"/>
              </a:rPr>
              <a:t> </a:t>
            </a:r>
            <a:r>
              <a:rPr dirty="0" sz="1000" spc="55">
                <a:latin typeface="Microsoft Sans Serif"/>
                <a:cs typeface="Microsoft Sans Serif"/>
              </a:rPr>
              <a:t>that</a:t>
            </a:r>
            <a:r>
              <a:rPr dirty="0" sz="1000" spc="30">
                <a:latin typeface="Microsoft Sans Serif"/>
                <a:cs typeface="Microsoft Sans Serif"/>
              </a:rPr>
              <a:t> </a:t>
            </a:r>
            <a:r>
              <a:rPr dirty="0" sz="1000" spc="-10">
                <a:latin typeface="Microsoft Sans Serif"/>
                <a:cs typeface="Microsoft Sans Serif"/>
              </a:rPr>
              <a:t>brands </a:t>
            </a:r>
            <a:r>
              <a:rPr dirty="0" sz="1000">
                <a:latin typeface="Microsoft Sans Serif"/>
                <a:cs typeface="Microsoft Sans Serif"/>
              </a:rPr>
              <a:t>should</a:t>
            </a:r>
            <a:r>
              <a:rPr dirty="0" sz="1000" spc="55">
                <a:latin typeface="Microsoft Sans Serif"/>
                <a:cs typeface="Microsoft Sans Serif"/>
              </a:rPr>
              <a:t> </a:t>
            </a:r>
            <a:r>
              <a:rPr dirty="0" sz="1000">
                <a:latin typeface="Microsoft Sans Serif"/>
                <a:cs typeface="Microsoft Sans Serif"/>
              </a:rPr>
              <a:t>invest</a:t>
            </a:r>
            <a:r>
              <a:rPr dirty="0" sz="1000" spc="60">
                <a:latin typeface="Microsoft Sans Serif"/>
                <a:cs typeface="Microsoft Sans Serif"/>
              </a:rPr>
              <a:t> </a:t>
            </a:r>
            <a:r>
              <a:rPr dirty="0" sz="1000">
                <a:latin typeface="Microsoft Sans Serif"/>
                <a:cs typeface="Microsoft Sans Serif"/>
              </a:rPr>
              <a:t>more</a:t>
            </a:r>
            <a:r>
              <a:rPr dirty="0" sz="1000" spc="55">
                <a:latin typeface="Microsoft Sans Serif"/>
                <a:cs typeface="Microsoft Sans Serif"/>
              </a:rPr>
              <a:t> </a:t>
            </a:r>
            <a:r>
              <a:rPr dirty="0" sz="1000">
                <a:latin typeface="Microsoft Sans Serif"/>
                <a:cs typeface="Microsoft Sans Serif"/>
              </a:rPr>
              <a:t>in</a:t>
            </a:r>
            <a:r>
              <a:rPr dirty="0" sz="1000" spc="60">
                <a:latin typeface="Microsoft Sans Serif"/>
                <a:cs typeface="Microsoft Sans Serif"/>
              </a:rPr>
              <a:t> </a:t>
            </a:r>
            <a:r>
              <a:rPr dirty="0" sz="1000" spc="-10">
                <a:latin typeface="Microsoft Sans Serif"/>
                <a:cs typeface="Microsoft Sans Serif"/>
              </a:rPr>
              <a:t>video </a:t>
            </a:r>
            <a:r>
              <a:rPr dirty="0" sz="1000">
                <a:latin typeface="Microsoft Sans Serif"/>
                <a:cs typeface="Microsoft Sans Serif"/>
              </a:rPr>
              <a:t>content</a:t>
            </a:r>
            <a:r>
              <a:rPr dirty="0" sz="1000" spc="25">
                <a:latin typeface="Microsoft Sans Serif"/>
                <a:cs typeface="Microsoft Sans Serif"/>
              </a:rPr>
              <a:t> </a:t>
            </a:r>
            <a:r>
              <a:rPr dirty="0" sz="1000" spc="-45">
                <a:latin typeface="Microsoft Sans Serif"/>
                <a:cs typeface="Microsoft Sans Serif"/>
              </a:rPr>
              <a:t>as</a:t>
            </a:r>
            <a:r>
              <a:rPr dirty="0" sz="1000" spc="30">
                <a:latin typeface="Microsoft Sans Serif"/>
                <a:cs typeface="Microsoft Sans Serif"/>
              </a:rPr>
              <a:t> </a:t>
            </a:r>
            <a:r>
              <a:rPr dirty="0" sz="1000" spc="75">
                <a:latin typeface="Microsoft Sans Serif"/>
                <a:cs typeface="Microsoft Sans Serif"/>
              </a:rPr>
              <a:t>it</a:t>
            </a:r>
            <a:r>
              <a:rPr dirty="0" sz="1000" spc="30">
                <a:latin typeface="Microsoft Sans Serif"/>
                <a:cs typeface="Microsoft Sans Serif"/>
              </a:rPr>
              <a:t> </a:t>
            </a:r>
            <a:r>
              <a:rPr dirty="0" sz="1000">
                <a:latin typeface="Microsoft Sans Serif"/>
                <a:cs typeface="Microsoft Sans Serif"/>
              </a:rPr>
              <a:t>is</a:t>
            </a:r>
            <a:r>
              <a:rPr dirty="0" sz="1000" spc="30">
                <a:latin typeface="Microsoft Sans Serif"/>
                <a:cs typeface="Microsoft Sans Serif"/>
              </a:rPr>
              <a:t> </a:t>
            </a:r>
            <a:r>
              <a:rPr dirty="0" sz="1000" spc="-40">
                <a:latin typeface="Microsoft Sans Serif"/>
                <a:cs typeface="Microsoft Sans Serif"/>
              </a:rPr>
              <a:t>a</a:t>
            </a:r>
            <a:r>
              <a:rPr dirty="0" sz="1000" spc="30">
                <a:latin typeface="Microsoft Sans Serif"/>
                <a:cs typeface="Microsoft Sans Serif"/>
              </a:rPr>
              <a:t> </a:t>
            </a:r>
            <a:r>
              <a:rPr dirty="0" sz="1000">
                <a:latin typeface="Microsoft Sans Serif"/>
                <a:cs typeface="Microsoft Sans Serif"/>
              </a:rPr>
              <a:t>highly</a:t>
            </a:r>
            <a:r>
              <a:rPr dirty="0" sz="1000" spc="30">
                <a:latin typeface="Microsoft Sans Serif"/>
                <a:cs typeface="Microsoft Sans Serif"/>
              </a:rPr>
              <a:t> </a:t>
            </a:r>
            <a:r>
              <a:rPr dirty="0" sz="1000" spc="-10">
                <a:latin typeface="Microsoft Sans Serif"/>
                <a:cs typeface="Microsoft Sans Serif"/>
              </a:rPr>
              <a:t>engaging medium.</a:t>
            </a:r>
            <a:endParaRPr sz="1000">
              <a:latin typeface="Microsoft Sans Serif"/>
              <a:cs typeface="Microsoft Sans Serif"/>
            </a:endParaRPr>
          </a:p>
        </p:txBody>
      </p:sp>
      <p:sp>
        <p:nvSpPr>
          <p:cNvPr id="18" name="object 18" descr=""/>
          <p:cNvSpPr txBox="1"/>
          <p:nvPr/>
        </p:nvSpPr>
        <p:spPr>
          <a:xfrm>
            <a:off x="6560796" y="2491061"/>
            <a:ext cx="2245995" cy="332105"/>
          </a:xfrm>
          <a:prstGeom prst="rect">
            <a:avLst/>
          </a:prstGeom>
        </p:spPr>
        <p:txBody>
          <a:bodyPr wrap="square" lIns="0" tIns="10795" rIns="0" bIns="0" rtlCol="0" vert="horz">
            <a:spAutoFit/>
          </a:bodyPr>
          <a:lstStyle/>
          <a:p>
            <a:pPr marL="317500" marR="5080" indent="-305435">
              <a:lnSpc>
                <a:spcPct val="101000"/>
              </a:lnSpc>
              <a:spcBef>
                <a:spcPts val="85"/>
              </a:spcBef>
              <a:buFont typeface="Arial"/>
              <a:buChar char="●"/>
              <a:tabLst>
                <a:tab pos="317500" algn="l"/>
              </a:tabLst>
            </a:pPr>
            <a:r>
              <a:rPr dirty="0" sz="1000">
                <a:latin typeface="Microsoft Sans Serif"/>
                <a:cs typeface="Microsoft Sans Serif"/>
              </a:rPr>
              <a:t>Optimize</a:t>
            </a:r>
            <a:r>
              <a:rPr dirty="0" sz="1000" spc="45">
                <a:latin typeface="Microsoft Sans Serif"/>
                <a:cs typeface="Microsoft Sans Serif"/>
              </a:rPr>
              <a:t> </a:t>
            </a:r>
            <a:r>
              <a:rPr dirty="0" sz="1000" spc="65">
                <a:latin typeface="Microsoft Sans Serif"/>
                <a:cs typeface="Microsoft Sans Serif"/>
              </a:rPr>
              <a:t>for</a:t>
            </a:r>
            <a:r>
              <a:rPr dirty="0" sz="1000" spc="50">
                <a:latin typeface="Microsoft Sans Serif"/>
                <a:cs typeface="Microsoft Sans Serif"/>
              </a:rPr>
              <a:t> </a:t>
            </a:r>
            <a:r>
              <a:rPr dirty="0" sz="1000" spc="-40">
                <a:latin typeface="Microsoft Sans Serif"/>
                <a:cs typeface="Microsoft Sans Serif"/>
              </a:rPr>
              <a:t>X</a:t>
            </a:r>
            <a:r>
              <a:rPr dirty="0" sz="1000" spc="50">
                <a:latin typeface="Microsoft Sans Serif"/>
                <a:cs typeface="Microsoft Sans Serif"/>
              </a:rPr>
              <a:t> </a:t>
            </a:r>
            <a:r>
              <a:rPr dirty="0" sz="1000">
                <a:latin typeface="Microsoft Sans Serif"/>
                <a:cs typeface="Microsoft Sans Serif"/>
              </a:rPr>
              <a:t>and</a:t>
            </a:r>
            <a:r>
              <a:rPr dirty="0" sz="1000" spc="50">
                <a:latin typeface="Microsoft Sans Serif"/>
                <a:cs typeface="Microsoft Sans Serif"/>
              </a:rPr>
              <a:t> </a:t>
            </a:r>
            <a:r>
              <a:rPr dirty="0" sz="1000">
                <a:latin typeface="Microsoft Sans Serif"/>
                <a:cs typeface="Microsoft Sans Serif"/>
              </a:rPr>
              <a:t>diversify</a:t>
            </a:r>
            <a:r>
              <a:rPr dirty="0" sz="1000" spc="50">
                <a:latin typeface="Microsoft Sans Serif"/>
                <a:cs typeface="Microsoft Sans Serif"/>
              </a:rPr>
              <a:t> </a:t>
            </a:r>
            <a:r>
              <a:rPr dirty="0" sz="1000" spc="35">
                <a:latin typeface="Microsoft Sans Serif"/>
                <a:cs typeface="Microsoft Sans Serif"/>
              </a:rPr>
              <a:t>from </a:t>
            </a:r>
            <a:r>
              <a:rPr dirty="0" sz="1000" spc="-10">
                <a:latin typeface="Microsoft Sans Serif"/>
                <a:cs typeface="Microsoft Sans Serif"/>
              </a:rPr>
              <a:t>Facebook.</a:t>
            </a:r>
            <a:endParaRPr sz="1000">
              <a:latin typeface="Microsoft Sans Serif"/>
              <a:cs typeface="Microsoft Sans Serif"/>
            </a:endParaRPr>
          </a:p>
        </p:txBody>
      </p:sp>
      <p:grpSp>
        <p:nvGrpSpPr>
          <p:cNvPr id="19" name="object 19" descr=""/>
          <p:cNvGrpSpPr/>
          <p:nvPr/>
        </p:nvGrpSpPr>
        <p:grpSpPr>
          <a:xfrm>
            <a:off x="615589" y="1170173"/>
            <a:ext cx="972819" cy="966469"/>
            <a:chOff x="615589" y="1170173"/>
            <a:chExt cx="972819" cy="966469"/>
          </a:xfrm>
        </p:grpSpPr>
        <p:sp>
          <p:nvSpPr>
            <p:cNvPr id="20" name="object 20" descr=""/>
            <p:cNvSpPr/>
            <p:nvPr/>
          </p:nvSpPr>
          <p:spPr>
            <a:xfrm>
              <a:off x="650550" y="1205102"/>
              <a:ext cx="896619" cy="895985"/>
            </a:xfrm>
            <a:custGeom>
              <a:avLst/>
              <a:gdLst/>
              <a:ahLst/>
              <a:cxnLst/>
              <a:rect l="l" t="t" r="r" b="b"/>
              <a:pathLst>
                <a:path w="896619" h="895985">
                  <a:moveTo>
                    <a:pt x="448199" y="895500"/>
                  </a:moveTo>
                  <a:lnTo>
                    <a:pt x="399363" y="892872"/>
                  </a:lnTo>
                  <a:lnTo>
                    <a:pt x="352050" y="885172"/>
                  </a:lnTo>
                  <a:lnTo>
                    <a:pt x="306534" y="872673"/>
                  </a:lnTo>
                  <a:lnTo>
                    <a:pt x="263087" y="855647"/>
                  </a:lnTo>
                  <a:lnTo>
                    <a:pt x="221984" y="834369"/>
                  </a:lnTo>
                  <a:lnTo>
                    <a:pt x="183498" y="809110"/>
                  </a:lnTo>
                  <a:lnTo>
                    <a:pt x="147903" y="780144"/>
                  </a:lnTo>
                  <a:lnTo>
                    <a:pt x="115471" y="747745"/>
                  </a:lnTo>
                  <a:lnTo>
                    <a:pt x="86476" y="712185"/>
                  </a:lnTo>
                  <a:lnTo>
                    <a:pt x="61192" y="673738"/>
                  </a:lnTo>
                  <a:lnTo>
                    <a:pt x="39892" y="632676"/>
                  </a:lnTo>
                  <a:lnTo>
                    <a:pt x="22849" y="589273"/>
                  </a:lnTo>
                  <a:lnTo>
                    <a:pt x="10337" y="543802"/>
                  </a:lnTo>
                  <a:lnTo>
                    <a:pt x="2629" y="496537"/>
                  </a:lnTo>
                  <a:lnTo>
                    <a:pt x="0" y="447750"/>
                  </a:lnTo>
                  <a:lnTo>
                    <a:pt x="2629" y="398962"/>
                  </a:lnTo>
                  <a:lnTo>
                    <a:pt x="10337" y="351697"/>
                  </a:lnTo>
                  <a:lnTo>
                    <a:pt x="22849" y="306226"/>
                  </a:lnTo>
                  <a:lnTo>
                    <a:pt x="39892" y="262823"/>
                  </a:lnTo>
                  <a:lnTo>
                    <a:pt x="61192" y="221762"/>
                  </a:lnTo>
                  <a:lnTo>
                    <a:pt x="86476" y="183314"/>
                  </a:lnTo>
                  <a:lnTo>
                    <a:pt x="115471" y="147754"/>
                  </a:lnTo>
                  <a:lnTo>
                    <a:pt x="147903" y="115355"/>
                  </a:lnTo>
                  <a:lnTo>
                    <a:pt x="183498" y="86389"/>
                  </a:lnTo>
                  <a:lnTo>
                    <a:pt x="221984" y="61131"/>
                  </a:lnTo>
                  <a:lnTo>
                    <a:pt x="263087" y="39852"/>
                  </a:lnTo>
                  <a:lnTo>
                    <a:pt x="306534" y="22826"/>
                  </a:lnTo>
                  <a:lnTo>
                    <a:pt x="352050" y="10327"/>
                  </a:lnTo>
                  <a:lnTo>
                    <a:pt x="399363" y="2627"/>
                  </a:lnTo>
                  <a:lnTo>
                    <a:pt x="448199" y="0"/>
                  </a:lnTo>
                  <a:lnTo>
                    <a:pt x="498773" y="2857"/>
                  </a:lnTo>
                  <a:lnTo>
                    <a:pt x="548311" y="11310"/>
                  </a:lnTo>
                  <a:lnTo>
                    <a:pt x="596376" y="25176"/>
                  </a:lnTo>
                  <a:lnTo>
                    <a:pt x="642528" y="44274"/>
                  </a:lnTo>
                  <a:lnTo>
                    <a:pt x="686329" y="68422"/>
                  </a:lnTo>
                  <a:lnTo>
                    <a:pt x="727341" y="97439"/>
                  </a:lnTo>
                  <a:lnTo>
                    <a:pt x="765125" y="131142"/>
                  </a:lnTo>
                  <a:lnTo>
                    <a:pt x="798862" y="168888"/>
                  </a:lnTo>
                  <a:lnTo>
                    <a:pt x="827908" y="209859"/>
                  </a:lnTo>
                  <a:lnTo>
                    <a:pt x="852081" y="253616"/>
                  </a:lnTo>
                  <a:lnTo>
                    <a:pt x="871197" y="299722"/>
                  </a:lnTo>
                  <a:lnTo>
                    <a:pt x="885077" y="347739"/>
                  </a:lnTo>
                  <a:lnTo>
                    <a:pt x="893539" y="397227"/>
                  </a:lnTo>
                  <a:lnTo>
                    <a:pt x="896399" y="447750"/>
                  </a:lnTo>
                  <a:lnTo>
                    <a:pt x="893769" y="496537"/>
                  </a:lnTo>
                  <a:lnTo>
                    <a:pt x="886062" y="543802"/>
                  </a:lnTo>
                  <a:lnTo>
                    <a:pt x="873550" y="589273"/>
                  </a:lnTo>
                  <a:lnTo>
                    <a:pt x="856507" y="632676"/>
                  </a:lnTo>
                  <a:lnTo>
                    <a:pt x="835207" y="673738"/>
                  </a:lnTo>
                  <a:lnTo>
                    <a:pt x="809923" y="712185"/>
                  </a:lnTo>
                  <a:lnTo>
                    <a:pt x="780928" y="747745"/>
                  </a:lnTo>
                  <a:lnTo>
                    <a:pt x="748496" y="780144"/>
                  </a:lnTo>
                  <a:lnTo>
                    <a:pt x="712901" y="809110"/>
                  </a:lnTo>
                  <a:lnTo>
                    <a:pt x="674415" y="834369"/>
                  </a:lnTo>
                  <a:lnTo>
                    <a:pt x="633312" y="855647"/>
                  </a:lnTo>
                  <a:lnTo>
                    <a:pt x="589865" y="872673"/>
                  </a:lnTo>
                  <a:lnTo>
                    <a:pt x="544349" y="885172"/>
                  </a:lnTo>
                  <a:lnTo>
                    <a:pt x="497036" y="892872"/>
                  </a:lnTo>
                  <a:lnTo>
                    <a:pt x="448199" y="89550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21" name="object 21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825741" y="1444383"/>
              <a:ext cx="545945" cy="493814"/>
            </a:xfrm>
            <a:prstGeom prst="rect">
              <a:avLst/>
            </a:prstGeom>
          </p:spPr>
        </p:pic>
        <p:sp>
          <p:nvSpPr>
            <p:cNvPr id="22" name="object 22" descr=""/>
            <p:cNvSpPr/>
            <p:nvPr/>
          </p:nvSpPr>
          <p:spPr>
            <a:xfrm>
              <a:off x="656761" y="1205098"/>
              <a:ext cx="896619" cy="895985"/>
            </a:xfrm>
            <a:custGeom>
              <a:avLst/>
              <a:gdLst/>
              <a:ahLst/>
              <a:cxnLst/>
              <a:rect l="l" t="t" r="r" b="b"/>
              <a:pathLst>
                <a:path w="896619" h="895985">
                  <a:moveTo>
                    <a:pt x="0" y="447750"/>
                  </a:moveTo>
                  <a:lnTo>
                    <a:pt x="2629" y="398962"/>
                  </a:lnTo>
                  <a:lnTo>
                    <a:pt x="10337" y="351697"/>
                  </a:lnTo>
                  <a:lnTo>
                    <a:pt x="22849" y="306226"/>
                  </a:lnTo>
                  <a:lnTo>
                    <a:pt x="39892" y="262823"/>
                  </a:lnTo>
                  <a:lnTo>
                    <a:pt x="61192" y="221762"/>
                  </a:lnTo>
                  <a:lnTo>
                    <a:pt x="86476" y="183314"/>
                  </a:lnTo>
                  <a:lnTo>
                    <a:pt x="115471" y="147754"/>
                  </a:lnTo>
                  <a:lnTo>
                    <a:pt x="147903" y="115355"/>
                  </a:lnTo>
                  <a:lnTo>
                    <a:pt x="183498" y="86389"/>
                  </a:lnTo>
                  <a:lnTo>
                    <a:pt x="221984" y="61131"/>
                  </a:lnTo>
                  <a:lnTo>
                    <a:pt x="263087" y="39852"/>
                  </a:lnTo>
                  <a:lnTo>
                    <a:pt x="306534" y="22826"/>
                  </a:lnTo>
                  <a:lnTo>
                    <a:pt x="352050" y="10327"/>
                  </a:lnTo>
                  <a:lnTo>
                    <a:pt x="399363" y="2627"/>
                  </a:lnTo>
                  <a:lnTo>
                    <a:pt x="448199" y="0"/>
                  </a:lnTo>
                  <a:lnTo>
                    <a:pt x="498773" y="2857"/>
                  </a:lnTo>
                  <a:lnTo>
                    <a:pt x="548311" y="11310"/>
                  </a:lnTo>
                  <a:lnTo>
                    <a:pt x="596376" y="25176"/>
                  </a:lnTo>
                  <a:lnTo>
                    <a:pt x="642528" y="44274"/>
                  </a:lnTo>
                  <a:lnTo>
                    <a:pt x="686329" y="68422"/>
                  </a:lnTo>
                  <a:lnTo>
                    <a:pt x="727341" y="97439"/>
                  </a:lnTo>
                  <a:lnTo>
                    <a:pt x="765125" y="131142"/>
                  </a:lnTo>
                  <a:lnTo>
                    <a:pt x="798862" y="168888"/>
                  </a:lnTo>
                  <a:lnTo>
                    <a:pt x="827908" y="209859"/>
                  </a:lnTo>
                  <a:lnTo>
                    <a:pt x="852081" y="253616"/>
                  </a:lnTo>
                  <a:lnTo>
                    <a:pt x="871197" y="299722"/>
                  </a:lnTo>
                  <a:lnTo>
                    <a:pt x="885077" y="347739"/>
                  </a:lnTo>
                  <a:lnTo>
                    <a:pt x="893539" y="397227"/>
                  </a:lnTo>
                  <a:lnTo>
                    <a:pt x="896399" y="447750"/>
                  </a:lnTo>
                  <a:lnTo>
                    <a:pt x="893770" y="496537"/>
                  </a:lnTo>
                  <a:lnTo>
                    <a:pt x="886062" y="543802"/>
                  </a:lnTo>
                  <a:lnTo>
                    <a:pt x="873550" y="589273"/>
                  </a:lnTo>
                  <a:lnTo>
                    <a:pt x="856507" y="632676"/>
                  </a:lnTo>
                  <a:lnTo>
                    <a:pt x="835207" y="673738"/>
                  </a:lnTo>
                  <a:lnTo>
                    <a:pt x="809923" y="712185"/>
                  </a:lnTo>
                  <a:lnTo>
                    <a:pt x="780928" y="747745"/>
                  </a:lnTo>
                  <a:lnTo>
                    <a:pt x="748496" y="780144"/>
                  </a:lnTo>
                  <a:lnTo>
                    <a:pt x="712901" y="809110"/>
                  </a:lnTo>
                  <a:lnTo>
                    <a:pt x="674415" y="834369"/>
                  </a:lnTo>
                  <a:lnTo>
                    <a:pt x="633312" y="855647"/>
                  </a:lnTo>
                  <a:lnTo>
                    <a:pt x="589865" y="872673"/>
                  </a:lnTo>
                  <a:lnTo>
                    <a:pt x="544349" y="885172"/>
                  </a:lnTo>
                  <a:lnTo>
                    <a:pt x="497036" y="892872"/>
                  </a:lnTo>
                  <a:lnTo>
                    <a:pt x="448199" y="895500"/>
                  </a:lnTo>
                  <a:lnTo>
                    <a:pt x="399363" y="892872"/>
                  </a:lnTo>
                  <a:lnTo>
                    <a:pt x="352050" y="885172"/>
                  </a:lnTo>
                  <a:lnTo>
                    <a:pt x="306534" y="872673"/>
                  </a:lnTo>
                  <a:lnTo>
                    <a:pt x="263087" y="855647"/>
                  </a:lnTo>
                  <a:lnTo>
                    <a:pt x="221984" y="834369"/>
                  </a:lnTo>
                  <a:lnTo>
                    <a:pt x="183498" y="809110"/>
                  </a:lnTo>
                  <a:lnTo>
                    <a:pt x="147903" y="780144"/>
                  </a:lnTo>
                  <a:lnTo>
                    <a:pt x="115471" y="747745"/>
                  </a:lnTo>
                  <a:lnTo>
                    <a:pt x="86476" y="712185"/>
                  </a:lnTo>
                  <a:lnTo>
                    <a:pt x="61192" y="673738"/>
                  </a:lnTo>
                  <a:lnTo>
                    <a:pt x="39892" y="632676"/>
                  </a:lnTo>
                  <a:lnTo>
                    <a:pt x="22849" y="589273"/>
                  </a:lnTo>
                  <a:lnTo>
                    <a:pt x="10337" y="543802"/>
                  </a:lnTo>
                  <a:lnTo>
                    <a:pt x="2629" y="496537"/>
                  </a:lnTo>
                  <a:lnTo>
                    <a:pt x="0" y="447750"/>
                  </a:lnTo>
                  <a:close/>
                </a:path>
              </a:pathLst>
            </a:custGeom>
            <a:ln w="69849">
              <a:solidFill>
                <a:srgbClr val="B2B2B2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23" name="object 23" descr=""/>
            <p:cNvSpPr/>
            <p:nvPr/>
          </p:nvSpPr>
          <p:spPr>
            <a:xfrm>
              <a:off x="651038" y="1205571"/>
              <a:ext cx="895985" cy="452120"/>
            </a:xfrm>
            <a:custGeom>
              <a:avLst/>
              <a:gdLst/>
              <a:ahLst/>
              <a:cxnLst/>
              <a:rect l="l" t="t" r="r" b="b"/>
              <a:pathLst>
                <a:path w="895985" h="452119">
                  <a:moveTo>
                    <a:pt x="0" y="451845"/>
                  </a:moveTo>
                  <a:lnTo>
                    <a:pt x="2074" y="404132"/>
                  </a:lnTo>
                  <a:lnTo>
                    <a:pt x="9118" y="357442"/>
                  </a:lnTo>
                  <a:lnTo>
                    <a:pt x="20939" y="312115"/>
                  </a:lnTo>
                  <a:lnTo>
                    <a:pt x="37344" y="268489"/>
                  </a:lnTo>
                  <a:lnTo>
                    <a:pt x="58143" y="226903"/>
                  </a:lnTo>
                  <a:lnTo>
                    <a:pt x="83143" y="187695"/>
                  </a:lnTo>
                  <a:lnTo>
                    <a:pt x="112152" y="151204"/>
                  </a:lnTo>
                  <a:lnTo>
                    <a:pt x="144978" y="117768"/>
                  </a:lnTo>
                  <a:lnTo>
                    <a:pt x="181430" y="87726"/>
                  </a:lnTo>
                  <a:lnTo>
                    <a:pt x="221315" y="61416"/>
                  </a:lnTo>
                  <a:lnTo>
                    <a:pt x="263773" y="39494"/>
                  </a:lnTo>
                  <a:lnTo>
                    <a:pt x="307813" y="22390"/>
                  </a:lnTo>
                  <a:lnTo>
                    <a:pt x="353044" y="10104"/>
                  </a:lnTo>
                  <a:lnTo>
                    <a:pt x="399078" y="2640"/>
                  </a:lnTo>
                  <a:lnTo>
                    <a:pt x="445526" y="0"/>
                  </a:lnTo>
                  <a:lnTo>
                    <a:pt x="491997" y="2184"/>
                  </a:lnTo>
                  <a:lnTo>
                    <a:pt x="538102" y="9195"/>
                  </a:lnTo>
                  <a:lnTo>
                    <a:pt x="583452" y="21035"/>
                  </a:lnTo>
                  <a:lnTo>
                    <a:pt x="627658" y="37706"/>
                  </a:lnTo>
                  <a:lnTo>
                    <a:pt x="670330" y="59209"/>
                  </a:lnTo>
                  <a:lnTo>
                    <a:pt x="710472" y="85125"/>
                  </a:lnTo>
                  <a:lnTo>
                    <a:pt x="747218" y="114808"/>
                  </a:lnTo>
                  <a:lnTo>
                    <a:pt x="780372" y="147919"/>
                  </a:lnTo>
                  <a:lnTo>
                    <a:pt x="809739" y="184124"/>
                  </a:lnTo>
                  <a:lnTo>
                    <a:pt x="835123" y="223084"/>
                  </a:lnTo>
                  <a:lnTo>
                    <a:pt x="856330" y="264464"/>
                  </a:lnTo>
                  <a:lnTo>
                    <a:pt x="873164" y="307927"/>
                  </a:lnTo>
                  <a:lnTo>
                    <a:pt x="885431" y="353135"/>
                  </a:lnTo>
                  <a:lnTo>
                    <a:pt x="892933" y="399753"/>
                  </a:lnTo>
                  <a:lnTo>
                    <a:pt x="895478" y="447444"/>
                  </a:lnTo>
                </a:path>
              </a:pathLst>
            </a:custGeom>
            <a:ln w="69849">
              <a:solidFill>
                <a:srgbClr val="00B0F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24" name="object 24" descr=""/>
            <p:cNvSpPr/>
            <p:nvPr/>
          </p:nvSpPr>
          <p:spPr>
            <a:xfrm>
              <a:off x="650514" y="1205401"/>
              <a:ext cx="896619" cy="895985"/>
            </a:xfrm>
            <a:custGeom>
              <a:avLst/>
              <a:gdLst/>
              <a:ahLst/>
              <a:cxnLst/>
              <a:rect l="l" t="t" r="r" b="b"/>
              <a:pathLst>
                <a:path w="896619" h="895985">
                  <a:moveTo>
                    <a:pt x="0" y="447899"/>
                  </a:moveTo>
                  <a:lnTo>
                    <a:pt x="2629" y="399096"/>
                  </a:lnTo>
                  <a:lnTo>
                    <a:pt x="10337" y="351814"/>
                  </a:lnTo>
                  <a:lnTo>
                    <a:pt x="22849" y="306328"/>
                  </a:lnTo>
                  <a:lnTo>
                    <a:pt x="39892" y="262911"/>
                  </a:lnTo>
                  <a:lnTo>
                    <a:pt x="61192" y="221836"/>
                  </a:lnTo>
                  <a:lnTo>
                    <a:pt x="86476" y="183376"/>
                  </a:lnTo>
                  <a:lnTo>
                    <a:pt x="115471" y="147804"/>
                  </a:lnTo>
                  <a:lnTo>
                    <a:pt x="147903" y="115394"/>
                  </a:lnTo>
                  <a:lnTo>
                    <a:pt x="183498" y="86418"/>
                  </a:lnTo>
                  <a:lnTo>
                    <a:pt x="221984" y="61151"/>
                  </a:lnTo>
                  <a:lnTo>
                    <a:pt x="263087" y="39865"/>
                  </a:lnTo>
                  <a:lnTo>
                    <a:pt x="306534" y="22834"/>
                  </a:lnTo>
                  <a:lnTo>
                    <a:pt x="352050" y="10330"/>
                  </a:lnTo>
                  <a:lnTo>
                    <a:pt x="399363" y="2628"/>
                  </a:lnTo>
                  <a:lnTo>
                    <a:pt x="448200" y="0"/>
                  </a:lnTo>
                  <a:lnTo>
                    <a:pt x="498773" y="2858"/>
                  </a:lnTo>
                  <a:lnTo>
                    <a:pt x="548311" y="11314"/>
                  </a:lnTo>
                  <a:lnTo>
                    <a:pt x="596376" y="25185"/>
                  </a:lnTo>
                  <a:lnTo>
                    <a:pt x="642528" y="44289"/>
                  </a:lnTo>
                  <a:lnTo>
                    <a:pt x="686329" y="68445"/>
                  </a:lnTo>
                  <a:lnTo>
                    <a:pt x="727341" y="97471"/>
                  </a:lnTo>
                  <a:lnTo>
                    <a:pt x="765125" y="131186"/>
                  </a:lnTo>
                  <a:lnTo>
                    <a:pt x="798862" y="168945"/>
                  </a:lnTo>
                  <a:lnTo>
                    <a:pt x="827908" y="209929"/>
                  </a:lnTo>
                  <a:lnTo>
                    <a:pt x="852081" y="253701"/>
                  </a:lnTo>
                  <a:lnTo>
                    <a:pt x="871198" y="299823"/>
                  </a:lnTo>
                  <a:lnTo>
                    <a:pt x="885078" y="347855"/>
                  </a:lnTo>
                  <a:lnTo>
                    <a:pt x="893539" y="397360"/>
                  </a:lnTo>
                  <a:lnTo>
                    <a:pt x="896400" y="447899"/>
                  </a:lnTo>
                  <a:lnTo>
                    <a:pt x="893770" y="496703"/>
                  </a:lnTo>
                  <a:lnTo>
                    <a:pt x="886062" y="543985"/>
                  </a:lnTo>
                  <a:lnTo>
                    <a:pt x="873550" y="589471"/>
                  </a:lnTo>
                  <a:lnTo>
                    <a:pt x="856507" y="632888"/>
                  </a:lnTo>
                  <a:lnTo>
                    <a:pt x="835207" y="673963"/>
                  </a:lnTo>
                  <a:lnTo>
                    <a:pt x="809923" y="712423"/>
                  </a:lnTo>
                  <a:lnTo>
                    <a:pt x="780928" y="747995"/>
                  </a:lnTo>
                  <a:lnTo>
                    <a:pt x="748496" y="780405"/>
                  </a:lnTo>
                  <a:lnTo>
                    <a:pt x="712901" y="809381"/>
                  </a:lnTo>
                  <a:lnTo>
                    <a:pt x="674415" y="834648"/>
                  </a:lnTo>
                  <a:lnTo>
                    <a:pt x="633312" y="855934"/>
                  </a:lnTo>
                  <a:lnTo>
                    <a:pt x="589865" y="872965"/>
                  </a:lnTo>
                  <a:lnTo>
                    <a:pt x="544349" y="885469"/>
                  </a:lnTo>
                  <a:lnTo>
                    <a:pt x="497036" y="893171"/>
                  </a:lnTo>
                  <a:lnTo>
                    <a:pt x="448200" y="895799"/>
                  </a:lnTo>
                  <a:lnTo>
                    <a:pt x="399363" y="893171"/>
                  </a:lnTo>
                  <a:lnTo>
                    <a:pt x="352050" y="885469"/>
                  </a:lnTo>
                  <a:lnTo>
                    <a:pt x="306534" y="872965"/>
                  </a:lnTo>
                  <a:lnTo>
                    <a:pt x="263087" y="855934"/>
                  </a:lnTo>
                  <a:lnTo>
                    <a:pt x="221984" y="834648"/>
                  </a:lnTo>
                  <a:lnTo>
                    <a:pt x="183498" y="809381"/>
                  </a:lnTo>
                  <a:lnTo>
                    <a:pt x="147903" y="780405"/>
                  </a:lnTo>
                  <a:lnTo>
                    <a:pt x="115471" y="747995"/>
                  </a:lnTo>
                  <a:lnTo>
                    <a:pt x="86476" y="712423"/>
                  </a:lnTo>
                  <a:lnTo>
                    <a:pt x="61192" y="673963"/>
                  </a:lnTo>
                  <a:lnTo>
                    <a:pt x="39892" y="632888"/>
                  </a:lnTo>
                  <a:lnTo>
                    <a:pt x="22849" y="589471"/>
                  </a:lnTo>
                  <a:lnTo>
                    <a:pt x="10337" y="543985"/>
                  </a:lnTo>
                  <a:lnTo>
                    <a:pt x="2629" y="496703"/>
                  </a:lnTo>
                  <a:lnTo>
                    <a:pt x="0" y="447899"/>
                  </a:lnTo>
                  <a:close/>
                </a:path>
              </a:pathLst>
            </a:custGeom>
            <a:ln w="69849">
              <a:solidFill>
                <a:srgbClr val="B2B2B2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25" name="object 25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862163" y="1456026"/>
              <a:ext cx="461324" cy="442563"/>
            </a:xfrm>
            <a:prstGeom prst="rect">
              <a:avLst/>
            </a:prstGeom>
          </p:spPr>
        </p:pic>
      </p:grpSp>
      <p:sp>
        <p:nvSpPr>
          <p:cNvPr id="26" name="object 26" descr=""/>
          <p:cNvSpPr txBox="1"/>
          <p:nvPr/>
        </p:nvSpPr>
        <p:spPr>
          <a:xfrm>
            <a:off x="622475" y="2232956"/>
            <a:ext cx="480695" cy="13208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700" spc="85" b="1">
                <a:latin typeface="Calibri"/>
                <a:cs typeface="Calibri"/>
              </a:rPr>
              <a:t>Facebook</a:t>
            </a:r>
            <a:endParaRPr sz="700">
              <a:latin typeface="Calibri"/>
              <a:cs typeface="Calibri"/>
            </a:endParaRPr>
          </a:p>
        </p:txBody>
      </p:sp>
      <p:sp>
        <p:nvSpPr>
          <p:cNvPr id="27" name="object 27" descr=""/>
          <p:cNvSpPr txBox="1"/>
          <p:nvPr/>
        </p:nvSpPr>
        <p:spPr>
          <a:xfrm>
            <a:off x="622475" y="2463969"/>
            <a:ext cx="960119" cy="3454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100" spc="155" b="1">
                <a:solidFill>
                  <a:srgbClr val="14AA96"/>
                </a:solidFill>
                <a:latin typeface="Calibri"/>
                <a:cs typeface="Calibri"/>
              </a:rPr>
              <a:t>49.81%</a:t>
            </a:r>
            <a:endParaRPr sz="2100">
              <a:latin typeface="Calibri"/>
              <a:cs typeface="Calibri"/>
            </a:endParaRPr>
          </a:p>
        </p:txBody>
      </p:sp>
      <p:grpSp>
        <p:nvGrpSpPr>
          <p:cNvPr id="28" name="object 28" descr=""/>
          <p:cNvGrpSpPr/>
          <p:nvPr/>
        </p:nvGrpSpPr>
        <p:grpSpPr>
          <a:xfrm>
            <a:off x="1976395" y="1116274"/>
            <a:ext cx="965200" cy="964565"/>
            <a:chOff x="1976395" y="1116274"/>
            <a:chExt cx="965200" cy="964565"/>
          </a:xfrm>
        </p:grpSpPr>
        <p:sp>
          <p:nvSpPr>
            <p:cNvPr id="29" name="object 29" descr=""/>
            <p:cNvSpPr/>
            <p:nvPr/>
          </p:nvSpPr>
          <p:spPr>
            <a:xfrm>
              <a:off x="2012562" y="1151119"/>
              <a:ext cx="895350" cy="894715"/>
            </a:xfrm>
            <a:custGeom>
              <a:avLst/>
              <a:gdLst/>
              <a:ahLst/>
              <a:cxnLst/>
              <a:rect l="l" t="t" r="r" b="b"/>
              <a:pathLst>
                <a:path w="895350" h="894714">
                  <a:moveTo>
                    <a:pt x="447599" y="894300"/>
                  </a:moveTo>
                  <a:lnTo>
                    <a:pt x="398829" y="891676"/>
                  </a:lnTo>
                  <a:lnTo>
                    <a:pt x="351579" y="883986"/>
                  </a:lnTo>
                  <a:lnTo>
                    <a:pt x="306123" y="871504"/>
                  </a:lnTo>
                  <a:lnTo>
                    <a:pt x="262735" y="854501"/>
                  </a:lnTo>
                  <a:lnTo>
                    <a:pt x="221687" y="833251"/>
                  </a:lnTo>
                  <a:lnTo>
                    <a:pt x="183253" y="808026"/>
                  </a:lnTo>
                  <a:lnTo>
                    <a:pt x="147705" y="779099"/>
                  </a:lnTo>
                  <a:lnTo>
                    <a:pt x="115316" y="746743"/>
                  </a:lnTo>
                  <a:lnTo>
                    <a:pt x="86360" y="711231"/>
                  </a:lnTo>
                  <a:lnTo>
                    <a:pt x="61110" y="672835"/>
                  </a:lnTo>
                  <a:lnTo>
                    <a:pt x="39838" y="631828"/>
                  </a:lnTo>
                  <a:lnTo>
                    <a:pt x="22818" y="588483"/>
                  </a:lnTo>
                  <a:lnTo>
                    <a:pt x="10323" y="543074"/>
                  </a:lnTo>
                  <a:lnTo>
                    <a:pt x="2626" y="495871"/>
                  </a:lnTo>
                  <a:lnTo>
                    <a:pt x="0" y="447149"/>
                  </a:lnTo>
                  <a:lnTo>
                    <a:pt x="2626" y="398428"/>
                  </a:lnTo>
                  <a:lnTo>
                    <a:pt x="10323" y="351225"/>
                  </a:lnTo>
                  <a:lnTo>
                    <a:pt x="22818" y="305816"/>
                  </a:lnTo>
                  <a:lnTo>
                    <a:pt x="39838" y="262471"/>
                  </a:lnTo>
                  <a:lnTo>
                    <a:pt x="61110" y="221464"/>
                  </a:lnTo>
                  <a:lnTo>
                    <a:pt x="86360" y="183069"/>
                  </a:lnTo>
                  <a:lnTo>
                    <a:pt x="115316" y="147556"/>
                  </a:lnTo>
                  <a:lnTo>
                    <a:pt x="147705" y="115200"/>
                  </a:lnTo>
                  <a:lnTo>
                    <a:pt x="183253" y="86274"/>
                  </a:lnTo>
                  <a:lnTo>
                    <a:pt x="221687" y="61049"/>
                  </a:lnTo>
                  <a:lnTo>
                    <a:pt x="262735" y="39798"/>
                  </a:lnTo>
                  <a:lnTo>
                    <a:pt x="306123" y="22796"/>
                  </a:lnTo>
                  <a:lnTo>
                    <a:pt x="351579" y="10313"/>
                  </a:lnTo>
                  <a:lnTo>
                    <a:pt x="398829" y="2623"/>
                  </a:lnTo>
                  <a:lnTo>
                    <a:pt x="447599" y="0"/>
                  </a:lnTo>
                  <a:lnTo>
                    <a:pt x="498105" y="2854"/>
                  </a:lnTo>
                  <a:lnTo>
                    <a:pt x="547577" y="11295"/>
                  </a:lnTo>
                  <a:lnTo>
                    <a:pt x="595577" y="25142"/>
                  </a:lnTo>
                  <a:lnTo>
                    <a:pt x="641668" y="44215"/>
                  </a:lnTo>
                  <a:lnTo>
                    <a:pt x="685411" y="68330"/>
                  </a:lnTo>
                  <a:lnTo>
                    <a:pt x="726368" y="97308"/>
                  </a:lnTo>
                  <a:lnTo>
                    <a:pt x="764100" y="130967"/>
                  </a:lnTo>
                  <a:lnTo>
                    <a:pt x="797793" y="168662"/>
                  </a:lnTo>
                  <a:lnTo>
                    <a:pt x="826800" y="209577"/>
                  </a:lnTo>
                  <a:lnTo>
                    <a:pt x="850940" y="253276"/>
                  </a:lnTo>
                  <a:lnTo>
                    <a:pt x="870031" y="299321"/>
                  </a:lnTo>
                  <a:lnTo>
                    <a:pt x="883893" y="347273"/>
                  </a:lnTo>
                  <a:lnTo>
                    <a:pt x="892343" y="396695"/>
                  </a:lnTo>
                  <a:lnTo>
                    <a:pt x="895199" y="447149"/>
                  </a:lnTo>
                  <a:lnTo>
                    <a:pt x="892573" y="495871"/>
                  </a:lnTo>
                  <a:lnTo>
                    <a:pt x="884876" y="543074"/>
                  </a:lnTo>
                  <a:lnTo>
                    <a:pt x="872381" y="588483"/>
                  </a:lnTo>
                  <a:lnTo>
                    <a:pt x="855361" y="631828"/>
                  </a:lnTo>
                  <a:lnTo>
                    <a:pt x="834089" y="672835"/>
                  </a:lnTo>
                  <a:lnTo>
                    <a:pt x="808839" y="711231"/>
                  </a:lnTo>
                  <a:lnTo>
                    <a:pt x="779883" y="746743"/>
                  </a:lnTo>
                  <a:lnTo>
                    <a:pt x="747494" y="779099"/>
                  </a:lnTo>
                  <a:lnTo>
                    <a:pt x="711946" y="808026"/>
                  </a:lnTo>
                  <a:lnTo>
                    <a:pt x="673512" y="833251"/>
                  </a:lnTo>
                  <a:lnTo>
                    <a:pt x="632464" y="854501"/>
                  </a:lnTo>
                  <a:lnTo>
                    <a:pt x="589076" y="871504"/>
                  </a:lnTo>
                  <a:lnTo>
                    <a:pt x="543620" y="883986"/>
                  </a:lnTo>
                  <a:lnTo>
                    <a:pt x="496370" y="891676"/>
                  </a:lnTo>
                  <a:lnTo>
                    <a:pt x="447599" y="89430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0" name="object 30" descr=""/>
            <p:cNvSpPr/>
            <p:nvPr/>
          </p:nvSpPr>
          <p:spPr>
            <a:xfrm>
              <a:off x="2011320" y="1151199"/>
              <a:ext cx="895350" cy="894715"/>
            </a:xfrm>
            <a:custGeom>
              <a:avLst/>
              <a:gdLst/>
              <a:ahLst/>
              <a:cxnLst/>
              <a:rect l="l" t="t" r="r" b="b"/>
              <a:pathLst>
                <a:path w="895350" h="894714">
                  <a:moveTo>
                    <a:pt x="0" y="447149"/>
                  </a:moveTo>
                  <a:lnTo>
                    <a:pt x="2626" y="398428"/>
                  </a:lnTo>
                  <a:lnTo>
                    <a:pt x="10323" y="351225"/>
                  </a:lnTo>
                  <a:lnTo>
                    <a:pt x="22818" y="305816"/>
                  </a:lnTo>
                  <a:lnTo>
                    <a:pt x="39838" y="262471"/>
                  </a:lnTo>
                  <a:lnTo>
                    <a:pt x="61110" y="221464"/>
                  </a:lnTo>
                  <a:lnTo>
                    <a:pt x="86360" y="183069"/>
                  </a:lnTo>
                  <a:lnTo>
                    <a:pt x="115316" y="147556"/>
                  </a:lnTo>
                  <a:lnTo>
                    <a:pt x="147705" y="115200"/>
                  </a:lnTo>
                  <a:lnTo>
                    <a:pt x="183253" y="86274"/>
                  </a:lnTo>
                  <a:lnTo>
                    <a:pt x="221687" y="61049"/>
                  </a:lnTo>
                  <a:lnTo>
                    <a:pt x="262735" y="39798"/>
                  </a:lnTo>
                  <a:lnTo>
                    <a:pt x="306123" y="22796"/>
                  </a:lnTo>
                  <a:lnTo>
                    <a:pt x="351579" y="10313"/>
                  </a:lnTo>
                  <a:lnTo>
                    <a:pt x="398829" y="2623"/>
                  </a:lnTo>
                  <a:lnTo>
                    <a:pt x="447599" y="0"/>
                  </a:lnTo>
                  <a:lnTo>
                    <a:pt x="498105" y="2854"/>
                  </a:lnTo>
                  <a:lnTo>
                    <a:pt x="547577" y="11295"/>
                  </a:lnTo>
                  <a:lnTo>
                    <a:pt x="595577" y="25142"/>
                  </a:lnTo>
                  <a:lnTo>
                    <a:pt x="641668" y="44215"/>
                  </a:lnTo>
                  <a:lnTo>
                    <a:pt x="685411" y="68330"/>
                  </a:lnTo>
                  <a:lnTo>
                    <a:pt x="726368" y="97308"/>
                  </a:lnTo>
                  <a:lnTo>
                    <a:pt x="764100" y="130967"/>
                  </a:lnTo>
                  <a:lnTo>
                    <a:pt x="797793" y="168662"/>
                  </a:lnTo>
                  <a:lnTo>
                    <a:pt x="826800" y="209577"/>
                  </a:lnTo>
                  <a:lnTo>
                    <a:pt x="850940" y="253276"/>
                  </a:lnTo>
                  <a:lnTo>
                    <a:pt x="870031" y="299321"/>
                  </a:lnTo>
                  <a:lnTo>
                    <a:pt x="883893" y="347273"/>
                  </a:lnTo>
                  <a:lnTo>
                    <a:pt x="892343" y="396695"/>
                  </a:lnTo>
                  <a:lnTo>
                    <a:pt x="895199" y="447149"/>
                  </a:lnTo>
                  <a:lnTo>
                    <a:pt x="892573" y="495871"/>
                  </a:lnTo>
                  <a:lnTo>
                    <a:pt x="884876" y="543074"/>
                  </a:lnTo>
                  <a:lnTo>
                    <a:pt x="872381" y="588483"/>
                  </a:lnTo>
                  <a:lnTo>
                    <a:pt x="855361" y="631828"/>
                  </a:lnTo>
                  <a:lnTo>
                    <a:pt x="834089" y="672835"/>
                  </a:lnTo>
                  <a:lnTo>
                    <a:pt x="808839" y="711230"/>
                  </a:lnTo>
                  <a:lnTo>
                    <a:pt x="779883" y="746743"/>
                  </a:lnTo>
                  <a:lnTo>
                    <a:pt x="747494" y="779099"/>
                  </a:lnTo>
                  <a:lnTo>
                    <a:pt x="711946" y="808025"/>
                  </a:lnTo>
                  <a:lnTo>
                    <a:pt x="673512" y="833250"/>
                  </a:lnTo>
                  <a:lnTo>
                    <a:pt x="632464" y="854501"/>
                  </a:lnTo>
                  <a:lnTo>
                    <a:pt x="589076" y="871503"/>
                  </a:lnTo>
                  <a:lnTo>
                    <a:pt x="543620" y="883986"/>
                  </a:lnTo>
                  <a:lnTo>
                    <a:pt x="496370" y="891676"/>
                  </a:lnTo>
                  <a:lnTo>
                    <a:pt x="447599" y="894299"/>
                  </a:lnTo>
                  <a:lnTo>
                    <a:pt x="398829" y="891676"/>
                  </a:lnTo>
                  <a:lnTo>
                    <a:pt x="351579" y="883986"/>
                  </a:lnTo>
                  <a:lnTo>
                    <a:pt x="306123" y="871503"/>
                  </a:lnTo>
                  <a:lnTo>
                    <a:pt x="262735" y="854501"/>
                  </a:lnTo>
                  <a:lnTo>
                    <a:pt x="221687" y="833250"/>
                  </a:lnTo>
                  <a:lnTo>
                    <a:pt x="183253" y="808025"/>
                  </a:lnTo>
                  <a:lnTo>
                    <a:pt x="147705" y="779099"/>
                  </a:lnTo>
                  <a:lnTo>
                    <a:pt x="115316" y="746743"/>
                  </a:lnTo>
                  <a:lnTo>
                    <a:pt x="86360" y="711230"/>
                  </a:lnTo>
                  <a:lnTo>
                    <a:pt x="61110" y="672835"/>
                  </a:lnTo>
                  <a:lnTo>
                    <a:pt x="39838" y="631828"/>
                  </a:lnTo>
                  <a:lnTo>
                    <a:pt x="22818" y="588483"/>
                  </a:lnTo>
                  <a:lnTo>
                    <a:pt x="10323" y="543074"/>
                  </a:lnTo>
                  <a:lnTo>
                    <a:pt x="2626" y="495871"/>
                  </a:lnTo>
                  <a:lnTo>
                    <a:pt x="0" y="447149"/>
                  </a:lnTo>
                  <a:close/>
                </a:path>
              </a:pathLst>
            </a:custGeom>
            <a:ln w="69849">
              <a:solidFill>
                <a:srgbClr val="B2B2B2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31" name="object 31" descr=""/>
            <p:cNvSpPr/>
            <p:nvPr/>
          </p:nvSpPr>
          <p:spPr>
            <a:xfrm>
              <a:off x="2011809" y="1151671"/>
              <a:ext cx="894080" cy="451484"/>
            </a:xfrm>
            <a:custGeom>
              <a:avLst/>
              <a:gdLst/>
              <a:ahLst/>
              <a:cxnLst/>
              <a:rect l="l" t="t" r="r" b="b"/>
              <a:pathLst>
                <a:path w="894080" h="451484">
                  <a:moveTo>
                    <a:pt x="0" y="451088"/>
                  </a:moveTo>
                  <a:lnTo>
                    <a:pt x="2071" y="403455"/>
                  </a:lnTo>
                  <a:lnTo>
                    <a:pt x="9103" y="356843"/>
                  </a:lnTo>
                  <a:lnTo>
                    <a:pt x="20904" y="311592"/>
                  </a:lnTo>
                  <a:lnTo>
                    <a:pt x="37282" y="268039"/>
                  </a:lnTo>
                  <a:lnTo>
                    <a:pt x="58046" y="226523"/>
                  </a:lnTo>
                  <a:lnTo>
                    <a:pt x="83003" y="187380"/>
                  </a:lnTo>
                  <a:lnTo>
                    <a:pt x="111964" y="150950"/>
                  </a:lnTo>
                  <a:lnTo>
                    <a:pt x="144735" y="117570"/>
                  </a:lnTo>
                  <a:lnTo>
                    <a:pt x="181126" y="87579"/>
                  </a:lnTo>
                  <a:lnTo>
                    <a:pt x="220944" y="61314"/>
                  </a:lnTo>
                  <a:lnTo>
                    <a:pt x="263331" y="39428"/>
                  </a:lnTo>
                  <a:lnTo>
                    <a:pt x="307297" y="22352"/>
                  </a:lnTo>
                  <a:lnTo>
                    <a:pt x="352453" y="10088"/>
                  </a:lnTo>
                  <a:lnTo>
                    <a:pt x="398410" y="2636"/>
                  </a:lnTo>
                  <a:lnTo>
                    <a:pt x="444780" y="0"/>
                  </a:lnTo>
                  <a:lnTo>
                    <a:pt x="491173" y="2180"/>
                  </a:lnTo>
                  <a:lnTo>
                    <a:pt x="537201" y="9179"/>
                  </a:lnTo>
                  <a:lnTo>
                    <a:pt x="582475" y="21000"/>
                  </a:lnTo>
                  <a:lnTo>
                    <a:pt x="626607" y="37643"/>
                  </a:lnTo>
                  <a:lnTo>
                    <a:pt x="669207" y="59110"/>
                  </a:lnTo>
                  <a:lnTo>
                    <a:pt x="709282" y="84983"/>
                  </a:lnTo>
                  <a:lnTo>
                    <a:pt x="745966" y="114615"/>
                  </a:lnTo>
                  <a:lnTo>
                    <a:pt x="779065" y="147671"/>
                  </a:lnTo>
                  <a:lnTo>
                    <a:pt x="808382" y="183815"/>
                  </a:lnTo>
                  <a:lnTo>
                    <a:pt x="833724" y="222710"/>
                  </a:lnTo>
                  <a:lnTo>
                    <a:pt x="854896" y="264021"/>
                  </a:lnTo>
                  <a:lnTo>
                    <a:pt x="871702" y="307411"/>
                  </a:lnTo>
                  <a:lnTo>
                    <a:pt x="883947" y="352543"/>
                  </a:lnTo>
                  <a:lnTo>
                    <a:pt x="891438" y="399083"/>
                  </a:lnTo>
                  <a:lnTo>
                    <a:pt x="893978" y="446694"/>
                  </a:lnTo>
                </a:path>
              </a:pathLst>
            </a:custGeom>
            <a:ln w="69849">
              <a:solidFill>
                <a:srgbClr val="3C78D8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32" name="object 32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2221694" y="1358684"/>
              <a:ext cx="494370" cy="485130"/>
            </a:xfrm>
            <a:prstGeom prst="rect">
              <a:avLst/>
            </a:prstGeom>
          </p:spPr>
        </p:pic>
        <p:pic>
          <p:nvPicPr>
            <p:cNvPr id="33" name="object 33" descr="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2195412" y="1354645"/>
              <a:ext cx="512319" cy="494236"/>
            </a:xfrm>
            <a:prstGeom prst="rect">
              <a:avLst/>
            </a:prstGeom>
          </p:spPr>
        </p:pic>
      </p:grpSp>
      <p:sp>
        <p:nvSpPr>
          <p:cNvPr id="34" name="object 34" descr=""/>
          <p:cNvSpPr txBox="1"/>
          <p:nvPr/>
        </p:nvSpPr>
        <p:spPr>
          <a:xfrm>
            <a:off x="2038087" y="2222194"/>
            <a:ext cx="88900" cy="13208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700" spc="55" b="1">
                <a:latin typeface="Calibri"/>
                <a:cs typeface="Calibri"/>
              </a:rPr>
              <a:t>X</a:t>
            </a:r>
            <a:endParaRPr sz="700">
              <a:latin typeface="Calibri"/>
              <a:cs typeface="Calibri"/>
            </a:endParaRPr>
          </a:p>
        </p:txBody>
      </p:sp>
      <p:sp>
        <p:nvSpPr>
          <p:cNvPr id="35" name="object 35" descr=""/>
          <p:cNvSpPr txBox="1"/>
          <p:nvPr/>
        </p:nvSpPr>
        <p:spPr>
          <a:xfrm>
            <a:off x="2038087" y="2453207"/>
            <a:ext cx="960119" cy="3454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100" spc="155" b="1">
                <a:solidFill>
                  <a:srgbClr val="14AA96"/>
                </a:solidFill>
                <a:latin typeface="Calibri"/>
                <a:cs typeface="Calibri"/>
              </a:rPr>
              <a:t>20.18%</a:t>
            </a:r>
            <a:endParaRPr sz="2100">
              <a:latin typeface="Calibri"/>
              <a:cs typeface="Calibri"/>
            </a:endParaRPr>
          </a:p>
        </p:txBody>
      </p:sp>
      <p:grpSp>
        <p:nvGrpSpPr>
          <p:cNvPr id="36" name="object 36" descr=""/>
          <p:cNvGrpSpPr/>
          <p:nvPr/>
        </p:nvGrpSpPr>
        <p:grpSpPr>
          <a:xfrm>
            <a:off x="555714" y="3195835"/>
            <a:ext cx="972819" cy="966469"/>
            <a:chOff x="555714" y="3195835"/>
            <a:chExt cx="972819" cy="966469"/>
          </a:xfrm>
        </p:grpSpPr>
        <p:sp>
          <p:nvSpPr>
            <p:cNvPr id="37" name="object 37" descr=""/>
            <p:cNvSpPr/>
            <p:nvPr/>
          </p:nvSpPr>
          <p:spPr>
            <a:xfrm>
              <a:off x="590675" y="3230765"/>
              <a:ext cx="896619" cy="895985"/>
            </a:xfrm>
            <a:custGeom>
              <a:avLst/>
              <a:gdLst/>
              <a:ahLst/>
              <a:cxnLst/>
              <a:rect l="l" t="t" r="r" b="b"/>
              <a:pathLst>
                <a:path w="896619" h="895985">
                  <a:moveTo>
                    <a:pt x="448199" y="895499"/>
                  </a:moveTo>
                  <a:lnTo>
                    <a:pt x="399363" y="892872"/>
                  </a:lnTo>
                  <a:lnTo>
                    <a:pt x="352050" y="885172"/>
                  </a:lnTo>
                  <a:lnTo>
                    <a:pt x="306534" y="872673"/>
                  </a:lnTo>
                  <a:lnTo>
                    <a:pt x="263087" y="855647"/>
                  </a:lnTo>
                  <a:lnTo>
                    <a:pt x="221984" y="834368"/>
                  </a:lnTo>
                  <a:lnTo>
                    <a:pt x="183498" y="809109"/>
                  </a:lnTo>
                  <a:lnTo>
                    <a:pt x="147903" y="780144"/>
                  </a:lnTo>
                  <a:lnTo>
                    <a:pt x="115471" y="747744"/>
                  </a:lnTo>
                  <a:lnTo>
                    <a:pt x="86476" y="712185"/>
                  </a:lnTo>
                  <a:lnTo>
                    <a:pt x="61192" y="673737"/>
                  </a:lnTo>
                  <a:lnTo>
                    <a:pt x="39892" y="632676"/>
                  </a:lnTo>
                  <a:lnTo>
                    <a:pt x="22849" y="589273"/>
                  </a:lnTo>
                  <a:lnTo>
                    <a:pt x="10337" y="543802"/>
                  </a:lnTo>
                  <a:lnTo>
                    <a:pt x="2629" y="496537"/>
                  </a:lnTo>
                  <a:lnTo>
                    <a:pt x="0" y="447749"/>
                  </a:lnTo>
                  <a:lnTo>
                    <a:pt x="2629" y="398962"/>
                  </a:lnTo>
                  <a:lnTo>
                    <a:pt x="10337" y="351696"/>
                  </a:lnTo>
                  <a:lnTo>
                    <a:pt x="22849" y="306226"/>
                  </a:lnTo>
                  <a:lnTo>
                    <a:pt x="39892" y="262823"/>
                  </a:lnTo>
                  <a:lnTo>
                    <a:pt x="61192" y="221761"/>
                  </a:lnTo>
                  <a:lnTo>
                    <a:pt x="86476" y="183314"/>
                  </a:lnTo>
                  <a:lnTo>
                    <a:pt x="115471" y="147754"/>
                  </a:lnTo>
                  <a:lnTo>
                    <a:pt x="147903" y="115355"/>
                  </a:lnTo>
                  <a:lnTo>
                    <a:pt x="183498" y="86389"/>
                  </a:lnTo>
                  <a:lnTo>
                    <a:pt x="221984" y="61130"/>
                  </a:lnTo>
                  <a:lnTo>
                    <a:pt x="263087" y="39852"/>
                  </a:lnTo>
                  <a:lnTo>
                    <a:pt x="306534" y="22826"/>
                  </a:lnTo>
                  <a:lnTo>
                    <a:pt x="352050" y="10327"/>
                  </a:lnTo>
                  <a:lnTo>
                    <a:pt x="399363" y="2627"/>
                  </a:lnTo>
                  <a:lnTo>
                    <a:pt x="448199" y="0"/>
                  </a:lnTo>
                  <a:lnTo>
                    <a:pt x="498773" y="2857"/>
                  </a:lnTo>
                  <a:lnTo>
                    <a:pt x="548311" y="11310"/>
                  </a:lnTo>
                  <a:lnTo>
                    <a:pt x="596376" y="25176"/>
                  </a:lnTo>
                  <a:lnTo>
                    <a:pt x="642528" y="44274"/>
                  </a:lnTo>
                  <a:lnTo>
                    <a:pt x="686329" y="68422"/>
                  </a:lnTo>
                  <a:lnTo>
                    <a:pt x="727341" y="97438"/>
                  </a:lnTo>
                  <a:lnTo>
                    <a:pt x="765125" y="131142"/>
                  </a:lnTo>
                  <a:lnTo>
                    <a:pt x="798862" y="168888"/>
                  </a:lnTo>
                  <a:lnTo>
                    <a:pt x="827908" y="209859"/>
                  </a:lnTo>
                  <a:lnTo>
                    <a:pt x="852081" y="253616"/>
                  </a:lnTo>
                  <a:lnTo>
                    <a:pt x="871197" y="299722"/>
                  </a:lnTo>
                  <a:lnTo>
                    <a:pt x="885077" y="347739"/>
                  </a:lnTo>
                  <a:lnTo>
                    <a:pt x="893539" y="397227"/>
                  </a:lnTo>
                  <a:lnTo>
                    <a:pt x="896399" y="447749"/>
                  </a:lnTo>
                  <a:lnTo>
                    <a:pt x="893769" y="496537"/>
                  </a:lnTo>
                  <a:lnTo>
                    <a:pt x="886062" y="543802"/>
                  </a:lnTo>
                  <a:lnTo>
                    <a:pt x="873550" y="589273"/>
                  </a:lnTo>
                  <a:lnTo>
                    <a:pt x="856507" y="632676"/>
                  </a:lnTo>
                  <a:lnTo>
                    <a:pt x="835207" y="673737"/>
                  </a:lnTo>
                  <a:lnTo>
                    <a:pt x="809923" y="712185"/>
                  </a:lnTo>
                  <a:lnTo>
                    <a:pt x="780928" y="747744"/>
                  </a:lnTo>
                  <a:lnTo>
                    <a:pt x="748496" y="780144"/>
                  </a:lnTo>
                  <a:lnTo>
                    <a:pt x="712901" y="809109"/>
                  </a:lnTo>
                  <a:lnTo>
                    <a:pt x="674415" y="834368"/>
                  </a:lnTo>
                  <a:lnTo>
                    <a:pt x="633312" y="855647"/>
                  </a:lnTo>
                  <a:lnTo>
                    <a:pt x="589865" y="872673"/>
                  </a:lnTo>
                  <a:lnTo>
                    <a:pt x="544349" y="885172"/>
                  </a:lnTo>
                  <a:lnTo>
                    <a:pt x="497036" y="892872"/>
                  </a:lnTo>
                  <a:lnTo>
                    <a:pt x="448199" y="895499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38" name="object 38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765866" y="3470046"/>
              <a:ext cx="545945" cy="493814"/>
            </a:xfrm>
            <a:prstGeom prst="rect">
              <a:avLst/>
            </a:prstGeom>
          </p:spPr>
        </p:pic>
        <p:sp>
          <p:nvSpPr>
            <p:cNvPr id="39" name="object 39" descr=""/>
            <p:cNvSpPr/>
            <p:nvPr/>
          </p:nvSpPr>
          <p:spPr>
            <a:xfrm>
              <a:off x="596886" y="3230760"/>
              <a:ext cx="896619" cy="895985"/>
            </a:xfrm>
            <a:custGeom>
              <a:avLst/>
              <a:gdLst/>
              <a:ahLst/>
              <a:cxnLst/>
              <a:rect l="l" t="t" r="r" b="b"/>
              <a:pathLst>
                <a:path w="896619" h="895985">
                  <a:moveTo>
                    <a:pt x="0" y="447749"/>
                  </a:moveTo>
                  <a:lnTo>
                    <a:pt x="2629" y="398962"/>
                  </a:lnTo>
                  <a:lnTo>
                    <a:pt x="10337" y="351697"/>
                  </a:lnTo>
                  <a:lnTo>
                    <a:pt x="22849" y="306226"/>
                  </a:lnTo>
                  <a:lnTo>
                    <a:pt x="39892" y="262823"/>
                  </a:lnTo>
                  <a:lnTo>
                    <a:pt x="61192" y="221761"/>
                  </a:lnTo>
                  <a:lnTo>
                    <a:pt x="86476" y="183314"/>
                  </a:lnTo>
                  <a:lnTo>
                    <a:pt x="115471" y="147754"/>
                  </a:lnTo>
                  <a:lnTo>
                    <a:pt x="147903" y="115355"/>
                  </a:lnTo>
                  <a:lnTo>
                    <a:pt x="183498" y="86389"/>
                  </a:lnTo>
                  <a:lnTo>
                    <a:pt x="221984" y="61130"/>
                  </a:lnTo>
                  <a:lnTo>
                    <a:pt x="263087" y="39852"/>
                  </a:lnTo>
                  <a:lnTo>
                    <a:pt x="306534" y="22826"/>
                  </a:lnTo>
                  <a:lnTo>
                    <a:pt x="352050" y="10327"/>
                  </a:lnTo>
                  <a:lnTo>
                    <a:pt x="399363" y="2627"/>
                  </a:lnTo>
                  <a:lnTo>
                    <a:pt x="448199" y="0"/>
                  </a:lnTo>
                  <a:lnTo>
                    <a:pt x="498773" y="2857"/>
                  </a:lnTo>
                  <a:lnTo>
                    <a:pt x="548311" y="11310"/>
                  </a:lnTo>
                  <a:lnTo>
                    <a:pt x="596376" y="25176"/>
                  </a:lnTo>
                  <a:lnTo>
                    <a:pt x="642528" y="44274"/>
                  </a:lnTo>
                  <a:lnTo>
                    <a:pt x="686329" y="68422"/>
                  </a:lnTo>
                  <a:lnTo>
                    <a:pt x="727341" y="97439"/>
                  </a:lnTo>
                  <a:lnTo>
                    <a:pt x="765125" y="131142"/>
                  </a:lnTo>
                  <a:lnTo>
                    <a:pt x="798862" y="168888"/>
                  </a:lnTo>
                  <a:lnTo>
                    <a:pt x="827908" y="209858"/>
                  </a:lnTo>
                  <a:lnTo>
                    <a:pt x="852081" y="253616"/>
                  </a:lnTo>
                  <a:lnTo>
                    <a:pt x="871197" y="299722"/>
                  </a:lnTo>
                  <a:lnTo>
                    <a:pt x="885077" y="347738"/>
                  </a:lnTo>
                  <a:lnTo>
                    <a:pt x="893539" y="397227"/>
                  </a:lnTo>
                  <a:lnTo>
                    <a:pt x="896399" y="447749"/>
                  </a:lnTo>
                  <a:lnTo>
                    <a:pt x="893770" y="496537"/>
                  </a:lnTo>
                  <a:lnTo>
                    <a:pt x="886062" y="543802"/>
                  </a:lnTo>
                  <a:lnTo>
                    <a:pt x="873550" y="589273"/>
                  </a:lnTo>
                  <a:lnTo>
                    <a:pt x="856507" y="632676"/>
                  </a:lnTo>
                  <a:lnTo>
                    <a:pt x="835207" y="673737"/>
                  </a:lnTo>
                  <a:lnTo>
                    <a:pt x="809923" y="712185"/>
                  </a:lnTo>
                  <a:lnTo>
                    <a:pt x="780928" y="747745"/>
                  </a:lnTo>
                  <a:lnTo>
                    <a:pt x="748496" y="780144"/>
                  </a:lnTo>
                  <a:lnTo>
                    <a:pt x="712901" y="809110"/>
                  </a:lnTo>
                  <a:lnTo>
                    <a:pt x="674415" y="834368"/>
                  </a:lnTo>
                  <a:lnTo>
                    <a:pt x="633312" y="855647"/>
                  </a:lnTo>
                  <a:lnTo>
                    <a:pt x="589865" y="872673"/>
                  </a:lnTo>
                  <a:lnTo>
                    <a:pt x="544349" y="885172"/>
                  </a:lnTo>
                  <a:lnTo>
                    <a:pt x="497036" y="892872"/>
                  </a:lnTo>
                  <a:lnTo>
                    <a:pt x="448199" y="895499"/>
                  </a:lnTo>
                  <a:lnTo>
                    <a:pt x="399363" y="892872"/>
                  </a:lnTo>
                  <a:lnTo>
                    <a:pt x="352050" y="885172"/>
                  </a:lnTo>
                  <a:lnTo>
                    <a:pt x="306534" y="872673"/>
                  </a:lnTo>
                  <a:lnTo>
                    <a:pt x="263087" y="855647"/>
                  </a:lnTo>
                  <a:lnTo>
                    <a:pt x="221984" y="834368"/>
                  </a:lnTo>
                  <a:lnTo>
                    <a:pt x="183498" y="809110"/>
                  </a:lnTo>
                  <a:lnTo>
                    <a:pt x="147903" y="780144"/>
                  </a:lnTo>
                  <a:lnTo>
                    <a:pt x="115471" y="747745"/>
                  </a:lnTo>
                  <a:lnTo>
                    <a:pt x="86476" y="712185"/>
                  </a:lnTo>
                  <a:lnTo>
                    <a:pt x="61192" y="673737"/>
                  </a:lnTo>
                  <a:lnTo>
                    <a:pt x="39892" y="632676"/>
                  </a:lnTo>
                  <a:lnTo>
                    <a:pt x="22849" y="589273"/>
                  </a:lnTo>
                  <a:lnTo>
                    <a:pt x="10337" y="543802"/>
                  </a:lnTo>
                  <a:lnTo>
                    <a:pt x="2629" y="496537"/>
                  </a:lnTo>
                  <a:lnTo>
                    <a:pt x="0" y="447749"/>
                  </a:lnTo>
                  <a:close/>
                </a:path>
              </a:pathLst>
            </a:custGeom>
            <a:ln w="69849">
              <a:solidFill>
                <a:srgbClr val="B2B2B2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40" name="object 40" descr=""/>
            <p:cNvSpPr/>
            <p:nvPr/>
          </p:nvSpPr>
          <p:spPr>
            <a:xfrm>
              <a:off x="591163" y="3231233"/>
              <a:ext cx="895985" cy="452120"/>
            </a:xfrm>
            <a:custGeom>
              <a:avLst/>
              <a:gdLst/>
              <a:ahLst/>
              <a:cxnLst/>
              <a:rect l="l" t="t" r="r" b="b"/>
              <a:pathLst>
                <a:path w="895985" h="452120">
                  <a:moveTo>
                    <a:pt x="0" y="451845"/>
                  </a:moveTo>
                  <a:lnTo>
                    <a:pt x="2074" y="404132"/>
                  </a:lnTo>
                  <a:lnTo>
                    <a:pt x="9118" y="357442"/>
                  </a:lnTo>
                  <a:lnTo>
                    <a:pt x="20939" y="312115"/>
                  </a:lnTo>
                  <a:lnTo>
                    <a:pt x="37344" y="268489"/>
                  </a:lnTo>
                  <a:lnTo>
                    <a:pt x="58143" y="226903"/>
                  </a:lnTo>
                  <a:lnTo>
                    <a:pt x="83143" y="187695"/>
                  </a:lnTo>
                  <a:lnTo>
                    <a:pt x="112152" y="151204"/>
                  </a:lnTo>
                  <a:lnTo>
                    <a:pt x="144978" y="117768"/>
                  </a:lnTo>
                  <a:lnTo>
                    <a:pt x="181430" y="87726"/>
                  </a:lnTo>
                  <a:lnTo>
                    <a:pt x="221315" y="61416"/>
                  </a:lnTo>
                  <a:lnTo>
                    <a:pt x="263773" y="39494"/>
                  </a:lnTo>
                  <a:lnTo>
                    <a:pt x="307813" y="22390"/>
                  </a:lnTo>
                  <a:lnTo>
                    <a:pt x="353044" y="10104"/>
                  </a:lnTo>
                  <a:lnTo>
                    <a:pt x="399078" y="2640"/>
                  </a:lnTo>
                  <a:lnTo>
                    <a:pt x="445526" y="0"/>
                  </a:lnTo>
                  <a:lnTo>
                    <a:pt x="491997" y="2184"/>
                  </a:lnTo>
                  <a:lnTo>
                    <a:pt x="538102" y="9195"/>
                  </a:lnTo>
                  <a:lnTo>
                    <a:pt x="583452" y="21035"/>
                  </a:lnTo>
                  <a:lnTo>
                    <a:pt x="627658" y="37706"/>
                  </a:lnTo>
                  <a:lnTo>
                    <a:pt x="670330" y="59210"/>
                  </a:lnTo>
                  <a:lnTo>
                    <a:pt x="710472" y="85126"/>
                  </a:lnTo>
                  <a:lnTo>
                    <a:pt x="747218" y="114808"/>
                  </a:lnTo>
                  <a:lnTo>
                    <a:pt x="780372" y="147919"/>
                  </a:lnTo>
                  <a:lnTo>
                    <a:pt x="809739" y="184124"/>
                  </a:lnTo>
                  <a:lnTo>
                    <a:pt x="835123" y="223084"/>
                  </a:lnTo>
                  <a:lnTo>
                    <a:pt x="856330" y="264464"/>
                  </a:lnTo>
                  <a:lnTo>
                    <a:pt x="873164" y="307927"/>
                  </a:lnTo>
                  <a:lnTo>
                    <a:pt x="885431" y="353135"/>
                  </a:lnTo>
                  <a:lnTo>
                    <a:pt x="892933" y="399753"/>
                  </a:lnTo>
                  <a:lnTo>
                    <a:pt x="895478" y="447444"/>
                  </a:lnTo>
                </a:path>
              </a:pathLst>
            </a:custGeom>
            <a:ln w="69849">
              <a:solidFill>
                <a:srgbClr val="00B0F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41" name="object 41" descr=""/>
            <p:cNvSpPr/>
            <p:nvPr/>
          </p:nvSpPr>
          <p:spPr>
            <a:xfrm>
              <a:off x="590639" y="3231063"/>
              <a:ext cx="896619" cy="895985"/>
            </a:xfrm>
            <a:custGeom>
              <a:avLst/>
              <a:gdLst/>
              <a:ahLst/>
              <a:cxnLst/>
              <a:rect l="l" t="t" r="r" b="b"/>
              <a:pathLst>
                <a:path w="896619" h="895985">
                  <a:moveTo>
                    <a:pt x="0" y="447900"/>
                  </a:moveTo>
                  <a:lnTo>
                    <a:pt x="2629" y="399096"/>
                  </a:lnTo>
                  <a:lnTo>
                    <a:pt x="10337" y="351815"/>
                  </a:lnTo>
                  <a:lnTo>
                    <a:pt x="22849" y="306329"/>
                  </a:lnTo>
                  <a:lnTo>
                    <a:pt x="39892" y="262911"/>
                  </a:lnTo>
                  <a:lnTo>
                    <a:pt x="61192" y="221836"/>
                  </a:lnTo>
                  <a:lnTo>
                    <a:pt x="86476" y="183376"/>
                  </a:lnTo>
                  <a:lnTo>
                    <a:pt x="115471" y="147804"/>
                  </a:lnTo>
                  <a:lnTo>
                    <a:pt x="147903" y="115394"/>
                  </a:lnTo>
                  <a:lnTo>
                    <a:pt x="183498" y="86418"/>
                  </a:lnTo>
                  <a:lnTo>
                    <a:pt x="221984" y="61151"/>
                  </a:lnTo>
                  <a:lnTo>
                    <a:pt x="263087" y="39865"/>
                  </a:lnTo>
                  <a:lnTo>
                    <a:pt x="306534" y="22834"/>
                  </a:lnTo>
                  <a:lnTo>
                    <a:pt x="352050" y="10330"/>
                  </a:lnTo>
                  <a:lnTo>
                    <a:pt x="399363" y="2628"/>
                  </a:lnTo>
                  <a:lnTo>
                    <a:pt x="448200" y="0"/>
                  </a:lnTo>
                  <a:lnTo>
                    <a:pt x="498773" y="2858"/>
                  </a:lnTo>
                  <a:lnTo>
                    <a:pt x="548311" y="11314"/>
                  </a:lnTo>
                  <a:lnTo>
                    <a:pt x="596376" y="25185"/>
                  </a:lnTo>
                  <a:lnTo>
                    <a:pt x="642528" y="44289"/>
                  </a:lnTo>
                  <a:lnTo>
                    <a:pt x="686329" y="68445"/>
                  </a:lnTo>
                  <a:lnTo>
                    <a:pt x="727341" y="97471"/>
                  </a:lnTo>
                  <a:lnTo>
                    <a:pt x="765125" y="131186"/>
                  </a:lnTo>
                  <a:lnTo>
                    <a:pt x="798862" y="168945"/>
                  </a:lnTo>
                  <a:lnTo>
                    <a:pt x="827908" y="209929"/>
                  </a:lnTo>
                  <a:lnTo>
                    <a:pt x="852081" y="253701"/>
                  </a:lnTo>
                  <a:lnTo>
                    <a:pt x="871198" y="299823"/>
                  </a:lnTo>
                  <a:lnTo>
                    <a:pt x="885078" y="347855"/>
                  </a:lnTo>
                  <a:lnTo>
                    <a:pt x="893539" y="397360"/>
                  </a:lnTo>
                  <a:lnTo>
                    <a:pt x="896400" y="447900"/>
                  </a:lnTo>
                  <a:lnTo>
                    <a:pt x="893770" y="496703"/>
                  </a:lnTo>
                  <a:lnTo>
                    <a:pt x="886062" y="543985"/>
                  </a:lnTo>
                  <a:lnTo>
                    <a:pt x="873550" y="589471"/>
                  </a:lnTo>
                  <a:lnTo>
                    <a:pt x="856507" y="632888"/>
                  </a:lnTo>
                  <a:lnTo>
                    <a:pt x="835207" y="673963"/>
                  </a:lnTo>
                  <a:lnTo>
                    <a:pt x="809923" y="712424"/>
                  </a:lnTo>
                  <a:lnTo>
                    <a:pt x="780928" y="747995"/>
                  </a:lnTo>
                  <a:lnTo>
                    <a:pt x="748496" y="780406"/>
                  </a:lnTo>
                  <a:lnTo>
                    <a:pt x="712901" y="809381"/>
                  </a:lnTo>
                  <a:lnTo>
                    <a:pt x="674415" y="834648"/>
                  </a:lnTo>
                  <a:lnTo>
                    <a:pt x="633312" y="855934"/>
                  </a:lnTo>
                  <a:lnTo>
                    <a:pt x="589865" y="872965"/>
                  </a:lnTo>
                  <a:lnTo>
                    <a:pt x="544349" y="885469"/>
                  </a:lnTo>
                  <a:lnTo>
                    <a:pt x="497036" y="893171"/>
                  </a:lnTo>
                  <a:lnTo>
                    <a:pt x="448200" y="895800"/>
                  </a:lnTo>
                  <a:lnTo>
                    <a:pt x="399363" y="893171"/>
                  </a:lnTo>
                  <a:lnTo>
                    <a:pt x="352050" y="885469"/>
                  </a:lnTo>
                  <a:lnTo>
                    <a:pt x="306534" y="872965"/>
                  </a:lnTo>
                  <a:lnTo>
                    <a:pt x="263087" y="855934"/>
                  </a:lnTo>
                  <a:lnTo>
                    <a:pt x="221984" y="834648"/>
                  </a:lnTo>
                  <a:lnTo>
                    <a:pt x="183498" y="809381"/>
                  </a:lnTo>
                  <a:lnTo>
                    <a:pt x="147903" y="780406"/>
                  </a:lnTo>
                  <a:lnTo>
                    <a:pt x="115471" y="747995"/>
                  </a:lnTo>
                  <a:lnTo>
                    <a:pt x="86476" y="712424"/>
                  </a:lnTo>
                  <a:lnTo>
                    <a:pt x="61192" y="673963"/>
                  </a:lnTo>
                  <a:lnTo>
                    <a:pt x="39892" y="632888"/>
                  </a:lnTo>
                  <a:lnTo>
                    <a:pt x="22849" y="589471"/>
                  </a:lnTo>
                  <a:lnTo>
                    <a:pt x="10337" y="543985"/>
                  </a:lnTo>
                  <a:lnTo>
                    <a:pt x="2629" y="496703"/>
                  </a:lnTo>
                  <a:lnTo>
                    <a:pt x="0" y="447900"/>
                  </a:lnTo>
                  <a:close/>
                </a:path>
              </a:pathLst>
            </a:custGeom>
            <a:ln w="69849">
              <a:solidFill>
                <a:srgbClr val="B2B2B2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42" name="object 42" descr="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802288" y="3479498"/>
              <a:ext cx="461325" cy="444753"/>
            </a:xfrm>
            <a:prstGeom prst="rect">
              <a:avLst/>
            </a:prstGeom>
          </p:spPr>
        </p:pic>
      </p:grpSp>
      <p:sp>
        <p:nvSpPr>
          <p:cNvPr id="43" name="object 43" descr=""/>
          <p:cNvSpPr txBox="1"/>
          <p:nvPr/>
        </p:nvSpPr>
        <p:spPr>
          <a:xfrm>
            <a:off x="562600" y="4258619"/>
            <a:ext cx="417195" cy="13208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700" spc="75" b="1">
                <a:latin typeface="Calibri"/>
                <a:cs typeface="Calibri"/>
              </a:rPr>
              <a:t>Youtube</a:t>
            </a:r>
            <a:endParaRPr sz="700">
              <a:latin typeface="Calibri"/>
              <a:cs typeface="Calibri"/>
            </a:endParaRPr>
          </a:p>
        </p:txBody>
      </p:sp>
      <p:sp>
        <p:nvSpPr>
          <p:cNvPr id="44" name="object 44" descr=""/>
          <p:cNvSpPr txBox="1"/>
          <p:nvPr/>
        </p:nvSpPr>
        <p:spPr>
          <a:xfrm>
            <a:off x="562600" y="4489632"/>
            <a:ext cx="960119" cy="3454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100" spc="155" b="1">
                <a:solidFill>
                  <a:srgbClr val="14AA96"/>
                </a:solidFill>
                <a:latin typeface="Calibri"/>
                <a:cs typeface="Calibri"/>
              </a:rPr>
              <a:t>14.07%</a:t>
            </a:r>
            <a:endParaRPr sz="2100">
              <a:latin typeface="Calibri"/>
              <a:cs typeface="Calibri"/>
            </a:endParaRPr>
          </a:p>
        </p:txBody>
      </p:sp>
      <p:sp>
        <p:nvSpPr>
          <p:cNvPr id="45" name="object 45" descr=""/>
          <p:cNvSpPr txBox="1"/>
          <p:nvPr/>
        </p:nvSpPr>
        <p:spPr>
          <a:xfrm>
            <a:off x="2046550" y="4292827"/>
            <a:ext cx="502920" cy="13208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700" spc="75" b="1">
                <a:latin typeface="Calibri"/>
                <a:cs typeface="Calibri"/>
              </a:rPr>
              <a:t>Instagram</a:t>
            </a:r>
            <a:endParaRPr sz="700">
              <a:latin typeface="Calibri"/>
              <a:cs typeface="Calibri"/>
            </a:endParaRPr>
          </a:p>
        </p:txBody>
      </p:sp>
      <p:sp>
        <p:nvSpPr>
          <p:cNvPr id="46" name="object 46" descr=""/>
          <p:cNvSpPr txBox="1"/>
          <p:nvPr/>
        </p:nvSpPr>
        <p:spPr>
          <a:xfrm>
            <a:off x="2046550" y="4523840"/>
            <a:ext cx="811530" cy="3454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100" spc="165" b="1">
                <a:solidFill>
                  <a:srgbClr val="14AA96"/>
                </a:solidFill>
                <a:latin typeface="Calibri"/>
                <a:cs typeface="Calibri"/>
              </a:rPr>
              <a:t>6.17%</a:t>
            </a:r>
            <a:endParaRPr sz="2100">
              <a:latin typeface="Calibri"/>
              <a:cs typeface="Calibri"/>
            </a:endParaRPr>
          </a:p>
        </p:txBody>
      </p:sp>
      <p:grpSp>
        <p:nvGrpSpPr>
          <p:cNvPr id="47" name="object 47" descr=""/>
          <p:cNvGrpSpPr/>
          <p:nvPr/>
        </p:nvGrpSpPr>
        <p:grpSpPr>
          <a:xfrm>
            <a:off x="1967627" y="3123796"/>
            <a:ext cx="966469" cy="965835"/>
            <a:chOff x="1967627" y="3123796"/>
            <a:chExt cx="966469" cy="965835"/>
          </a:xfrm>
        </p:grpSpPr>
        <p:sp>
          <p:nvSpPr>
            <p:cNvPr id="48" name="object 48" descr=""/>
            <p:cNvSpPr/>
            <p:nvPr/>
          </p:nvSpPr>
          <p:spPr>
            <a:xfrm>
              <a:off x="2002074" y="3156858"/>
              <a:ext cx="896619" cy="895985"/>
            </a:xfrm>
            <a:custGeom>
              <a:avLst/>
              <a:gdLst/>
              <a:ahLst/>
              <a:cxnLst/>
              <a:rect l="l" t="t" r="r" b="b"/>
              <a:pathLst>
                <a:path w="896619" h="895985">
                  <a:moveTo>
                    <a:pt x="448049" y="895799"/>
                  </a:moveTo>
                  <a:lnTo>
                    <a:pt x="399230" y="893171"/>
                  </a:lnTo>
                  <a:lnTo>
                    <a:pt x="351932" y="885469"/>
                  </a:lnTo>
                  <a:lnTo>
                    <a:pt x="306431" y="872965"/>
                  </a:lnTo>
                  <a:lnTo>
                    <a:pt x="262999" y="855934"/>
                  </a:lnTo>
                  <a:lnTo>
                    <a:pt x="221910" y="834648"/>
                  </a:lnTo>
                  <a:lnTo>
                    <a:pt x="183437" y="809381"/>
                  </a:lnTo>
                  <a:lnTo>
                    <a:pt x="147853" y="780405"/>
                  </a:lnTo>
                  <a:lnTo>
                    <a:pt x="115432" y="747995"/>
                  </a:lnTo>
                  <a:lnTo>
                    <a:pt x="86447" y="712423"/>
                  </a:lnTo>
                  <a:lnTo>
                    <a:pt x="61171" y="673963"/>
                  </a:lnTo>
                  <a:lnTo>
                    <a:pt x="39878" y="632888"/>
                  </a:lnTo>
                  <a:lnTo>
                    <a:pt x="22841" y="589471"/>
                  </a:lnTo>
                  <a:lnTo>
                    <a:pt x="10334" y="543985"/>
                  </a:lnTo>
                  <a:lnTo>
                    <a:pt x="2629" y="496703"/>
                  </a:lnTo>
                  <a:lnTo>
                    <a:pt x="0" y="447899"/>
                  </a:lnTo>
                  <a:lnTo>
                    <a:pt x="2629" y="399096"/>
                  </a:lnTo>
                  <a:lnTo>
                    <a:pt x="10334" y="351814"/>
                  </a:lnTo>
                  <a:lnTo>
                    <a:pt x="22841" y="306328"/>
                  </a:lnTo>
                  <a:lnTo>
                    <a:pt x="39878" y="262911"/>
                  </a:lnTo>
                  <a:lnTo>
                    <a:pt x="61171" y="221836"/>
                  </a:lnTo>
                  <a:lnTo>
                    <a:pt x="86447" y="183376"/>
                  </a:lnTo>
                  <a:lnTo>
                    <a:pt x="115432" y="147804"/>
                  </a:lnTo>
                  <a:lnTo>
                    <a:pt x="147853" y="115394"/>
                  </a:lnTo>
                  <a:lnTo>
                    <a:pt x="183437" y="86418"/>
                  </a:lnTo>
                  <a:lnTo>
                    <a:pt x="221910" y="61151"/>
                  </a:lnTo>
                  <a:lnTo>
                    <a:pt x="262999" y="39865"/>
                  </a:lnTo>
                  <a:lnTo>
                    <a:pt x="306431" y="22834"/>
                  </a:lnTo>
                  <a:lnTo>
                    <a:pt x="351932" y="10330"/>
                  </a:lnTo>
                  <a:lnTo>
                    <a:pt x="399230" y="2628"/>
                  </a:lnTo>
                  <a:lnTo>
                    <a:pt x="448049" y="0"/>
                  </a:lnTo>
                  <a:lnTo>
                    <a:pt x="498606" y="2858"/>
                  </a:lnTo>
                  <a:lnTo>
                    <a:pt x="548127" y="11314"/>
                  </a:lnTo>
                  <a:lnTo>
                    <a:pt x="596176" y="25185"/>
                  </a:lnTo>
                  <a:lnTo>
                    <a:pt x="642313" y="44289"/>
                  </a:lnTo>
                  <a:lnTo>
                    <a:pt x="686100" y="68445"/>
                  </a:lnTo>
                  <a:lnTo>
                    <a:pt x="727098" y="97471"/>
                  </a:lnTo>
                  <a:lnTo>
                    <a:pt x="764869" y="131186"/>
                  </a:lnTo>
                  <a:lnTo>
                    <a:pt x="798595" y="168944"/>
                  </a:lnTo>
                  <a:lnTo>
                    <a:pt x="827631" y="209929"/>
                  </a:lnTo>
                  <a:lnTo>
                    <a:pt x="851795" y="253701"/>
                  </a:lnTo>
                  <a:lnTo>
                    <a:pt x="870906" y="299823"/>
                  </a:lnTo>
                  <a:lnTo>
                    <a:pt x="884781" y="347855"/>
                  </a:lnTo>
                  <a:lnTo>
                    <a:pt x="893240" y="397360"/>
                  </a:lnTo>
                  <a:lnTo>
                    <a:pt x="896099" y="447899"/>
                  </a:lnTo>
                  <a:lnTo>
                    <a:pt x="893470" y="496703"/>
                  </a:lnTo>
                  <a:lnTo>
                    <a:pt x="885765" y="543985"/>
                  </a:lnTo>
                  <a:lnTo>
                    <a:pt x="873258" y="589471"/>
                  </a:lnTo>
                  <a:lnTo>
                    <a:pt x="856221" y="632888"/>
                  </a:lnTo>
                  <a:lnTo>
                    <a:pt x="834928" y="673963"/>
                  </a:lnTo>
                  <a:lnTo>
                    <a:pt x="809652" y="712423"/>
                  </a:lnTo>
                  <a:lnTo>
                    <a:pt x="780667" y="747995"/>
                  </a:lnTo>
                  <a:lnTo>
                    <a:pt x="748246" y="780405"/>
                  </a:lnTo>
                  <a:lnTo>
                    <a:pt x="712662" y="809381"/>
                  </a:lnTo>
                  <a:lnTo>
                    <a:pt x="674189" y="834648"/>
                  </a:lnTo>
                  <a:lnTo>
                    <a:pt x="633100" y="855934"/>
                  </a:lnTo>
                  <a:lnTo>
                    <a:pt x="589668" y="872965"/>
                  </a:lnTo>
                  <a:lnTo>
                    <a:pt x="544167" y="885469"/>
                  </a:lnTo>
                  <a:lnTo>
                    <a:pt x="496869" y="893171"/>
                  </a:lnTo>
                  <a:lnTo>
                    <a:pt x="448049" y="895799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49" name="object 49" descr="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2205117" y="3372704"/>
              <a:ext cx="488503" cy="483763"/>
            </a:xfrm>
            <a:prstGeom prst="rect">
              <a:avLst/>
            </a:prstGeom>
          </p:spPr>
        </p:pic>
        <p:sp>
          <p:nvSpPr>
            <p:cNvPr id="50" name="object 50" descr=""/>
            <p:cNvSpPr/>
            <p:nvPr/>
          </p:nvSpPr>
          <p:spPr>
            <a:xfrm>
              <a:off x="2002552" y="3158721"/>
              <a:ext cx="896619" cy="895985"/>
            </a:xfrm>
            <a:custGeom>
              <a:avLst/>
              <a:gdLst/>
              <a:ahLst/>
              <a:cxnLst/>
              <a:rect l="l" t="t" r="r" b="b"/>
              <a:pathLst>
                <a:path w="896619" h="895985">
                  <a:moveTo>
                    <a:pt x="0" y="447900"/>
                  </a:moveTo>
                  <a:lnTo>
                    <a:pt x="2629" y="399096"/>
                  </a:lnTo>
                  <a:lnTo>
                    <a:pt x="10334" y="351815"/>
                  </a:lnTo>
                  <a:lnTo>
                    <a:pt x="22841" y="306329"/>
                  </a:lnTo>
                  <a:lnTo>
                    <a:pt x="39878" y="262911"/>
                  </a:lnTo>
                  <a:lnTo>
                    <a:pt x="61171" y="221836"/>
                  </a:lnTo>
                  <a:lnTo>
                    <a:pt x="86447" y="183376"/>
                  </a:lnTo>
                  <a:lnTo>
                    <a:pt x="115432" y="147804"/>
                  </a:lnTo>
                  <a:lnTo>
                    <a:pt x="147853" y="115394"/>
                  </a:lnTo>
                  <a:lnTo>
                    <a:pt x="183437" y="86418"/>
                  </a:lnTo>
                  <a:lnTo>
                    <a:pt x="221910" y="61151"/>
                  </a:lnTo>
                  <a:lnTo>
                    <a:pt x="262999" y="39865"/>
                  </a:lnTo>
                  <a:lnTo>
                    <a:pt x="306431" y="22834"/>
                  </a:lnTo>
                  <a:lnTo>
                    <a:pt x="351932" y="10330"/>
                  </a:lnTo>
                  <a:lnTo>
                    <a:pt x="399230" y="2628"/>
                  </a:lnTo>
                  <a:lnTo>
                    <a:pt x="448049" y="0"/>
                  </a:lnTo>
                  <a:lnTo>
                    <a:pt x="498606" y="2858"/>
                  </a:lnTo>
                  <a:lnTo>
                    <a:pt x="548127" y="11314"/>
                  </a:lnTo>
                  <a:lnTo>
                    <a:pt x="596176" y="25185"/>
                  </a:lnTo>
                  <a:lnTo>
                    <a:pt x="642313" y="44289"/>
                  </a:lnTo>
                  <a:lnTo>
                    <a:pt x="686100" y="68445"/>
                  </a:lnTo>
                  <a:lnTo>
                    <a:pt x="727098" y="97471"/>
                  </a:lnTo>
                  <a:lnTo>
                    <a:pt x="764868" y="131186"/>
                  </a:lnTo>
                  <a:lnTo>
                    <a:pt x="798595" y="168945"/>
                  </a:lnTo>
                  <a:lnTo>
                    <a:pt x="827631" y="209929"/>
                  </a:lnTo>
                  <a:lnTo>
                    <a:pt x="851795" y="253701"/>
                  </a:lnTo>
                  <a:lnTo>
                    <a:pt x="870906" y="299823"/>
                  </a:lnTo>
                  <a:lnTo>
                    <a:pt x="884781" y="347855"/>
                  </a:lnTo>
                  <a:lnTo>
                    <a:pt x="893240" y="397360"/>
                  </a:lnTo>
                  <a:lnTo>
                    <a:pt x="896099" y="447900"/>
                  </a:lnTo>
                  <a:lnTo>
                    <a:pt x="893470" y="496703"/>
                  </a:lnTo>
                  <a:lnTo>
                    <a:pt x="885765" y="543985"/>
                  </a:lnTo>
                  <a:lnTo>
                    <a:pt x="873258" y="589471"/>
                  </a:lnTo>
                  <a:lnTo>
                    <a:pt x="856221" y="632888"/>
                  </a:lnTo>
                  <a:lnTo>
                    <a:pt x="834928" y="673964"/>
                  </a:lnTo>
                  <a:lnTo>
                    <a:pt x="809652" y="712424"/>
                  </a:lnTo>
                  <a:lnTo>
                    <a:pt x="780667" y="747996"/>
                  </a:lnTo>
                  <a:lnTo>
                    <a:pt x="748246" y="780406"/>
                  </a:lnTo>
                  <a:lnTo>
                    <a:pt x="712662" y="809381"/>
                  </a:lnTo>
                  <a:lnTo>
                    <a:pt x="674189" y="834648"/>
                  </a:lnTo>
                  <a:lnTo>
                    <a:pt x="633100" y="855934"/>
                  </a:lnTo>
                  <a:lnTo>
                    <a:pt x="589668" y="872966"/>
                  </a:lnTo>
                  <a:lnTo>
                    <a:pt x="544167" y="885469"/>
                  </a:lnTo>
                  <a:lnTo>
                    <a:pt x="496869" y="893172"/>
                  </a:lnTo>
                  <a:lnTo>
                    <a:pt x="448049" y="895800"/>
                  </a:lnTo>
                  <a:lnTo>
                    <a:pt x="399230" y="893172"/>
                  </a:lnTo>
                  <a:lnTo>
                    <a:pt x="351932" y="885469"/>
                  </a:lnTo>
                  <a:lnTo>
                    <a:pt x="306431" y="872966"/>
                  </a:lnTo>
                  <a:lnTo>
                    <a:pt x="262999" y="855934"/>
                  </a:lnTo>
                  <a:lnTo>
                    <a:pt x="221910" y="834648"/>
                  </a:lnTo>
                  <a:lnTo>
                    <a:pt x="183437" y="809381"/>
                  </a:lnTo>
                  <a:lnTo>
                    <a:pt x="147853" y="780406"/>
                  </a:lnTo>
                  <a:lnTo>
                    <a:pt x="115432" y="747996"/>
                  </a:lnTo>
                  <a:lnTo>
                    <a:pt x="86447" y="712424"/>
                  </a:lnTo>
                  <a:lnTo>
                    <a:pt x="61171" y="673964"/>
                  </a:lnTo>
                  <a:lnTo>
                    <a:pt x="39878" y="632888"/>
                  </a:lnTo>
                  <a:lnTo>
                    <a:pt x="22841" y="589471"/>
                  </a:lnTo>
                  <a:lnTo>
                    <a:pt x="10334" y="543985"/>
                  </a:lnTo>
                  <a:lnTo>
                    <a:pt x="2629" y="496703"/>
                  </a:lnTo>
                  <a:lnTo>
                    <a:pt x="0" y="447900"/>
                  </a:lnTo>
                  <a:close/>
                </a:path>
              </a:pathLst>
            </a:custGeom>
            <a:ln w="69849">
              <a:solidFill>
                <a:srgbClr val="B2B2B2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51" name="object 51" descr=""/>
            <p:cNvSpPr/>
            <p:nvPr/>
          </p:nvSpPr>
          <p:spPr>
            <a:xfrm>
              <a:off x="2002913" y="3602172"/>
              <a:ext cx="895985" cy="452120"/>
            </a:xfrm>
            <a:custGeom>
              <a:avLst/>
              <a:gdLst/>
              <a:ahLst/>
              <a:cxnLst/>
              <a:rect l="l" t="t" r="r" b="b"/>
              <a:pathLst>
                <a:path w="895985" h="452120">
                  <a:moveTo>
                    <a:pt x="895478" y="0"/>
                  </a:moveTo>
                  <a:lnTo>
                    <a:pt x="893403" y="47713"/>
                  </a:lnTo>
                  <a:lnTo>
                    <a:pt x="886359" y="94402"/>
                  </a:lnTo>
                  <a:lnTo>
                    <a:pt x="874539" y="139730"/>
                  </a:lnTo>
                  <a:lnTo>
                    <a:pt x="858133" y="183356"/>
                  </a:lnTo>
                  <a:lnTo>
                    <a:pt x="837334" y="224942"/>
                  </a:lnTo>
                  <a:lnTo>
                    <a:pt x="812335" y="264150"/>
                  </a:lnTo>
                  <a:lnTo>
                    <a:pt x="783326" y="300641"/>
                  </a:lnTo>
                  <a:lnTo>
                    <a:pt x="750499" y="334077"/>
                  </a:lnTo>
                  <a:lnTo>
                    <a:pt x="714048" y="364119"/>
                  </a:lnTo>
                  <a:lnTo>
                    <a:pt x="674163" y="390428"/>
                  </a:lnTo>
                  <a:lnTo>
                    <a:pt x="631704" y="412351"/>
                  </a:lnTo>
                  <a:lnTo>
                    <a:pt x="587665" y="429455"/>
                  </a:lnTo>
                  <a:lnTo>
                    <a:pt x="542433" y="441740"/>
                  </a:lnTo>
                  <a:lnTo>
                    <a:pt x="496399" y="449205"/>
                  </a:lnTo>
                  <a:lnTo>
                    <a:pt x="449952" y="451845"/>
                  </a:lnTo>
                  <a:lnTo>
                    <a:pt x="403481" y="449661"/>
                  </a:lnTo>
                  <a:lnTo>
                    <a:pt x="357375" y="442650"/>
                  </a:lnTo>
                  <a:lnTo>
                    <a:pt x="312025" y="430810"/>
                  </a:lnTo>
                  <a:lnTo>
                    <a:pt x="267819" y="414139"/>
                  </a:lnTo>
                  <a:lnTo>
                    <a:pt x="225147" y="392635"/>
                  </a:lnTo>
                  <a:lnTo>
                    <a:pt x="185005" y="366720"/>
                  </a:lnTo>
                  <a:lnTo>
                    <a:pt x="148259" y="337037"/>
                  </a:lnTo>
                  <a:lnTo>
                    <a:pt x="115106" y="303926"/>
                  </a:lnTo>
                  <a:lnTo>
                    <a:pt x="85739" y="267721"/>
                  </a:lnTo>
                  <a:lnTo>
                    <a:pt x="60354" y="228761"/>
                  </a:lnTo>
                  <a:lnTo>
                    <a:pt x="39147" y="187381"/>
                  </a:lnTo>
                  <a:lnTo>
                    <a:pt x="22313" y="143918"/>
                  </a:lnTo>
                  <a:lnTo>
                    <a:pt x="10047" y="98710"/>
                  </a:lnTo>
                  <a:lnTo>
                    <a:pt x="2544" y="52092"/>
                  </a:lnTo>
                  <a:lnTo>
                    <a:pt x="0" y="4401"/>
                  </a:lnTo>
                </a:path>
              </a:pathLst>
            </a:custGeom>
            <a:ln w="69849">
              <a:solidFill>
                <a:srgbClr val="0070C0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52" name="object 52" descr="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2189950" y="3357585"/>
              <a:ext cx="518824" cy="514006"/>
            </a:xfrm>
            <a:prstGeom prst="rect">
              <a:avLst/>
            </a:prstGeom>
          </p:spPr>
        </p:pic>
      </p:grpSp>
      <p:grpSp>
        <p:nvGrpSpPr>
          <p:cNvPr id="53" name="object 53" descr=""/>
          <p:cNvGrpSpPr/>
          <p:nvPr/>
        </p:nvGrpSpPr>
        <p:grpSpPr>
          <a:xfrm>
            <a:off x="3858914" y="1154848"/>
            <a:ext cx="972819" cy="966469"/>
            <a:chOff x="3858914" y="1154848"/>
            <a:chExt cx="972819" cy="966469"/>
          </a:xfrm>
        </p:grpSpPr>
        <p:sp>
          <p:nvSpPr>
            <p:cNvPr id="54" name="object 54" descr=""/>
            <p:cNvSpPr/>
            <p:nvPr/>
          </p:nvSpPr>
          <p:spPr>
            <a:xfrm>
              <a:off x="3893875" y="1189777"/>
              <a:ext cx="896619" cy="895985"/>
            </a:xfrm>
            <a:custGeom>
              <a:avLst/>
              <a:gdLst/>
              <a:ahLst/>
              <a:cxnLst/>
              <a:rect l="l" t="t" r="r" b="b"/>
              <a:pathLst>
                <a:path w="896620" h="895985">
                  <a:moveTo>
                    <a:pt x="448199" y="895500"/>
                  </a:moveTo>
                  <a:lnTo>
                    <a:pt x="399363" y="892872"/>
                  </a:lnTo>
                  <a:lnTo>
                    <a:pt x="352050" y="885172"/>
                  </a:lnTo>
                  <a:lnTo>
                    <a:pt x="306534" y="872673"/>
                  </a:lnTo>
                  <a:lnTo>
                    <a:pt x="263087" y="855647"/>
                  </a:lnTo>
                  <a:lnTo>
                    <a:pt x="221984" y="834369"/>
                  </a:lnTo>
                  <a:lnTo>
                    <a:pt x="183498" y="809110"/>
                  </a:lnTo>
                  <a:lnTo>
                    <a:pt x="147903" y="780144"/>
                  </a:lnTo>
                  <a:lnTo>
                    <a:pt x="115471" y="747745"/>
                  </a:lnTo>
                  <a:lnTo>
                    <a:pt x="86476" y="712185"/>
                  </a:lnTo>
                  <a:lnTo>
                    <a:pt x="61192" y="673738"/>
                  </a:lnTo>
                  <a:lnTo>
                    <a:pt x="39892" y="632676"/>
                  </a:lnTo>
                  <a:lnTo>
                    <a:pt x="22849" y="589273"/>
                  </a:lnTo>
                  <a:lnTo>
                    <a:pt x="10337" y="543802"/>
                  </a:lnTo>
                  <a:lnTo>
                    <a:pt x="2629" y="496537"/>
                  </a:lnTo>
                  <a:lnTo>
                    <a:pt x="0" y="447749"/>
                  </a:lnTo>
                  <a:lnTo>
                    <a:pt x="2629" y="398962"/>
                  </a:lnTo>
                  <a:lnTo>
                    <a:pt x="10337" y="351697"/>
                  </a:lnTo>
                  <a:lnTo>
                    <a:pt x="22849" y="306226"/>
                  </a:lnTo>
                  <a:lnTo>
                    <a:pt x="39892" y="262823"/>
                  </a:lnTo>
                  <a:lnTo>
                    <a:pt x="61192" y="221762"/>
                  </a:lnTo>
                  <a:lnTo>
                    <a:pt x="86476" y="183314"/>
                  </a:lnTo>
                  <a:lnTo>
                    <a:pt x="115471" y="147754"/>
                  </a:lnTo>
                  <a:lnTo>
                    <a:pt x="147903" y="115355"/>
                  </a:lnTo>
                  <a:lnTo>
                    <a:pt x="183498" y="86389"/>
                  </a:lnTo>
                  <a:lnTo>
                    <a:pt x="221984" y="61131"/>
                  </a:lnTo>
                  <a:lnTo>
                    <a:pt x="263087" y="39852"/>
                  </a:lnTo>
                  <a:lnTo>
                    <a:pt x="306534" y="22826"/>
                  </a:lnTo>
                  <a:lnTo>
                    <a:pt x="352050" y="10327"/>
                  </a:lnTo>
                  <a:lnTo>
                    <a:pt x="399363" y="2627"/>
                  </a:lnTo>
                  <a:lnTo>
                    <a:pt x="448199" y="0"/>
                  </a:lnTo>
                  <a:lnTo>
                    <a:pt x="498773" y="2857"/>
                  </a:lnTo>
                  <a:lnTo>
                    <a:pt x="548311" y="11310"/>
                  </a:lnTo>
                  <a:lnTo>
                    <a:pt x="596376" y="25176"/>
                  </a:lnTo>
                  <a:lnTo>
                    <a:pt x="642528" y="44274"/>
                  </a:lnTo>
                  <a:lnTo>
                    <a:pt x="686330" y="68422"/>
                  </a:lnTo>
                  <a:lnTo>
                    <a:pt x="727341" y="97439"/>
                  </a:lnTo>
                  <a:lnTo>
                    <a:pt x="765125" y="131142"/>
                  </a:lnTo>
                  <a:lnTo>
                    <a:pt x="798863" y="168888"/>
                  </a:lnTo>
                  <a:lnTo>
                    <a:pt x="827908" y="209859"/>
                  </a:lnTo>
                  <a:lnTo>
                    <a:pt x="852081" y="253616"/>
                  </a:lnTo>
                  <a:lnTo>
                    <a:pt x="871198" y="299722"/>
                  </a:lnTo>
                  <a:lnTo>
                    <a:pt x="885078" y="347739"/>
                  </a:lnTo>
                  <a:lnTo>
                    <a:pt x="893539" y="397227"/>
                  </a:lnTo>
                  <a:lnTo>
                    <a:pt x="896399" y="447749"/>
                  </a:lnTo>
                  <a:lnTo>
                    <a:pt x="893770" y="496537"/>
                  </a:lnTo>
                  <a:lnTo>
                    <a:pt x="886062" y="543802"/>
                  </a:lnTo>
                  <a:lnTo>
                    <a:pt x="873550" y="589273"/>
                  </a:lnTo>
                  <a:lnTo>
                    <a:pt x="856507" y="632676"/>
                  </a:lnTo>
                  <a:lnTo>
                    <a:pt x="835207" y="673738"/>
                  </a:lnTo>
                  <a:lnTo>
                    <a:pt x="809923" y="712185"/>
                  </a:lnTo>
                  <a:lnTo>
                    <a:pt x="780928" y="747745"/>
                  </a:lnTo>
                  <a:lnTo>
                    <a:pt x="748496" y="780144"/>
                  </a:lnTo>
                  <a:lnTo>
                    <a:pt x="712901" y="809110"/>
                  </a:lnTo>
                  <a:lnTo>
                    <a:pt x="674415" y="834369"/>
                  </a:lnTo>
                  <a:lnTo>
                    <a:pt x="633312" y="855647"/>
                  </a:lnTo>
                  <a:lnTo>
                    <a:pt x="589865" y="872673"/>
                  </a:lnTo>
                  <a:lnTo>
                    <a:pt x="544349" y="885172"/>
                  </a:lnTo>
                  <a:lnTo>
                    <a:pt x="497036" y="892872"/>
                  </a:lnTo>
                  <a:lnTo>
                    <a:pt x="448199" y="89550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55" name="object 55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4069066" y="1429058"/>
              <a:ext cx="545945" cy="493814"/>
            </a:xfrm>
            <a:prstGeom prst="rect">
              <a:avLst/>
            </a:prstGeom>
          </p:spPr>
        </p:pic>
        <p:sp>
          <p:nvSpPr>
            <p:cNvPr id="56" name="object 56" descr=""/>
            <p:cNvSpPr/>
            <p:nvPr/>
          </p:nvSpPr>
          <p:spPr>
            <a:xfrm>
              <a:off x="3900086" y="1189773"/>
              <a:ext cx="896619" cy="895985"/>
            </a:xfrm>
            <a:custGeom>
              <a:avLst/>
              <a:gdLst/>
              <a:ahLst/>
              <a:cxnLst/>
              <a:rect l="l" t="t" r="r" b="b"/>
              <a:pathLst>
                <a:path w="896620" h="895985">
                  <a:moveTo>
                    <a:pt x="0" y="447749"/>
                  </a:moveTo>
                  <a:lnTo>
                    <a:pt x="2629" y="398962"/>
                  </a:lnTo>
                  <a:lnTo>
                    <a:pt x="10337" y="351697"/>
                  </a:lnTo>
                  <a:lnTo>
                    <a:pt x="22849" y="306226"/>
                  </a:lnTo>
                  <a:lnTo>
                    <a:pt x="39892" y="262823"/>
                  </a:lnTo>
                  <a:lnTo>
                    <a:pt x="61192" y="221762"/>
                  </a:lnTo>
                  <a:lnTo>
                    <a:pt x="86476" y="183314"/>
                  </a:lnTo>
                  <a:lnTo>
                    <a:pt x="115471" y="147754"/>
                  </a:lnTo>
                  <a:lnTo>
                    <a:pt x="147903" y="115355"/>
                  </a:lnTo>
                  <a:lnTo>
                    <a:pt x="183499" y="86389"/>
                  </a:lnTo>
                  <a:lnTo>
                    <a:pt x="221984" y="61131"/>
                  </a:lnTo>
                  <a:lnTo>
                    <a:pt x="263087" y="39852"/>
                  </a:lnTo>
                  <a:lnTo>
                    <a:pt x="306534" y="22826"/>
                  </a:lnTo>
                  <a:lnTo>
                    <a:pt x="352050" y="10327"/>
                  </a:lnTo>
                  <a:lnTo>
                    <a:pt x="399363" y="2627"/>
                  </a:lnTo>
                  <a:lnTo>
                    <a:pt x="448199" y="0"/>
                  </a:lnTo>
                  <a:lnTo>
                    <a:pt x="498773" y="2857"/>
                  </a:lnTo>
                  <a:lnTo>
                    <a:pt x="548311" y="11310"/>
                  </a:lnTo>
                  <a:lnTo>
                    <a:pt x="596376" y="25176"/>
                  </a:lnTo>
                  <a:lnTo>
                    <a:pt x="642528" y="44274"/>
                  </a:lnTo>
                  <a:lnTo>
                    <a:pt x="686330" y="68422"/>
                  </a:lnTo>
                  <a:lnTo>
                    <a:pt x="727341" y="97439"/>
                  </a:lnTo>
                  <a:lnTo>
                    <a:pt x="765125" y="131142"/>
                  </a:lnTo>
                  <a:lnTo>
                    <a:pt x="798863" y="168888"/>
                  </a:lnTo>
                  <a:lnTo>
                    <a:pt x="827908" y="209859"/>
                  </a:lnTo>
                  <a:lnTo>
                    <a:pt x="852081" y="253616"/>
                  </a:lnTo>
                  <a:lnTo>
                    <a:pt x="871198" y="299722"/>
                  </a:lnTo>
                  <a:lnTo>
                    <a:pt x="885078" y="347739"/>
                  </a:lnTo>
                  <a:lnTo>
                    <a:pt x="893539" y="397227"/>
                  </a:lnTo>
                  <a:lnTo>
                    <a:pt x="896399" y="447749"/>
                  </a:lnTo>
                  <a:lnTo>
                    <a:pt x="893770" y="496537"/>
                  </a:lnTo>
                  <a:lnTo>
                    <a:pt x="886062" y="543802"/>
                  </a:lnTo>
                  <a:lnTo>
                    <a:pt x="873550" y="589273"/>
                  </a:lnTo>
                  <a:lnTo>
                    <a:pt x="856507" y="632676"/>
                  </a:lnTo>
                  <a:lnTo>
                    <a:pt x="835207" y="673737"/>
                  </a:lnTo>
                  <a:lnTo>
                    <a:pt x="809923" y="712185"/>
                  </a:lnTo>
                  <a:lnTo>
                    <a:pt x="780928" y="747745"/>
                  </a:lnTo>
                  <a:lnTo>
                    <a:pt x="748496" y="780144"/>
                  </a:lnTo>
                  <a:lnTo>
                    <a:pt x="712901" y="809110"/>
                  </a:lnTo>
                  <a:lnTo>
                    <a:pt x="674415" y="834369"/>
                  </a:lnTo>
                  <a:lnTo>
                    <a:pt x="633312" y="855647"/>
                  </a:lnTo>
                  <a:lnTo>
                    <a:pt x="589865" y="872673"/>
                  </a:lnTo>
                  <a:lnTo>
                    <a:pt x="544349" y="885172"/>
                  </a:lnTo>
                  <a:lnTo>
                    <a:pt x="497036" y="892872"/>
                  </a:lnTo>
                  <a:lnTo>
                    <a:pt x="448199" y="895500"/>
                  </a:lnTo>
                  <a:lnTo>
                    <a:pt x="399363" y="892872"/>
                  </a:lnTo>
                  <a:lnTo>
                    <a:pt x="352050" y="885172"/>
                  </a:lnTo>
                  <a:lnTo>
                    <a:pt x="306534" y="872673"/>
                  </a:lnTo>
                  <a:lnTo>
                    <a:pt x="263087" y="855647"/>
                  </a:lnTo>
                  <a:lnTo>
                    <a:pt x="221984" y="834369"/>
                  </a:lnTo>
                  <a:lnTo>
                    <a:pt x="183499" y="809110"/>
                  </a:lnTo>
                  <a:lnTo>
                    <a:pt x="147903" y="780144"/>
                  </a:lnTo>
                  <a:lnTo>
                    <a:pt x="115471" y="747745"/>
                  </a:lnTo>
                  <a:lnTo>
                    <a:pt x="86476" y="712185"/>
                  </a:lnTo>
                  <a:lnTo>
                    <a:pt x="61192" y="673737"/>
                  </a:lnTo>
                  <a:lnTo>
                    <a:pt x="39892" y="632676"/>
                  </a:lnTo>
                  <a:lnTo>
                    <a:pt x="22849" y="589273"/>
                  </a:lnTo>
                  <a:lnTo>
                    <a:pt x="10337" y="543802"/>
                  </a:lnTo>
                  <a:lnTo>
                    <a:pt x="2629" y="496537"/>
                  </a:lnTo>
                  <a:lnTo>
                    <a:pt x="0" y="447749"/>
                  </a:lnTo>
                  <a:close/>
                </a:path>
              </a:pathLst>
            </a:custGeom>
            <a:ln w="69849">
              <a:solidFill>
                <a:srgbClr val="B2B2B2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57" name="object 57" descr=""/>
            <p:cNvSpPr/>
            <p:nvPr/>
          </p:nvSpPr>
          <p:spPr>
            <a:xfrm>
              <a:off x="3894364" y="1190246"/>
              <a:ext cx="895985" cy="452120"/>
            </a:xfrm>
            <a:custGeom>
              <a:avLst/>
              <a:gdLst/>
              <a:ahLst/>
              <a:cxnLst/>
              <a:rect l="l" t="t" r="r" b="b"/>
              <a:pathLst>
                <a:path w="895985" h="452119">
                  <a:moveTo>
                    <a:pt x="0" y="451845"/>
                  </a:moveTo>
                  <a:lnTo>
                    <a:pt x="2074" y="404132"/>
                  </a:lnTo>
                  <a:lnTo>
                    <a:pt x="9118" y="357442"/>
                  </a:lnTo>
                  <a:lnTo>
                    <a:pt x="20938" y="312115"/>
                  </a:lnTo>
                  <a:lnTo>
                    <a:pt x="37344" y="268489"/>
                  </a:lnTo>
                  <a:lnTo>
                    <a:pt x="58143" y="226903"/>
                  </a:lnTo>
                  <a:lnTo>
                    <a:pt x="83143" y="187695"/>
                  </a:lnTo>
                  <a:lnTo>
                    <a:pt x="112152" y="151204"/>
                  </a:lnTo>
                  <a:lnTo>
                    <a:pt x="144978" y="117768"/>
                  </a:lnTo>
                  <a:lnTo>
                    <a:pt x="181430" y="87726"/>
                  </a:lnTo>
                  <a:lnTo>
                    <a:pt x="221315" y="61416"/>
                  </a:lnTo>
                  <a:lnTo>
                    <a:pt x="263773" y="39494"/>
                  </a:lnTo>
                  <a:lnTo>
                    <a:pt x="307813" y="22390"/>
                  </a:lnTo>
                  <a:lnTo>
                    <a:pt x="353044" y="10104"/>
                  </a:lnTo>
                  <a:lnTo>
                    <a:pt x="399078" y="2640"/>
                  </a:lnTo>
                  <a:lnTo>
                    <a:pt x="445526" y="0"/>
                  </a:lnTo>
                  <a:lnTo>
                    <a:pt x="491997" y="2184"/>
                  </a:lnTo>
                  <a:lnTo>
                    <a:pt x="538102" y="9195"/>
                  </a:lnTo>
                  <a:lnTo>
                    <a:pt x="583452" y="21035"/>
                  </a:lnTo>
                  <a:lnTo>
                    <a:pt x="627658" y="37706"/>
                  </a:lnTo>
                  <a:lnTo>
                    <a:pt x="670330" y="59209"/>
                  </a:lnTo>
                  <a:lnTo>
                    <a:pt x="710472" y="85125"/>
                  </a:lnTo>
                  <a:lnTo>
                    <a:pt x="747218" y="114808"/>
                  </a:lnTo>
                  <a:lnTo>
                    <a:pt x="780372" y="147919"/>
                  </a:lnTo>
                  <a:lnTo>
                    <a:pt x="809739" y="184124"/>
                  </a:lnTo>
                  <a:lnTo>
                    <a:pt x="835123" y="223084"/>
                  </a:lnTo>
                  <a:lnTo>
                    <a:pt x="856330" y="264464"/>
                  </a:lnTo>
                  <a:lnTo>
                    <a:pt x="873164" y="307927"/>
                  </a:lnTo>
                  <a:lnTo>
                    <a:pt x="885431" y="353135"/>
                  </a:lnTo>
                  <a:lnTo>
                    <a:pt x="892933" y="399753"/>
                  </a:lnTo>
                  <a:lnTo>
                    <a:pt x="895478" y="447444"/>
                  </a:lnTo>
                </a:path>
              </a:pathLst>
            </a:custGeom>
            <a:ln w="69849">
              <a:solidFill>
                <a:srgbClr val="00B0F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58" name="object 58" descr=""/>
            <p:cNvSpPr/>
            <p:nvPr/>
          </p:nvSpPr>
          <p:spPr>
            <a:xfrm>
              <a:off x="3893839" y="1190076"/>
              <a:ext cx="896619" cy="895985"/>
            </a:xfrm>
            <a:custGeom>
              <a:avLst/>
              <a:gdLst/>
              <a:ahLst/>
              <a:cxnLst/>
              <a:rect l="l" t="t" r="r" b="b"/>
              <a:pathLst>
                <a:path w="896620" h="895985">
                  <a:moveTo>
                    <a:pt x="0" y="447899"/>
                  </a:moveTo>
                  <a:lnTo>
                    <a:pt x="2629" y="399096"/>
                  </a:lnTo>
                  <a:lnTo>
                    <a:pt x="10337" y="351814"/>
                  </a:lnTo>
                  <a:lnTo>
                    <a:pt x="22849" y="306328"/>
                  </a:lnTo>
                  <a:lnTo>
                    <a:pt x="39892" y="262911"/>
                  </a:lnTo>
                  <a:lnTo>
                    <a:pt x="61192" y="221836"/>
                  </a:lnTo>
                  <a:lnTo>
                    <a:pt x="86476" y="183376"/>
                  </a:lnTo>
                  <a:lnTo>
                    <a:pt x="115471" y="147804"/>
                  </a:lnTo>
                  <a:lnTo>
                    <a:pt x="147903" y="115394"/>
                  </a:lnTo>
                  <a:lnTo>
                    <a:pt x="183498" y="86418"/>
                  </a:lnTo>
                  <a:lnTo>
                    <a:pt x="221984" y="61151"/>
                  </a:lnTo>
                  <a:lnTo>
                    <a:pt x="263087" y="39865"/>
                  </a:lnTo>
                  <a:lnTo>
                    <a:pt x="306534" y="22834"/>
                  </a:lnTo>
                  <a:lnTo>
                    <a:pt x="352050" y="10330"/>
                  </a:lnTo>
                  <a:lnTo>
                    <a:pt x="399363" y="2628"/>
                  </a:lnTo>
                  <a:lnTo>
                    <a:pt x="448199" y="0"/>
                  </a:lnTo>
                  <a:lnTo>
                    <a:pt x="498773" y="2858"/>
                  </a:lnTo>
                  <a:lnTo>
                    <a:pt x="548311" y="11314"/>
                  </a:lnTo>
                  <a:lnTo>
                    <a:pt x="596376" y="25185"/>
                  </a:lnTo>
                  <a:lnTo>
                    <a:pt x="642528" y="44289"/>
                  </a:lnTo>
                  <a:lnTo>
                    <a:pt x="686330" y="68445"/>
                  </a:lnTo>
                  <a:lnTo>
                    <a:pt x="727341" y="97471"/>
                  </a:lnTo>
                  <a:lnTo>
                    <a:pt x="765125" y="131186"/>
                  </a:lnTo>
                  <a:lnTo>
                    <a:pt x="798863" y="168945"/>
                  </a:lnTo>
                  <a:lnTo>
                    <a:pt x="827908" y="209929"/>
                  </a:lnTo>
                  <a:lnTo>
                    <a:pt x="852081" y="253701"/>
                  </a:lnTo>
                  <a:lnTo>
                    <a:pt x="871198" y="299823"/>
                  </a:lnTo>
                  <a:lnTo>
                    <a:pt x="885078" y="347855"/>
                  </a:lnTo>
                  <a:lnTo>
                    <a:pt x="893539" y="397360"/>
                  </a:lnTo>
                  <a:lnTo>
                    <a:pt x="896399" y="447899"/>
                  </a:lnTo>
                  <a:lnTo>
                    <a:pt x="893770" y="496703"/>
                  </a:lnTo>
                  <a:lnTo>
                    <a:pt x="886062" y="543985"/>
                  </a:lnTo>
                  <a:lnTo>
                    <a:pt x="873550" y="589471"/>
                  </a:lnTo>
                  <a:lnTo>
                    <a:pt x="856507" y="632888"/>
                  </a:lnTo>
                  <a:lnTo>
                    <a:pt x="835207" y="673963"/>
                  </a:lnTo>
                  <a:lnTo>
                    <a:pt x="809923" y="712423"/>
                  </a:lnTo>
                  <a:lnTo>
                    <a:pt x="780928" y="747995"/>
                  </a:lnTo>
                  <a:lnTo>
                    <a:pt x="748496" y="780405"/>
                  </a:lnTo>
                  <a:lnTo>
                    <a:pt x="712901" y="809381"/>
                  </a:lnTo>
                  <a:lnTo>
                    <a:pt x="674415" y="834648"/>
                  </a:lnTo>
                  <a:lnTo>
                    <a:pt x="633312" y="855934"/>
                  </a:lnTo>
                  <a:lnTo>
                    <a:pt x="589865" y="872965"/>
                  </a:lnTo>
                  <a:lnTo>
                    <a:pt x="544349" y="885469"/>
                  </a:lnTo>
                  <a:lnTo>
                    <a:pt x="497036" y="893171"/>
                  </a:lnTo>
                  <a:lnTo>
                    <a:pt x="448199" y="895799"/>
                  </a:lnTo>
                  <a:lnTo>
                    <a:pt x="399363" y="893171"/>
                  </a:lnTo>
                  <a:lnTo>
                    <a:pt x="352050" y="885469"/>
                  </a:lnTo>
                  <a:lnTo>
                    <a:pt x="306534" y="872965"/>
                  </a:lnTo>
                  <a:lnTo>
                    <a:pt x="263087" y="855934"/>
                  </a:lnTo>
                  <a:lnTo>
                    <a:pt x="221984" y="834648"/>
                  </a:lnTo>
                  <a:lnTo>
                    <a:pt x="183498" y="809381"/>
                  </a:lnTo>
                  <a:lnTo>
                    <a:pt x="147903" y="780405"/>
                  </a:lnTo>
                  <a:lnTo>
                    <a:pt x="115471" y="747995"/>
                  </a:lnTo>
                  <a:lnTo>
                    <a:pt x="86476" y="712423"/>
                  </a:lnTo>
                  <a:lnTo>
                    <a:pt x="61192" y="673963"/>
                  </a:lnTo>
                  <a:lnTo>
                    <a:pt x="39892" y="632888"/>
                  </a:lnTo>
                  <a:lnTo>
                    <a:pt x="22849" y="589471"/>
                  </a:lnTo>
                  <a:lnTo>
                    <a:pt x="10337" y="543985"/>
                  </a:lnTo>
                  <a:lnTo>
                    <a:pt x="2629" y="496703"/>
                  </a:lnTo>
                  <a:lnTo>
                    <a:pt x="0" y="447899"/>
                  </a:lnTo>
                  <a:close/>
                </a:path>
              </a:pathLst>
            </a:custGeom>
            <a:ln w="69849">
              <a:solidFill>
                <a:srgbClr val="B2B2B2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59" name="object 59" descr="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4105488" y="1404726"/>
              <a:ext cx="461324" cy="478538"/>
            </a:xfrm>
            <a:prstGeom prst="rect">
              <a:avLst/>
            </a:prstGeom>
          </p:spPr>
        </p:pic>
      </p:grpSp>
      <p:sp>
        <p:nvSpPr>
          <p:cNvPr id="60" name="object 60" descr=""/>
          <p:cNvSpPr txBox="1"/>
          <p:nvPr/>
        </p:nvSpPr>
        <p:spPr>
          <a:xfrm>
            <a:off x="3865800" y="2217631"/>
            <a:ext cx="480695" cy="13208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700" spc="85" b="1">
                <a:latin typeface="Calibri"/>
                <a:cs typeface="Calibri"/>
              </a:rPr>
              <a:t>Facebook</a:t>
            </a:r>
            <a:endParaRPr sz="700">
              <a:latin typeface="Calibri"/>
              <a:cs typeface="Calibri"/>
            </a:endParaRPr>
          </a:p>
        </p:txBody>
      </p:sp>
      <p:sp>
        <p:nvSpPr>
          <p:cNvPr id="61" name="object 61" descr=""/>
          <p:cNvSpPr txBox="1"/>
          <p:nvPr/>
        </p:nvSpPr>
        <p:spPr>
          <a:xfrm>
            <a:off x="3865800" y="2448644"/>
            <a:ext cx="811530" cy="3454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100" spc="165" b="1">
                <a:solidFill>
                  <a:srgbClr val="14AA96"/>
                </a:solidFill>
                <a:latin typeface="Calibri"/>
                <a:cs typeface="Calibri"/>
              </a:rPr>
              <a:t>28.8%</a:t>
            </a:r>
            <a:endParaRPr sz="2100">
              <a:latin typeface="Calibri"/>
              <a:cs typeface="Calibri"/>
            </a:endParaRPr>
          </a:p>
        </p:txBody>
      </p:sp>
      <p:grpSp>
        <p:nvGrpSpPr>
          <p:cNvPr id="62" name="object 62" descr=""/>
          <p:cNvGrpSpPr/>
          <p:nvPr/>
        </p:nvGrpSpPr>
        <p:grpSpPr>
          <a:xfrm>
            <a:off x="4969051" y="1141548"/>
            <a:ext cx="972819" cy="966469"/>
            <a:chOff x="4969051" y="1141548"/>
            <a:chExt cx="972819" cy="966469"/>
          </a:xfrm>
        </p:grpSpPr>
        <p:sp>
          <p:nvSpPr>
            <p:cNvPr id="63" name="object 63" descr=""/>
            <p:cNvSpPr/>
            <p:nvPr/>
          </p:nvSpPr>
          <p:spPr>
            <a:xfrm>
              <a:off x="5004013" y="1176477"/>
              <a:ext cx="896619" cy="895985"/>
            </a:xfrm>
            <a:custGeom>
              <a:avLst/>
              <a:gdLst/>
              <a:ahLst/>
              <a:cxnLst/>
              <a:rect l="l" t="t" r="r" b="b"/>
              <a:pathLst>
                <a:path w="896620" h="895985">
                  <a:moveTo>
                    <a:pt x="448199" y="895500"/>
                  </a:moveTo>
                  <a:lnTo>
                    <a:pt x="399363" y="892872"/>
                  </a:lnTo>
                  <a:lnTo>
                    <a:pt x="352050" y="885172"/>
                  </a:lnTo>
                  <a:lnTo>
                    <a:pt x="306534" y="872673"/>
                  </a:lnTo>
                  <a:lnTo>
                    <a:pt x="263087" y="855647"/>
                  </a:lnTo>
                  <a:lnTo>
                    <a:pt x="221984" y="834369"/>
                  </a:lnTo>
                  <a:lnTo>
                    <a:pt x="183498" y="809110"/>
                  </a:lnTo>
                  <a:lnTo>
                    <a:pt x="147903" y="780144"/>
                  </a:lnTo>
                  <a:lnTo>
                    <a:pt x="115471" y="747745"/>
                  </a:lnTo>
                  <a:lnTo>
                    <a:pt x="86476" y="712185"/>
                  </a:lnTo>
                  <a:lnTo>
                    <a:pt x="61192" y="673738"/>
                  </a:lnTo>
                  <a:lnTo>
                    <a:pt x="39892" y="632676"/>
                  </a:lnTo>
                  <a:lnTo>
                    <a:pt x="22849" y="589273"/>
                  </a:lnTo>
                  <a:lnTo>
                    <a:pt x="10337" y="543802"/>
                  </a:lnTo>
                  <a:lnTo>
                    <a:pt x="2629" y="496537"/>
                  </a:lnTo>
                  <a:lnTo>
                    <a:pt x="0" y="447749"/>
                  </a:lnTo>
                  <a:lnTo>
                    <a:pt x="2629" y="398962"/>
                  </a:lnTo>
                  <a:lnTo>
                    <a:pt x="10337" y="351697"/>
                  </a:lnTo>
                  <a:lnTo>
                    <a:pt x="22849" y="306226"/>
                  </a:lnTo>
                  <a:lnTo>
                    <a:pt x="39892" y="262823"/>
                  </a:lnTo>
                  <a:lnTo>
                    <a:pt x="61192" y="221762"/>
                  </a:lnTo>
                  <a:lnTo>
                    <a:pt x="86476" y="183314"/>
                  </a:lnTo>
                  <a:lnTo>
                    <a:pt x="115471" y="147754"/>
                  </a:lnTo>
                  <a:lnTo>
                    <a:pt x="147903" y="115355"/>
                  </a:lnTo>
                  <a:lnTo>
                    <a:pt x="183498" y="86389"/>
                  </a:lnTo>
                  <a:lnTo>
                    <a:pt x="221984" y="61131"/>
                  </a:lnTo>
                  <a:lnTo>
                    <a:pt x="263087" y="39852"/>
                  </a:lnTo>
                  <a:lnTo>
                    <a:pt x="306534" y="22826"/>
                  </a:lnTo>
                  <a:lnTo>
                    <a:pt x="352050" y="10327"/>
                  </a:lnTo>
                  <a:lnTo>
                    <a:pt x="399363" y="2627"/>
                  </a:lnTo>
                  <a:lnTo>
                    <a:pt x="448199" y="0"/>
                  </a:lnTo>
                  <a:lnTo>
                    <a:pt x="498773" y="2857"/>
                  </a:lnTo>
                  <a:lnTo>
                    <a:pt x="548311" y="11310"/>
                  </a:lnTo>
                  <a:lnTo>
                    <a:pt x="596376" y="25176"/>
                  </a:lnTo>
                  <a:lnTo>
                    <a:pt x="642528" y="44274"/>
                  </a:lnTo>
                  <a:lnTo>
                    <a:pt x="686330" y="68422"/>
                  </a:lnTo>
                  <a:lnTo>
                    <a:pt x="727341" y="97439"/>
                  </a:lnTo>
                  <a:lnTo>
                    <a:pt x="765125" y="131142"/>
                  </a:lnTo>
                  <a:lnTo>
                    <a:pt x="798863" y="168888"/>
                  </a:lnTo>
                  <a:lnTo>
                    <a:pt x="827908" y="209859"/>
                  </a:lnTo>
                  <a:lnTo>
                    <a:pt x="852081" y="253616"/>
                  </a:lnTo>
                  <a:lnTo>
                    <a:pt x="871198" y="299722"/>
                  </a:lnTo>
                  <a:lnTo>
                    <a:pt x="885078" y="347739"/>
                  </a:lnTo>
                  <a:lnTo>
                    <a:pt x="893539" y="397227"/>
                  </a:lnTo>
                  <a:lnTo>
                    <a:pt x="896399" y="447749"/>
                  </a:lnTo>
                  <a:lnTo>
                    <a:pt x="893770" y="496537"/>
                  </a:lnTo>
                  <a:lnTo>
                    <a:pt x="886062" y="543802"/>
                  </a:lnTo>
                  <a:lnTo>
                    <a:pt x="873550" y="589273"/>
                  </a:lnTo>
                  <a:lnTo>
                    <a:pt x="856507" y="632676"/>
                  </a:lnTo>
                  <a:lnTo>
                    <a:pt x="835207" y="673738"/>
                  </a:lnTo>
                  <a:lnTo>
                    <a:pt x="809923" y="712185"/>
                  </a:lnTo>
                  <a:lnTo>
                    <a:pt x="780928" y="747745"/>
                  </a:lnTo>
                  <a:lnTo>
                    <a:pt x="748496" y="780144"/>
                  </a:lnTo>
                  <a:lnTo>
                    <a:pt x="712901" y="809110"/>
                  </a:lnTo>
                  <a:lnTo>
                    <a:pt x="674415" y="834369"/>
                  </a:lnTo>
                  <a:lnTo>
                    <a:pt x="633312" y="855647"/>
                  </a:lnTo>
                  <a:lnTo>
                    <a:pt x="589865" y="872673"/>
                  </a:lnTo>
                  <a:lnTo>
                    <a:pt x="544349" y="885172"/>
                  </a:lnTo>
                  <a:lnTo>
                    <a:pt x="497036" y="892872"/>
                  </a:lnTo>
                  <a:lnTo>
                    <a:pt x="448199" y="89550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64" name="object 64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5179204" y="1415758"/>
              <a:ext cx="545945" cy="493814"/>
            </a:xfrm>
            <a:prstGeom prst="rect">
              <a:avLst/>
            </a:prstGeom>
          </p:spPr>
        </p:pic>
        <p:sp>
          <p:nvSpPr>
            <p:cNvPr id="65" name="object 65" descr=""/>
            <p:cNvSpPr/>
            <p:nvPr/>
          </p:nvSpPr>
          <p:spPr>
            <a:xfrm>
              <a:off x="5010223" y="1176473"/>
              <a:ext cx="896619" cy="895985"/>
            </a:xfrm>
            <a:custGeom>
              <a:avLst/>
              <a:gdLst/>
              <a:ahLst/>
              <a:cxnLst/>
              <a:rect l="l" t="t" r="r" b="b"/>
              <a:pathLst>
                <a:path w="896620" h="895985">
                  <a:moveTo>
                    <a:pt x="0" y="447749"/>
                  </a:moveTo>
                  <a:lnTo>
                    <a:pt x="2629" y="398962"/>
                  </a:lnTo>
                  <a:lnTo>
                    <a:pt x="10337" y="351697"/>
                  </a:lnTo>
                  <a:lnTo>
                    <a:pt x="22849" y="306226"/>
                  </a:lnTo>
                  <a:lnTo>
                    <a:pt x="39892" y="262823"/>
                  </a:lnTo>
                  <a:lnTo>
                    <a:pt x="61192" y="221762"/>
                  </a:lnTo>
                  <a:lnTo>
                    <a:pt x="86476" y="183314"/>
                  </a:lnTo>
                  <a:lnTo>
                    <a:pt x="115471" y="147754"/>
                  </a:lnTo>
                  <a:lnTo>
                    <a:pt x="147903" y="115355"/>
                  </a:lnTo>
                  <a:lnTo>
                    <a:pt x="183499" y="86389"/>
                  </a:lnTo>
                  <a:lnTo>
                    <a:pt x="221984" y="61131"/>
                  </a:lnTo>
                  <a:lnTo>
                    <a:pt x="263087" y="39852"/>
                  </a:lnTo>
                  <a:lnTo>
                    <a:pt x="306534" y="22826"/>
                  </a:lnTo>
                  <a:lnTo>
                    <a:pt x="352050" y="10327"/>
                  </a:lnTo>
                  <a:lnTo>
                    <a:pt x="399363" y="2627"/>
                  </a:lnTo>
                  <a:lnTo>
                    <a:pt x="448199" y="0"/>
                  </a:lnTo>
                  <a:lnTo>
                    <a:pt x="498773" y="2857"/>
                  </a:lnTo>
                  <a:lnTo>
                    <a:pt x="548311" y="11310"/>
                  </a:lnTo>
                  <a:lnTo>
                    <a:pt x="596376" y="25176"/>
                  </a:lnTo>
                  <a:lnTo>
                    <a:pt x="642528" y="44274"/>
                  </a:lnTo>
                  <a:lnTo>
                    <a:pt x="686330" y="68422"/>
                  </a:lnTo>
                  <a:lnTo>
                    <a:pt x="727341" y="97439"/>
                  </a:lnTo>
                  <a:lnTo>
                    <a:pt x="765125" y="131142"/>
                  </a:lnTo>
                  <a:lnTo>
                    <a:pt x="798863" y="168888"/>
                  </a:lnTo>
                  <a:lnTo>
                    <a:pt x="827908" y="209859"/>
                  </a:lnTo>
                  <a:lnTo>
                    <a:pt x="852081" y="253616"/>
                  </a:lnTo>
                  <a:lnTo>
                    <a:pt x="871198" y="299722"/>
                  </a:lnTo>
                  <a:lnTo>
                    <a:pt x="885078" y="347739"/>
                  </a:lnTo>
                  <a:lnTo>
                    <a:pt x="893539" y="397227"/>
                  </a:lnTo>
                  <a:lnTo>
                    <a:pt x="896399" y="447749"/>
                  </a:lnTo>
                  <a:lnTo>
                    <a:pt x="893770" y="496537"/>
                  </a:lnTo>
                  <a:lnTo>
                    <a:pt x="886062" y="543802"/>
                  </a:lnTo>
                  <a:lnTo>
                    <a:pt x="873550" y="589273"/>
                  </a:lnTo>
                  <a:lnTo>
                    <a:pt x="856507" y="632676"/>
                  </a:lnTo>
                  <a:lnTo>
                    <a:pt x="835207" y="673737"/>
                  </a:lnTo>
                  <a:lnTo>
                    <a:pt x="809923" y="712185"/>
                  </a:lnTo>
                  <a:lnTo>
                    <a:pt x="780928" y="747745"/>
                  </a:lnTo>
                  <a:lnTo>
                    <a:pt x="748496" y="780144"/>
                  </a:lnTo>
                  <a:lnTo>
                    <a:pt x="712901" y="809110"/>
                  </a:lnTo>
                  <a:lnTo>
                    <a:pt x="674415" y="834369"/>
                  </a:lnTo>
                  <a:lnTo>
                    <a:pt x="633312" y="855647"/>
                  </a:lnTo>
                  <a:lnTo>
                    <a:pt x="589865" y="872673"/>
                  </a:lnTo>
                  <a:lnTo>
                    <a:pt x="544349" y="885172"/>
                  </a:lnTo>
                  <a:lnTo>
                    <a:pt x="497036" y="892872"/>
                  </a:lnTo>
                  <a:lnTo>
                    <a:pt x="448199" y="895500"/>
                  </a:lnTo>
                  <a:lnTo>
                    <a:pt x="399363" y="892872"/>
                  </a:lnTo>
                  <a:lnTo>
                    <a:pt x="352050" y="885172"/>
                  </a:lnTo>
                  <a:lnTo>
                    <a:pt x="306534" y="872673"/>
                  </a:lnTo>
                  <a:lnTo>
                    <a:pt x="263087" y="855647"/>
                  </a:lnTo>
                  <a:lnTo>
                    <a:pt x="221984" y="834369"/>
                  </a:lnTo>
                  <a:lnTo>
                    <a:pt x="183499" y="809110"/>
                  </a:lnTo>
                  <a:lnTo>
                    <a:pt x="147903" y="780144"/>
                  </a:lnTo>
                  <a:lnTo>
                    <a:pt x="115471" y="747745"/>
                  </a:lnTo>
                  <a:lnTo>
                    <a:pt x="86476" y="712185"/>
                  </a:lnTo>
                  <a:lnTo>
                    <a:pt x="61192" y="673737"/>
                  </a:lnTo>
                  <a:lnTo>
                    <a:pt x="39892" y="632676"/>
                  </a:lnTo>
                  <a:lnTo>
                    <a:pt x="22849" y="589273"/>
                  </a:lnTo>
                  <a:lnTo>
                    <a:pt x="10337" y="543802"/>
                  </a:lnTo>
                  <a:lnTo>
                    <a:pt x="2629" y="496537"/>
                  </a:lnTo>
                  <a:lnTo>
                    <a:pt x="0" y="447749"/>
                  </a:lnTo>
                  <a:close/>
                </a:path>
              </a:pathLst>
            </a:custGeom>
            <a:ln w="69849">
              <a:solidFill>
                <a:srgbClr val="B2B2B2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66" name="object 66" descr=""/>
            <p:cNvSpPr/>
            <p:nvPr/>
          </p:nvSpPr>
          <p:spPr>
            <a:xfrm>
              <a:off x="5004501" y="1176946"/>
              <a:ext cx="895985" cy="452120"/>
            </a:xfrm>
            <a:custGeom>
              <a:avLst/>
              <a:gdLst/>
              <a:ahLst/>
              <a:cxnLst/>
              <a:rect l="l" t="t" r="r" b="b"/>
              <a:pathLst>
                <a:path w="895985" h="452119">
                  <a:moveTo>
                    <a:pt x="0" y="451845"/>
                  </a:moveTo>
                  <a:lnTo>
                    <a:pt x="2074" y="404132"/>
                  </a:lnTo>
                  <a:lnTo>
                    <a:pt x="9118" y="357442"/>
                  </a:lnTo>
                  <a:lnTo>
                    <a:pt x="20938" y="312115"/>
                  </a:lnTo>
                  <a:lnTo>
                    <a:pt x="37344" y="268489"/>
                  </a:lnTo>
                  <a:lnTo>
                    <a:pt x="58143" y="226903"/>
                  </a:lnTo>
                  <a:lnTo>
                    <a:pt x="83143" y="187695"/>
                  </a:lnTo>
                  <a:lnTo>
                    <a:pt x="112152" y="151204"/>
                  </a:lnTo>
                  <a:lnTo>
                    <a:pt x="144978" y="117768"/>
                  </a:lnTo>
                  <a:lnTo>
                    <a:pt x="181430" y="87726"/>
                  </a:lnTo>
                  <a:lnTo>
                    <a:pt x="221315" y="61416"/>
                  </a:lnTo>
                  <a:lnTo>
                    <a:pt x="263773" y="39494"/>
                  </a:lnTo>
                  <a:lnTo>
                    <a:pt x="307813" y="22390"/>
                  </a:lnTo>
                  <a:lnTo>
                    <a:pt x="353044" y="10104"/>
                  </a:lnTo>
                  <a:lnTo>
                    <a:pt x="399078" y="2640"/>
                  </a:lnTo>
                  <a:lnTo>
                    <a:pt x="445526" y="0"/>
                  </a:lnTo>
                  <a:lnTo>
                    <a:pt x="491997" y="2184"/>
                  </a:lnTo>
                  <a:lnTo>
                    <a:pt x="538102" y="9195"/>
                  </a:lnTo>
                  <a:lnTo>
                    <a:pt x="583452" y="21035"/>
                  </a:lnTo>
                  <a:lnTo>
                    <a:pt x="627658" y="37706"/>
                  </a:lnTo>
                  <a:lnTo>
                    <a:pt x="670330" y="59209"/>
                  </a:lnTo>
                  <a:lnTo>
                    <a:pt x="710472" y="85125"/>
                  </a:lnTo>
                  <a:lnTo>
                    <a:pt x="747218" y="114808"/>
                  </a:lnTo>
                  <a:lnTo>
                    <a:pt x="780372" y="147919"/>
                  </a:lnTo>
                  <a:lnTo>
                    <a:pt x="809739" y="184124"/>
                  </a:lnTo>
                  <a:lnTo>
                    <a:pt x="835123" y="223084"/>
                  </a:lnTo>
                  <a:lnTo>
                    <a:pt x="856330" y="264464"/>
                  </a:lnTo>
                  <a:lnTo>
                    <a:pt x="873164" y="307927"/>
                  </a:lnTo>
                  <a:lnTo>
                    <a:pt x="885431" y="353135"/>
                  </a:lnTo>
                  <a:lnTo>
                    <a:pt x="892933" y="399753"/>
                  </a:lnTo>
                  <a:lnTo>
                    <a:pt x="895478" y="447444"/>
                  </a:lnTo>
                </a:path>
              </a:pathLst>
            </a:custGeom>
            <a:ln w="69849">
              <a:solidFill>
                <a:srgbClr val="00B0F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67" name="object 67" descr=""/>
            <p:cNvSpPr/>
            <p:nvPr/>
          </p:nvSpPr>
          <p:spPr>
            <a:xfrm>
              <a:off x="5003976" y="1176776"/>
              <a:ext cx="896619" cy="895985"/>
            </a:xfrm>
            <a:custGeom>
              <a:avLst/>
              <a:gdLst/>
              <a:ahLst/>
              <a:cxnLst/>
              <a:rect l="l" t="t" r="r" b="b"/>
              <a:pathLst>
                <a:path w="896620" h="895985">
                  <a:moveTo>
                    <a:pt x="0" y="447899"/>
                  </a:moveTo>
                  <a:lnTo>
                    <a:pt x="2629" y="399096"/>
                  </a:lnTo>
                  <a:lnTo>
                    <a:pt x="10337" y="351814"/>
                  </a:lnTo>
                  <a:lnTo>
                    <a:pt x="22849" y="306328"/>
                  </a:lnTo>
                  <a:lnTo>
                    <a:pt x="39892" y="262911"/>
                  </a:lnTo>
                  <a:lnTo>
                    <a:pt x="61192" y="221836"/>
                  </a:lnTo>
                  <a:lnTo>
                    <a:pt x="86476" y="183376"/>
                  </a:lnTo>
                  <a:lnTo>
                    <a:pt x="115471" y="147804"/>
                  </a:lnTo>
                  <a:lnTo>
                    <a:pt x="147903" y="115394"/>
                  </a:lnTo>
                  <a:lnTo>
                    <a:pt x="183498" y="86418"/>
                  </a:lnTo>
                  <a:lnTo>
                    <a:pt x="221984" y="61151"/>
                  </a:lnTo>
                  <a:lnTo>
                    <a:pt x="263087" y="39865"/>
                  </a:lnTo>
                  <a:lnTo>
                    <a:pt x="306534" y="22834"/>
                  </a:lnTo>
                  <a:lnTo>
                    <a:pt x="352050" y="10330"/>
                  </a:lnTo>
                  <a:lnTo>
                    <a:pt x="399363" y="2628"/>
                  </a:lnTo>
                  <a:lnTo>
                    <a:pt x="448199" y="0"/>
                  </a:lnTo>
                  <a:lnTo>
                    <a:pt x="498773" y="2858"/>
                  </a:lnTo>
                  <a:lnTo>
                    <a:pt x="548311" y="11314"/>
                  </a:lnTo>
                  <a:lnTo>
                    <a:pt x="596376" y="25185"/>
                  </a:lnTo>
                  <a:lnTo>
                    <a:pt x="642528" y="44289"/>
                  </a:lnTo>
                  <a:lnTo>
                    <a:pt x="686330" y="68445"/>
                  </a:lnTo>
                  <a:lnTo>
                    <a:pt x="727341" y="97471"/>
                  </a:lnTo>
                  <a:lnTo>
                    <a:pt x="765125" y="131186"/>
                  </a:lnTo>
                  <a:lnTo>
                    <a:pt x="798863" y="168945"/>
                  </a:lnTo>
                  <a:lnTo>
                    <a:pt x="827908" y="209929"/>
                  </a:lnTo>
                  <a:lnTo>
                    <a:pt x="852081" y="253701"/>
                  </a:lnTo>
                  <a:lnTo>
                    <a:pt x="871198" y="299823"/>
                  </a:lnTo>
                  <a:lnTo>
                    <a:pt x="885078" y="347855"/>
                  </a:lnTo>
                  <a:lnTo>
                    <a:pt x="893539" y="397360"/>
                  </a:lnTo>
                  <a:lnTo>
                    <a:pt x="896399" y="447899"/>
                  </a:lnTo>
                  <a:lnTo>
                    <a:pt x="893770" y="496703"/>
                  </a:lnTo>
                  <a:lnTo>
                    <a:pt x="886062" y="543985"/>
                  </a:lnTo>
                  <a:lnTo>
                    <a:pt x="873550" y="589471"/>
                  </a:lnTo>
                  <a:lnTo>
                    <a:pt x="856507" y="632888"/>
                  </a:lnTo>
                  <a:lnTo>
                    <a:pt x="835207" y="673963"/>
                  </a:lnTo>
                  <a:lnTo>
                    <a:pt x="809923" y="712423"/>
                  </a:lnTo>
                  <a:lnTo>
                    <a:pt x="780928" y="747995"/>
                  </a:lnTo>
                  <a:lnTo>
                    <a:pt x="748496" y="780405"/>
                  </a:lnTo>
                  <a:lnTo>
                    <a:pt x="712901" y="809381"/>
                  </a:lnTo>
                  <a:lnTo>
                    <a:pt x="674415" y="834648"/>
                  </a:lnTo>
                  <a:lnTo>
                    <a:pt x="633312" y="855934"/>
                  </a:lnTo>
                  <a:lnTo>
                    <a:pt x="589865" y="872965"/>
                  </a:lnTo>
                  <a:lnTo>
                    <a:pt x="544349" y="885469"/>
                  </a:lnTo>
                  <a:lnTo>
                    <a:pt x="497036" y="893171"/>
                  </a:lnTo>
                  <a:lnTo>
                    <a:pt x="448199" y="895799"/>
                  </a:lnTo>
                  <a:lnTo>
                    <a:pt x="399363" y="893171"/>
                  </a:lnTo>
                  <a:lnTo>
                    <a:pt x="352050" y="885469"/>
                  </a:lnTo>
                  <a:lnTo>
                    <a:pt x="306534" y="872965"/>
                  </a:lnTo>
                  <a:lnTo>
                    <a:pt x="263087" y="855934"/>
                  </a:lnTo>
                  <a:lnTo>
                    <a:pt x="221984" y="834648"/>
                  </a:lnTo>
                  <a:lnTo>
                    <a:pt x="183498" y="809381"/>
                  </a:lnTo>
                  <a:lnTo>
                    <a:pt x="147903" y="780405"/>
                  </a:lnTo>
                  <a:lnTo>
                    <a:pt x="115471" y="747995"/>
                  </a:lnTo>
                  <a:lnTo>
                    <a:pt x="86476" y="712423"/>
                  </a:lnTo>
                  <a:lnTo>
                    <a:pt x="61192" y="673963"/>
                  </a:lnTo>
                  <a:lnTo>
                    <a:pt x="39892" y="632888"/>
                  </a:lnTo>
                  <a:lnTo>
                    <a:pt x="22849" y="589471"/>
                  </a:lnTo>
                  <a:lnTo>
                    <a:pt x="10337" y="543985"/>
                  </a:lnTo>
                  <a:lnTo>
                    <a:pt x="2629" y="496703"/>
                  </a:lnTo>
                  <a:lnTo>
                    <a:pt x="0" y="447899"/>
                  </a:lnTo>
                  <a:close/>
                </a:path>
              </a:pathLst>
            </a:custGeom>
            <a:ln w="69849">
              <a:solidFill>
                <a:srgbClr val="B2B2B2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68" name="object 68" descr="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5204450" y="1394512"/>
              <a:ext cx="507899" cy="475451"/>
            </a:xfrm>
            <a:prstGeom prst="rect">
              <a:avLst/>
            </a:prstGeom>
          </p:spPr>
        </p:pic>
      </p:grpSp>
      <p:sp>
        <p:nvSpPr>
          <p:cNvPr id="69" name="object 69" descr=""/>
          <p:cNvSpPr txBox="1"/>
          <p:nvPr/>
        </p:nvSpPr>
        <p:spPr>
          <a:xfrm>
            <a:off x="4975937" y="2204331"/>
            <a:ext cx="88900" cy="13208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700" spc="55" b="1">
                <a:latin typeface="Calibri"/>
                <a:cs typeface="Calibri"/>
              </a:rPr>
              <a:t>X</a:t>
            </a:r>
            <a:endParaRPr sz="700">
              <a:latin typeface="Calibri"/>
              <a:cs typeface="Calibri"/>
            </a:endParaRPr>
          </a:p>
        </p:txBody>
      </p:sp>
      <p:sp>
        <p:nvSpPr>
          <p:cNvPr id="70" name="object 70" descr=""/>
          <p:cNvSpPr txBox="1"/>
          <p:nvPr/>
        </p:nvSpPr>
        <p:spPr>
          <a:xfrm>
            <a:off x="4975937" y="2435344"/>
            <a:ext cx="811530" cy="3454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100" spc="165" b="1">
                <a:solidFill>
                  <a:srgbClr val="14AA96"/>
                </a:solidFill>
                <a:latin typeface="Calibri"/>
                <a:cs typeface="Calibri"/>
              </a:rPr>
              <a:t>18.5%</a:t>
            </a:r>
            <a:endParaRPr sz="2100">
              <a:latin typeface="Calibri"/>
              <a:cs typeface="Calibri"/>
            </a:endParaRPr>
          </a:p>
        </p:txBody>
      </p:sp>
      <p:sp>
        <p:nvSpPr>
          <p:cNvPr id="71" name="object 71" descr=""/>
          <p:cNvSpPr txBox="1"/>
          <p:nvPr/>
        </p:nvSpPr>
        <p:spPr>
          <a:xfrm>
            <a:off x="5289875" y="4277502"/>
            <a:ext cx="502920" cy="13208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700" spc="75" b="1">
                <a:latin typeface="Calibri"/>
                <a:cs typeface="Calibri"/>
              </a:rPr>
              <a:t>Instagram</a:t>
            </a:r>
            <a:endParaRPr sz="700">
              <a:latin typeface="Calibri"/>
              <a:cs typeface="Calibri"/>
            </a:endParaRPr>
          </a:p>
        </p:txBody>
      </p:sp>
      <p:sp>
        <p:nvSpPr>
          <p:cNvPr id="72" name="object 72" descr=""/>
          <p:cNvSpPr txBox="1"/>
          <p:nvPr/>
        </p:nvSpPr>
        <p:spPr>
          <a:xfrm>
            <a:off x="5289875" y="4508515"/>
            <a:ext cx="811530" cy="3454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100" spc="165" b="1">
                <a:solidFill>
                  <a:srgbClr val="14AA96"/>
                </a:solidFill>
                <a:latin typeface="Calibri"/>
                <a:cs typeface="Calibri"/>
              </a:rPr>
              <a:t>12.2%</a:t>
            </a:r>
            <a:endParaRPr sz="2100">
              <a:latin typeface="Calibri"/>
              <a:cs typeface="Calibri"/>
            </a:endParaRPr>
          </a:p>
        </p:txBody>
      </p:sp>
      <p:grpSp>
        <p:nvGrpSpPr>
          <p:cNvPr id="73" name="object 73" descr=""/>
          <p:cNvGrpSpPr/>
          <p:nvPr/>
        </p:nvGrpSpPr>
        <p:grpSpPr>
          <a:xfrm>
            <a:off x="5210952" y="3108471"/>
            <a:ext cx="966469" cy="965835"/>
            <a:chOff x="5210952" y="3108471"/>
            <a:chExt cx="966469" cy="965835"/>
          </a:xfrm>
        </p:grpSpPr>
        <p:sp>
          <p:nvSpPr>
            <p:cNvPr id="74" name="object 74" descr=""/>
            <p:cNvSpPr/>
            <p:nvPr/>
          </p:nvSpPr>
          <p:spPr>
            <a:xfrm>
              <a:off x="5245399" y="3141533"/>
              <a:ext cx="896619" cy="895985"/>
            </a:xfrm>
            <a:custGeom>
              <a:avLst/>
              <a:gdLst/>
              <a:ahLst/>
              <a:cxnLst/>
              <a:rect l="l" t="t" r="r" b="b"/>
              <a:pathLst>
                <a:path w="896620" h="895985">
                  <a:moveTo>
                    <a:pt x="448049" y="895799"/>
                  </a:moveTo>
                  <a:lnTo>
                    <a:pt x="399230" y="893171"/>
                  </a:lnTo>
                  <a:lnTo>
                    <a:pt x="351932" y="885469"/>
                  </a:lnTo>
                  <a:lnTo>
                    <a:pt x="306431" y="872965"/>
                  </a:lnTo>
                  <a:lnTo>
                    <a:pt x="262999" y="855934"/>
                  </a:lnTo>
                  <a:lnTo>
                    <a:pt x="221910" y="834648"/>
                  </a:lnTo>
                  <a:lnTo>
                    <a:pt x="183437" y="809381"/>
                  </a:lnTo>
                  <a:lnTo>
                    <a:pt x="147853" y="780405"/>
                  </a:lnTo>
                  <a:lnTo>
                    <a:pt x="115432" y="747995"/>
                  </a:lnTo>
                  <a:lnTo>
                    <a:pt x="86447" y="712423"/>
                  </a:lnTo>
                  <a:lnTo>
                    <a:pt x="61171" y="673963"/>
                  </a:lnTo>
                  <a:lnTo>
                    <a:pt x="39878" y="632888"/>
                  </a:lnTo>
                  <a:lnTo>
                    <a:pt x="22841" y="589471"/>
                  </a:lnTo>
                  <a:lnTo>
                    <a:pt x="10334" y="543985"/>
                  </a:lnTo>
                  <a:lnTo>
                    <a:pt x="2629" y="496703"/>
                  </a:lnTo>
                  <a:lnTo>
                    <a:pt x="0" y="447899"/>
                  </a:lnTo>
                  <a:lnTo>
                    <a:pt x="2629" y="399096"/>
                  </a:lnTo>
                  <a:lnTo>
                    <a:pt x="10334" y="351814"/>
                  </a:lnTo>
                  <a:lnTo>
                    <a:pt x="22841" y="306328"/>
                  </a:lnTo>
                  <a:lnTo>
                    <a:pt x="39878" y="262911"/>
                  </a:lnTo>
                  <a:lnTo>
                    <a:pt x="61171" y="221836"/>
                  </a:lnTo>
                  <a:lnTo>
                    <a:pt x="86447" y="183376"/>
                  </a:lnTo>
                  <a:lnTo>
                    <a:pt x="115432" y="147804"/>
                  </a:lnTo>
                  <a:lnTo>
                    <a:pt x="147853" y="115394"/>
                  </a:lnTo>
                  <a:lnTo>
                    <a:pt x="183437" y="86418"/>
                  </a:lnTo>
                  <a:lnTo>
                    <a:pt x="221910" y="61151"/>
                  </a:lnTo>
                  <a:lnTo>
                    <a:pt x="262999" y="39865"/>
                  </a:lnTo>
                  <a:lnTo>
                    <a:pt x="306431" y="22834"/>
                  </a:lnTo>
                  <a:lnTo>
                    <a:pt x="351932" y="10330"/>
                  </a:lnTo>
                  <a:lnTo>
                    <a:pt x="399230" y="2628"/>
                  </a:lnTo>
                  <a:lnTo>
                    <a:pt x="448049" y="0"/>
                  </a:lnTo>
                  <a:lnTo>
                    <a:pt x="498606" y="2858"/>
                  </a:lnTo>
                  <a:lnTo>
                    <a:pt x="548127" y="11314"/>
                  </a:lnTo>
                  <a:lnTo>
                    <a:pt x="596176" y="25185"/>
                  </a:lnTo>
                  <a:lnTo>
                    <a:pt x="642313" y="44289"/>
                  </a:lnTo>
                  <a:lnTo>
                    <a:pt x="686100" y="68445"/>
                  </a:lnTo>
                  <a:lnTo>
                    <a:pt x="727098" y="97471"/>
                  </a:lnTo>
                  <a:lnTo>
                    <a:pt x="764868" y="131186"/>
                  </a:lnTo>
                  <a:lnTo>
                    <a:pt x="798595" y="168944"/>
                  </a:lnTo>
                  <a:lnTo>
                    <a:pt x="827631" y="209929"/>
                  </a:lnTo>
                  <a:lnTo>
                    <a:pt x="851795" y="253701"/>
                  </a:lnTo>
                  <a:lnTo>
                    <a:pt x="870906" y="299823"/>
                  </a:lnTo>
                  <a:lnTo>
                    <a:pt x="884781" y="347855"/>
                  </a:lnTo>
                  <a:lnTo>
                    <a:pt x="893240" y="397360"/>
                  </a:lnTo>
                  <a:lnTo>
                    <a:pt x="896099" y="447899"/>
                  </a:lnTo>
                  <a:lnTo>
                    <a:pt x="893470" y="496703"/>
                  </a:lnTo>
                  <a:lnTo>
                    <a:pt x="885765" y="543985"/>
                  </a:lnTo>
                  <a:lnTo>
                    <a:pt x="873258" y="589471"/>
                  </a:lnTo>
                  <a:lnTo>
                    <a:pt x="856221" y="632888"/>
                  </a:lnTo>
                  <a:lnTo>
                    <a:pt x="834928" y="673963"/>
                  </a:lnTo>
                  <a:lnTo>
                    <a:pt x="809652" y="712423"/>
                  </a:lnTo>
                  <a:lnTo>
                    <a:pt x="780667" y="747995"/>
                  </a:lnTo>
                  <a:lnTo>
                    <a:pt x="748246" y="780405"/>
                  </a:lnTo>
                  <a:lnTo>
                    <a:pt x="712662" y="809381"/>
                  </a:lnTo>
                  <a:lnTo>
                    <a:pt x="674189" y="834648"/>
                  </a:lnTo>
                  <a:lnTo>
                    <a:pt x="633100" y="855934"/>
                  </a:lnTo>
                  <a:lnTo>
                    <a:pt x="589668" y="872965"/>
                  </a:lnTo>
                  <a:lnTo>
                    <a:pt x="544167" y="885469"/>
                  </a:lnTo>
                  <a:lnTo>
                    <a:pt x="496869" y="893171"/>
                  </a:lnTo>
                  <a:lnTo>
                    <a:pt x="448049" y="895799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75" name="object 75" descr="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5448442" y="3357379"/>
              <a:ext cx="488503" cy="483763"/>
            </a:xfrm>
            <a:prstGeom prst="rect">
              <a:avLst/>
            </a:prstGeom>
          </p:spPr>
        </p:pic>
        <p:sp>
          <p:nvSpPr>
            <p:cNvPr id="76" name="object 76" descr=""/>
            <p:cNvSpPr/>
            <p:nvPr/>
          </p:nvSpPr>
          <p:spPr>
            <a:xfrm>
              <a:off x="5245877" y="3143396"/>
              <a:ext cx="896619" cy="895985"/>
            </a:xfrm>
            <a:custGeom>
              <a:avLst/>
              <a:gdLst/>
              <a:ahLst/>
              <a:cxnLst/>
              <a:rect l="l" t="t" r="r" b="b"/>
              <a:pathLst>
                <a:path w="896620" h="895985">
                  <a:moveTo>
                    <a:pt x="0" y="447900"/>
                  </a:moveTo>
                  <a:lnTo>
                    <a:pt x="2629" y="399096"/>
                  </a:lnTo>
                  <a:lnTo>
                    <a:pt x="10334" y="351815"/>
                  </a:lnTo>
                  <a:lnTo>
                    <a:pt x="22841" y="306329"/>
                  </a:lnTo>
                  <a:lnTo>
                    <a:pt x="39878" y="262911"/>
                  </a:lnTo>
                  <a:lnTo>
                    <a:pt x="61171" y="221836"/>
                  </a:lnTo>
                  <a:lnTo>
                    <a:pt x="86447" y="183376"/>
                  </a:lnTo>
                  <a:lnTo>
                    <a:pt x="115432" y="147804"/>
                  </a:lnTo>
                  <a:lnTo>
                    <a:pt x="147853" y="115394"/>
                  </a:lnTo>
                  <a:lnTo>
                    <a:pt x="183437" y="86418"/>
                  </a:lnTo>
                  <a:lnTo>
                    <a:pt x="221910" y="61151"/>
                  </a:lnTo>
                  <a:lnTo>
                    <a:pt x="262999" y="39865"/>
                  </a:lnTo>
                  <a:lnTo>
                    <a:pt x="306431" y="22834"/>
                  </a:lnTo>
                  <a:lnTo>
                    <a:pt x="351932" y="10330"/>
                  </a:lnTo>
                  <a:lnTo>
                    <a:pt x="399230" y="2628"/>
                  </a:lnTo>
                  <a:lnTo>
                    <a:pt x="448049" y="0"/>
                  </a:lnTo>
                  <a:lnTo>
                    <a:pt x="498606" y="2858"/>
                  </a:lnTo>
                  <a:lnTo>
                    <a:pt x="548127" y="11314"/>
                  </a:lnTo>
                  <a:lnTo>
                    <a:pt x="596176" y="25185"/>
                  </a:lnTo>
                  <a:lnTo>
                    <a:pt x="642313" y="44289"/>
                  </a:lnTo>
                  <a:lnTo>
                    <a:pt x="686100" y="68445"/>
                  </a:lnTo>
                  <a:lnTo>
                    <a:pt x="727098" y="97471"/>
                  </a:lnTo>
                  <a:lnTo>
                    <a:pt x="764869" y="131186"/>
                  </a:lnTo>
                  <a:lnTo>
                    <a:pt x="798595" y="168945"/>
                  </a:lnTo>
                  <a:lnTo>
                    <a:pt x="827631" y="209929"/>
                  </a:lnTo>
                  <a:lnTo>
                    <a:pt x="851795" y="253701"/>
                  </a:lnTo>
                  <a:lnTo>
                    <a:pt x="870906" y="299823"/>
                  </a:lnTo>
                  <a:lnTo>
                    <a:pt x="884781" y="347855"/>
                  </a:lnTo>
                  <a:lnTo>
                    <a:pt x="893240" y="397360"/>
                  </a:lnTo>
                  <a:lnTo>
                    <a:pt x="896099" y="447900"/>
                  </a:lnTo>
                  <a:lnTo>
                    <a:pt x="893470" y="496703"/>
                  </a:lnTo>
                  <a:lnTo>
                    <a:pt x="885765" y="543985"/>
                  </a:lnTo>
                  <a:lnTo>
                    <a:pt x="873258" y="589471"/>
                  </a:lnTo>
                  <a:lnTo>
                    <a:pt x="856221" y="632888"/>
                  </a:lnTo>
                  <a:lnTo>
                    <a:pt x="834928" y="673964"/>
                  </a:lnTo>
                  <a:lnTo>
                    <a:pt x="809652" y="712424"/>
                  </a:lnTo>
                  <a:lnTo>
                    <a:pt x="780667" y="747996"/>
                  </a:lnTo>
                  <a:lnTo>
                    <a:pt x="748246" y="780406"/>
                  </a:lnTo>
                  <a:lnTo>
                    <a:pt x="712662" y="809381"/>
                  </a:lnTo>
                  <a:lnTo>
                    <a:pt x="674189" y="834648"/>
                  </a:lnTo>
                  <a:lnTo>
                    <a:pt x="633100" y="855934"/>
                  </a:lnTo>
                  <a:lnTo>
                    <a:pt x="589668" y="872966"/>
                  </a:lnTo>
                  <a:lnTo>
                    <a:pt x="544167" y="885469"/>
                  </a:lnTo>
                  <a:lnTo>
                    <a:pt x="496869" y="893172"/>
                  </a:lnTo>
                  <a:lnTo>
                    <a:pt x="448049" y="895800"/>
                  </a:lnTo>
                  <a:lnTo>
                    <a:pt x="399230" y="893172"/>
                  </a:lnTo>
                  <a:lnTo>
                    <a:pt x="351932" y="885469"/>
                  </a:lnTo>
                  <a:lnTo>
                    <a:pt x="306431" y="872966"/>
                  </a:lnTo>
                  <a:lnTo>
                    <a:pt x="262999" y="855934"/>
                  </a:lnTo>
                  <a:lnTo>
                    <a:pt x="221910" y="834648"/>
                  </a:lnTo>
                  <a:lnTo>
                    <a:pt x="183437" y="809381"/>
                  </a:lnTo>
                  <a:lnTo>
                    <a:pt x="147853" y="780406"/>
                  </a:lnTo>
                  <a:lnTo>
                    <a:pt x="115432" y="747996"/>
                  </a:lnTo>
                  <a:lnTo>
                    <a:pt x="86447" y="712424"/>
                  </a:lnTo>
                  <a:lnTo>
                    <a:pt x="61171" y="673964"/>
                  </a:lnTo>
                  <a:lnTo>
                    <a:pt x="39878" y="632888"/>
                  </a:lnTo>
                  <a:lnTo>
                    <a:pt x="22841" y="589471"/>
                  </a:lnTo>
                  <a:lnTo>
                    <a:pt x="10334" y="543985"/>
                  </a:lnTo>
                  <a:lnTo>
                    <a:pt x="2629" y="496703"/>
                  </a:lnTo>
                  <a:lnTo>
                    <a:pt x="0" y="447900"/>
                  </a:lnTo>
                  <a:close/>
                </a:path>
              </a:pathLst>
            </a:custGeom>
            <a:ln w="69849">
              <a:solidFill>
                <a:srgbClr val="B2B2B2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77" name="object 77" descr=""/>
            <p:cNvSpPr/>
            <p:nvPr/>
          </p:nvSpPr>
          <p:spPr>
            <a:xfrm>
              <a:off x="5246238" y="3586847"/>
              <a:ext cx="895985" cy="452120"/>
            </a:xfrm>
            <a:custGeom>
              <a:avLst/>
              <a:gdLst/>
              <a:ahLst/>
              <a:cxnLst/>
              <a:rect l="l" t="t" r="r" b="b"/>
              <a:pathLst>
                <a:path w="895985" h="452120">
                  <a:moveTo>
                    <a:pt x="895478" y="0"/>
                  </a:moveTo>
                  <a:lnTo>
                    <a:pt x="893403" y="47713"/>
                  </a:lnTo>
                  <a:lnTo>
                    <a:pt x="886359" y="94402"/>
                  </a:lnTo>
                  <a:lnTo>
                    <a:pt x="874539" y="139730"/>
                  </a:lnTo>
                  <a:lnTo>
                    <a:pt x="858133" y="183356"/>
                  </a:lnTo>
                  <a:lnTo>
                    <a:pt x="837335" y="224942"/>
                  </a:lnTo>
                  <a:lnTo>
                    <a:pt x="812335" y="264150"/>
                  </a:lnTo>
                  <a:lnTo>
                    <a:pt x="783326" y="300641"/>
                  </a:lnTo>
                  <a:lnTo>
                    <a:pt x="750499" y="334077"/>
                  </a:lnTo>
                  <a:lnTo>
                    <a:pt x="714048" y="364119"/>
                  </a:lnTo>
                  <a:lnTo>
                    <a:pt x="674162" y="390428"/>
                  </a:lnTo>
                  <a:lnTo>
                    <a:pt x="631704" y="412351"/>
                  </a:lnTo>
                  <a:lnTo>
                    <a:pt x="587665" y="429455"/>
                  </a:lnTo>
                  <a:lnTo>
                    <a:pt x="542433" y="441740"/>
                  </a:lnTo>
                  <a:lnTo>
                    <a:pt x="496399" y="449205"/>
                  </a:lnTo>
                  <a:lnTo>
                    <a:pt x="449952" y="451845"/>
                  </a:lnTo>
                  <a:lnTo>
                    <a:pt x="403481" y="449661"/>
                  </a:lnTo>
                  <a:lnTo>
                    <a:pt x="357375" y="442650"/>
                  </a:lnTo>
                  <a:lnTo>
                    <a:pt x="312025" y="430810"/>
                  </a:lnTo>
                  <a:lnTo>
                    <a:pt x="267819" y="414139"/>
                  </a:lnTo>
                  <a:lnTo>
                    <a:pt x="225147" y="392635"/>
                  </a:lnTo>
                  <a:lnTo>
                    <a:pt x="185005" y="366720"/>
                  </a:lnTo>
                  <a:lnTo>
                    <a:pt x="148259" y="337037"/>
                  </a:lnTo>
                  <a:lnTo>
                    <a:pt x="115106" y="303926"/>
                  </a:lnTo>
                  <a:lnTo>
                    <a:pt x="85739" y="267721"/>
                  </a:lnTo>
                  <a:lnTo>
                    <a:pt x="60354" y="228761"/>
                  </a:lnTo>
                  <a:lnTo>
                    <a:pt x="39147" y="187381"/>
                  </a:lnTo>
                  <a:lnTo>
                    <a:pt x="22313" y="143918"/>
                  </a:lnTo>
                  <a:lnTo>
                    <a:pt x="10047" y="98710"/>
                  </a:lnTo>
                  <a:lnTo>
                    <a:pt x="2544" y="52092"/>
                  </a:lnTo>
                  <a:lnTo>
                    <a:pt x="0" y="4401"/>
                  </a:lnTo>
                </a:path>
              </a:pathLst>
            </a:custGeom>
            <a:ln w="69849">
              <a:solidFill>
                <a:srgbClr val="0070C0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78" name="object 78" descr="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5433288" y="3352615"/>
              <a:ext cx="518824" cy="518976"/>
            </a:xfrm>
            <a:prstGeom prst="rect">
              <a:avLst/>
            </a:prstGeom>
          </p:spPr>
        </p:pic>
      </p:grpSp>
      <p:grpSp>
        <p:nvGrpSpPr>
          <p:cNvPr id="79" name="object 79" descr=""/>
          <p:cNvGrpSpPr/>
          <p:nvPr/>
        </p:nvGrpSpPr>
        <p:grpSpPr>
          <a:xfrm>
            <a:off x="3777995" y="3161074"/>
            <a:ext cx="965200" cy="964565"/>
            <a:chOff x="3777995" y="3161074"/>
            <a:chExt cx="965200" cy="964565"/>
          </a:xfrm>
        </p:grpSpPr>
        <p:sp>
          <p:nvSpPr>
            <p:cNvPr id="80" name="object 80" descr=""/>
            <p:cNvSpPr/>
            <p:nvPr/>
          </p:nvSpPr>
          <p:spPr>
            <a:xfrm>
              <a:off x="3814162" y="3195919"/>
              <a:ext cx="895350" cy="894715"/>
            </a:xfrm>
            <a:custGeom>
              <a:avLst/>
              <a:gdLst/>
              <a:ahLst/>
              <a:cxnLst/>
              <a:rect l="l" t="t" r="r" b="b"/>
              <a:pathLst>
                <a:path w="895350" h="894714">
                  <a:moveTo>
                    <a:pt x="447599" y="894299"/>
                  </a:moveTo>
                  <a:lnTo>
                    <a:pt x="398829" y="891675"/>
                  </a:lnTo>
                  <a:lnTo>
                    <a:pt x="351579" y="883986"/>
                  </a:lnTo>
                  <a:lnTo>
                    <a:pt x="306123" y="871503"/>
                  </a:lnTo>
                  <a:lnTo>
                    <a:pt x="262735" y="854500"/>
                  </a:lnTo>
                  <a:lnTo>
                    <a:pt x="221687" y="833250"/>
                  </a:lnTo>
                  <a:lnTo>
                    <a:pt x="183253" y="808025"/>
                  </a:lnTo>
                  <a:lnTo>
                    <a:pt x="147705" y="779098"/>
                  </a:lnTo>
                  <a:lnTo>
                    <a:pt x="115316" y="746743"/>
                  </a:lnTo>
                  <a:lnTo>
                    <a:pt x="86360" y="711230"/>
                  </a:lnTo>
                  <a:lnTo>
                    <a:pt x="61110" y="672834"/>
                  </a:lnTo>
                  <a:lnTo>
                    <a:pt x="39838" y="631828"/>
                  </a:lnTo>
                  <a:lnTo>
                    <a:pt x="22818" y="588483"/>
                  </a:lnTo>
                  <a:lnTo>
                    <a:pt x="10323" y="543073"/>
                  </a:lnTo>
                  <a:lnTo>
                    <a:pt x="2626" y="495871"/>
                  </a:lnTo>
                  <a:lnTo>
                    <a:pt x="0" y="447149"/>
                  </a:lnTo>
                  <a:lnTo>
                    <a:pt x="2626" y="398427"/>
                  </a:lnTo>
                  <a:lnTo>
                    <a:pt x="10323" y="351225"/>
                  </a:lnTo>
                  <a:lnTo>
                    <a:pt x="22818" y="305815"/>
                  </a:lnTo>
                  <a:lnTo>
                    <a:pt x="39838" y="262471"/>
                  </a:lnTo>
                  <a:lnTo>
                    <a:pt x="61110" y="221464"/>
                  </a:lnTo>
                  <a:lnTo>
                    <a:pt x="86360" y="183068"/>
                  </a:lnTo>
                  <a:lnTo>
                    <a:pt x="115316" y="147556"/>
                  </a:lnTo>
                  <a:lnTo>
                    <a:pt x="147705" y="115200"/>
                  </a:lnTo>
                  <a:lnTo>
                    <a:pt x="183253" y="86273"/>
                  </a:lnTo>
                  <a:lnTo>
                    <a:pt x="221687" y="61049"/>
                  </a:lnTo>
                  <a:lnTo>
                    <a:pt x="262735" y="39798"/>
                  </a:lnTo>
                  <a:lnTo>
                    <a:pt x="306123" y="22795"/>
                  </a:lnTo>
                  <a:lnTo>
                    <a:pt x="351579" y="10313"/>
                  </a:lnTo>
                  <a:lnTo>
                    <a:pt x="398829" y="2623"/>
                  </a:lnTo>
                  <a:lnTo>
                    <a:pt x="447599" y="0"/>
                  </a:lnTo>
                  <a:lnTo>
                    <a:pt x="498105" y="2854"/>
                  </a:lnTo>
                  <a:lnTo>
                    <a:pt x="547577" y="11295"/>
                  </a:lnTo>
                  <a:lnTo>
                    <a:pt x="595577" y="25142"/>
                  </a:lnTo>
                  <a:lnTo>
                    <a:pt x="641668" y="44215"/>
                  </a:lnTo>
                  <a:lnTo>
                    <a:pt x="685411" y="68330"/>
                  </a:lnTo>
                  <a:lnTo>
                    <a:pt x="726367" y="97308"/>
                  </a:lnTo>
                  <a:lnTo>
                    <a:pt x="764100" y="130966"/>
                  </a:lnTo>
                  <a:lnTo>
                    <a:pt x="797793" y="168661"/>
                  </a:lnTo>
                  <a:lnTo>
                    <a:pt x="826800" y="209577"/>
                  </a:lnTo>
                  <a:lnTo>
                    <a:pt x="850940" y="253276"/>
                  </a:lnTo>
                  <a:lnTo>
                    <a:pt x="870031" y="299320"/>
                  </a:lnTo>
                  <a:lnTo>
                    <a:pt x="883893" y="347272"/>
                  </a:lnTo>
                  <a:lnTo>
                    <a:pt x="892343" y="396695"/>
                  </a:lnTo>
                  <a:lnTo>
                    <a:pt x="895199" y="447149"/>
                  </a:lnTo>
                  <a:lnTo>
                    <a:pt x="892573" y="495871"/>
                  </a:lnTo>
                  <a:lnTo>
                    <a:pt x="884876" y="543073"/>
                  </a:lnTo>
                  <a:lnTo>
                    <a:pt x="872381" y="588483"/>
                  </a:lnTo>
                  <a:lnTo>
                    <a:pt x="855361" y="631828"/>
                  </a:lnTo>
                  <a:lnTo>
                    <a:pt x="834089" y="672834"/>
                  </a:lnTo>
                  <a:lnTo>
                    <a:pt x="808839" y="711230"/>
                  </a:lnTo>
                  <a:lnTo>
                    <a:pt x="779883" y="746743"/>
                  </a:lnTo>
                  <a:lnTo>
                    <a:pt x="747494" y="779098"/>
                  </a:lnTo>
                  <a:lnTo>
                    <a:pt x="711946" y="808025"/>
                  </a:lnTo>
                  <a:lnTo>
                    <a:pt x="673512" y="833250"/>
                  </a:lnTo>
                  <a:lnTo>
                    <a:pt x="632464" y="854500"/>
                  </a:lnTo>
                  <a:lnTo>
                    <a:pt x="589076" y="871503"/>
                  </a:lnTo>
                  <a:lnTo>
                    <a:pt x="543620" y="883986"/>
                  </a:lnTo>
                  <a:lnTo>
                    <a:pt x="496370" y="891675"/>
                  </a:lnTo>
                  <a:lnTo>
                    <a:pt x="447599" y="894299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1" name="object 81" descr=""/>
            <p:cNvSpPr/>
            <p:nvPr/>
          </p:nvSpPr>
          <p:spPr>
            <a:xfrm>
              <a:off x="3812920" y="3195999"/>
              <a:ext cx="895350" cy="894715"/>
            </a:xfrm>
            <a:custGeom>
              <a:avLst/>
              <a:gdLst/>
              <a:ahLst/>
              <a:cxnLst/>
              <a:rect l="l" t="t" r="r" b="b"/>
              <a:pathLst>
                <a:path w="895350" h="894714">
                  <a:moveTo>
                    <a:pt x="0" y="447149"/>
                  </a:moveTo>
                  <a:lnTo>
                    <a:pt x="2626" y="398428"/>
                  </a:lnTo>
                  <a:lnTo>
                    <a:pt x="10323" y="351225"/>
                  </a:lnTo>
                  <a:lnTo>
                    <a:pt x="22818" y="305815"/>
                  </a:lnTo>
                  <a:lnTo>
                    <a:pt x="39838" y="262471"/>
                  </a:lnTo>
                  <a:lnTo>
                    <a:pt x="61110" y="221464"/>
                  </a:lnTo>
                  <a:lnTo>
                    <a:pt x="86360" y="183068"/>
                  </a:lnTo>
                  <a:lnTo>
                    <a:pt x="115316" y="147556"/>
                  </a:lnTo>
                  <a:lnTo>
                    <a:pt x="147705" y="115200"/>
                  </a:lnTo>
                  <a:lnTo>
                    <a:pt x="183253" y="86273"/>
                  </a:lnTo>
                  <a:lnTo>
                    <a:pt x="221687" y="61049"/>
                  </a:lnTo>
                  <a:lnTo>
                    <a:pt x="262735" y="39798"/>
                  </a:lnTo>
                  <a:lnTo>
                    <a:pt x="306123" y="22795"/>
                  </a:lnTo>
                  <a:lnTo>
                    <a:pt x="351579" y="10313"/>
                  </a:lnTo>
                  <a:lnTo>
                    <a:pt x="398829" y="2623"/>
                  </a:lnTo>
                  <a:lnTo>
                    <a:pt x="447599" y="0"/>
                  </a:lnTo>
                  <a:lnTo>
                    <a:pt x="498105" y="2854"/>
                  </a:lnTo>
                  <a:lnTo>
                    <a:pt x="547577" y="11295"/>
                  </a:lnTo>
                  <a:lnTo>
                    <a:pt x="595577" y="25142"/>
                  </a:lnTo>
                  <a:lnTo>
                    <a:pt x="641668" y="44215"/>
                  </a:lnTo>
                  <a:lnTo>
                    <a:pt x="685411" y="68330"/>
                  </a:lnTo>
                  <a:lnTo>
                    <a:pt x="726367" y="97308"/>
                  </a:lnTo>
                  <a:lnTo>
                    <a:pt x="764100" y="130967"/>
                  </a:lnTo>
                  <a:lnTo>
                    <a:pt x="797793" y="168662"/>
                  </a:lnTo>
                  <a:lnTo>
                    <a:pt x="826800" y="209577"/>
                  </a:lnTo>
                  <a:lnTo>
                    <a:pt x="850940" y="253276"/>
                  </a:lnTo>
                  <a:lnTo>
                    <a:pt x="870031" y="299321"/>
                  </a:lnTo>
                  <a:lnTo>
                    <a:pt x="883893" y="347273"/>
                  </a:lnTo>
                  <a:lnTo>
                    <a:pt x="892343" y="396695"/>
                  </a:lnTo>
                  <a:lnTo>
                    <a:pt x="895199" y="447149"/>
                  </a:lnTo>
                  <a:lnTo>
                    <a:pt x="892573" y="495871"/>
                  </a:lnTo>
                  <a:lnTo>
                    <a:pt x="884876" y="543074"/>
                  </a:lnTo>
                  <a:lnTo>
                    <a:pt x="872381" y="588484"/>
                  </a:lnTo>
                  <a:lnTo>
                    <a:pt x="855361" y="631828"/>
                  </a:lnTo>
                  <a:lnTo>
                    <a:pt x="834089" y="672835"/>
                  </a:lnTo>
                  <a:lnTo>
                    <a:pt x="808839" y="711231"/>
                  </a:lnTo>
                  <a:lnTo>
                    <a:pt x="779883" y="746743"/>
                  </a:lnTo>
                  <a:lnTo>
                    <a:pt x="747494" y="779099"/>
                  </a:lnTo>
                  <a:lnTo>
                    <a:pt x="711946" y="808026"/>
                  </a:lnTo>
                  <a:lnTo>
                    <a:pt x="673512" y="833250"/>
                  </a:lnTo>
                  <a:lnTo>
                    <a:pt x="632464" y="854501"/>
                  </a:lnTo>
                  <a:lnTo>
                    <a:pt x="589076" y="871504"/>
                  </a:lnTo>
                  <a:lnTo>
                    <a:pt x="543620" y="883986"/>
                  </a:lnTo>
                  <a:lnTo>
                    <a:pt x="496370" y="891676"/>
                  </a:lnTo>
                  <a:lnTo>
                    <a:pt x="447599" y="894299"/>
                  </a:lnTo>
                  <a:lnTo>
                    <a:pt x="398829" y="891676"/>
                  </a:lnTo>
                  <a:lnTo>
                    <a:pt x="351579" y="883986"/>
                  </a:lnTo>
                  <a:lnTo>
                    <a:pt x="306123" y="871504"/>
                  </a:lnTo>
                  <a:lnTo>
                    <a:pt x="262735" y="854501"/>
                  </a:lnTo>
                  <a:lnTo>
                    <a:pt x="221687" y="833250"/>
                  </a:lnTo>
                  <a:lnTo>
                    <a:pt x="183253" y="808026"/>
                  </a:lnTo>
                  <a:lnTo>
                    <a:pt x="147705" y="779099"/>
                  </a:lnTo>
                  <a:lnTo>
                    <a:pt x="115316" y="746743"/>
                  </a:lnTo>
                  <a:lnTo>
                    <a:pt x="86360" y="711231"/>
                  </a:lnTo>
                  <a:lnTo>
                    <a:pt x="61110" y="672835"/>
                  </a:lnTo>
                  <a:lnTo>
                    <a:pt x="39838" y="631828"/>
                  </a:lnTo>
                  <a:lnTo>
                    <a:pt x="22818" y="588484"/>
                  </a:lnTo>
                  <a:lnTo>
                    <a:pt x="10323" y="543074"/>
                  </a:lnTo>
                  <a:lnTo>
                    <a:pt x="2626" y="495871"/>
                  </a:lnTo>
                  <a:lnTo>
                    <a:pt x="0" y="447149"/>
                  </a:lnTo>
                  <a:close/>
                </a:path>
              </a:pathLst>
            </a:custGeom>
            <a:ln w="69849">
              <a:solidFill>
                <a:srgbClr val="B2B2B2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82" name="object 82" descr=""/>
            <p:cNvSpPr/>
            <p:nvPr/>
          </p:nvSpPr>
          <p:spPr>
            <a:xfrm>
              <a:off x="3813409" y="3196471"/>
              <a:ext cx="894080" cy="451484"/>
            </a:xfrm>
            <a:custGeom>
              <a:avLst/>
              <a:gdLst/>
              <a:ahLst/>
              <a:cxnLst/>
              <a:rect l="l" t="t" r="r" b="b"/>
              <a:pathLst>
                <a:path w="894079" h="451485">
                  <a:moveTo>
                    <a:pt x="0" y="451088"/>
                  </a:moveTo>
                  <a:lnTo>
                    <a:pt x="2071" y="403454"/>
                  </a:lnTo>
                  <a:lnTo>
                    <a:pt x="9103" y="356843"/>
                  </a:lnTo>
                  <a:lnTo>
                    <a:pt x="20903" y="311592"/>
                  </a:lnTo>
                  <a:lnTo>
                    <a:pt x="37281" y="268039"/>
                  </a:lnTo>
                  <a:lnTo>
                    <a:pt x="58045" y="226523"/>
                  </a:lnTo>
                  <a:lnTo>
                    <a:pt x="83003" y="187380"/>
                  </a:lnTo>
                  <a:lnTo>
                    <a:pt x="111964" y="150950"/>
                  </a:lnTo>
                  <a:lnTo>
                    <a:pt x="144735" y="117570"/>
                  </a:lnTo>
                  <a:lnTo>
                    <a:pt x="181126" y="87579"/>
                  </a:lnTo>
                  <a:lnTo>
                    <a:pt x="220944" y="61313"/>
                  </a:lnTo>
                  <a:lnTo>
                    <a:pt x="263331" y="39428"/>
                  </a:lnTo>
                  <a:lnTo>
                    <a:pt x="307297" y="22352"/>
                  </a:lnTo>
                  <a:lnTo>
                    <a:pt x="352453" y="10087"/>
                  </a:lnTo>
                  <a:lnTo>
                    <a:pt x="398410" y="2636"/>
                  </a:lnTo>
                  <a:lnTo>
                    <a:pt x="444779" y="0"/>
                  </a:lnTo>
                  <a:lnTo>
                    <a:pt x="491172" y="2180"/>
                  </a:lnTo>
                  <a:lnTo>
                    <a:pt x="537200" y="9179"/>
                  </a:lnTo>
                  <a:lnTo>
                    <a:pt x="582475" y="21000"/>
                  </a:lnTo>
                  <a:lnTo>
                    <a:pt x="626607" y="37643"/>
                  </a:lnTo>
                  <a:lnTo>
                    <a:pt x="669207" y="59110"/>
                  </a:lnTo>
                  <a:lnTo>
                    <a:pt x="709282" y="84983"/>
                  </a:lnTo>
                  <a:lnTo>
                    <a:pt x="745966" y="114615"/>
                  </a:lnTo>
                  <a:lnTo>
                    <a:pt x="779064" y="147671"/>
                  </a:lnTo>
                  <a:lnTo>
                    <a:pt x="808382" y="183815"/>
                  </a:lnTo>
                  <a:lnTo>
                    <a:pt x="833724" y="222710"/>
                  </a:lnTo>
                  <a:lnTo>
                    <a:pt x="854895" y="264021"/>
                  </a:lnTo>
                  <a:lnTo>
                    <a:pt x="871701" y="307411"/>
                  </a:lnTo>
                  <a:lnTo>
                    <a:pt x="883947" y="352543"/>
                  </a:lnTo>
                  <a:lnTo>
                    <a:pt x="891437" y="399083"/>
                  </a:lnTo>
                  <a:lnTo>
                    <a:pt x="893977" y="446694"/>
                  </a:lnTo>
                </a:path>
              </a:pathLst>
            </a:custGeom>
            <a:ln w="69849">
              <a:solidFill>
                <a:srgbClr val="3C78D8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83" name="object 83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4023294" y="3403484"/>
              <a:ext cx="494370" cy="485130"/>
            </a:xfrm>
            <a:prstGeom prst="rect">
              <a:avLst/>
            </a:prstGeom>
          </p:spPr>
        </p:pic>
        <p:sp>
          <p:nvSpPr>
            <p:cNvPr id="84" name="object 84" descr=""/>
            <p:cNvSpPr/>
            <p:nvPr/>
          </p:nvSpPr>
          <p:spPr>
            <a:xfrm>
              <a:off x="4016170" y="3404207"/>
              <a:ext cx="488950" cy="483870"/>
            </a:xfrm>
            <a:custGeom>
              <a:avLst/>
              <a:gdLst/>
              <a:ahLst/>
              <a:cxnLst/>
              <a:rect l="l" t="t" r="r" b="b"/>
              <a:pathLst>
                <a:path w="488950" h="483870">
                  <a:moveTo>
                    <a:pt x="488399" y="483599"/>
                  </a:moveTo>
                  <a:lnTo>
                    <a:pt x="0" y="483599"/>
                  </a:lnTo>
                  <a:lnTo>
                    <a:pt x="0" y="0"/>
                  </a:lnTo>
                  <a:lnTo>
                    <a:pt x="488399" y="0"/>
                  </a:lnTo>
                  <a:lnTo>
                    <a:pt x="488399" y="483599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5" name="object 85" descr=""/>
            <p:cNvSpPr/>
            <p:nvPr/>
          </p:nvSpPr>
          <p:spPr>
            <a:xfrm>
              <a:off x="4016170" y="3404207"/>
              <a:ext cx="488950" cy="483870"/>
            </a:xfrm>
            <a:custGeom>
              <a:avLst/>
              <a:gdLst/>
              <a:ahLst/>
              <a:cxnLst/>
              <a:rect l="l" t="t" r="r" b="b"/>
              <a:pathLst>
                <a:path w="488950" h="483870">
                  <a:moveTo>
                    <a:pt x="0" y="0"/>
                  </a:moveTo>
                  <a:lnTo>
                    <a:pt x="488399" y="0"/>
                  </a:lnTo>
                  <a:lnTo>
                    <a:pt x="488399" y="483599"/>
                  </a:lnTo>
                  <a:lnTo>
                    <a:pt x="0" y="483599"/>
                  </a:lnTo>
                  <a:lnTo>
                    <a:pt x="0" y="0"/>
                  </a:lnTo>
                  <a:close/>
                </a:path>
              </a:pathLst>
            </a:custGeom>
            <a:ln w="9524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86" name="object 86" descr="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4071012" y="3472148"/>
              <a:ext cx="398950" cy="398975"/>
            </a:xfrm>
            <a:prstGeom prst="rect">
              <a:avLst/>
            </a:prstGeom>
          </p:spPr>
        </p:pic>
      </p:grpSp>
      <p:sp>
        <p:nvSpPr>
          <p:cNvPr id="87" name="object 87" descr=""/>
          <p:cNvSpPr txBox="1"/>
          <p:nvPr/>
        </p:nvSpPr>
        <p:spPr>
          <a:xfrm>
            <a:off x="3839687" y="4266994"/>
            <a:ext cx="417195" cy="13208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700" spc="75" b="1">
                <a:latin typeface="Calibri"/>
                <a:cs typeface="Calibri"/>
              </a:rPr>
              <a:t>Youtube</a:t>
            </a:r>
            <a:endParaRPr sz="700">
              <a:latin typeface="Calibri"/>
              <a:cs typeface="Calibri"/>
            </a:endParaRPr>
          </a:p>
        </p:txBody>
      </p:sp>
      <p:sp>
        <p:nvSpPr>
          <p:cNvPr id="88" name="object 88" descr=""/>
          <p:cNvSpPr txBox="1"/>
          <p:nvPr/>
        </p:nvSpPr>
        <p:spPr>
          <a:xfrm>
            <a:off x="3839687" y="4498006"/>
            <a:ext cx="960119" cy="3454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100" spc="155" b="1">
                <a:solidFill>
                  <a:srgbClr val="14AA96"/>
                </a:solidFill>
                <a:latin typeface="Calibri"/>
                <a:cs typeface="Calibri"/>
              </a:rPr>
              <a:t>27.30%</a:t>
            </a:r>
            <a:endParaRPr sz="21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279099" y="263409"/>
            <a:ext cx="949960" cy="1016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500" spc="10">
                <a:solidFill>
                  <a:srgbClr val="595959"/>
                </a:solidFill>
                <a:latin typeface="Calibri"/>
                <a:cs typeface="Calibri"/>
              </a:rPr>
              <a:t>Prepared</a:t>
            </a:r>
            <a:r>
              <a:rPr dirty="0" sz="500" spc="50">
                <a:solidFill>
                  <a:srgbClr val="595959"/>
                </a:solidFill>
                <a:latin typeface="Calibri"/>
                <a:cs typeface="Calibri"/>
              </a:rPr>
              <a:t> </a:t>
            </a:r>
            <a:r>
              <a:rPr dirty="0" sz="500" spc="10">
                <a:solidFill>
                  <a:srgbClr val="595959"/>
                </a:solidFill>
                <a:latin typeface="Calibri"/>
                <a:cs typeface="Calibri"/>
              </a:rPr>
              <a:t>by</a:t>
            </a:r>
            <a:r>
              <a:rPr dirty="0" sz="500" spc="55">
                <a:solidFill>
                  <a:srgbClr val="595959"/>
                </a:solidFill>
                <a:latin typeface="Calibri"/>
                <a:cs typeface="Calibri"/>
              </a:rPr>
              <a:t> </a:t>
            </a:r>
            <a:r>
              <a:rPr dirty="0" sz="500" spc="10">
                <a:solidFill>
                  <a:srgbClr val="595959"/>
                </a:solidFill>
                <a:latin typeface="Calibri"/>
                <a:cs typeface="Calibri"/>
              </a:rPr>
              <a:t>The</a:t>
            </a:r>
            <a:r>
              <a:rPr dirty="0" sz="500" spc="55">
                <a:solidFill>
                  <a:srgbClr val="595959"/>
                </a:solidFill>
                <a:latin typeface="Calibri"/>
                <a:cs typeface="Calibri"/>
              </a:rPr>
              <a:t> </a:t>
            </a:r>
            <a:r>
              <a:rPr dirty="0" sz="500" spc="10">
                <a:solidFill>
                  <a:srgbClr val="595959"/>
                </a:solidFill>
                <a:latin typeface="Calibri"/>
                <a:cs typeface="Calibri"/>
              </a:rPr>
              <a:t>Digital</a:t>
            </a:r>
            <a:r>
              <a:rPr dirty="0" sz="500" spc="55">
                <a:solidFill>
                  <a:srgbClr val="595959"/>
                </a:solidFill>
                <a:latin typeface="Calibri"/>
                <a:cs typeface="Calibri"/>
              </a:rPr>
              <a:t> </a:t>
            </a:r>
            <a:r>
              <a:rPr dirty="0" sz="500" spc="-10">
                <a:solidFill>
                  <a:srgbClr val="595959"/>
                </a:solidFill>
                <a:latin typeface="Calibri"/>
                <a:cs typeface="Calibri"/>
              </a:rPr>
              <a:t>Monkeys</a:t>
            </a:r>
            <a:endParaRPr sz="500">
              <a:latin typeface="Calibri"/>
              <a:cs typeface="Calibri"/>
            </a:endParaRPr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751436" y="251486"/>
            <a:ext cx="317124" cy="317125"/>
          </a:xfrm>
          <a:prstGeom prst="rect">
            <a:avLst/>
          </a:prstGeom>
        </p:spPr>
      </p:pic>
      <p:pic>
        <p:nvPicPr>
          <p:cNvPr id="4" name="object 4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8138375" y="315274"/>
            <a:ext cx="847499" cy="189549"/>
          </a:xfrm>
          <a:prstGeom prst="rect">
            <a:avLst/>
          </a:prstGeom>
        </p:spPr>
      </p:pic>
      <p:pic>
        <p:nvPicPr>
          <p:cNvPr id="5" name="object 5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6828508" y="251474"/>
            <a:ext cx="853090" cy="317125"/>
          </a:xfrm>
          <a:prstGeom prst="rect">
            <a:avLst/>
          </a:prstGeom>
        </p:spPr>
      </p:pic>
      <p:sp>
        <p:nvSpPr>
          <p:cNvPr id="6" name="object 6" descr=""/>
          <p:cNvSpPr txBox="1"/>
          <p:nvPr/>
        </p:nvSpPr>
        <p:spPr>
          <a:xfrm>
            <a:off x="492050" y="623203"/>
            <a:ext cx="3510279" cy="208279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200" spc="10" b="1">
                <a:solidFill>
                  <a:srgbClr val="595959"/>
                </a:solidFill>
                <a:latin typeface="Calibri"/>
                <a:cs typeface="Calibri"/>
              </a:rPr>
              <a:t>Most</a:t>
            </a:r>
            <a:r>
              <a:rPr dirty="0" sz="1200" spc="85" b="1">
                <a:solidFill>
                  <a:srgbClr val="595959"/>
                </a:solidFill>
                <a:latin typeface="Calibri"/>
                <a:cs typeface="Calibri"/>
              </a:rPr>
              <a:t> </a:t>
            </a:r>
            <a:r>
              <a:rPr dirty="0" sz="1200" spc="75" b="1">
                <a:solidFill>
                  <a:srgbClr val="595959"/>
                </a:solidFill>
                <a:latin typeface="Calibri"/>
                <a:cs typeface="Calibri"/>
              </a:rPr>
              <a:t>Used</a:t>
            </a:r>
            <a:r>
              <a:rPr dirty="0" sz="1200" spc="85" b="1">
                <a:solidFill>
                  <a:srgbClr val="595959"/>
                </a:solidFill>
                <a:latin typeface="Calibri"/>
                <a:cs typeface="Calibri"/>
              </a:rPr>
              <a:t> </a:t>
            </a:r>
            <a:r>
              <a:rPr dirty="0" sz="1200" spc="55" b="1">
                <a:solidFill>
                  <a:srgbClr val="595959"/>
                </a:solidFill>
                <a:latin typeface="Calibri"/>
                <a:cs typeface="Calibri"/>
              </a:rPr>
              <a:t>Social</a:t>
            </a:r>
            <a:r>
              <a:rPr dirty="0" sz="1200" spc="85" b="1">
                <a:solidFill>
                  <a:srgbClr val="595959"/>
                </a:solidFill>
                <a:latin typeface="Calibri"/>
                <a:cs typeface="Calibri"/>
              </a:rPr>
              <a:t> </a:t>
            </a:r>
            <a:r>
              <a:rPr dirty="0" sz="1200" spc="10" b="1">
                <a:solidFill>
                  <a:srgbClr val="595959"/>
                </a:solidFill>
                <a:latin typeface="Calibri"/>
                <a:cs typeface="Calibri"/>
              </a:rPr>
              <a:t>Media</a:t>
            </a:r>
            <a:r>
              <a:rPr dirty="0" sz="1200" spc="90" b="1">
                <a:solidFill>
                  <a:srgbClr val="595959"/>
                </a:solidFill>
                <a:latin typeface="Calibri"/>
                <a:cs typeface="Calibri"/>
              </a:rPr>
              <a:t> </a:t>
            </a:r>
            <a:r>
              <a:rPr dirty="0" sz="1200" spc="10" b="1">
                <a:solidFill>
                  <a:srgbClr val="595959"/>
                </a:solidFill>
                <a:latin typeface="Calibri"/>
                <a:cs typeface="Calibri"/>
              </a:rPr>
              <a:t>Platforms</a:t>
            </a:r>
            <a:r>
              <a:rPr dirty="0" sz="1200" spc="85" b="1">
                <a:solidFill>
                  <a:srgbClr val="595959"/>
                </a:solidFill>
                <a:latin typeface="Calibri"/>
                <a:cs typeface="Calibri"/>
              </a:rPr>
              <a:t> </a:t>
            </a:r>
            <a:r>
              <a:rPr dirty="0" sz="1200" spc="100" b="1">
                <a:solidFill>
                  <a:srgbClr val="595959"/>
                </a:solidFill>
                <a:latin typeface="Calibri"/>
                <a:cs typeface="Calibri"/>
              </a:rPr>
              <a:t>2023</a:t>
            </a:r>
            <a:r>
              <a:rPr dirty="0" sz="1200" spc="445" b="1">
                <a:solidFill>
                  <a:srgbClr val="595959"/>
                </a:solidFill>
                <a:latin typeface="Calibri"/>
                <a:cs typeface="Calibri"/>
              </a:rPr>
              <a:t> </a:t>
            </a:r>
            <a:r>
              <a:rPr dirty="0" sz="1200" spc="125" b="1">
                <a:solidFill>
                  <a:srgbClr val="595959"/>
                </a:solidFill>
                <a:latin typeface="Calibri"/>
                <a:cs typeface="Calibri"/>
              </a:rPr>
              <a:t>VS</a:t>
            </a:r>
            <a:r>
              <a:rPr dirty="0" sz="1200" spc="450" b="1">
                <a:solidFill>
                  <a:srgbClr val="595959"/>
                </a:solidFill>
                <a:latin typeface="Calibri"/>
                <a:cs typeface="Calibri"/>
              </a:rPr>
              <a:t> </a:t>
            </a:r>
            <a:r>
              <a:rPr dirty="0" sz="1200" spc="90" b="1">
                <a:solidFill>
                  <a:srgbClr val="595959"/>
                </a:solidFill>
                <a:latin typeface="Calibri"/>
                <a:cs typeface="Calibri"/>
              </a:rPr>
              <a:t>2024</a:t>
            </a:r>
            <a:endParaRPr sz="1200">
              <a:latin typeface="Calibri"/>
              <a:cs typeface="Calibri"/>
            </a:endParaRPr>
          </a:p>
        </p:txBody>
      </p:sp>
      <p:pic>
        <p:nvPicPr>
          <p:cNvPr id="7" name="object 7" descr="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8363525" y="4273225"/>
            <a:ext cx="665349" cy="665349"/>
          </a:xfrm>
          <a:prstGeom prst="rect">
            <a:avLst/>
          </a:prstGeom>
        </p:spPr>
      </p:pic>
      <p:sp>
        <p:nvSpPr>
          <p:cNvPr id="8" name="object 8" descr=""/>
          <p:cNvSpPr/>
          <p:nvPr/>
        </p:nvSpPr>
        <p:spPr>
          <a:xfrm>
            <a:off x="0" y="2026874"/>
            <a:ext cx="369570" cy="2366645"/>
          </a:xfrm>
          <a:custGeom>
            <a:avLst/>
            <a:gdLst/>
            <a:ahLst/>
            <a:cxnLst/>
            <a:rect l="l" t="t" r="r" b="b"/>
            <a:pathLst>
              <a:path w="369570" h="2366645">
                <a:moveTo>
                  <a:pt x="369299" y="2366399"/>
                </a:moveTo>
                <a:lnTo>
                  <a:pt x="0" y="2366399"/>
                </a:lnTo>
                <a:lnTo>
                  <a:pt x="0" y="0"/>
                </a:lnTo>
                <a:lnTo>
                  <a:pt x="369299" y="0"/>
                </a:lnTo>
                <a:lnTo>
                  <a:pt x="369299" y="2366399"/>
                </a:lnTo>
                <a:close/>
              </a:path>
            </a:pathLst>
          </a:custGeom>
          <a:solidFill>
            <a:srgbClr val="00FFFF"/>
          </a:solidFill>
        </p:spPr>
        <p:txBody>
          <a:bodyPr wrap="square" lIns="0" tIns="0" rIns="0" bIns="0" rtlCol="0"/>
          <a:lstStyle/>
          <a:p/>
        </p:txBody>
      </p:sp>
      <p:grpSp>
        <p:nvGrpSpPr>
          <p:cNvPr id="9" name="object 9" descr=""/>
          <p:cNvGrpSpPr/>
          <p:nvPr/>
        </p:nvGrpSpPr>
        <p:grpSpPr>
          <a:xfrm>
            <a:off x="415549" y="898362"/>
            <a:ext cx="6525259" cy="826135"/>
            <a:chOff x="415549" y="898362"/>
            <a:chExt cx="6525259" cy="826135"/>
          </a:xfrm>
        </p:grpSpPr>
        <p:sp>
          <p:nvSpPr>
            <p:cNvPr id="10" name="object 10" descr=""/>
            <p:cNvSpPr/>
            <p:nvPr/>
          </p:nvSpPr>
          <p:spPr>
            <a:xfrm>
              <a:off x="415549" y="925575"/>
              <a:ext cx="6525259" cy="0"/>
            </a:xfrm>
            <a:custGeom>
              <a:avLst/>
              <a:gdLst/>
              <a:ahLst/>
              <a:cxnLst/>
              <a:rect l="l" t="t" r="r" b="b"/>
              <a:pathLst>
                <a:path w="6525259" h="0">
                  <a:moveTo>
                    <a:pt x="0" y="0"/>
                  </a:moveTo>
                  <a:lnTo>
                    <a:pt x="6524699" y="0"/>
                  </a:lnTo>
                </a:path>
              </a:pathLst>
            </a:custGeom>
            <a:ln w="9524">
              <a:solidFill>
                <a:srgbClr val="595959"/>
              </a:solidFill>
              <a:prstDash val="lgDash"/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11" name="object 11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454175" y="898362"/>
              <a:ext cx="5392599" cy="120575"/>
            </a:xfrm>
            <a:prstGeom prst="rect">
              <a:avLst/>
            </a:prstGeom>
          </p:spPr>
        </p:pic>
        <p:sp>
          <p:nvSpPr>
            <p:cNvPr id="12" name="object 12" descr=""/>
            <p:cNvSpPr/>
            <p:nvPr/>
          </p:nvSpPr>
          <p:spPr>
            <a:xfrm>
              <a:off x="650549" y="1075350"/>
              <a:ext cx="614680" cy="614045"/>
            </a:xfrm>
            <a:custGeom>
              <a:avLst/>
              <a:gdLst/>
              <a:ahLst/>
              <a:cxnLst/>
              <a:rect l="l" t="t" r="r" b="b"/>
              <a:pathLst>
                <a:path w="614680" h="614044">
                  <a:moveTo>
                    <a:pt x="307199" y="613500"/>
                  </a:moveTo>
                  <a:lnTo>
                    <a:pt x="261804" y="610174"/>
                  </a:lnTo>
                  <a:lnTo>
                    <a:pt x="218476" y="600512"/>
                  </a:lnTo>
                  <a:lnTo>
                    <a:pt x="177692" y="584990"/>
                  </a:lnTo>
                  <a:lnTo>
                    <a:pt x="139926" y="564080"/>
                  </a:lnTo>
                  <a:lnTo>
                    <a:pt x="105654" y="538259"/>
                  </a:lnTo>
                  <a:lnTo>
                    <a:pt x="75350" y="508000"/>
                  </a:lnTo>
                  <a:lnTo>
                    <a:pt x="49491" y="473778"/>
                  </a:lnTo>
                  <a:lnTo>
                    <a:pt x="28551" y="436068"/>
                  </a:lnTo>
                  <a:lnTo>
                    <a:pt x="13006" y="395343"/>
                  </a:lnTo>
                  <a:lnTo>
                    <a:pt x="3330" y="352079"/>
                  </a:lnTo>
                  <a:lnTo>
                    <a:pt x="0" y="306749"/>
                  </a:lnTo>
                  <a:lnTo>
                    <a:pt x="3330" y="261420"/>
                  </a:lnTo>
                  <a:lnTo>
                    <a:pt x="13006" y="218156"/>
                  </a:lnTo>
                  <a:lnTo>
                    <a:pt x="28551" y="177431"/>
                  </a:lnTo>
                  <a:lnTo>
                    <a:pt x="49491" y="139721"/>
                  </a:lnTo>
                  <a:lnTo>
                    <a:pt x="75350" y="105499"/>
                  </a:lnTo>
                  <a:lnTo>
                    <a:pt x="105654" y="75240"/>
                  </a:lnTo>
                  <a:lnTo>
                    <a:pt x="139926" y="49419"/>
                  </a:lnTo>
                  <a:lnTo>
                    <a:pt x="177692" y="28510"/>
                  </a:lnTo>
                  <a:lnTo>
                    <a:pt x="218476" y="12987"/>
                  </a:lnTo>
                  <a:lnTo>
                    <a:pt x="261804" y="3325"/>
                  </a:lnTo>
                  <a:lnTo>
                    <a:pt x="307199" y="0"/>
                  </a:lnTo>
                  <a:lnTo>
                    <a:pt x="355546" y="3821"/>
                  </a:lnTo>
                  <a:lnTo>
                    <a:pt x="402267" y="15057"/>
                  </a:lnTo>
                  <a:lnTo>
                    <a:pt x="446537" y="33368"/>
                  </a:lnTo>
                  <a:lnTo>
                    <a:pt x="487530" y="58410"/>
                  </a:lnTo>
                  <a:lnTo>
                    <a:pt x="524423" y="89845"/>
                  </a:lnTo>
                  <a:lnTo>
                    <a:pt x="555903" y="126683"/>
                  </a:lnTo>
                  <a:lnTo>
                    <a:pt x="580983" y="167616"/>
                  </a:lnTo>
                  <a:lnTo>
                    <a:pt x="599320" y="211821"/>
                  </a:lnTo>
                  <a:lnTo>
                    <a:pt x="610573" y="258474"/>
                  </a:lnTo>
                  <a:lnTo>
                    <a:pt x="614399" y="306749"/>
                  </a:lnTo>
                  <a:lnTo>
                    <a:pt x="611069" y="352079"/>
                  </a:lnTo>
                  <a:lnTo>
                    <a:pt x="601393" y="395343"/>
                  </a:lnTo>
                  <a:lnTo>
                    <a:pt x="585848" y="436068"/>
                  </a:lnTo>
                  <a:lnTo>
                    <a:pt x="564908" y="473778"/>
                  </a:lnTo>
                  <a:lnTo>
                    <a:pt x="539049" y="508000"/>
                  </a:lnTo>
                  <a:lnTo>
                    <a:pt x="508745" y="538259"/>
                  </a:lnTo>
                  <a:lnTo>
                    <a:pt x="474473" y="564080"/>
                  </a:lnTo>
                  <a:lnTo>
                    <a:pt x="436707" y="584990"/>
                  </a:lnTo>
                  <a:lnTo>
                    <a:pt x="395923" y="600512"/>
                  </a:lnTo>
                  <a:lnTo>
                    <a:pt x="352595" y="610174"/>
                  </a:lnTo>
                  <a:lnTo>
                    <a:pt x="307199" y="61350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3" name="object 13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770604" y="1239327"/>
              <a:ext cx="374126" cy="338407"/>
            </a:xfrm>
            <a:prstGeom prst="rect">
              <a:avLst/>
            </a:prstGeom>
          </p:spPr>
        </p:pic>
        <p:sp>
          <p:nvSpPr>
            <p:cNvPr id="14" name="object 14" descr=""/>
            <p:cNvSpPr/>
            <p:nvPr/>
          </p:nvSpPr>
          <p:spPr>
            <a:xfrm>
              <a:off x="654805" y="1075347"/>
              <a:ext cx="614680" cy="614045"/>
            </a:xfrm>
            <a:custGeom>
              <a:avLst/>
              <a:gdLst/>
              <a:ahLst/>
              <a:cxnLst/>
              <a:rect l="l" t="t" r="r" b="b"/>
              <a:pathLst>
                <a:path w="614680" h="614044">
                  <a:moveTo>
                    <a:pt x="0" y="306749"/>
                  </a:moveTo>
                  <a:lnTo>
                    <a:pt x="3330" y="261420"/>
                  </a:lnTo>
                  <a:lnTo>
                    <a:pt x="13006" y="218156"/>
                  </a:lnTo>
                  <a:lnTo>
                    <a:pt x="28551" y="177431"/>
                  </a:lnTo>
                  <a:lnTo>
                    <a:pt x="49491" y="139721"/>
                  </a:lnTo>
                  <a:lnTo>
                    <a:pt x="75350" y="105499"/>
                  </a:lnTo>
                  <a:lnTo>
                    <a:pt x="105654" y="75240"/>
                  </a:lnTo>
                  <a:lnTo>
                    <a:pt x="139926" y="49419"/>
                  </a:lnTo>
                  <a:lnTo>
                    <a:pt x="177692" y="28510"/>
                  </a:lnTo>
                  <a:lnTo>
                    <a:pt x="218476" y="12987"/>
                  </a:lnTo>
                  <a:lnTo>
                    <a:pt x="261804" y="3325"/>
                  </a:lnTo>
                  <a:lnTo>
                    <a:pt x="307199" y="0"/>
                  </a:lnTo>
                  <a:lnTo>
                    <a:pt x="355546" y="3821"/>
                  </a:lnTo>
                  <a:lnTo>
                    <a:pt x="402267" y="15057"/>
                  </a:lnTo>
                  <a:lnTo>
                    <a:pt x="446537" y="33367"/>
                  </a:lnTo>
                  <a:lnTo>
                    <a:pt x="487530" y="58410"/>
                  </a:lnTo>
                  <a:lnTo>
                    <a:pt x="524423" y="89844"/>
                  </a:lnTo>
                  <a:lnTo>
                    <a:pt x="555903" y="126683"/>
                  </a:lnTo>
                  <a:lnTo>
                    <a:pt x="580983" y="167616"/>
                  </a:lnTo>
                  <a:lnTo>
                    <a:pt x="599320" y="211821"/>
                  </a:lnTo>
                  <a:lnTo>
                    <a:pt x="610573" y="258474"/>
                  </a:lnTo>
                  <a:lnTo>
                    <a:pt x="614399" y="306749"/>
                  </a:lnTo>
                  <a:lnTo>
                    <a:pt x="611069" y="352079"/>
                  </a:lnTo>
                  <a:lnTo>
                    <a:pt x="601393" y="395343"/>
                  </a:lnTo>
                  <a:lnTo>
                    <a:pt x="585848" y="436068"/>
                  </a:lnTo>
                  <a:lnTo>
                    <a:pt x="564908" y="473778"/>
                  </a:lnTo>
                  <a:lnTo>
                    <a:pt x="539049" y="508000"/>
                  </a:lnTo>
                  <a:lnTo>
                    <a:pt x="508745" y="538259"/>
                  </a:lnTo>
                  <a:lnTo>
                    <a:pt x="474473" y="564080"/>
                  </a:lnTo>
                  <a:lnTo>
                    <a:pt x="436707" y="584989"/>
                  </a:lnTo>
                  <a:lnTo>
                    <a:pt x="395923" y="600512"/>
                  </a:lnTo>
                  <a:lnTo>
                    <a:pt x="352595" y="610173"/>
                  </a:lnTo>
                  <a:lnTo>
                    <a:pt x="307199" y="613499"/>
                  </a:lnTo>
                  <a:lnTo>
                    <a:pt x="261804" y="610173"/>
                  </a:lnTo>
                  <a:lnTo>
                    <a:pt x="218476" y="600512"/>
                  </a:lnTo>
                  <a:lnTo>
                    <a:pt x="177692" y="584989"/>
                  </a:lnTo>
                  <a:lnTo>
                    <a:pt x="139926" y="564080"/>
                  </a:lnTo>
                  <a:lnTo>
                    <a:pt x="105654" y="538259"/>
                  </a:lnTo>
                  <a:lnTo>
                    <a:pt x="75350" y="508000"/>
                  </a:lnTo>
                  <a:lnTo>
                    <a:pt x="49491" y="473778"/>
                  </a:lnTo>
                  <a:lnTo>
                    <a:pt x="28551" y="436068"/>
                  </a:lnTo>
                  <a:lnTo>
                    <a:pt x="13006" y="395343"/>
                  </a:lnTo>
                  <a:lnTo>
                    <a:pt x="3330" y="352079"/>
                  </a:lnTo>
                  <a:lnTo>
                    <a:pt x="0" y="306749"/>
                  </a:lnTo>
                  <a:close/>
                </a:path>
              </a:pathLst>
            </a:custGeom>
            <a:ln w="69849">
              <a:solidFill>
                <a:srgbClr val="B2B2B2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5" name="object 15" descr=""/>
            <p:cNvSpPr/>
            <p:nvPr/>
          </p:nvSpPr>
          <p:spPr>
            <a:xfrm>
              <a:off x="650884" y="1076402"/>
              <a:ext cx="614045" cy="309245"/>
            </a:xfrm>
            <a:custGeom>
              <a:avLst/>
              <a:gdLst/>
              <a:ahLst/>
              <a:cxnLst/>
              <a:rect l="l" t="t" r="r" b="b"/>
              <a:pathLst>
                <a:path w="614044" h="309244">
                  <a:moveTo>
                    <a:pt x="0" y="308880"/>
                  </a:moveTo>
                  <a:lnTo>
                    <a:pt x="3080" y="262375"/>
                  </a:lnTo>
                  <a:lnTo>
                    <a:pt x="12993" y="217505"/>
                  </a:lnTo>
                  <a:lnTo>
                    <a:pt x="29354" y="174947"/>
                  </a:lnTo>
                  <a:lnTo>
                    <a:pt x="51781" y="135376"/>
                  </a:lnTo>
                  <a:lnTo>
                    <a:pt x="79890" y="99468"/>
                  </a:lnTo>
                  <a:lnTo>
                    <a:pt x="113298" y="67902"/>
                  </a:lnTo>
                  <a:lnTo>
                    <a:pt x="151621" y="41352"/>
                  </a:lnTo>
                  <a:lnTo>
                    <a:pt x="193522" y="20903"/>
                  </a:lnTo>
                  <a:lnTo>
                    <a:pt x="237401" y="7192"/>
                  </a:lnTo>
                  <a:lnTo>
                    <a:pt x="282480" y="223"/>
                  </a:lnTo>
                  <a:lnTo>
                    <a:pt x="327981" y="0"/>
                  </a:lnTo>
                  <a:lnTo>
                    <a:pt x="373126" y="6525"/>
                  </a:lnTo>
                  <a:lnTo>
                    <a:pt x="417138" y="19804"/>
                  </a:lnTo>
                  <a:lnTo>
                    <a:pt x="459238" y="39840"/>
                  </a:lnTo>
                  <a:lnTo>
                    <a:pt x="497821" y="66012"/>
                  </a:lnTo>
                  <a:lnTo>
                    <a:pt x="531537" y="97249"/>
                  </a:lnTo>
                  <a:lnTo>
                    <a:pt x="559999" y="132878"/>
                  </a:lnTo>
                  <a:lnTo>
                    <a:pt x="582814" y="172226"/>
                  </a:lnTo>
                  <a:lnTo>
                    <a:pt x="599593" y="214622"/>
                  </a:lnTo>
                  <a:lnTo>
                    <a:pt x="609947" y="259392"/>
                  </a:lnTo>
                  <a:lnTo>
                    <a:pt x="613485" y="305864"/>
                  </a:lnTo>
                </a:path>
              </a:pathLst>
            </a:custGeom>
            <a:ln w="69849">
              <a:solidFill>
                <a:srgbClr val="00B0F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6" name="object 16" descr=""/>
            <p:cNvSpPr/>
            <p:nvPr/>
          </p:nvSpPr>
          <p:spPr>
            <a:xfrm>
              <a:off x="650524" y="1075554"/>
              <a:ext cx="614680" cy="614045"/>
            </a:xfrm>
            <a:custGeom>
              <a:avLst/>
              <a:gdLst/>
              <a:ahLst/>
              <a:cxnLst/>
              <a:rect l="l" t="t" r="r" b="b"/>
              <a:pathLst>
                <a:path w="614680" h="614044">
                  <a:moveTo>
                    <a:pt x="0" y="306899"/>
                  </a:moveTo>
                  <a:lnTo>
                    <a:pt x="3330" y="261548"/>
                  </a:lnTo>
                  <a:lnTo>
                    <a:pt x="13006" y="218263"/>
                  </a:lnTo>
                  <a:lnTo>
                    <a:pt x="28551" y="177518"/>
                  </a:lnTo>
                  <a:lnTo>
                    <a:pt x="49491" y="139789"/>
                  </a:lnTo>
                  <a:lnTo>
                    <a:pt x="75350" y="105551"/>
                  </a:lnTo>
                  <a:lnTo>
                    <a:pt x="105654" y="75277"/>
                  </a:lnTo>
                  <a:lnTo>
                    <a:pt x="139926" y="49443"/>
                  </a:lnTo>
                  <a:lnTo>
                    <a:pt x="177692" y="28524"/>
                  </a:lnTo>
                  <a:lnTo>
                    <a:pt x="218476" y="12993"/>
                  </a:lnTo>
                  <a:lnTo>
                    <a:pt x="261804" y="3327"/>
                  </a:lnTo>
                  <a:lnTo>
                    <a:pt x="307200" y="0"/>
                  </a:lnTo>
                  <a:lnTo>
                    <a:pt x="355546" y="3823"/>
                  </a:lnTo>
                  <a:lnTo>
                    <a:pt x="402267" y="15065"/>
                  </a:lnTo>
                  <a:lnTo>
                    <a:pt x="446537" y="33384"/>
                  </a:lnTo>
                  <a:lnTo>
                    <a:pt x="487530" y="58439"/>
                  </a:lnTo>
                  <a:lnTo>
                    <a:pt x="524423" y="89888"/>
                  </a:lnTo>
                  <a:lnTo>
                    <a:pt x="555903" y="126745"/>
                  </a:lnTo>
                  <a:lnTo>
                    <a:pt x="580983" y="167698"/>
                  </a:lnTo>
                  <a:lnTo>
                    <a:pt x="599320" y="211925"/>
                  </a:lnTo>
                  <a:lnTo>
                    <a:pt x="610573" y="258600"/>
                  </a:lnTo>
                  <a:lnTo>
                    <a:pt x="614400" y="306899"/>
                  </a:lnTo>
                  <a:lnTo>
                    <a:pt x="611069" y="352251"/>
                  </a:lnTo>
                  <a:lnTo>
                    <a:pt x="601393" y="395536"/>
                  </a:lnTo>
                  <a:lnTo>
                    <a:pt x="585848" y="436281"/>
                  </a:lnTo>
                  <a:lnTo>
                    <a:pt x="564908" y="474010"/>
                  </a:lnTo>
                  <a:lnTo>
                    <a:pt x="539049" y="508248"/>
                  </a:lnTo>
                  <a:lnTo>
                    <a:pt x="508745" y="538522"/>
                  </a:lnTo>
                  <a:lnTo>
                    <a:pt x="474473" y="564356"/>
                  </a:lnTo>
                  <a:lnTo>
                    <a:pt x="436707" y="585275"/>
                  </a:lnTo>
                  <a:lnTo>
                    <a:pt x="395923" y="600806"/>
                  </a:lnTo>
                  <a:lnTo>
                    <a:pt x="352595" y="610472"/>
                  </a:lnTo>
                  <a:lnTo>
                    <a:pt x="307200" y="613800"/>
                  </a:lnTo>
                  <a:lnTo>
                    <a:pt x="261804" y="610472"/>
                  </a:lnTo>
                  <a:lnTo>
                    <a:pt x="218476" y="600806"/>
                  </a:lnTo>
                  <a:lnTo>
                    <a:pt x="177692" y="585275"/>
                  </a:lnTo>
                  <a:lnTo>
                    <a:pt x="139926" y="564356"/>
                  </a:lnTo>
                  <a:lnTo>
                    <a:pt x="105654" y="538522"/>
                  </a:lnTo>
                  <a:lnTo>
                    <a:pt x="75350" y="508248"/>
                  </a:lnTo>
                  <a:lnTo>
                    <a:pt x="49491" y="474010"/>
                  </a:lnTo>
                  <a:lnTo>
                    <a:pt x="28551" y="436281"/>
                  </a:lnTo>
                  <a:lnTo>
                    <a:pt x="13006" y="395536"/>
                  </a:lnTo>
                  <a:lnTo>
                    <a:pt x="3330" y="352251"/>
                  </a:lnTo>
                  <a:lnTo>
                    <a:pt x="0" y="306899"/>
                  </a:lnTo>
                  <a:close/>
                </a:path>
              </a:pathLst>
            </a:custGeom>
            <a:ln w="69849">
              <a:solidFill>
                <a:srgbClr val="B2B2B2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7" name="object 17" descr=""/>
            <p:cNvSpPr/>
            <p:nvPr/>
          </p:nvSpPr>
          <p:spPr>
            <a:xfrm>
              <a:off x="1569858" y="1062379"/>
              <a:ext cx="614045" cy="612775"/>
            </a:xfrm>
            <a:custGeom>
              <a:avLst/>
              <a:gdLst/>
              <a:ahLst/>
              <a:cxnLst/>
              <a:rect l="l" t="t" r="r" b="b"/>
              <a:pathLst>
                <a:path w="614044" h="612775">
                  <a:moveTo>
                    <a:pt x="306749" y="612599"/>
                  </a:moveTo>
                  <a:lnTo>
                    <a:pt x="256993" y="608591"/>
                  </a:lnTo>
                  <a:lnTo>
                    <a:pt x="209793" y="596984"/>
                  </a:lnTo>
                  <a:lnTo>
                    <a:pt x="165780" y="578411"/>
                  </a:lnTo>
                  <a:lnTo>
                    <a:pt x="125587" y="553501"/>
                  </a:lnTo>
                  <a:lnTo>
                    <a:pt x="89845" y="522886"/>
                  </a:lnTo>
                  <a:lnTo>
                    <a:pt x="59184" y="487196"/>
                  </a:lnTo>
                  <a:lnTo>
                    <a:pt x="34238" y="447062"/>
                  </a:lnTo>
                  <a:lnTo>
                    <a:pt x="15638" y="403114"/>
                  </a:lnTo>
                  <a:lnTo>
                    <a:pt x="4014" y="355983"/>
                  </a:lnTo>
                  <a:lnTo>
                    <a:pt x="0" y="306299"/>
                  </a:lnTo>
                  <a:lnTo>
                    <a:pt x="4014" y="256616"/>
                  </a:lnTo>
                  <a:lnTo>
                    <a:pt x="15638" y="209485"/>
                  </a:lnTo>
                  <a:lnTo>
                    <a:pt x="34238" y="165537"/>
                  </a:lnTo>
                  <a:lnTo>
                    <a:pt x="59184" y="125403"/>
                  </a:lnTo>
                  <a:lnTo>
                    <a:pt x="89845" y="89713"/>
                  </a:lnTo>
                  <a:lnTo>
                    <a:pt x="125587" y="59098"/>
                  </a:lnTo>
                  <a:lnTo>
                    <a:pt x="165780" y="34188"/>
                  </a:lnTo>
                  <a:lnTo>
                    <a:pt x="209793" y="15615"/>
                  </a:lnTo>
                  <a:lnTo>
                    <a:pt x="256993" y="4008"/>
                  </a:lnTo>
                  <a:lnTo>
                    <a:pt x="306749" y="0"/>
                  </a:lnTo>
                  <a:lnTo>
                    <a:pt x="355025" y="3815"/>
                  </a:lnTo>
                  <a:lnTo>
                    <a:pt x="401678" y="15035"/>
                  </a:lnTo>
                  <a:lnTo>
                    <a:pt x="445883" y="33319"/>
                  </a:lnTo>
                  <a:lnTo>
                    <a:pt x="486816" y="58325"/>
                  </a:lnTo>
                  <a:lnTo>
                    <a:pt x="523654" y="89713"/>
                  </a:lnTo>
                  <a:lnTo>
                    <a:pt x="555089" y="126497"/>
                  </a:lnTo>
                  <a:lnTo>
                    <a:pt x="580132" y="167371"/>
                  </a:lnTo>
                  <a:lnTo>
                    <a:pt x="598442" y="211511"/>
                  </a:lnTo>
                  <a:lnTo>
                    <a:pt x="609678" y="258094"/>
                  </a:lnTo>
                  <a:lnTo>
                    <a:pt x="613499" y="306299"/>
                  </a:lnTo>
                  <a:lnTo>
                    <a:pt x="609485" y="355983"/>
                  </a:lnTo>
                  <a:lnTo>
                    <a:pt x="597861" y="403114"/>
                  </a:lnTo>
                  <a:lnTo>
                    <a:pt x="579261" y="447062"/>
                  </a:lnTo>
                  <a:lnTo>
                    <a:pt x="554315" y="487196"/>
                  </a:lnTo>
                  <a:lnTo>
                    <a:pt x="523655" y="522886"/>
                  </a:lnTo>
                  <a:lnTo>
                    <a:pt x="487912" y="553501"/>
                  </a:lnTo>
                  <a:lnTo>
                    <a:pt x="447719" y="578411"/>
                  </a:lnTo>
                  <a:lnTo>
                    <a:pt x="403706" y="596984"/>
                  </a:lnTo>
                  <a:lnTo>
                    <a:pt x="356506" y="608591"/>
                  </a:lnTo>
                  <a:lnTo>
                    <a:pt x="306749" y="612599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8" name="object 18" descr=""/>
            <p:cNvSpPr/>
            <p:nvPr/>
          </p:nvSpPr>
          <p:spPr>
            <a:xfrm>
              <a:off x="1569007" y="1062433"/>
              <a:ext cx="614045" cy="612775"/>
            </a:xfrm>
            <a:custGeom>
              <a:avLst/>
              <a:gdLst/>
              <a:ahLst/>
              <a:cxnLst/>
              <a:rect l="l" t="t" r="r" b="b"/>
              <a:pathLst>
                <a:path w="614044" h="612775">
                  <a:moveTo>
                    <a:pt x="0" y="306299"/>
                  </a:moveTo>
                  <a:lnTo>
                    <a:pt x="4014" y="256616"/>
                  </a:lnTo>
                  <a:lnTo>
                    <a:pt x="15638" y="209485"/>
                  </a:lnTo>
                  <a:lnTo>
                    <a:pt x="34238" y="165537"/>
                  </a:lnTo>
                  <a:lnTo>
                    <a:pt x="59184" y="125403"/>
                  </a:lnTo>
                  <a:lnTo>
                    <a:pt x="89844" y="89713"/>
                  </a:lnTo>
                  <a:lnTo>
                    <a:pt x="125587" y="59098"/>
                  </a:lnTo>
                  <a:lnTo>
                    <a:pt x="165780" y="34188"/>
                  </a:lnTo>
                  <a:lnTo>
                    <a:pt x="209793" y="15615"/>
                  </a:lnTo>
                  <a:lnTo>
                    <a:pt x="256993" y="4008"/>
                  </a:lnTo>
                  <a:lnTo>
                    <a:pt x="306749" y="0"/>
                  </a:lnTo>
                  <a:lnTo>
                    <a:pt x="355025" y="3815"/>
                  </a:lnTo>
                  <a:lnTo>
                    <a:pt x="401678" y="15035"/>
                  </a:lnTo>
                  <a:lnTo>
                    <a:pt x="445883" y="33319"/>
                  </a:lnTo>
                  <a:lnTo>
                    <a:pt x="486816" y="58325"/>
                  </a:lnTo>
                  <a:lnTo>
                    <a:pt x="523654" y="89713"/>
                  </a:lnTo>
                  <a:lnTo>
                    <a:pt x="555089" y="126497"/>
                  </a:lnTo>
                  <a:lnTo>
                    <a:pt x="580131" y="167370"/>
                  </a:lnTo>
                  <a:lnTo>
                    <a:pt x="598442" y="211510"/>
                  </a:lnTo>
                  <a:lnTo>
                    <a:pt x="609678" y="258094"/>
                  </a:lnTo>
                  <a:lnTo>
                    <a:pt x="613499" y="306299"/>
                  </a:lnTo>
                  <a:lnTo>
                    <a:pt x="609485" y="355983"/>
                  </a:lnTo>
                  <a:lnTo>
                    <a:pt x="597861" y="403114"/>
                  </a:lnTo>
                  <a:lnTo>
                    <a:pt x="579261" y="447062"/>
                  </a:lnTo>
                  <a:lnTo>
                    <a:pt x="554314" y="487196"/>
                  </a:lnTo>
                  <a:lnTo>
                    <a:pt x="523654" y="522886"/>
                  </a:lnTo>
                  <a:lnTo>
                    <a:pt x="487912" y="553501"/>
                  </a:lnTo>
                  <a:lnTo>
                    <a:pt x="447719" y="578411"/>
                  </a:lnTo>
                  <a:lnTo>
                    <a:pt x="403706" y="596984"/>
                  </a:lnTo>
                  <a:lnTo>
                    <a:pt x="356506" y="608590"/>
                  </a:lnTo>
                  <a:lnTo>
                    <a:pt x="306749" y="612599"/>
                  </a:lnTo>
                  <a:lnTo>
                    <a:pt x="256993" y="608590"/>
                  </a:lnTo>
                  <a:lnTo>
                    <a:pt x="209793" y="596984"/>
                  </a:lnTo>
                  <a:lnTo>
                    <a:pt x="165780" y="578411"/>
                  </a:lnTo>
                  <a:lnTo>
                    <a:pt x="125587" y="553501"/>
                  </a:lnTo>
                  <a:lnTo>
                    <a:pt x="89844" y="522886"/>
                  </a:lnTo>
                  <a:lnTo>
                    <a:pt x="59184" y="487196"/>
                  </a:lnTo>
                  <a:lnTo>
                    <a:pt x="34238" y="447062"/>
                  </a:lnTo>
                  <a:lnTo>
                    <a:pt x="15638" y="403114"/>
                  </a:lnTo>
                  <a:lnTo>
                    <a:pt x="4014" y="355983"/>
                  </a:lnTo>
                  <a:lnTo>
                    <a:pt x="0" y="306299"/>
                  </a:lnTo>
                  <a:close/>
                </a:path>
              </a:pathLst>
            </a:custGeom>
            <a:ln w="69849">
              <a:solidFill>
                <a:srgbClr val="B2B2B2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9" name="object 19" descr=""/>
            <p:cNvSpPr/>
            <p:nvPr/>
          </p:nvSpPr>
          <p:spPr>
            <a:xfrm>
              <a:off x="1569342" y="1063488"/>
              <a:ext cx="612775" cy="308610"/>
            </a:xfrm>
            <a:custGeom>
              <a:avLst/>
              <a:gdLst/>
              <a:ahLst/>
              <a:cxnLst/>
              <a:rect l="l" t="t" r="r" b="b"/>
              <a:pathLst>
                <a:path w="612775" h="308609">
                  <a:moveTo>
                    <a:pt x="0" y="308426"/>
                  </a:moveTo>
                  <a:lnTo>
                    <a:pt x="3075" y="261990"/>
                  </a:lnTo>
                  <a:lnTo>
                    <a:pt x="12973" y="217186"/>
                  </a:lnTo>
                  <a:lnTo>
                    <a:pt x="29311" y="174690"/>
                  </a:lnTo>
                  <a:lnTo>
                    <a:pt x="51705" y="135177"/>
                  </a:lnTo>
                  <a:lnTo>
                    <a:pt x="79773" y="99322"/>
                  </a:lnTo>
                  <a:lnTo>
                    <a:pt x="113132" y="67802"/>
                  </a:lnTo>
                  <a:lnTo>
                    <a:pt x="151399" y="41291"/>
                  </a:lnTo>
                  <a:lnTo>
                    <a:pt x="193239" y="20872"/>
                  </a:lnTo>
                  <a:lnTo>
                    <a:pt x="237053" y="7182"/>
                  </a:lnTo>
                  <a:lnTo>
                    <a:pt x="282066" y="223"/>
                  </a:lnTo>
                  <a:lnTo>
                    <a:pt x="327500" y="0"/>
                  </a:lnTo>
                  <a:lnTo>
                    <a:pt x="372578" y="6516"/>
                  </a:lnTo>
                  <a:lnTo>
                    <a:pt x="416525" y="19775"/>
                  </a:lnTo>
                  <a:lnTo>
                    <a:pt x="458564" y="39781"/>
                  </a:lnTo>
                  <a:lnTo>
                    <a:pt x="497090" y="65915"/>
                  </a:lnTo>
                  <a:lnTo>
                    <a:pt x="530758" y="97106"/>
                  </a:lnTo>
                  <a:lnTo>
                    <a:pt x="559177" y="132683"/>
                  </a:lnTo>
                  <a:lnTo>
                    <a:pt x="581959" y="171974"/>
                  </a:lnTo>
                  <a:lnTo>
                    <a:pt x="598713" y="214307"/>
                  </a:lnTo>
                  <a:lnTo>
                    <a:pt x="609052" y="259012"/>
                  </a:lnTo>
                  <a:lnTo>
                    <a:pt x="612585" y="305415"/>
                  </a:lnTo>
                </a:path>
              </a:pathLst>
            </a:custGeom>
            <a:ln w="69849">
              <a:solidFill>
                <a:srgbClr val="3C78D8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20" name="object 20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713172" y="1204622"/>
              <a:ext cx="338782" cy="332456"/>
            </a:xfrm>
            <a:prstGeom prst="rect">
              <a:avLst/>
            </a:prstGeom>
          </p:spPr>
        </p:pic>
        <p:sp>
          <p:nvSpPr>
            <p:cNvPr id="21" name="object 21" descr=""/>
            <p:cNvSpPr/>
            <p:nvPr/>
          </p:nvSpPr>
          <p:spPr>
            <a:xfrm>
              <a:off x="2471758" y="1062379"/>
              <a:ext cx="614045" cy="612775"/>
            </a:xfrm>
            <a:custGeom>
              <a:avLst/>
              <a:gdLst/>
              <a:ahLst/>
              <a:cxnLst/>
              <a:rect l="l" t="t" r="r" b="b"/>
              <a:pathLst>
                <a:path w="614044" h="612775">
                  <a:moveTo>
                    <a:pt x="306749" y="612599"/>
                  </a:moveTo>
                  <a:lnTo>
                    <a:pt x="256993" y="608591"/>
                  </a:lnTo>
                  <a:lnTo>
                    <a:pt x="209793" y="596984"/>
                  </a:lnTo>
                  <a:lnTo>
                    <a:pt x="165780" y="578411"/>
                  </a:lnTo>
                  <a:lnTo>
                    <a:pt x="125587" y="553501"/>
                  </a:lnTo>
                  <a:lnTo>
                    <a:pt x="89845" y="522886"/>
                  </a:lnTo>
                  <a:lnTo>
                    <a:pt x="59184" y="487196"/>
                  </a:lnTo>
                  <a:lnTo>
                    <a:pt x="34238" y="447062"/>
                  </a:lnTo>
                  <a:lnTo>
                    <a:pt x="15638" y="403114"/>
                  </a:lnTo>
                  <a:lnTo>
                    <a:pt x="4014" y="355983"/>
                  </a:lnTo>
                  <a:lnTo>
                    <a:pt x="0" y="306299"/>
                  </a:lnTo>
                  <a:lnTo>
                    <a:pt x="4014" y="256616"/>
                  </a:lnTo>
                  <a:lnTo>
                    <a:pt x="15638" y="209485"/>
                  </a:lnTo>
                  <a:lnTo>
                    <a:pt x="34238" y="165537"/>
                  </a:lnTo>
                  <a:lnTo>
                    <a:pt x="59184" y="125403"/>
                  </a:lnTo>
                  <a:lnTo>
                    <a:pt x="89845" y="89713"/>
                  </a:lnTo>
                  <a:lnTo>
                    <a:pt x="125587" y="59098"/>
                  </a:lnTo>
                  <a:lnTo>
                    <a:pt x="165780" y="34188"/>
                  </a:lnTo>
                  <a:lnTo>
                    <a:pt x="209793" y="15615"/>
                  </a:lnTo>
                  <a:lnTo>
                    <a:pt x="256993" y="4008"/>
                  </a:lnTo>
                  <a:lnTo>
                    <a:pt x="306749" y="0"/>
                  </a:lnTo>
                  <a:lnTo>
                    <a:pt x="355025" y="3815"/>
                  </a:lnTo>
                  <a:lnTo>
                    <a:pt x="401678" y="15035"/>
                  </a:lnTo>
                  <a:lnTo>
                    <a:pt x="445883" y="33319"/>
                  </a:lnTo>
                  <a:lnTo>
                    <a:pt x="486816" y="58325"/>
                  </a:lnTo>
                  <a:lnTo>
                    <a:pt x="523654" y="89713"/>
                  </a:lnTo>
                  <a:lnTo>
                    <a:pt x="555089" y="126497"/>
                  </a:lnTo>
                  <a:lnTo>
                    <a:pt x="580132" y="167371"/>
                  </a:lnTo>
                  <a:lnTo>
                    <a:pt x="598442" y="211511"/>
                  </a:lnTo>
                  <a:lnTo>
                    <a:pt x="609678" y="258094"/>
                  </a:lnTo>
                  <a:lnTo>
                    <a:pt x="613499" y="306299"/>
                  </a:lnTo>
                  <a:lnTo>
                    <a:pt x="609485" y="355983"/>
                  </a:lnTo>
                  <a:lnTo>
                    <a:pt x="597861" y="403114"/>
                  </a:lnTo>
                  <a:lnTo>
                    <a:pt x="579261" y="447062"/>
                  </a:lnTo>
                  <a:lnTo>
                    <a:pt x="554315" y="487196"/>
                  </a:lnTo>
                  <a:lnTo>
                    <a:pt x="523655" y="522886"/>
                  </a:lnTo>
                  <a:lnTo>
                    <a:pt x="487912" y="553501"/>
                  </a:lnTo>
                  <a:lnTo>
                    <a:pt x="447719" y="578411"/>
                  </a:lnTo>
                  <a:lnTo>
                    <a:pt x="403706" y="596984"/>
                  </a:lnTo>
                  <a:lnTo>
                    <a:pt x="356506" y="608591"/>
                  </a:lnTo>
                  <a:lnTo>
                    <a:pt x="306749" y="612599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2" name="object 22" descr=""/>
            <p:cNvSpPr/>
            <p:nvPr/>
          </p:nvSpPr>
          <p:spPr>
            <a:xfrm>
              <a:off x="2470906" y="1062433"/>
              <a:ext cx="614045" cy="612775"/>
            </a:xfrm>
            <a:custGeom>
              <a:avLst/>
              <a:gdLst/>
              <a:ahLst/>
              <a:cxnLst/>
              <a:rect l="l" t="t" r="r" b="b"/>
              <a:pathLst>
                <a:path w="614044" h="612775">
                  <a:moveTo>
                    <a:pt x="0" y="306299"/>
                  </a:moveTo>
                  <a:lnTo>
                    <a:pt x="4014" y="256616"/>
                  </a:lnTo>
                  <a:lnTo>
                    <a:pt x="15638" y="209485"/>
                  </a:lnTo>
                  <a:lnTo>
                    <a:pt x="34238" y="165537"/>
                  </a:lnTo>
                  <a:lnTo>
                    <a:pt x="59184" y="125403"/>
                  </a:lnTo>
                  <a:lnTo>
                    <a:pt x="89845" y="89713"/>
                  </a:lnTo>
                  <a:lnTo>
                    <a:pt x="125587" y="59098"/>
                  </a:lnTo>
                  <a:lnTo>
                    <a:pt x="165780" y="34188"/>
                  </a:lnTo>
                  <a:lnTo>
                    <a:pt x="209793" y="15615"/>
                  </a:lnTo>
                  <a:lnTo>
                    <a:pt x="256993" y="4008"/>
                  </a:lnTo>
                  <a:lnTo>
                    <a:pt x="306749" y="0"/>
                  </a:lnTo>
                  <a:lnTo>
                    <a:pt x="355025" y="3815"/>
                  </a:lnTo>
                  <a:lnTo>
                    <a:pt x="401678" y="15035"/>
                  </a:lnTo>
                  <a:lnTo>
                    <a:pt x="445883" y="33319"/>
                  </a:lnTo>
                  <a:lnTo>
                    <a:pt x="486816" y="58325"/>
                  </a:lnTo>
                  <a:lnTo>
                    <a:pt x="523655" y="89713"/>
                  </a:lnTo>
                  <a:lnTo>
                    <a:pt x="555089" y="126497"/>
                  </a:lnTo>
                  <a:lnTo>
                    <a:pt x="580132" y="167370"/>
                  </a:lnTo>
                  <a:lnTo>
                    <a:pt x="598442" y="211510"/>
                  </a:lnTo>
                  <a:lnTo>
                    <a:pt x="609678" y="258094"/>
                  </a:lnTo>
                  <a:lnTo>
                    <a:pt x="613499" y="306299"/>
                  </a:lnTo>
                  <a:lnTo>
                    <a:pt x="609485" y="355983"/>
                  </a:lnTo>
                  <a:lnTo>
                    <a:pt x="597861" y="403114"/>
                  </a:lnTo>
                  <a:lnTo>
                    <a:pt x="579261" y="447062"/>
                  </a:lnTo>
                  <a:lnTo>
                    <a:pt x="554315" y="487196"/>
                  </a:lnTo>
                  <a:lnTo>
                    <a:pt x="523655" y="522886"/>
                  </a:lnTo>
                  <a:lnTo>
                    <a:pt x="487912" y="553501"/>
                  </a:lnTo>
                  <a:lnTo>
                    <a:pt x="447719" y="578411"/>
                  </a:lnTo>
                  <a:lnTo>
                    <a:pt x="403706" y="596984"/>
                  </a:lnTo>
                  <a:lnTo>
                    <a:pt x="356506" y="608590"/>
                  </a:lnTo>
                  <a:lnTo>
                    <a:pt x="306749" y="612599"/>
                  </a:lnTo>
                  <a:lnTo>
                    <a:pt x="256993" y="608590"/>
                  </a:lnTo>
                  <a:lnTo>
                    <a:pt x="209793" y="596984"/>
                  </a:lnTo>
                  <a:lnTo>
                    <a:pt x="165780" y="578411"/>
                  </a:lnTo>
                  <a:lnTo>
                    <a:pt x="125587" y="553501"/>
                  </a:lnTo>
                  <a:lnTo>
                    <a:pt x="89845" y="522886"/>
                  </a:lnTo>
                  <a:lnTo>
                    <a:pt x="59184" y="487196"/>
                  </a:lnTo>
                  <a:lnTo>
                    <a:pt x="34238" y="447062"/>
                  </a:lnTo>
                  <a:lnTo>
                    <a:pt x="15638" y="403114"/>
                  </a:lnTo>
                  <a:lnTo>
                    <a:pt x="4014" y="355983"/>
                  </a:lnTo>
                  <a:lnTo>
                    <a:pt x="0" y="306299"/>
                  </a:lnTo>
                  <a:close/>
                </a:path>
              </a:pathLst>
            </a:custGeom>
            <a:ln w="69849">
              <a:solidFill>
                <a:srgbClr val="B2B2B2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23" name="object 23" descr=""/>
            <p:cNvSpPr/>
            <p:nvPr/>
          </p:nvSpPr>
          <p:spPr>
            <a:xfrm>
              <a:off x="2471242" y="1063488"/>
              <a:ext cx="612775" cy="308610"/>
            </a:xfrm>
            <a:custGeom>
              <a:avLst/>
              <a:gdLst/>
              <a:ahLst/>
              <a:cxnLst/>
              <a:rect l="l" t="t" r="r" b="b"/>
              <a:pathLst>
                <a:path w="612775" h="308609">
                  <a:moveTo>
                    <a:pt x="0" y="308426"/>
                  </a:moveTo>
                  <a:lnTo>
                    <a:pt x="3075" y="261990"/>
                  </a:lnTo>
                  <a:lnTo>
                    <a:pt x="12973" y="217186"/>
                  </a:lnTo>
                  <a:lnTo>
                    <a:pt x="29311" y="174690"/>
                  </a:lnTo>
                  <a:lnTo>
                    <a:pt x="51705" y="135177"/>
                  </a:lnTo>
                  <a:lnTo>
                    <a:pt x="79773" y="99322"/>
                  </a:lnTo>
                  <a:lnTo>
                    <a:pt x="113132" y="67802"/>
                  </a:lnTo>
                  <a:lnTo>
                    <a:pt x="151399" y="41291"/>
                  </a:lnTo>
                  <a:lnTo>
                    <a:pt x="193239" y="20872"/>
                  </a:lnTo>
                  <a:lnTo>
                    <a:pt x="237053" y="7182"/>
                  </a:lnTo>
                  <a:lnTo>
                    <a:pt x="282066" y="223"/>
                  </a:lnTo>
                  <a:lnTo>
                    <a:pt x="327500" y="0"/>
                  </a:lnTo>
                  <a:lnTo>
                    <a:pt x="372578" y="6516"/>
                  </a:lnTo>
                  <a:lnTo>
                    <a:pt x="416525" y="19775"/>
                  </a:lnTo>
                  <a:lnTo>
                    <a:pt x="458564" y="39781"/>
                  </a:lnTo>
                  <a:lnTo>
                    <a:pt x="497090" y="65915"/>
                  </a:lnTo>
                  <a:lnTo>
                    <a:pt x="530758" y="97106"/>
                  </a:lnTo>
                  <a:lnTo>
                    <a:pt x="559177" y="132683"/>
                  </a:lnTo>
                  <a:lnTo>
                    <a:pt x="581959" y="171974"/>
                  </a:lnTo>
                  <a:lnTo>
                    <a:pt x="598713" y="214307"/>
                  </a:lnTo>
                  <a:lnTo>
                    <a:pt x="609052" y="259012"/>
                  </a:lnTo>
                  <a:lnTo>
                    <a:pt x="612584" y="305415"/>
                  </a:lnTo>
                </a:path>
              </a:pathLst>
            </a:custGeom>
            <a:ln w="69849">
              <a:solidFill>
                <a:srgbClr val="3C78D8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24" name="object 24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2615072" y="1204622"/>
              <a:ext cx="338782" cy="332456"/>
            </a:xfrm>
            <a:prstGeom prst="rect">
              <a:avLst/>
            </a:prstGeom>
          </p:spPr>
        </p:pic>
        <p:pic>
          <p:nvPicPr>
            <p:cNvPr id="25" name="object 25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703528" y="1200355"/>
              <a:ext cx="344324" cy="341024"/>
            </a:xfrm>
            <a:prstGeom prst="rect">
              <a:avLst/>
            </a:prstGeom>
          </p:spPr>
        </p:pic>
        <p:pic>
          <p:nvPicPr>
            <p:cNvPr id="26" name="object 26" descr="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794065" y="1226198"/>
              <a:ext cx="328658" cy="325658"/>
            </a:xfrm>
            <a:prstGeom prst="rect">
              <a:avLst/>
            </a:prstGeom>
          </p:spPr>
        </p:pic>
        <p:sp>
          <p:nvSpPr>
            <p:cNvPr id="27" name="object 27" descr=""/>
            <p:cNvSpPr/>
            <p:nvPr/>
          </p:nvSpPr>
          <p:spPr>
            <a:xfrm>
              <a:off x="4001153" y="1070850"/>
              <a:ext cx="614680" cy="614045"/>
            </a:xfrm>
            <a:custGeom>
              <a:avLst/>
              <a:gdLst/>
              <a:ahLst/>
              <a:cxnLst/>
              <a:rect l="l" t="t" r="r" b="b"/>
              <a:pathLst>
                <a:path w="614679" h="614044">
                  <a:moveTo>
                    <a:pt x="307199" y="613500"/>
                  </a:moveTo>
                  <a:lnTo>
                    <a:pt x="261804" y="610174"/>
                  </a:lnTo>
                  <a:lnTo>
                    <a:pt x="218476" y="600512"/>
                  </a:lnTo>
                  <a:lnTo>
                    <a:pt x="177692" y="584990"/>
                  </a:lnTo>
                  <a:lnTo>
                    <a:pt x="139926" y="564080"/>
                  </a:lnTo>
                  <a:lnTo>
                    <a:pt x="105654" y="538259"/>
                  </a:lnTo>
                  <a:lnTo>
                    <a:pt x="75351" y="508000"/>
                  </a:lnTo>
                  <a:lnTo>
                    <a:pt x="49491" y="473778"/>
                  </a:lnTo>
                  <a:lnTo>
                    <a:pt x="28551" y="436068"/>
                  </a:lnTo>
                  <a:lnTo>
                    <a:pt x="13006" y="395343"/>
                  </a:lnTo>
                  <a:lnTo>
                    <a:pt x="3330" y="352079"/>
                  </a:lnTo>
                  <a:lnTo>
                    <a:pt x="0" y="306749"/>
                  </a:lnTo>
                  <a:lnTo>
                    <a:pt x="3330" y="261420"/>
                  </a:lnTo>
                  <a:lnTo>
                    <a:pt x="13006" y="218156"/>
                  </a:lnTo>
                  <a:lnTo>
                    <a:pt x="28551" y="177431"/>
                  </a:lnTo>
                  <a:lnTo>
                    <a:pt x="49491" y="139721"/>
                  </a:lnTo>
                  <a:lnTo>
                    <a:pt x="75351" y="105499"/>
                  </a:lnTo>
                  <a:lnTo>
                    <a:pt x="105654" y="75240"/>
                  </a:lnTo>
                  <a:lnTo>
                    <a:pt x="139926" y="49419"/>
                  </a:lnTo>
                  <a:lnTo>
                    <a:pt x="177692" y="28510"/>
                  </a:lnTo>
                  <a:lnTo>
                    <a:pt x="218476" y="12987"/>
                  </a:lnTo>
                  <a:lnTo>
                    <a:pt x="261804" y="3325"/>
                  </a:lnTo>
                  <a:lnTo>
                    <a:pt x="307199" y="0"/>
                  </a:lnTo>
                  <a:lnTo>
                    <a:pt x="355546" y="3821"/>
                  </a:lnTo>
                  <a:lnTo>
                    <a:pt x="402267" y="15057"/>
                  </a:lnTo>
                  <a:lnTo>
                    <a:pt x="446537" y="33368"/>
                  </a:lnTo>
                  <a:lnTo>
                    <a:pt x="487530" y="58410"/>
                  </a:lnTo>
                  <a:lnTo>
                    <a:pt x="524422" y="89845"/>
                  </a:lnTo>
                  <a:lnTo>
                    <a:pt x="555903" y="126683"/>
                  </a:lnTo>
                  <a:lnTo>
                    <a:pt x="580983" y="167616"/>
                  </a:lnTo>
                  <a:lnTo>
                    <a:pt x="599320" y="211821"/>
                  </a:lnTo>
                  <a:lnTo>
                    <a:pt x="610573" y="258474"/>
                  </a:lnTo>
                  <a:lnTo>
                    <a:pt x="614399" y="306749"/>
                  </a:lnTo>
                  <a:lnTo>
                    <a:pt x="611069" y="352079"/>
                  </a:lnTo>
                  <a:lnTo>
                    <a:pt x="601393" y="395343"/>
                  </a:lnTo>
                  <a:lnTo>
                    <a:pt x="585848" y="436068"/>
                  </a:lnTo>
                  <a:lnTo>
                    <a:pt x="564908" y="473778"/>
                  </a:lnTo>
                  <a:lnTo>
                    <a:pt x="539048" y="508000"/>
                  </a:lnTo>
                  <a:lnTo>
                    <a:pt x="508745" y="538259"/>
                  </a:lnTo>
                  <a:lnTo>
                    <a:pt x="474473" y="564080"/>
                  </a:lnTo>
                  <a:lnTo>
                    <a:pt x="436707" y="584990"/>
                  </a:lnTo>
                  <a:lnTo>
                    <a:pt x="395923" y="600512"/>
                  </a:lnTo>
                  <a:lnTo>
                    <a:pt x="352595" y="610174"/>
                  </a:lnTo>
                  <a:lnTo>
                    <a:pt x="307199" y="61350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28" name="object 28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4121208" y="1234827"/>
              <a:ext cx="374126" cy="338407"/>
            </a:xfrm>
            <a:prstGeom prst="rect">
              <a:avLst/>
            </a:prstGeom>
          </p:spPr>
        </p:pic>
        <p:sp>
          <p:nvSpPr>
            <p:cNvPr id="29" name="object 29" descr=""/>
            <p:cNvSpPr/>
            <p:nvPr/>
          </p:nvSpPr>
          <p:spPr>
            <a:xfrm>
              <a:off x="4005409" y="1070847"/>
              <a:ext cx="614680" cy="614045"/>
            </a:xfrm>
            <a:custGeom>
              <a:avLst/>
              <a:gdLst/>
              <a:ahLst/>
              <a:cxnLst/>
              <a:rect l="l" t="t" r="r" b="b"/>
              <a:pathLst>
                <a:path w="614679" h="614044">
                  <a:moveTo>
                    <a:pt x="0" y="306749"/>
                  </a:moveTo>
                  <a:lnTo>
                    <a:pt x="3330" y="261420"/>
                  </a:lnTo>
                  <a:lnTo>
                    <a:pt x="13006" y="218156"/>
                  </a:lnTo>
                  <a:lnTo>
                    <a:pt x="28551" y="177431"/>
                  </a:lnTo>
                  <a:lnTo>
                    <a:pt x="49491" y="139721"/>
                  </a:lnTo>
                  <a:lnTo>
                    <a:pt x="75350" y="105499"/>
                  </a:lnTo>
                  <a:lnTo>
                    <a:pt x="105654" y="75240"/>
                  </a:lnTo>
                  <a:lnTo>
                    <a:pt x="139926" y="49419"/>
                  </a:lnTo>
                  <a:lnTo>
                    <a:pt x="177692" y="28510"/>
                  </a:lnTo>
                  <a:lnTo>
                    <a:pt x="218476" y="12987"/>
                  </a:lnTo>
                  <a:lnTo>
                    <a:pt x="261804" y="3325"/>
                  </a:lnTo>
                  <a:lnTo>
                    <a:pt x="307199" y="0"/>
                  </a:lnTo>
                  <a:lnTo>
                    <a:pt x="355546" y="3821"/>
                  </a:lnTo>
                  <a:lnTo>
                    <a:pt x="402267" y="15057"/>
                  </a:lnTo>
                  <a:lnTo>
                    <a:pt x="446537" y="33367"/>
                  </a:lnTo>
                  <a:lnTo>
                    <a:pt x="487530" y="58410"/>
                  </a:lnTo>
                  <a:lnTo>
                    <a:pt x="524423" y="89844"/>
                  </a:lnTo>
                  <a:lnTo>
                    <a:pt x="555903" y="126683"/>
                  </a:lnTo>
                  <a:lnTo>
                    <a:pt x="580983" y="167616"/>
                  </a:lnTo>
                  <a:lnTo>
                    <a:pt x="599320" y="211821"/>
                  </a:lnTo>
                  <a:lnTo>
                    <a:pt x="610573" y="258474"/>
                  </a:lnTo>
                  <a:lnTo>
                    <a:pt x="614399" y="306749"/>
                  </a:lnTo>
                  <a:lnTo>
                    <a:pt x="611069" y="352079"/>
                  </a:lnTo>
                  <a:lnTo>
                    <a:pt x="601393" y="395343"/>
                  </a:lnTo>
                  <a:lnTo>
                    <a:pt x="585848" y="436068"/>
                  </a:lnTo>
                  <a:lnTo>
                    <a:pt x="564908" y="473778"/>
                  </a:lnTo>
                  <a:lnTo>
                    <a:pt x="539049" y="508000"/>
                  </a:lnTo>
                  <a:lnTo>
                    <a:pt x="508745" y="538259"/>
                  </a:lnTo>
                  <a:lnTo>
                    <a:pt x="474473" y="564080"/>
                  </a:lnTo>
                  <a:lnTo>
                    <a:pt x="436707" y="584989"/>
                  </a:lnTo>
                  <a:lnTo>
                    <a:pt x="395923" y="600512"/>
                  </a:lnTo>
                  <a:lnTo>
                    <a:pt x="352595" y="610173"/>
                  </a:lnTo>
                  <a:lnTo>
                    <a:pt x="307199" y="613499"/>
                  </a:lnTo>
                  <a:lnTo>
                    <a:pt x="261804" y="610173"/>
                  </a:lnTo>
                  <a:lnTo>
                    <a:pt x="218476" y="600512"/>
                  </a:lnTo>
                  <a:lnTo>
                    <a:pt x="177692" y="584989"/>
                  </a:lnTo>
                  <a:lnTo>
                    <a:pt x="139926" y="564080"/>
                  </a:lnTo>
                  <a:lnTo>
                    <a:pt x="105654" y="538259"/>
                  </a:lnTo>
                  <a:lnTo>
                    <a:pt x="75350" y="508000"/>
                  </a:lnTo>
                  <a:lnTo>
                    <a:pt x="49491" y="473778"/>
                  </a:lnTo>
                  <a:lnTo>
                    <a:pt x="28551" y="436068"/>
                  </a:lnTo>
                  <a:lnTo>
                    <a:pt x="13006" y="395343"/>
                  </a:lnTo>
                  <a:lnTo>
                    <a:pt x="3330" y="352079"/>
                  </a:lnTo>
                  <a:lnTo>
                    <a:pt x="0" y="306749"/>
                  </a:lnTo>
                  <a:close/>
                </a:path>
              </a:pathLst>
            </a:custGeom>
            <a:ln w="69849">
              <a:solidFill>
                <a:srgbClr val="B2B2B2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30" name="object 30" descr=""/>
            <p:cNvSpPr/>
            <p:nvPr/>
          </p:nvSpPr>
          <p:spPr>
            <a:xfrm>
              <a:off x="4001488" y="1071902"/>
              <a:ext cx="614045" cy="309245"/>
            </a:xfrm>
            <a:custGeom>
              <a:avLst/>
              <a:gdLst/>
              <a:ahLst/>
              <a:cxnLst/>
              <a:rect l="l" t="t" r="r" b="b"/>
              <a:pathLst>
                <a:path w="614045" h="309244">
                  <a:moveTo>
                    <a:pt x="0" y="308880"/>
                  </a:moveTo>
                  <a:lnTo>
                    <a:pt x="3080" y="262375"/>
                  </a:lnTo>
                  <a:lnTo>
                    <a:pt x="12993" y="217505"/>
                  </a:lnTo>
                  <a:lnTo>
                    <a:pt x="29354" y="174947"/>
                  </a:lnTo>
                  <a:lnTo>
                    <a:pt x="51781" y="135376"/>
                  </a:lnTo>
                  <a:lnTo>
                    <a:pt x="79890" y="99468"/>
                  </a:lnTo>
                  <a:lnTo>
                    <a:pt x="113298" y="67902"/>
                  </a:lnTo>
                  <a:lnTo>
                    <a:pt x="151621" y="41352"/>
                  </a:lnTo>
                  <a:lnTo>
                    <a:pt x="193522" y="20903"/>
                  </a:lnTo>
                  <a:lnTo>
                    <a:pt x="237401" y="7192"/>
                  </a:lnTo>
                  <a:lnTo>
                    <a:pt x="282480" y="223"/>
                  </a:lnTo>
                  <a:lnTo>
                    <a:pt x="327981" y="0"/>
                  </a:lnTo>
                  <a:lnTo>
                    <a:pt x="373126" y="6525"/>
                  </a:lnTo>
                  <a:lnTo>
                    <a:pt x="417137" y="19804"/>
                  </a:lnTo>
                  <a:lnTo>
                    <a:pt x="459238" y="39840"/>
                  </a:lnTo>
                  <a:lnTo>
                    <a:pt x="497821" y="66012"/>
                  </a:lnTo>
                  <a:lnTo>
                    <a:pt x="531537" y="97249"/>
                  </a:lnTo>
                  <a:lnTo>
                    <a:pt x="559998" y="132878"/>
                  </a:lnTo>
                  <a:lnTo>
                    <a:pt x="582814" y="172226"/>
                  </a:lnTo>
                  <a:lnTo>
                    <a:pt x="599593" y="214622"/>
                  </a:lnTo>
                  <a:lnTo>
                    <a:pt x="609947" y="259392"/>
                  </a:lnTo>
                  <a:lnTo>
                    <a:pt x="613484" y="305864"/>
                  </a:lnTo>
                </a:path>
              </a:pathLst>
            </a:custGeom>
            <a:ln w="69849">
              <a:solidFill>
                <a:srgbClr val="00B0F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31" name="object 31" descr=""/>
            <p:cNvSpPr/>
            <p:nvPr/>
          </p:nvSpPr>
          <p:spPr>
            <a:xfrm>
              <a:off x="4001128" y="1071054"/>
              <a:ext cx="614680" cy="614045"/>
            </a:xfrm>
            <a:custGeom>
              <a:avLst/>
              <a:gdLst/>
              <a:ahLst/>
              <a:cxnLst/>
              <a:rect l="l" t="t" r="r" b="b"/>
              <a:pathLst>
                <a:path w="614679" h="614044">
                  <a:moveTo>
                    <a:pt x="0" y="306899"/>
                  </a:moveTo>
                  <a:lnTo>
                    <a:pt x="3330" y="261548"/>
                  </a:lnTo>
                  <a:lnTo>
                    <a:pt x="13006" y="218263"/>
                  </a:lnTo>
                  <a:lnTo>
                    <a:pt x="28552" y="177518"/>
                  </a:lnTo>
                  <a:lnTo>
                    <a:pt x="49491" y="139789"/>
                  </a:lnTo>
                  <a:lnTo>
                    <a:pt x="75351" y="105551"/>
                  </a:lnTo>
                  <a:lnTo>
                    <a:pt x="105654" y="75277"/>
                  </a:lnTo>
                  <a:lnTo>
                    <a:pt x="139926" y="49443"/>
                  </a:lnTo>
                  <a:lnTo>
                    <a:pt x="177692" y="28524"/>
                  </a:lnTo>
                  <a:lnTo>
                    <a:pt x="218476" y="12993"/>
                  </a:lnTo>
                  <a:lnTo>
                    <a:pt x="261804" y="3327"/>
                  </a:lnTo>
                  <a:lnTo>
                    <a:pt x="307199" y="0"/>
                  </a:lnTo>
                  <a:lnTo>
                    <a:pt x="355546" y="3823"/>
                  </a:lnTo>
                  <a:lnTo>
                    <a:pt x="402267" y="15065"/>
                  </a:lnTo>
                  <a:lnTo>
                    <a:pt x="446537" y="33384"/>
                  </a:lnTo>
                  <a:lnTo>
                    <a:pt x="487531" y="58439"/>
                  </a:lnTo>
                  <a:lnTo>
                    <a:pt x="524423" y="89888"/>
                  </a:lnTo>
                  <a:lnTo>
                    <a:pt x="555903" y="126745"/>
                  </a:lnTo>
                  <a:lnTo>
                    <a:pt x="580983" y="167698"/>
                  </a:lnTo>
                  <a:lnTo>
                    <a:pt x="599320" y="211925"/>
                  </a:lnTo>
                  <a:lnTo>
                    <a:pt x="610573" y="258600"/>
                  </a:lnTo>
                  <a:lnTo>
                    <a:pt x="614399" y="306899"/>
                  </a:lnTo>
                  <a:lnTo>
                    <a:pt x="611069" y="352251"/>
                  </a:lnTo>
                  <a:lnTo>
                    <a:pt x="601393" y="395536"/>
                  </a:lnTo>
                  <a:lnTo>
                    <a:pt x="585848" y="436281"/>
                  </a:lnTo>
                  <a:lnTo>
                    <a:pt x="564908" y="474010"/>
                  </a:lnTo>
                  <a:lnTo>
                    <a:pt x="539049" y="508248"/>
                  </a:lnTo>
                  <a:lnTo>
                    <a:pt x="508745" y="538522"/>
                  </a:lnTo>
                  <a:lnTo>
                    <a:pt x="474473" y="564356"/>
                  </a:lnTo>
                  <a:lnTo>
                    <a:pt x="436707" y="585275"/>
                  </a:lnTo>
                  <a:lnTo>
                    <a:pt x="395923" y="600806"/>
                  </a:lnTo>
                  <a:lnTo>
                    <a:pt x="352595" y="610472"/>
                  </a:lnTo>
                  <a:lnTo>
                    <a:pt x="307199" y="613800"/>
                  </a:lnTo>
                  <a:lnTo>
                    <a:pt x="261804" y="610472"/>
                  </a:lnTo>
                  <a:lnTo>
                    <a:pt x="218476" y="600806"/>
                  </a:lnTo>
                  <a:lnTo>
                    <a:pt x="177692" y="585275"/>
                  </a:lnTo>
                  <a:lnTo>
                    <a:pt x="139926" y="564356"/>
                  </a:lnTo>
                  <a:lnTo>
                    <a:pt x="105654" y="538522"/>
                  </a:lnTo>
                  <a:lnTo>
                    <a:pt x="75351" y="508248"/>
                  </a:lnTo>
                  <a:lnTo>
                    <a:pt x="49491" y="474010"/>
                  </a:lnTo>
                  <a:lnTo>
                    <a:pt x="28552" y="436281"/>
                  </a:lnTo>
                  <a:lnTo>
                    <a:pt x="13006" y="395536"/>
                  </a:lnTo>
                  <a:lnTo>
                    <a:pt x="3330" y="352251"/>
                  </a:lnTo>
                  <a:lnTo>
                    <a:pt x="0" y="306899"/>
                  </a:lnTo>
                  <a:close/>
                </a:path>
              </a:pathLst>
            </a:custGeom>
            <a:ln w="69849">
              <a:solidFill>
                <a:srgbClr val="B2B2B2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32" name="object 32" descr="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2591078" y="1184555"/>
              <a:ext cx="368566" cy="365159"/>
            </a:xfrm>
            <a:prstGeom prst="rect">
              <a:avLst/>
            </a:prstGeom>
          </p:spPr>
        </p:pic>
        <p:sp>
          <p:nvSpPr>
            <p:cNvPr id="33" name="object 33" descr=""/>
            <p:cNvSpPr/>
            <p:nvPr/>
          </p:nvSpPr>
          <p:spPr>
            <a:xfrm>
              <a:off x="4920461" y="1057879"/>
              <a:ext cx="614045" cy="612775"/>
            </a:xfrm>
            <a:custGeom>
              <a:avLst/>
              <a:gdLst/>
              <a:ahLst/>
              <a:cxnLst/>
              <a:rect l="l" t="t" r="r" b="b"/>
              <a:pathLst>
                <a:path w="614045" h="612775">
                  <a:moveTo>
                    <a:pt x="306749" y="612599"/>
                  </a:moveTo>
                  <a:lnTo>
                    <a:pt x="256993" y="608591"/>
                  </a:lnTo>
                  <a:lnTo>
                    <a:pt x="209793" y="596984"/>
                  </a:lnTo>
                  <a:lnTo>
                    <a:pt x="165780" y="578411"/>
                  </a:lnTo>
                  <a:lnTo>
                    <a:pt x="125587" y="553501"/>
                  </a:lnTo>
                  <a:lnTo>
                    <a:pt x="89844" y="522886"/>
                  </a:lnTo>
                  <a:lnTo>
                    <a:pt x="59184" y="487196"/>
                  </a:lnTo>
                  <a:lnTo>
                    <a:pt x="34238" y="447062"/>
                  </a:lnTo>
                  <a:lnTo>
                    <a:pt x="15638" y="403114"/>
                  </a:lnTo>
                  <a:lnTo>
                    <a:pt x="4014" y="355983"/>
                  </a:lnTo>
                  <a:lnTo>
                    <a:pt x="0" y="306299"/>
                  </a:lnTo>
                  <a:lnTo>
                    <a:pt x="4014" y="256616"/>
                  </a:lnTo>
                  <a:lnTo>
                    <a:pt x="15638" y="209485"/>
                  </a:lnTo>
                  <a:lnTo>
                    <a:pt x="34238" y="165537"/>
                  </a:lnTo>
                  <a:lnTo>
                    <a:pt x="59184" y="125403"/>
                  </a:lnTo>
                  <a:lnTo>
                    <a:pt x="89844" y="89713"/>
                  </a:lnTo>
                  <a:lnTo>
                    <a:pt x="125587" y="59098"/>
                  </a:lnTo>
                  <a:lnTo>
                    <a:pt x="165780" y="34188"/>
                  </a:lnTo>
                  <a:lnTo>
                    <a:pt x="209793" y="15615"/>
                  </a:lnTo>
                  <a:lnTo>
                    <a:pt x="256993" y="4008"/>
                  </a:lnTo>
                  <a:lnTo>
                    <a:pt x="306749" y="0"/>
                  </a:lnTo>
                  <a:lnTo>
                    <a:pt x="355025" y="3815"/>
                  </a:lnTo>
                  <a:lnTo>
                    <a:pt x="401678" y="15035"/>
                  </a:lnTo>
                  <a:lnTo>
                    <a:pt x="445883" y="33319"/>
                  </a:lnTo>
                  <a:lnTo>
                    <a:pt x="486816" y="58325"/>
                  </a:lnTo>
                  <a:lnTo>
                    <a:pt x="523654" y="89713"/>
                  </a:lnTo>
                  <a:lnTo>
                    <a:pt x="555089" y="126497"/>
                  </a:lnTo>
                  <a:lnTo>
                    <a:pt x="580131" y="167371"/>
                  </a:lnTo>
                  <a:lnTo>
                    <a:pt x="598442" y="211511"/>
                  </a:lnTo>
                  <a:lnTo>
                    <a:pt x="609678" y="258094"/>
                  </a:lnTo>
                  <a:lnTo>
                    <a:pt x="613499" y="306299"/>
                  </a:lnTo>
                  <a:lnTo>
                    <a:pt x="609485" y="355983"/>
                  </a:lnTo>
                  <a:lnTo>
                    <a:pt x="597861" y="403114"/>
                  </a:lnTo>
                  <a:lnTo>
                    <a:pt x="579261" y="447062"/>
                  </a:lnTo>
                  <a:lnTo>
                    <a:pt x="554315" y="487196"/>
                  </a:lnTo>
                  <a:lnTo>
                    <a:pt x="523655" y="522886"/>
                  </a:lnTo>
                  <a:lnTo>
                    <a:pt x="487912" y="553501"/>
                  </a:lnTo>
                  <a:lnTo>
                    <a:pt x="447719" y="578411"/>
                  </a:lnTo>
                  <a:lnTo>
                    <a:pt x="403706" y="596984"/>
                  </a:lnTo>
                  <a:lnTo>
                    <a:pt x="356506" y="608591"/>
                  </a:lnTo>
                  <a:lnTo>
                    <a:pt x="306749" y="612599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4" name="object 34" descr=""/>
            <p:cNvSpPr/>
            <p:nvPr/>
          </p:nvSpPr>
          <p:spPr>
            <a:xfrm>
              <a:off x="4919610" y="1057933"/>
              <a:ext cx="614045" cy="612775"/>
            </a:xfrm>
            <a:custGeom>
              <a:avLst/>
              <a:gdLst/>
              <a:ahLst/>
              <a:cxnLst/>
              <a:rect l="l" t="t" r="r" b="b"/>
              <a:pathLst>
                <a:path w="614045" h="612775">
                  <a:moveTo>
                    <a:pt x="0" y="306299"/>
                  </a:moveTo>
                  <a:lnTo>
                    <a:pt x="4014" y="256616"/>
                  </a:lnTo>
                  <a:lnTo>
                    <a:pt x="15638" y="209485"/>
                  </a:lnTo>
                  <a:lnTo>
                    <a:pt x="34238" y="165537"/>
                  </a:lnTo>
                  <a:lnTo>
                    <a:pt x="59184" y="125403"/>
                  </a:lnTo>
                  <a:lnTo>
                    <a:pt x="89845" y="89713"/>
                  </a:lnTo>
                  <a:lnTo>
                    <a:pt x="125587" y="59098"/>
                  </a:lnTo>
                  <a:lnTo>
                    <a:pt x="165780" y="34188"/>
                  </a:lnTo>
                  <a:lnTo>
                    <a:pt x="209793" y="15615"/>
                  </a:lnTo>
                  <a:lnTo>
                    <a:pt x="256993" y="4008"/>
                  </a:lnTo>
                  <a:lnTo>
                    <a:pt x="306749" y="0"/>
                  </a:lnTo>
                  <a:lnTo>
                    <a:pt x="355026" y="3815"/>
                  </a:lnTo>
                  <a:lnTo>
                    <a:pt x="401678" y="15035"/>
                  </a:lnTo>
                  <a:lnTo>
                    <a:pt x="445883" y="33319"/>
                  </a:lnTo>
                  <a:lnTo>
                    <a:pt x="486816" y="58325"/>
                  </a:lnTo>
                  <a:lnTo>
                    <a:pt x="523654" y="89713"/>
                  </a:lnTo>
                  <a:lnTo>
                    <a:pt x="555089" y="126497"/>
                  </a:lnTo>
                  <a:lnTo>
                    <a:pt x="580132" y="167370"/>
                  </a:lnTo>
                  <a:lnTo>
                    <a:pt x="598442" y="211510"/>
                  </a:lnTo>
                  <a:lnTo>
                    <a:pt x="609678" y="258094"/>
                  </a:lnTo>
                  <a:lnTo>
                    <a:pt x="613499" y="306299"/>
                  </a:lnTo>
                  <a:lnTo>
                    <a:pt x="609485" y="355983"/>
                  </a:lnTo>
                  <a:lnTo>
                    <a:pt x="597861" y="403114"/>
                  </a:lnTo>
                  <a:lnTo>
                    <a:pt x="579261" y="447062"/>
                  </a:lnTo>
                  <a:lnTo>
                    <a:pt x="554315" y="487196"/>
                  </a:lnTo>
                  <a:lnTo>
                    <a:pt x="523655" y="522886"/>
                  </a:lnTo>
                  <a:lnTo>
                    <a:pt x="487912" y="553501"/>
                  </a:lnTo>
                  <a:lnTo>
                    <a:pt x="447719" y="578411"/>
                  </a:lnTo>
                  <a:lnTo>
                    <a:pt x="403706" y="596984"/>
                  </a:lnTo>
                  <a:lnTo>
                    <a:pt x="356506" y="608590"/>
                  </a:lnTo>
                  <a:lnTo>
                    <a:pt x="306749" y="612599"/>
                  </a:lnTo>
                  <a:lnTo>
                    <a:pt x="256993" y="608590"/>
                  </a:lnTo>
                  <a:lnTo>
                    <a:pt x="209793" y="596984"/>
                  </a:lnTo>
                  <a:lnTo>
                    <a:pt x="165780" y="578411"/>
                  </a:lnTo>
                  <a:lnTo>
                    <a:pt x="125587" y="553501"/>
                  </a:lnTo>
                  <a:lnTo>
                    <a:pt x="89845" y="522886"/>
                  </a:lnTo>
                  <a:lnTo>
                    <a:pt x="59184" y="487196"/>
                  </a:lnTo>
                  <a:lnTo>
                    <a:pt x="34238" y="447062"/>
                  </a:lnTo>
                  <a:lnTo>
                    <a:pt x="15638" y="403114"/>
                  </a:lnTo>
                  <a:lnTo>
                    <a:pt x="4014" y="355983"/>
                  </a:lnTo>
                  <a:lnTo>
                    <a:pt x="0" y="306299"/>
                  </a:lnTo>
                  <a:close/>
                </a:path>
              </a:pathLst>
            </a:custGeom>
            <a:ln w="69849">
              <a:solidFill>
                <a:srgbClr val="B2B2B2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35" name="object 35" descr=""/>
            <p:cNvSpPr/>
            <p:nvPr/>
          </p:nvSpPr>
          <p:spPr>
            <a:xfrm>
              <a:off x="4919945" y="1058988"/>
              <a:ext cx="612775" cy="308610"/>
            </a:xfrm>
            <a:custGeom>
              <a:avLst/>
              <a:gdLst/>
              <a:ahLst/>
              <a:cxnLst/>
              <a:rect l="l" t="t" r="r" b="b"/>
              <a:pathLst>
                <a:path w="612775" h="308609">
                  <a:moveTo>
                    <a:pt x="0" y="308426"/>
                  </a:moveTo>
                  <a:lnTo>
                    <a:pt x="3075" y="261990"/>
                  </a:lnTo>
                  <a:lnTo>
                    <a:pt x="12973" y="217186"/>
                  </a:lnTo>
                  <a:lnTo>
                    <a:pt x="29311" y="174690"/>
                  </a:lnTo>
                  <a:lnTo>
                    <a:pt x="51705" y="135177"/>
                  </a:lnTo>
                  <a:lnTo>
                    <a:pt x="79773" y="99322"/>
                  </a:lnTo>
                  <a:lnTo>
                    <a:pt x="113132" y="67802"/>
                  </a:lnTo>
                  <a:lnTo>
                    <a:pt x="151399" y="41291"/>
                  </a:lnTo>
                  <a:lnTo>
                    <a:pt x="193239" y="20872"/>
                  </a:lnTo>
                  <a:lnTo>
                    <a:pt x="237053" y="7182"/>
                  </a:lnTo>
                  <a:lnTo>
                    <a:pt x="282066" y="223"/>
                  </a:lnTo>
                  <a:lnTo>
                    <a:pt x="327500" y="0"/>
                  </a:lnTo>
                  <a:lnTo>
                    <a:pt x="372578" y="6516"/>
                  </a:lnTo>
                  <a:lnTo>
                    <a:pt x="416526" y="19775"/>
                  </a:lnTo>
                  <a:lnTo>
                    <a:pt x="458564" y="39781"/>
                  </a:lnTo>
                  <a:lnTo>
                    <a:pt x="497090" y="65915"/>
                  </a:lnTo>
                  <a:lnTo>
                    <a:pt x="530758" y="97106"/>
                  </a:lnTo>
                  <a:lnTo>
                    <a:pt x="559177" y="132683"/>
                  </a:lnTo>
                  <a:lnTo>
                    <a:pt x="581959" y="171974"/>
                  </a:lnTo>
                  <a:lnTo>
                    <a:pt x="598713" y="214307"/>
                  </a:lnTo>
                  <a:lnTo>
                    <a:pt x="609052" y="259012"/>
                  </a:lnTo>
                  <a:lnTo>
                    <a:pt x="612584" y="305415"/>
                  </a:lnTo>
                </a:path>
              </a:pathLst>
            </a:custGeom>
            <a:ln w="69849">
              <a:solidFill>
                <a:srgbClr val="3C78D8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36" name="object 36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5063776" y="1200122"/>
              <a:ext cx="338782" cy="332456"/>
            </a:xfrm>
            <a:prstGeom prst="rect">
              <a:avLst/>
            </a:prstGeom>
          </p:spPr>
        </p:pic>
        <p:pic>
          <p:nvPicPr>
            <p:cNvPr id="37" name="object 37" descr="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4116200" y="1207198"/>
              <a:ext cx="347593" cy="340158"/>
            </a:xfrm>
            <a:prstGeom prst="rect">
              <a:avLst/>
            </a:prstGeom>
          </p:spPr>
        </p:pic>
        <p:pic>
          <p:nvPicPr>
            <p:cNvPr id="38" name="object 38" descr="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5051696" y="1195855"/>
              <a:ext cx="346760" cy="341024"/>
            </a:xfrm>
            <a:prstGeom prst="rect">
              <a:avLst/>
            </a:prstGeom>
          </p:spPr>
        </p:pic>
        <p:sp>
          <p:nvSpPr>
            <p:cNvPr id="39" name="object 39" descr=""/>
            <p:cNvSpPr/>
            <p:nvPr/>
          </p:nvSpPr>
          <p:spPr>
            <a:xfrm>
              <a:off x="5822361" y="1057879"/>
              <a:ext cx="614045" cy="612775"/>
            </a:xfrm>
            <a:custGeom>
              <a:avLst/>
              <a:gdLst/>
              <a:ahLst/>
              <a:cxnLst/>
              <a:rect l="l" t="t" r="r" b="b"/>
              <a:pathLst>
                <a:path w="614045" h="612775">
                  <a:moveTo>
                    <a:pt x="306749" y="612599"/>
                  </a:moveTo>
                  <a:lnTo>
                    <a:pt x="256993" y="608591"/>
                  </a:lnTo>
                  <a:lnTo>
                    <a:pt x="209793" y="596984"/>
                  </a:lnTo>
                  <a:lnTo>
                    <a:pt x="165780" y="578411"/>
                  </a:lnTo>
                  <a:lnTo>
                    <a:pt x="125587" y="553501"/>
                  </a:lnTo>
                  <a:lnTo>
                    <a:pt x="89844" y="522886"/>
                  </a:lnTo>
                  <a:lnTo>
                    <a:pt x="59184" y="487196"/>
                  </a:lnTo>
                  <a:lnTo>
                    <a:pt x="34238" y="447062"/>
                  </a:lnTo>
                  <a:lnTo>
                    <a:pt x="15638" y="403114"/>
                  </a:lnTo>
                  <a:lnTo>
                    <a:pt x="4014" y="355983"/>
                  </a:lnTo>
                  <a:lnTo>
                    <a:pt x="0" y="306299"/>
                  </a:lnTo>
                  <a:lnTo>
                    <a:pt x="4014" y="256616"/>
                  </a:lnTo>
                  <a:lnTo>
                    <a:pt x="15638" y="209485"/>
                  </a:lnTo>
                  <a:lnTo>
                    <a:pt x="34238" y="165537"/>
                  </a:lnTo>
                  <a:lnTo>
                    <a:pt x="59184" y="125403"/>
                  </a:lnTo>
                  <a:lnTo>
                    <a:pt x="89844" y="89713"/>
                  </a:lnTo>
                  <a:lnTo>
                    <a:pt x="125587" y="59098"/>
                  </a:lnTo>
                  <a:lnTo>
                    <a:pt x="165780" y="34188"/>
                  </a:lnTo>
                  <a:lnTo>
                    <a:pt x="209793" y="15615"/>
                  </a:lnTo>
                  <a:lnTo>
                    <a:pt x="256993" y="4008"/>
                  </a:lnTo>
                  <a:lnTo>
                    <a:pt x="306749" y="0"/>
                  </a:lnTo>
                  <a:lnTo>
                    <a:pt x="355025" y="3815"/>
                  </a:lnTo>
                  <a:lnTo>
                    <a:pt x="401678" y="15035"/>
                  </a:lnTo>
                  <a:lnTo>
                    <a:pt x="445883" y="33319"/>
                  </a:lnTo>
                  <a:lnTo>
                    <a:pt x="486816" y="58325"/>
                  </a:lnTo>
                  <a:lnTo>
                    <a:pt x="523654" y="89713"/>
                  </a:lnTo>
                  <a:lnTo>
                    <a:pt x="555089" y="126497"/>
                  </a:lnTo>
                  <a:lnTo>
                    <a:pt x="580131" y="167371"/>
                  </a:lnTo>
                  <a:lnTo>
                    <a:pt x="598442" y="211511"/>
                  </a:lnTo>
                  <a:lnTo>
                    <a:pt x="609678" y="258094"/>
                  </a:lnTo>
                  <a:lnTo>
                    <a:pt x="613499" y="306299"/>
                  </a:lnTo>
                  <a:lnTo>
                    <a:pt x="609485" y="355983"/>
                  </a:lnTo>
                  <a:lnTo>
                    <a:pt x="597861" y="403114"/>
                  </a:lnTo>
                  <a:lnTo>
                    <a:pt x="579261" y="447062"/>
                  </a:lnTo>
                  <a:lnTo>
                    <a:pt x="554315" y="487196"/>
                  </a:lnTo>
                  <a:lnTo>
                    <a:pt x="523655" y="522886"/>
                  </a:lnTo>
                  <a:lnTo>
                    <a:pt x="487912" y="553501"/>
                  </a:lnTo>
                  <a:lnTo>
                    <a:pt x="447719" y="578411"/>
                  </a:lnTo>
                  <a:lnTo>
                    <a:pt x="403706" y="596984"/>
                  </a:lnTo>
                  <a:lnTo>
                    <a:pt x="356506" y="608591"/>
                  </a:lnTo>
                  <a:lnTo>
                    <a:pt x="306749" y="612599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0" name="object 40" descr=""/>
            <p:cNvSpPr/>
            <p:nvPr/>
          </p:nvSpPr>
          <p:spPr>
            <a:xfrm>
              <a:off x="5821510" y="1057933"/>
              <a:ext cx="614045" cy="612775"/>
            </a:xfrm>
            <a:custGeom>
              <a:avLst/>
              <a:gdLst/>
              <a:ahLst/>
              <a:cxnLst/>
              <a:rect l="l" t="t" r="r" b="b"/>
              <a:pathLst>
                <a:path w="614045" h="612775">
                  <a:moveTo>
                    <a:pt x="0" y="306299"/>
                  </a:moveTo>
                  <a:lnTo>
                    <a:pt x="4014" y="256616"/>
                  </a:lnTo>
                  <a:lnTo>
                    <a:pt x="15638" y="209485"/>
                  </a:lnTo>
                  <a:lnTo>
                    <a:pt x="34238" y="165537"/>
                  </a:lnTo>
                  <a:lnTo>
                    <a:pt x="59184" y="125403"/>
                  </a:lnTo>
                  <a:lnTo>
                    <a:pt x="89845" y="89713"/>
                  </a:lnTo>
                  <a:lnTo>
                    <a:pt x="125587" y="59098"/>
                  </a:lnTo>
                  <a:lnTo>
                    <a:pt x="165780" y="34188"/>
                  </a:lnTo>
                  <a:lnTo>
                    <a:pt x="209793" y="15615"/>
                  </a:lnTo>
                  <a:lnTo>
                    <a:pt x="256993" y="4008"/>
                  </a:lnTo>
                  <a:lnTo>
                    <a:pt x="306749" y="0"/>
                  </a:lnTo>
                  <a:lnTo>
                    <a:pt x="355026" y="3815"/>
                  </a:lnTo>
                  <a:lnTo>
                    <a:pt x="401678" y="15035"/>
                  </a:lnTo>
                  <a:lnTo>
                    <a:pt x="445883" y="33319"/>
                  </a:lnTo>
                  <a:lnTo>
                    <a:pt x="486816" y="58325"/>
                  </a:lnTo>
                  <a:lnTo>
                    <a:pt x="523654" y="89713"/>
                  </a:lnTo>
                  <a:lnTo>
                    <a:pt x="555089" y="126497"/>
                  </a:lnTo>
                  <a:lnTo>
                    <a:pt x="580132" y="167370"/>
                  </a:lnTo>
                  <a:lnTo>
                    <a:pt x="598442" y="211510"/>
                  </a:lnTo>
                  <a:lnTo>
                    <a:pt x="609678" y="258094"/>
                  </a:lnTo>
                  <a:lnTo>
                    <a:pt x="613499" y="306299"/>
                  </a:lnTo>
                  <a:lnTo>
                    <a:pt x="609485" y="355983"/>
                  </a:lnTo>
                  <a:lnTo>
                    <a:pt x="597861" y="403114"/>
                  </a:lnTo>
                  <a:lnTo>
                    <a:pt x="579261" y="447062"/>
                  </a:lnTo>
                  <a:lnTo>
                    <a:pt x="554315" y="487196"/>
                  </a:lnTo>
                  <a:lnTo>
                    <a:pt x="523655" y="522886"/>
                  </a:lnTo>
                  <a:lnTo>
                    <a:pt x="487912" y="553501"/>
                  </a:lnTo>
                  <a:lnTo>
                    <a:pt x="447719" y="578411"/>
                  </a:lnTo>
                  <a:lnTo>
                    <a:pt x="403706" y="596984"/>
                  </a:lnTo>
                  <a:lnTo>
                    <a:pt x="356506" y="608590"/>
                  </a:lnTo>
                  <a:lnTo>
                    <a:pt x="306749" y="612599"/>
                  </a:lnTo>
                  <a:lnTo>
                    <a:pt x="256993" y="608590"/>
                  </a:lnTo>
                  <a:lnTo>
                    <a:pt x="209793" y="596984"/>
                  </a:lnTo>
                  <a:lnTo>
                    <a:pt x="165780" y="578411"/>
                  </a:lnTo>
                  <a:lnTo>
                    <a:pt x="125587" y="553501"/>
                  </a:lnTo>
                  <a:lnTo>
                    <a:pt x="89845" y="522886"/>
                  </a:lnTo>
                  <a:lnTo>
                    <a:pt x="59184" y="487196"/>
                  </a:lnTo>
                  <a:lnTo>
                    <a:pt x="34238" y="447062"/>
                  </a:lnTo>
                  <a:lnTo>
                    <a:pt x="15638" y="403114"/>
                  </a:lnTo>
                  <a:lnTo>
                    <a:pt x="4014" y="355983"/>
                  </a:lnTo>
                  <a:lnTo>
                    <a:pt x="0" y="306299"/>
                  </a:lnTo>
                  <a:close/>
                </a:path>
              </a:pathLst>
            </a:custGeom>
            <a:ln w="69849">
              <a:solidFill>
                <a:srgbClr val="B2B2B2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41" name="object 41" descr=""/>
            <p:cNvSpPr/>
            <p:nvPr/>
          </p:nvSpPr>
          <p:spPr>
            <a:xfrm>
              <a:off x="5821845" y="1058988"/>
              <a:ext cx="612775" cy="308610"/>
            </a:xfrm>
            <a:custGeom>
              <a:avLst/>
              <a:gdLst/>
              <a:ahLst/>
              <a:cxnLst/>
              <a:rect l="l" t="t" r="r" b="b"/>
              <a:pathLst>
                <a:path w="612775" h="308609">
                  <a:moveTo>
                    <a:pt x="0" y="308426"/>
                  </a:moveTo>
                  <a:lnTo>
                    <a:pt x="3075" y="261990"/>
                  </a:lnTo>
                  <a:lnTo>
                    <a:pt x="12973" y="217186"/>
                  </a:lnTo>
                  <a:lnTo>
                    <a:pt x="29311" y="174690"/>
                  </a:lnTo>
                  <a:lnTo>
                    <a:pt x="51705" y="135177"/>
                  </a:lnTo>
                  <a:lnTo>
                    <a:pt x="79773" y="99322"/>
                  </a:lnTo>
                  <a:lnTo>
                    <a:pt x="113132" y="67802"/>
                  </a:lnTo>
                  <a:lnTo>
                    <a:pt x="151399" y="41291"/>
                  </a:lnTo>
                  <a:lnTo>
                    <a:pt x="193239" y="20872"/>
                  </a:lnTo>
                  <a:lnTo>
                    <a:pt x="237053" y="7182"/>
                  </a:lnTo>
                  <a:lnTo>
                    <a:pt x="282066" y="223"/>
                  </a:lnTo>
                  <a:lnTo>
                    <a:pt x="327500" y="0"/>
                  </a:lnTo>
                  <a:lnTo>
                    <a:pt x="372578" y="6516"/>
                  </a:lnTo>
                  <a:lnTo>
                    <a:pt x="416526" y="19775"/>
                  </a:lnTo>
                  <a:lnTo>
                    <a:pt x="458564" y="39781"/>
                  </a:lnTo>
                  <a:lnTo>
                    <a:pt x="497090" y="65915"/>
                  </a:lnTo>
                  <a:lnTo>
                    <a:pt x="530758" y="97106"/>
                  </a:lnTo>
                  <a:lnTo>
                    <a:pt x="559177" y="132683"/>
                  </a:lnTo>
                  <a:lnTo>
                    <a:pt x="581959" y="171974"/>
                  </a:lnTo>
                  <a:lnTo>
                    <a:pt x="598713" y="214307"/>
                  </a:lnTo>
                  <a:lnTo>
                    <a:pt x="609052" y="259012"/>
                  </a:lnTo>
                  <a:lnTo>
                    <a:pt x="612584" y="305415"/>
                  </a:lnTo>
                </a:path>
              </a:pathLst>
            </a:custGeom>
            <a:ln w="69849">
              <a:solidFill>
                <a:srgbClr val="3C78D8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42" name="object 42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5965676" y="1200122"/>
              <a:ext cx="338782" cy="332456"/>
            </a:xfrm>
            <a:prstGeom prst="rect">
              <a:avLst/>
            </a:prstGeom>
          </p:spPr>
        </p:pic>
        <p:pic>
          <p:nvPicPr>
            <p:cNvPr id="43" name="object 43" descr="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5956031" y="1195855"/>
              <a:ext cx="344324" cy="341024"/>
            </a:xfrm>
            <a:prstGeom prst="rect">
              <a:avLst/>
            </a:prstGeom>
          </p:spPr>
        </p:pic>
      </p:grpSp>
      <p:sp>
        <p:nvSpPr>
          <p:cNvPr id="44" name="object 44" descr=""/>
          <p:cNvSpPr txBox="1"/>
          <p:nvPr/>
        </p:nvSpPr>
        <p:spPr>
          <a:xfrm>
            <a:off x="77292" y="3024248"/>
            <a:ext cx="196850" cy="372110"/>
          </a:xfrm>
          <a:prstGeom prst="rect">
            <a:avLst/>
          </a:prstGeom>
        </p:spPr>
        <p:txBody>
          <a:bodyPr wrap="square" lIns="0" tIns="1905" rIns="0" bIns="0" rtlCol="0" vert="vert270">
            <a:spAutoFit/>
          </a:bodyPr>
          <a:lstStyle/>
          <a:p>
            <a:pPr marL="12700">
              <a:lnSpc>
                <a:spcPct val="100000"/>
              </a:lnSpc>
              <a:spcBef>
                <a:spcPts val="15"/>
              </a:spcBef>
            </a:pPr>
            <a:r>
              <a:rPr dirty="0" sz="1200" spc="105" b="1">
                <a:latin typeface="Arial Narrow"/>
                <a:cs typeface="Arial Narrow"/>
              </a:rPr>
              <a:t>2023</a:t>
            </a:r>
            <a:endParaRPr sz="1200">
              <a:latin typeface="Arial Narrow"/>
              <a:cs typeface="Arial Narrow"/>
            </a:endParaRPr>
          </a:p>
        </p:txBody>
      </p:sp>
      <p:sp>
        <p:nvSpPr>
          <p:cNvPr id="45" name="object 45" descr=""/>
          <p:cNvSpPr/>
          <p:nvPr/>
        </p:nvSpPr>
        <p:spPr>
          <a:xfrm>
            <a:off x="3400075" y="1993750"/>
            <a:ext cx="369570" cy="2366645"/>
          </a:xfrm>
          <a:custGeom>
            <a:avLst/>
            <a:gdLst/>
            <a:ahLst/>
            <a:cxnLst/>
            <a:rect l="l" t="t" r="r" b="b"/>
            <a:pathLst>
              <a:path w="369570" h="2366645">
                <a:moveTo>
                  <a:pt x="369299" y="2366399"/>
                </a:moveTo>
                <a:lnTo>
                  <a:pt x="0" y="2366399"/>
                </a:lnTo>
                <a:lnTo>
                  <a:pt x="0" y="0"/>
                </a:lnTo>
                <a:lnTo>
                  <a:pt x="369299" y="0"/>
                </a:lnTo>
                <a:lnTo>
                  <a:pt x="369299" y="2366399"/>
                </a:lnTo>
                <a:close/>
              </a:path>
            </a:pathLst>
          </a:custGeom>
          <a:solidFill>
            <a:srgbClr val="00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6" name="object 46" descr=""/>
          <p:cNvSpPr txBox="1"/>
          <p:nvPr/>
        </p:nvSpPr>
        <p:spPr>
          <a:xfrm>
            <a:off x="3477367" y="2991124"/>
            <a:ext cx="196850" cy="372110"/>
          </a:xfrm>
          <a:prstGeom prst="rect">
            <a:avLst/>
          </a:prstGeom>
        </p:spPr>
        <p:txBody>
          <a:bodyPr wrap="square" lIns="0" tIns="1905" rIns="0" bIns="0" rtlCol="0" vert="vert270">
            <a:spAutoFit/>
          </a:bodyPr>
          <a:lstStyle/>
          <a:p>
            <a:pPr marL="12700">
              <a:lnSpc>
                <a:spcPct val="100000"/>
              </a:lnSpc>
              <a:spcBef>
                <a:spcPts val="15"/>
              </a:spcBef>
            </a:pPr>
            <a:r>
              <a:rPr dirty="0" sz="1200" spc="105" b="1">
                <a:latin typeface="Arial Narrow"/>
                <a:cs typeface="Arial Narrow"/>
              </a:rPr>
              <a:t>2024</a:t>
            </a:r>
            <a:endParaRPr sz="1200">
              <a:latin typeface="Arial Narrow"/>
              <a:cs typeface="Arial Narrow"/>
            </a:endParaRPr>
          </a:p>
        </p:txBody>
      </p:sp>
      <p:sp>
        <p:nvSpPr>
          <p:cNvPr id="47" name="object 47" descr=""/>
          <p:cNvSpPr/>
          <p:nvPr/>
        </p:nvSpPr>
        <p:spPr>
          <a:xfrm>
            <a:off x="3279012" y="1095150"/>
            <a:ext cx="21590" cy="3928110"/>
          </a:xfrm>
          <a:custGeom>
            <a:avLst/>
            <a:gdLst/>
            <a:ahLst/>
            <a:cxnLst/>
            <a:rect l="l" t="t" r="r" b="b"/>
            <a:pathLst>
              <a:path w="21589" h="3928110">
                <a:moveTo>
                  <a:pt x="0" y="3927899"/>
                </a:moveTo>
                <a:lnTo>
                  <a:pt x="21299" y="0"/>
                </a:lnTo>
              </a:path>
            </a:pathLst>
          </a:custGeom>
          <a:ln w="12699">
            <a:solidFill>
              <a:srgbClr val="004E73"/>
            </a:solidFill>
            <a:prstDash val="dot"/>
          </a:ln>
        </p:spPr>
        <p:txBody>
          <a:bodyPr wrap="square" lIns="0" tIns="0" rIns="0" bIns="0" rtlCol="0"/>
          <a:lstStyle/>
          <a:p/>
        </p:txBody>
      </p:sp>
      <p:sp>
        <p:nvSpPr>
          <p:cNvPr id="48" name="object 48" descr=""/>
          <p:cNvSpPr txBox="1"/>
          <p:nvPr/>
        </p:nvSpPr>
        <p:spPr>
          <a:xfrm>
            <a:off x="6562700" y="1004144"/>
            <a:ext cx="2531745" cy="332105"/>
          </a:xfrm>
          <a:prstGeom prst="rect">
            <a:avLst/>
          </a:prstGeom>
        </p:spPr>
        <p:txBody>
          <a:bodyPr wrap="square" lIns="0" tIns="10795" rIns="0" bIns="0" rtlCol="0" vert="horz">
            <a:spAutoFit/>
          </a:bodyPr>
          <a:lstStyle/>
          <a:p>
            <a:pPr marL="12700" marR="5080">
              <a:lnSpc>
                <a:spcPct val="101000"/>
              </a:lnSpc>
              <a:spcBef>
                <a:spcPts val="85"/>
              </a:spcBef>
            </a:pPr>
            <a:r>
              <a:rPr dirty="0" sz="1000" spc="90" b="1">
                <a:latin typeface="Arial Narrow"/>
                <a:cs typeface="Arial Narrow"/>
              </a:rPr>
              <a:t>Balance</a:t>
            </a:r>
            <a:r>
              <a:rPr dirty="0" sz="1000" spc="25" b="1">
                <a:latin typeface="Arial Narrow"/>
                <a:cs typeface="Arial Narrow"/>
              </a:rPr>
              <a:t> </a:t>
            </a:r>
            <a:r>
              <a:rPr dirty="0" sz="1000" spc="105" b="1">
                <a:latin typeface="Arial Narrow"/>
                <a:cs typeface="Arial Narrow"/>
              </a:rPr>
              <a:t>content</a:t>
            </a:r>
            <a:r>
              <a:rPr dirty="0" sz="1000" spc="25" b="1">
                <a:latin typeface="Arial Narrow"/>
                <a:cs typeface="Arial Narrow"/>
              </a:rPr>
              <a:t> </a:t>
            </a:r>
            <a:r>
              <a:rPr dirty="0" sz="1000" spc="110" b="1">
                <a:latin typeface="Arial Narrow"/>
                <a:cs typeface="Arial Narrow"/>
              </a:rPr>
              <a:t>with</a:t>
            </a:r>
            <a:r>
              <a:rPr dirty="0" sz="1000" spc="25" b="1">
                <a:latin typeface="Arial Narrow"/>
                <a:cs typeface="Arial Narrow"/>
              </a:rPr>
              <a:t> </a:t>
            </a:r>
            <a:r>
              <a:rPr dirty="0" sz="1000" spc="95" b="1">
                <a:latin typeface="Arial Narrow"/>
                <a:cs typeface="Arial Narrow"/>
              </a:rPr>
              <a:t>a</a:t>
            </a:r>
            <a:r>
              <a:rPr dirty="0" sz="1000" spc="20" b="1">
                <a:latin typeface="Arial Narrow"/>
                <a:cs typeface="Arial Narrow"/>
              </a:rPr>
              <a:t> </a:t>
            </a:r>
            <a:r>
              <a:rPr dirty="0" sz="1000" spc="110" b="1">
                <a:latin typeface="Arial Narrow"/>
                <a:cs typeface="Arial Narrow"/>
              </a:rPr>
              <a:t>platform-</a:t>
            </a:r>
            <a:r>
              <a:rPr dirty="0" sz="1000" spc="75" b="1">
                <a:latin typeface="Arial Narrow"/>
                <a:cs typeface="Arial Narrow"/>
              </a:rPr>
              <a:t>agnostic </a:t>
            </a:r>
            <a:r>
              <a:rPr dirty="0" sz="1000" spc="80" b="1">
                <a:latin typeface="Arial Narrow"/>
                <a:cs typeface="Arial Narrow"/>
              </a:rPr>
              <a:t>approach</a:t>
            </a:r>
            <a:endParaRPr sz="1000">
              <a:latin typeface="Arial Narrow"/>
              <a:cs typeface="Arial Narrow"/>
            </a:endParaRPr>
          </a:p>
        </p:txBody>
      </p:sp>
      <p:sp>
        <p:nvSpPr>
          <p:cNvPr id="49" name="object 49" descr=""/>
          <p:cNvSpPr txBox="1"/>
          <p:nvPr/>
        </p:nvSpPr>
        <p:spPr>
          <a:xfrm>
            <a:off x="6714621" y="1516717"/>
            <a:ext cx="2306320" cy="485775"/>
          </a:xfrm>
          <a:prstGeom prst="rect">
            <a:avLst/>
          </a:prstGeom>
        </p:spPr>
        <p:txBody>
          <a:bodyPr wrap="square" lIns="0" tIns="10795" rIns="0" bIns="0" rtlCol="0" vert="horz">
            <a:spAutoFit/>
          </a:bodyPr>
          <a:lstStyle/>
          <a:p>
            <a:pPr marL="317500" marR="5080" indent="-305435">
              <a:lnSpc>
                <a:spcPct val="101000"/>
              </a:lnSpc>
              <a:spcBef>
                <a:spcPts val="85"/>
              </a:spcBef>
              <a:buFont typeface="Arial"/>
              <a:buChar char="●"/>
              <a:tabLst>
                <a:tab pos="317500" algn="l"/>
              </a:tabLst>
            </a:pPr>
            <a:r>
              <a:rPr dirty="0" sz="1000">
                <a:latin typeface="Microsoft Sans Serif"/>
                <a:cs typeface="Microsoft Sans Serif"/>
              </a:rPr>
              <a:t>WhatAspp</a:t>
            </a:r>
            <a:r>
              <a:rPr dirty="0" sz="1000" spc="55">
                <a:latin typeface="Microsoft Sans Serif"/>
                <a:cs typeface="Microsoft Sans Serif"/>
              </a:rPr>
              <a:t> </a:t>
            </a:r>
            <a:r>
              <a:rPr dirty="0" sz="1000">
                <a:latin typeface="Microsoft Sans Serif"/>
                <a:cs typeface="Microsoft Sans Serif"/>
              </a:rPr>
              <a:t>being</a:t>
            </a:r>
            <a:r>
              <a:rPr dirty="0" sz="1000" spc="55">
                <a:latin typeface="Microsoft Sans Serif"/>
                <a:cs typeface="Microsoft Sans Serif"/>
              </a:rPr>
              <a:t> </a:t>
            </a:r>
            <a:r>
              <a:rPr dirty="0" sz="1000" spc="50">
                <a:latin typeface="Microsoft Sans Serif"/>
                <a:cs typeface="Microsoft Sans Serif"/>
              </a:rPr>
              <a:t>the</a:t>
            </a:r>
            <a:r>
              <a:rPr dirty="0" sz="1000" spc="60">
                <a:latin typeface="Microsoft Sans Serif"/>
                <a:cs typeface="Microsoft Sans Serif"/>
              </a:rPr>
              <a:t> </a:t>
            </a:r>
            <a:r>
              <a:rPr dirty="0" sz="1000">
                <a:latin typeface="Microsoft Sans Serif"/>
                <a:cs typeface="Microsoft Sans Serif"/>
              </a:rPr>
              <a:t>most</a:t>
            </a:r>
            <a:r>
              <a:rPr dirty="0" sz="1000" spc="55">
                <a:latin typeface="Microsoft Sans Serif"/>
                <a:cs typeface="Microsoft Sans Serif"/>
              </a:rPr>
              <a:t> </a:t>
            </a:r>
            <a:r>
              <a:rPr dirty="0" sz="1000" spc="-10">
                <a:latin typeface="Microsoft Sans Serif"/>
                <a:cs typeface="Microsoft Sans Serif"/>
              </a:rPr>
              <a:t>popular can</a:t>
            </a:r>
            <a:r>
              <a:rPr dirty="0" sz="1000">
                <a:latin typeface="Microsoft Sans Serif"/>
                <a:cs typeface="Microsoft Sans Serif"/>
              </a:rPr>
              <a:t> be</a:t>
            </a:r>
            <a:r>
              <a:rPr dirty="0" sz="1000" spc="5">
                <a:latin typeface="Microsoft Sans Serif"/>
                <a:cs typeface="Microsoft Sans Serif"/>
              </a:rPr>
              <a:t> </a:t>
            </a:r>
            <a:r>
              <a:rPr dirty="0" sz="1000">
                <a:latin typeface="Microsoft Sans Serif"/>
                <a:cs typeface="Microsoft Sans Serif"/>
              </a:rPr>
              <a:t>leveraged</a:t>
            </a:r>
            <a:r>
              <a:rPr dirty="0" sz="1000" spc="5">
                <a:latin typeface="Microsoft Sans Serif"/>
                <a:cs typeface="Microsoft Sans Serif"/>
              </a:rPr>
              <a:t> </a:t>
            </a:r>
            <a:r>
              <a:rPr dirty="0" sz="1000" spc="65">
                <a:latin typeface="Microsoft Sans Serif"/>
                <a:cs typeface="Microsoft Sans Serif"/>
              </a:rPr>
              <a:t>for</a:t>
            </a:r>
            <a:r>
              <a:rPr dirty="0" sz="1000" spc="5">
                <a:latin typeface="Microsoft Sans Serif"/>
                <a:cs typeface="Microsoft Sans Serif"/>
              </a:rPr>
              <a:t> </a:t>
            </a:r>
            <a:r>
              <a:rPr dirty="0" sz="1000" spc="-10">
                <a:latin typeface="Microsoft Sans Serif"/>
                <a:cs typeface="Microsoft Sans Serif"/>
              </a:rPr>
              <a:t>direct </a:t>
            </a:r>
            <a:r>
              <a:rPr dirty="0" sz="1000" spc="10">
                <a:latin typeface="Microsoft Sans Serif"/>
                <a:cs typeface="Microsoft Sans Serif"/>
              </a:rPr>
              <a:t>communication</a:t>
            </a:r>
            <a:r>
              <a:rPr dirty="0" sz="1000" spc="35">
                <a:latin typeface="Microsoft Sans Serif"/>
                <a:cs typeface="Microsoft Sans Serif"/>
              </a:rPr>
              <a:t> </a:t>
            </a:r>
            <a:r>
              <a:rPr dirty="0" sz="1000" spc="50">
                <a:latin typeface="Microsoft Sans Serif"/>
                <a:cs typeface="Microsoft Sans Serif"/>
              </a:rPr>
              <a:t>with</a:t>
            </a:r>
            <a:r>
              <a:rPr dirty="0" sz="1000" spc="35">
                <a:latin typeface="Microsoft Sans Serif"/>
                <a:cs typeface="Microsoft Sans Serif"/>
              </a:rPr>
              <a:t> </a:t>
            </a:r>
            <a:r>
              <a:rPr dirty="0" sz="1000" spc="-10">
                <a:latin typeface="Microsoft Sans Serif"/>
                <a:cs typeface="Microsoft Sans Serif"/>
              </a:rPr>
              <a:t>customers.</a:t>
            </a:r>
            <a:endParaRPr sz="1000">
              <a:latin typeface="Microsoft Sans Serif"/>
              <a:cs typeface="Microsoft Sans Serif"/>
            </a:endParaRPr>
          </a:p>
        </p:txBody>
      </p:sp>
      <p:sp>
        <p:nvSpPr>
          <p:cNvPr id="50" name="object 50" descr=""/>
          <p:cNvSpPr txBox="1"/>
          <p:nvPr/>
        </p:nvSpPr>
        <p:spPr>
          <a:xfrm>
            <a:off x="6714621" y="2183213"/>
            <a:ext cx="1979930" cy="332105"/>
          </a:xfrm>
          <a:prstGeom prst="rect">
            <a:avLst/>
          </a:prstGeom>
        </p:spPr>
        <p:txBody>
          <a:bodyPr wrap="square" lIns="0" tIns="10795" rIns="0" bIns="0" rtlCol="0" vert="horz">
            <a:spAutoFit/>
          </a:bodyPr>
          <a:lstStyle/>
          <a:p>
            <a:pPr marL="317500" marR="5080" indent="-305435">
              <a:lnSpc>
                <a:spcPct val="101000"/>
              </a:lnSpc>
              <a:spcBef>
                <a:spcPts val="85"/>
              </a:spcBef>
              <a:buFont typeface="Arial"/>
              <a:buChar char="●"/>
              <a:tabLst>
                <a:tab pos="317500" algn="l"/>
              </a:tabLst>
            </a:pPr>
            <a:r>
              <a:rPr dirty="0" sz="1000" spc="-10">
                <a:latin typeface="Microsoft Sans Serif"/>
                <a:cs typeface="Microsoft Sans Serif"/>
              </a:rPr>
              <a:t>TikTok</a:t>
            </a:r>
            <a:r>
              <a:rPr dirty="0" sz="1000">
                <a:latin typeface="Microsoft Sans Serif"/>
                <a:cs typeface="Microsoft Sans Serif"/>
              </a:rPr>
              <a:t> </a:t>
            </a:r>
            <a:r>
              <a:rPr dirty="0" sz="1000" spc="65">
                <a:latin typeface="Microsoft Sans Serif"/>
                <a:cs typeface="Microsoft Sans Serif"/>
              </a:rPr>
              <a:t>for</a:t>
            </a:r>
            <a:r>
              <a:rPr dirty="0" sz="1000">
                <a:latin typeface="Microsoft Sans Serif"/>
                <a:cs typeface="Microsoft Sans Serif"/>
              </a:rPr>
              <a:t> viral challenges </a:t>
            </a:r>
            <a:r>
              <a:rPr dirty="0" sz="1000" spc="50">
                <a:latin typeface="Microsoft Sans Serif"/>
                <a:cs typeface="Microsoft Sans Serif"/>
              </a:rPr>
              <a:t>to </a:t>
            </a:r>
            <a:r>
              <a:rPr dirty="0" sz="1000">
                <a:latin typeface="Microsoft Sans Serif"/>
                <a:cs typeface="Microsoft Sans Serif"/>
              </a:rPr>
              <a:t>engage</a:t>
            </a:r>
            <a:r>
              <a:rPr dirty="0" sz="1000" spc="-5">
                <a:latin typeface="Microsoft Sans Serif"/>
                <a:cs typeface="Microsoft Sans Serif"/>
              </a:rPr>
              <a:t> </a:t>
            </a:r>
            <a:r>
              <a:rPr dirty="0" sz="1000" spc="50">
                <a:latin typeface="Microsoft Sans Serif"/>
                <a:cs typeface="Microsoft Sans Serif"/>
              </a:rPr>
              <a:t>the</a:t>
            </a:r>
            <a:r>
              <a:rPr dirty="0" sz="1000">
                <a:latin typeface="Microsoft Sans Serif"/>
                <a:cs typeface="Microsoft Sans Serif"/>
              </a:rPr>
              <a:t> </a:t>
            </a:r>
            <a:r>
              <a:rPr dirty="0" sz="1000" spc="-10">
                <a:latin typeface="Microsoft Sans Serif"/>
                <a:cs typeface="Microsoft Sans Serif"/>
              </a:rPr>
              <a:t>community.</a:t>
            </a:r>
            <a:endParaRPr sz="1000">
              <a:latin typeface="Microsoft Sans Serif"/>
              <a:cs typeface="Microsoft Sans Serif"/>
            </a:endParaRPr>
          </a:p>
        </p:txBody>
      </p:sp>
      <p:sp>
        <p:nvSpPr>
          <p:cNvPr id="51" name="object 51" descr=""/>
          <p:cNvSpPr txBox="1"/>
          <p:nvPr/>
        </p:nvSpPr>
        <p:spPr>
          <a:xfrm>
            <a:off x="6714621" y="2695785"/>
            <a:ext cx="2346960" cy="947419"/>
          </a:xfrm>
          <a:prstGeom prst="rect">
            <a:avLst/>
          </a:prstGeom>
        </p:spPr>
        <p:txBody>
          <a:bodyPr wrap="square" lIns="0" tIns="10795" rIns="0" bIns="0" rtlCol="0" vert="horz">
            <a:spAutoFit/>
          </a:bodyPr>
          <a:lstStyle/>
          <a:p>
            <a:pPr marL="317500" marR="5080" indent="-305435">
              <a:lnSpc>
                <a:spcPct val="101000"/>
              </a:lnSpc>
              <a:spcBef>
                <a:spcPts val="85"/>
              </a:spcBef>
              <a:buFont typeface="Arial"/>
              <a:buChar char="●"/>
              <a:tabLst>
                <a:tab pos="317500" algn="l"/>
              </a:tabLst>
            </a:pPr>
            <a:r>
              <a:rPr dirty="0" sz="1000">
                <a:latin typeface="Microsoft Sans Serif"/>
                <a:cs typeface="Microsoft Sans Serif"/>
              </a:rPr>
              <a:t>Despite</a:t>
            </a:r>
            <a:r>
              <a:rPr dirty="0" sz="1000" spc="-5">
                <a:latin typeface="Microsoft Sans Serif"/>
                <a:cs typeface="Microsoft Sans Serif"/>
              </a:rPr>
              <a:t> </a:t>
            </a:r>
            <a:r>
              <a:rPr dirty="0" sz="1000" spc="50">
                <a:latin typeface="Microsoft Sans Serif"/>
                <a:cs typeface="Microsoft Sans Serif"/>
              </a:rPr>
              <a:t>the</a:t>
            </a:r>
            <a:r>
              <a:rPr dirty="0" sz="1000">
                <a:latin typeface="Microsoft Sans Serif"/>
                <a:cs typeface="Microsoft Sans Serif"/>
              </a:rPr>
              <a:t> decline,</a:t>
            </a:r>
            <a:r>
              <a:rPr dirty="0" sz="1000" spc="-5">
                <a:latin typeface="Microsoft Sans Serif"/>
                <a:cs typeface="Microsoft Sans Serif"/>
              </a:rPr>
              <a:t> </a:t>
            </a:r>
            <a:r>
              <a:rPr dirty="0" sz="1000" spc="65">
                <a:latin typeface="Microsoft Sans Serif"/>
                <a:cs typeface="Microsoft Sans Serif"/>
              </a:rPr>
              <a:t>for</a:t>
            </a:r>
            <a:r>
              <a:rPr dirty="0" sz="1000">
                <a:latin typeface="Microsoft Sans Serif"/>
                <a:cs typeface="Microsoft Sans Serif"/>
              </a:rPr>
              <a:t> </a:t>
            </a:r>
            <a:r>
              <a:rPr dirty="0" sz="1000" spc="-60">
                <a:latin typeface="Microsoft Sans Serif"/>
                <a:cs typeface="Microsoft Sans Serif"/>
              </a:rPr>
              <a:t>FB</a:t>
            </a:r>
            <a:r>
              <a:rPr dirty="0" sz="1000">
                <a:latin typeface="Microsoft Sans Serif"/>
                <a:cs typeface="Microsoft Sans Serif"/>
              </a:rPr>
              <a:t> &amp;</a:t>
            </a:r>
            <a:r>
              <a:rPr dirty="0" sz="1000" spc="-5">
                <a:latin typeface="Microsoft Sans Serif"/>
                <a:cs typeface="Microsoft Sans Serif"/>
              </a:rPr>
              <a:t> </a:t>
            </a:r>
            <a:r>
              <a:rPr dirty="0" sz="1000" spc="-25">
                <a:latin typeface="Microsoft Sans Serif"/>
                <a:cs typeface="Microsoft Sans Serif"/>
              </a:rPr>
              <a:t>IG </a:t>
            </a:r>
            <a:r>
              <a:rPr dirty="0" sz="1000">
                <a:latin typeface="Microsoft Sans Serif"/>
                <a:cs typeface="Microsoft Sans Serif"/>
              </a:rPr>
              <a:t>brands</a:t>
            </a:r>
            <a:r>
              <a:rPr dirty="0" sz="1000" spc="20">
                <a:latin typeface="Microsoft Sans Serif"/>
                <a:cs typeface="Microsoft Sans Serif"/>
              </a:rPr>
              <a:t> </a:t>
            </a:r>
            <a:r>
              <a:rPr dirty="0" sz="1000" spc="-10">
                <a:latin typeface="Microsoft Sans Serif"/>
                <a:cs typeface="Microsoft Sans Serif"/>
              </a:rPr>
              <a:t>can</a:t>
            </a:r>
            <a:r>
              <a:rPr dirty="0" sz="1000" spc="25">
                <a:latin typeface="Microsoft Sans Serif"/>
                <a:cs typeface="Microsoft Sans Serif"/>
              </a:rPr>
              <a:t> </a:t>
            </a:r>
            <a:r>
              <a:rPr dirty="0" sz="1000">
                <a:latin typeface="Microsoft Sans Serif"/>
                <a:cs typeface="Microsoft Sans Serif"/>
              </a:rPr>
              <a:t>maintain</a:t>
            </a:r>
            <a:r>
              <a:rPr dirty="0" sz="1000" spc="25">
                <a:latin typeface="Microsoft Sans Serif"/>
                <a:cs typeface="Microsoft Sans Serif"/>
              </a:rPr>
              <a:t> </a:t>
            </a:r>
            <a:r>
              <a:rPr dirty="0" sz="1000" spc="-40">
                <a:latin typeface="Microsoft Sans Serif"/>
                <a:cs typeface="Microsoft Sans Serif"/>
              </a:rPr>
              <a:t>a</a:t>
            </a:r>
            <a:r>
              <a:rPr dirty="0" sz="1000" spc="25">
                <a:latin typeface="Microsoft Sans Serif"/>
                <a:cs typeface="Microsoft Sans Serif"/>
              </a:rPr>
              <a:t> </a:t>
            </a:r>
            <a:r>
              <a:rPr dirty="0" sz="1000" spc="-10">
                <a:latin typeface="Microsoft Sans Serif"/>
                <a:cs typeface="Microsoft Sans Serif"/>
              </a:rPr>
              <a:t>strong </a:t>
            </a:r>
            <a:r>
              <a:rPr dirty="0" sz="1000">
                <a:latin typeface="Microsoft Sans Serif"/>
                <a:cs typeface="Microsoft Sans Serif"/>
              </a:rPr>
              <a:t>presence</a:t>
            </a:r>
            <a:r>
              <a:rPr dirty="0" sz="1000" spc="60">
                <a:latin typeface="Microsoft Sans Serif"/>
                <a:cs typeface="Microsoft Sans Serif"/>
              </a:rPr>
              <a:t> </a:t>
            </a:r>
            <a:r>
              <a:rPr dirty="0" sz="1000">
                <a:latin typeface="Microsoft Sans Serif"/>
                <a:cs typeface="Microsoft Sans Serif"/>
              </a:rPr>
              <a:t>by</a:t>
            </a:r>
            <a:r>
              <a:rPr dirty="0" sz="1000" spc="65">
                <a:latin typeface="Microsoft Sans Serif"/>
                <a:cs typeface="Microsoft Sans Serif"/>
              </a:rPr>
              <a:t> </a:t>
            </a:r>
            <a:r>
              <a:rPr dirty="0" sz="1000">
                <a:latin typeface="Microsoft Sans Serif"/>
                <a:cs typeface="Microsoft Sans Serif"/>
              </a:rPr>
              <a:t>utilizing</a:t>
            </a:r>
            <a:r>
              <a:rPr dirty="0" sz="1000" spc="65">
                <a:latin typeface="Microsoft Sans Serif"/>
                <a:cs typeface="Microsoft Sans Serif"/>
              </a:rPr>
              <a:t> </a:t>
            </a:r>
            <a:r>
              <a:rPr dirty="0" sz="1000" spc="-40">
                <a:latin typeface="Microsoft Sans Serif"/>
                <a:cs typeface="Microsoft Sans Serif"/>
              </a:rPr>
              <a:t>FB's</a:t>
            </a:r>
            <a:r>
              <a:rPr dirty="0" sz="1000" spc="60">
                <a:latin typeface="Microsoft Sans Serif"/>
                <a:cs typeface="Microsoft Sans Serif"/>
              </a:rPr>
              <a:t> </a:t>
            </a:r>
            <a:r>
              <a:rPr dirty="0" sz="1000" spc="-10">
                <a:latin typeface="Microsoft Sans Serif"/>
                <a:cs typeface="Microsoft Sans Serif"/>
              </a:rPr>
              <a:t>targeting </a:t>
            </a:r>
            <a:r>
              <a:rPr dirty="0" sz="1000">
                <a:latin typeface="Microsoft Sans Serif"/>
                <a:cs typeface="Microsoft Sans Serif"/>
              </a:rPr>
              <a:t>capabilities</a:t>
            </a:r>
            <a:r>
              <a:rPr dirty="0" sz="1000" spc="15">
                <a:latin typeface="Microsoft Sans Serif"/>
                <a:cs typeface="Microsoft Sans Serif"/>
              </a:rPr>
              <a:t> </a:t>
            </a:r>
            <a:r>
              <a:rPr dirty="0" sz="1000" spc="65">
                <a:latin typeface="Microsoft Sans Serif"/>
                <a:cs typeface="Microsoft Sans Serif"/>
              </a:rPr>
              <a:t>for</a:t>
            </a:r>
            <a:r>
              <a:rPr dirty="0" sz="1000" spc="20">
                <a:latin typeface="Microsoft Sans Serif"/>
                <a:cs typeface="Microsoft Sans Serif"/>
              </a:rPr>
              <a:t> </a:t>
            </a:r>
            <a:r>
              <a:rPr dirty="0" sz="1000" spc="-10">
                <a:latin typeface="Microsoft Sans Serif"/>
                <a:cs typeface="Microsoft Sans Serif"/>
              </a:rPr>
              <a:t>ads</a:t>
            </a:r>
            <a:r>
              <a:rPr dirty="0" sz="1000" spc="20">
                <a:latin typeface="Microsoft Sans Serif"/>
                <a:cs typeface="Microsoft Sans Serif"/>
              </a:rPr>
              <a:t> </a:t>
            </a:r>
            <a:r>
              <a:rPr dirty="0" sz="1000">
                <a:latin typeface="Microsoft Sans Serif"/>
                <a:cs typeface="Microsoft Sans Serif"/>
              </a:rPr>
              <a:t>and</a:t>
            </a:r>
            <a:r>
              <a:rPr dirty="0" sz="1000" spc="15">
                <a:latin typeface="Microsoft Sans Serif"/>
                <a:cs typeface="Microsoft Sans Serif"/>
              </a:rPr>
              <a:t> </a:t>
            </a:r>
            <a:r>
              <a:rPr dirty="0" sz="1000" spc="-10">
                <a:latin typeface="Microsoft Sans Serif"/>
                <a:cs typeface="Microsoft Sans Serif"/>
              </a:rPr>
              <a:t>Instagram's </a:t>
            </a:r>
            <a:r>
              <a:rPr dirty="0" sz="1000">
                <a:latin typeface="Microsoft Sans Serif"/>
                <a:cs typeface="Microsoft Sans Serif"/>
              </a:rPr>
              <a:t>visual</a:t>
            </a:r>
            <a:r>
              <a:rPr dirty="0" sz="1000" spc="95">
                <a:latin typeface="Microsoft Sans Serif"/>
                <a:cs typeface="Microsoft Sans Serif"/>
              </a:rPr>
              <a:t> </a:t>
            </a:r>
            <a:r>
              <a:rPr dirty="0" sz="1000">
                <a:latin typeface="Microsoft Sans Serif"/>
                <a:cs typeface="Microsoft Sans Serif"/>
              </a:rPr>
              <a:t>platform</a:t>
            </a:r>
            <a:r>
              <a:rPr dirty="0" sz="1000" spc="100">
                <a:latin typeface="Microsoft Sans Serif"/>
                <a:cs typeface="Microsoft Sans Serif"/>
              </a:rPr>
              <a:t> </a:t>
            </a:r>
            <a:r>
              <a:rPr dirty="0" sz="1000" spc="65">
                <a:latin typeface="Microsoft Sans Serif"/>
                <a:cs typeface="Microsoft Sans Serif"/>
              </a:rPr>
              <a:t>for</a:t>
            </a:r>
            <a:r>
              <a:rPr dirty="0" sz="1000" spc="95">
                <a:latin typeface="Microsoft Sans Serif"/>
                <a:cs typeface="Microsoft Sans Serif"/>
              </a:rPr>
              <a:t> </a:t>
            </a:r>
            <a:r>
              <a:rPr dirty="0" sz="1000" spc="-10">
                <a:latin typeface="Microsoft Sans Serif"/>
                <a:cs typeface="Microsoft Sans Serif"/>
              </a:rPr>
              <a:t>brand storytelling.</a:t>
            </a:r>
            <a:endParaRPr sz="1000">
              <a:latin typeface="Microsoft Sans Serif"/>
              <a:cs typeface="Microsoft Sans Serif"/>
            </a:endParaRPr>
          </a:p>
        </p:txBody>
      </p:sp>
      <p:sp>
        <p:nvSpPr>
          <p:cNvPr id="52" name="object 52" descr=""/>
          <p:cNvSpPr txBox="1"/>
          <p:nvPr/>
        </p:nvSpPr>
        <p:spPr>
          <a:xfrm>
            <a:off x="6714621" y="3824052"/>
            <a:ext cx="2279650" cy="640080"/>
          </a:xfrm>
          <a:prstGeom prst="rect">
            <a:avLst/>
          </a:prstGeom>
        </p:spPr>
        <p:txBody>
          <a:bodyPr wrap="square" lIns="0" tIns="10795" rIns="0" bIns="0" rtlCol="0" vert="horz">
            <a:spAutoFit/>
          </a:bodyPr>
          <a:lstStyle/>
          <a:p>
            <a:pPr marL="317500" marR="5080" indent="-305435">
              <a:lnSpc>
                <a:spcPct val="101000"/>
              </a:lnSpc>
              <a:spcBef>
                <a:spcPts val="85"/>
              </a:spcBef>
              <a:buFont typeface="Arial"/>
              <a:buChar char="●"/>
              <a:tabLst>
                <a:tab pos="317500" algn="l"/>
              </a:tabLst>
            </a:pPr>
            <a:r>
              <a:rPr dirty="0" sz="1000" spc="-40">
                <a:latin typeface="Microsoft Sans Serif"/>
                <a:cs typeface="Microsoft Sans Serif"/>
              </a:rPr>
              <a:t>X</a:t>
            </a:r>
            <a:r>
              <a:rPr dirty="0" sz="1000">
                <a:latin typeface="Microsoft Sans Serif"/>
                <a:cs typeface="Microsoft Sans Serif"/>
              </a:rPr>
              <a:t> is </a:t>
            </a:r>
            <a:r>
              <a:rPr dirty="0" sz="1000" spc="65">
                <a:latin typeface="Microsoft Sans Serif"/>
                <a:cs typeface="Microsoft Sans Serif"/>
              </a:rPr>
              <a:t>for</a:t>
            </a:r>
            <a:r>
              <a:rPr dirty="0" sz="1000">
                <a:latin typeface="Microsoft Sans Serif"/>
                <a:cs typeface="Microsoft Sans Serif"/>
              </a:rPr>
              <a:t> </a:t>
            </a:r>
            <a:r>
              <a:rPr dirty="0" sz="1000" spc="65">
                <a:latin typeface="Microsoft Sans Serif"/>
                <a:cs typeface="Microsoft Sans Serif"/>
              </a:rPr>
              <a:t>for</a:t>
            </a:r>
            <a:r>
              <a:rPr dirty="0" sz="1000">
                <a:latin typeface="Microsoft Sans Serif"/>
                <a:cs typeface="Microsoft Sans Serif"/>
              </a:rPr>
              <a:t> real-time </a:t>
            </a:r>
            <a:r>
              <a:rPr dirty="0" sz="1000" spc="-10">
                <a:latin typeface="Microsoft Sans Serif"/>
                <a:cs typeface="Microsoft Sans Serif"/>
              </a:rPr>
              <a:t>engagement, </a:t>
            </a:r>
            <a:r>
              <a:rPr dirty="0" sz="1000">
                <a:latin typeface="Microsoft Sans Serif"/>
                <a:cs typeface="Microsoft Sans Serif"/>
              </a:rPr>
              <a:t>customer</a:t>
            </a:r>
            <a:r>
              <a:rPr dirty="0" sz="1000" spc="20">
                <a:latin typeface="Microsoft Sans Serif"/>
                <a:cs typeface="Microsoft Sans Serif"/>
              </a:rPr>
              <a:t> </a:t>
            </a:r>
            <a:r>
              <a:rPr dirty="0" sz="1000">
                <a:latin typeface="Microsoft Sans Serif"/>
                <a:cs typeface="Microsoft Sans Serif"/>
              </a:rPr>
              <a:t>service,</a:t>
            </a:r>
            <a:r>
              <a:rPr dirty="0" sz="1000" spc="20">
                <a:latin typeface="Microsoft Sans Serif"/>
                <a:cs typeface="Microsoft Sans Serif"/>
              </a:rPr>
              <a:t> </a:t>
            </a:r>
            <a:r>
              <a:rPr dirty="0" sz="1000">
                <a:latin typeface="Microsoft Sans Serif"/>
                <a:cs typeface="Microsoft Sans Serif"/>
              </a:rPr>
              <a:t>and</a:t>
            </a:r>
            <a:r>
              <a:rPr dirty="0" sz="1000" spc="20">
                <a:latin typeface="Microsoft Sans Serif"/>
                <a:cs typeface="Microsoft Sans Serif"/>
              </a:rPr>
              <a:t> </a:t>
            </a:r>
            <a:r>
              <a:rPr dirty="0" sz="1000" spc="50">
                <a:latin typeface="Microsoft Sans Serif"/>
                <a:cs typeface="Microsoft Sans Serif"/>
              </a:rPr>
              <a:t>to </a:t>
            </a:r>
            <a:r>
              <a:rPr dirty="0" sz="1000" spc="10">
                <a:latin typeface="Microsoft Sans Serif"/>
                <a:cs typeface="Microsoft Sans Serif"/>
              </a:rPr>
              <a:t>participate</a:t>
            </a:r>
            <a:r>
              <a:rPr dirty="0" sz="1000" spc="70">
                <a:latin typeface="Microsoft Sans Serif"/>
                <a:cs typeface="Microsoft Sans Serif"/>
              </a:rPr>
              <a:t> </a:t>
            </a:r>
            <a:r>
              <a:rPr dirty="0" sz="1000" spc="10">
                <a:latin typeface="Microsoft Sans Serif"/>
                <a:cs typeface="Microsoft Sans Serif"/>
              </a:rPr>
              <a:t>in</a:t>
            </a:r>
            <a:r>
              <a:rPr dirty="0" sz="1000" spc="85">
                <a:latin typeface="Microsoft Sans Serif"/>
                <a:cs typeface="Microsoft Sans Serif"/>
              </a:rPr>
              <a:t> </a:t>
            </a:r>
            <a:r>
              <a:rPr dirty="0" sz="1000" spc="-10">
                <a:latin typeface="Microsoft Sans Serif"/>
                <a:cs typeface="Microsoft Sans Serif"/>
              </a:rPr>
              <a:t>relevant conversations.</a:t>
            </a:r>
            <a:endParaRPr sz="1000">
              <a:latin typeface="Microsoft Sans Serif"/>
              <a:cs typeface="Microsoft Sans Serif"/>
            </a:endParaRPr>
          </a:p>
        </p:txBody>
      </p:sp>
      <p:sp>
        <p:nvSpPr>
          <p:cNvPr id="53" name="object 53" descr=""/>
          <p:cNvSpPr txBox="1"/>
          <p:nvPr/>
        </p:nvSpPr>
        <p:spPr>
          <a:xfrm>
            <a:off x="622475" y="1813309"/>
            <a:ext cx="521970" cy="13208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700" spc="95" b="1">
                <a:latin typeface="Calibri"/>
                <a:cs typeface="Calibri"/>
              </a:rPr>
              <a:t>WhatsApp</a:t>
            </a:r>
            <a:endParaRPr sz="700">
              <a:latin typeface="Calibri"/>
              <a:cs typeface="Calibri"/>
            </a:endParaRPr>
          </a:p>
        </p:txBody>
      </p:sp>
      <p:sp>
        <p:nvSpPr>
          <p:cNvPr id="54" name="object 54" descr=""/>
          <p:cNvSpPr txBox="1"/>
          <p:nvPr/>
        </p:nvSpPr>
        <p:spPr>
          <a:xfrm>
            <a:off x="622475" y="2048386"/>
            <a:ext cx="512445" cy="2235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300" spc="95" b="1">
                <a:solidFill>
                  <a:srgbClr val="14AA96"/>
                </a:solidFill>
                <a:latin typeface="Calibri"/>
                <a:cs typeface="Calibri"/>
              </a:rPr>
              <a:t>89.0%</a:t>
            </a:r>
            <a:endParaRPr sz="1300">
              <a:latin typeface="Calibri"/>
              <a:cs typeface="Calibri"/>
            </a:endParaRPr>
          </a:p>
        </p:txBody>
      </p:sp>
      <p:sp>
        <p:nvSpPr>
          <p:cNvPr id="55" name="object 55" descr=""/>
          <p:cNvSpPr txBox="1"/>
          <p:nvPr/>
        </p:nvSpPr>
        <p:spPr>
          <a:xfrm>
            <a:off x="1522153" y="1811472"/>
            <a:ext cx="480695" cy="13208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700" spc="85" b="1">
                <a:latin typeface="Calibri"/>
                <a:cs typeface="Calibri"/>
              </a:rPr>
              <a:t>Facebook</a:t>
            </a:r>
            <a:endParaRPr sz="700">
              <a:latin typeface="Calibri"/>
              <a:cs typeface="Calibri"/>
            </a:endParaRPr>
          </a:p>
        </p:txBody>
      </p:sp>
      <p:sp>
        <p:nvSpPr>
          <p:cNvPr id="56" name="object 56" descr=""/>
          <p:cNvSpPr txBox="1"/>
          <p:nvPr/>
        </p:nvSpPr>
        <p:spPr>
          <a:xfrm>
            <a:off x="1522153" y="2046549"/>
            <a:ext cx="512445" cy="2235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300" spc="95" b="1">
                <a:solidFill>
                  <a:srgbClr val="14AA96"/>
                </a:solidFill>
                <a:latin typeface="Calibri"/>
                <a:cs typeface="Calibri"/>
              </a:rPr>
              <a:t>81.0%</a:t>
            </a:r>
            <a:endParaRPr sz="1300">
              <a:latin typeface="Calibri"/>
              <a:cs typeface="Calibri"/>
            </a:endParaRPr>
          </a:p>
        </p:txBody>
      </p:sp>
      <p:grpSp>
        <p:nvGrpSpPr>
          <p:cNvPr id="57" name="object 57" descr=""/>
          <p:cNvGrpSpPr/>
          <p:nvPr/>
        </p:nvGrpSpPr>
        <p:grpSpPr>
          <a:xfrm>
            <a:off x="562149" y="2354093"/>
            <a:ext cx="711200" cy="706755"/>
            <a:chOff x="562149" y="2354093"/>
            <a:chExt cx="711200" cy="706755"/>
          </a:xfrm>
        </p:grpSpPr>
        <p:sp>
          <p:nvSpPr>
            <p:cNvPr id="58" name="object 58" descr=""/>
            <p:cNvSpPr/>
            <p:nvPr/>
          </p:nvSpPr>
          <p:spPr>
            <a:xfrm>
              <a:off x="597100" y="2389021"/>
              <a:ext cx="636905" cy="636270"/>
            </a:xfrm>
            <a:custGeom>
              <a:avLst/>
              <a:gdLst/>
              <a:ahLst/>
              <a:cxnLst/>
              <a:rect l="l" t="t" r="r" b="b"/>
              <a:pathLst>
                <a:path w="636905" h="636269">
                  <a:moveTo>
                    <a:pt x="318449" y="635999"/>
                  </a:moveTo>
                  <a:lnTo>
                    <a:pt x="271391" y="632552"/>
                  </a:lnTo>
                  <a:lnTo>
                    <a:pt x="226477" y="622536"/>
                  </a:lnTo>
                  <a:lnTo>
                    <a:pt x="184199" y="606444"/>
                  </a:lnTo>
                  <a:lnTo>
                    <a:pt x="145050" y="584768"/>
                  </a:lnTo>
                  <a:lnTo>
                    <a:pt x="109523" y="557999"/>
                  </a:lnTo>
                  <a:lnTo>
                    <a:pt x="78110" y="526631"/>
                  </a:lnTo>
                  <a:lnTo>
                    <a:pt x="51304" y="491154"/>
                  </a:lnTo>
                  <a:lnTo>
                    <a:pt x="29597" y="452060"/>
                  </a:lnTo>
                  <a:lnTo>
                    <a:pt x="13482" y="409842"/>
                  </a:lnTo>
                  <a:lnTo>
                    <a:pt x="3452" y="364991"/>
                  </a:lnTo>
                  <a:lnTo>
                    <a:pt x="0" y="317999"/>
                  </a:lnTo>
                  <a:lnTo>
                    <a:pt x="3452" y="271008"/>
                  </a:lnTo>
                  <a:lnTo>
                    <a:pt x="13482" y="226157"/>
                  </a:lnTo>
                  <a:lnTo>
                    <a:pt x="29597" y="183939"/>
                  </a:lnTo>
                  <a:lnTo>
                    <a:pt x="51304" y="144845"/>
                  </a:lnTo>
                  <a:lnTo>
                    <a:pt x="78110" y="109368"/>
                  </a:lnTo>
                  <a:lnTo>
                    <a:pt x="109523" y="78000"/>
                  </a:lnTo>
                  <a:lnTo>
                    <a:pt x="145050" y="51231"/>
                  </a:lnTo>
                  <a:lnTo>
                    <a:pt x="184199" y="29555"/>
                  </a:lnTo>
                  <a:lnTo>
                    <a:pt x="226477" y="13463"/>
                  </a:lnTo>
                  <a:lnTo>
                    <a:pt x="271391" y="3447"/>
                  </a:lnTo>
                  <a:lnTo>
                    <a:pt x="318449" y="0"/>
                  </a:lnTo>
                  <a:lnTo>
                    <a:pt x="368567" y="3961"/>
                  </a:lnTo>
                  <a:lnTo>
                    <a:pt x="416999" y="15609"/>
                  </a:lnTo>
                  <a:lnTo>
                    <a:pt x="462889" y="34591"/>
                  </a:lnTo>
                  <a:lnTo>
                    <a:pt x="505384" y="60553"/>
                  </a:lnTo>
                  <a:lnTo>
                    <a:pt x="543628" y="93139"/>
                  </a:lnTo>
                  <a:lnTo>
                    <a:pt x="576261" y="131329"/>
                  </a:lnTo>
                  <a:lnTo>
                    <a:pt x="602259" y="173764"/>
                  </a:lnTo>
                  <a:lnTo>
                    <a:pt x="621267" y="219590"/>
                  </a:lnTo>
                  <a:lnTo>
                    <a:pt x="632932" y="267953"/>
                  </a:lnTo>
                  <a:lnTo>
                    <a:pt x="636899" y="317999"/>
                  </a:lnTo>
                  <a:lnTo>
                    <a:pt x="633447" y="364991"/>
                  </a:lnTo>
                  <a:lnTo>
                    <a:pt x="623417" y="409842"/>
                  </a:lnTo>
                  <a:lnTo>
                    <a:pt x="607302" y="452060"/>
                  </a:lnTo>
                  <a:lnTo>
                    <a:pt x="585595" y="491154"/>
                  </a:lnTo>
                  <a:lnTo>
                    <a:pt x="558789" y="526631"/>
                  </a:lnTo>
                  <a:lnTo>
                    <a:pt x="527376" y="557999"/>
                  </a:lnTo>
                  <a:lnTo>
                    <a:pt x="491849" y="584768"/>
                  </a:lnTo>
                  <a:lnTo>
                    <a:pt x="452700" y="606444"/>
                  </a:lnTo>
                  <a:lnTo>
                    <a:pt x="410422" y="622536"/>
                  </a:lnTo>
                  <a:lnTo>
                    <a:pt x="365508" y="632552"/>
                  </a:lnTo>
                  <a:lnTo>
                    <a:pt x="318449" y="635999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59" name="object 59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721553" y="2559011"/>
              <a:ext cx="387832" cy="350815"/>
            </a:xfrm>
            <a:prstGeom prst="rect">
              <a:avLst/>
            </a:prstGeom>
          </p:spPr>
        </p:pic>
        <p:sp>
          <p:nvSpPr>
            <p:cNvPr id="60" name="object 60" descr=""/>
            <p:cNvSpPr/>
            <p:nvPr/>
          </p:nvSpPr>
          <p:spPr>
            <a:xfrm>
              <a:off x="601512" y="2389018"/>
              <a:ext cx="636905" cy="636270"/>
            </a:xfrm>
            <a:custGeom>
              <a:avLst/>
              <a:gdLst/>
              <a:ahLst/>
              <a:cxnLst/>
              <a:rect l="l" t="t" r="r" b="b"/>
              <a:pathLst>
                <a:path w="636905" h="636269">
                  <a:moveTo>
                    <a:pt x="0" y="317999"/>
                  </a:moveTo>
                  <a:lnTo>
                    <a:pt x="3452" y="271008"/>
                  </a:lnTo>
                  <a:lnTo>
                    <a:pt x="13482" y="226157"/>
                  </a:lnTo>
                  <a:lnTo>
                    <a:pt x="29597" y="183939"/>
                  </a:lnTo>
                  <a:lnTo>
                    <a:pt x="51304" y="144845"/>
                  </a:lnTo>
                  <a:lnTo>
                    <a:pt x="78110" y="109368"/>
                  </a:lnTo>
                  <a:lnTo>
                    <a:pt x="109523" y="78000"/>
                  </a:lnTo>
                  <a:lnTo>
                    <a:pt x="145050" y="51231"/>
                  </a:lnTo>
                  <a:lnTo>
                    <a:pt x="184199" y="29555"/>
                  </a:lnTo>
                  <a:lnTo>
                    <a:pt x="226477" y="13463"/>
                  </a:lnTo>
                  <a:lnTo>
                    <a:pt x="271391" y="3447"/>
                  </a:lnTo>
                  <a:lnTo>
                    <a:pt x="318449" y="0"/>
                  </a:lnTo>
                  <a:lnTo>
                    <a:pt x="368567" y="3961"/>
                  </a:lnTo>
                  <a:lnTo>
                    <a:pt x="416999" y="15609"/>
                  </a:lnTo>
                  <a:lnTo>
                    <a:pt x="462889" y="34591"/>
                  </a:lnTo>
                  <a:lnTo>
                    <a:pt x="505384" y="60552"/>
                  </a:lnTo>
                  <a:lnTo>
                    <a:pt x="543628" y="93139"/>
                  </a:lnTo>
                  <a:lnTo>
                    <a:pt x="576261" y="131329"/>
                  </a:lnTo>
                  <a:lnTo>
                    <a:pt x="602259" y="173764"/>
                  </a:lnTo>
                  <a:lnTo>
                    <a:pt x="621267" y="219590"/>
                  </a:lnTo>
                  <a:lnTo>
                    <a:pt x="632932" y="267953"/>
                  </a:lnTo>
                  <a:lnTo>
                    <a:pt x="636899" y="317999"/>
                  </a:lnTo>
                  <a:lnTo>
                    <a:pt x="633447" y="364991"/>
                  </a:lnTo>
                  <a:lnTo>
                    <a:pt x="623417" y="409842"/>
                  </a:lnTo>
                  <a:lnTo>
                    <a:pt x="607302" y="452060"/>
                  </a:lnTo>
                  <a:lnTo>
                    <a:pt x="585595" y="491154"/>
                  </a:lnTo>
                  <a:lnTo>
                    <a:pt x="558789" y="526631"/>
                  </a:lnTo>
                  <a:lnTo>
                    <a:pt x="527376" y="557999"/>
                  </a:lnTo>
                  <a:lnTo>
                    <a:pt x="491849" y="584768"/>
                  </a:lnTo>
                  <a:lnTo>
                    <a:pt x="452700" y="606444"/>
                  </a:lnTo>
                  <a:lnTo>
                    <a:pt x="410422" y="622536"/>
                  </a:lnTo>
                  <a:lnTo>
                    <a:pt x="365508" y="632552"/>
                  </a:lnTo>
                  <a:lnTo>
                    <a:pt x="318449" y="635999"/>
                  </a:lnTo>
                  <a:lnTo>
                    <a:pt x="271391" y="632552"/>
                  </a:lnTo>
                  <a:lnTo>
                    <a:pt x="226477" y="622536"/>
                  </a:lnTo>
                  <a:lnTo>
                    <a:pt x="184199" y="606444"/>
                  </a:lnTo>
                  <a:lnTo>
                    <a:pt x="145050" y="584768"/>
                  </a:lnTo>
                  <a:lnTo>
                    <a:pt x="109523" y="557999"/>
                  </a:lnTo>
                  <a:lnTo>
                    <a:pt x="78110" y="526631"/>
                  </a:lnTo>
                  <a:lnTo>
                    <a:pt x="51304" y="491154"/>
                  </a:lnTo>
                  <a:lnTo>
                    <a:pt x="29597" y="452060"/>
                  </a:lnTo>
                  <a:lnTo>
                    <a:pt x="13482" y="409842"/>
                  </a:lnTo>
                  <a:lnTo>
                    <a:pt x="3452" y="364991"/>
                  </a:lnTo>
                  <a:lnTo>
                    <a:pt x="0" y="317999"/>
                  </a:lnTo>
                  <a:close/>
                </a:path>
              </a:pathLst>
            </a:custGeom>
            <a:ln w="69849">
              <a:solidFill>
                <a:srgbClr val="B2B2B2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61" name="object 61" descr=""/>
            <p:cNvSpPr/>
            <p:nvPr/>
          </p:nvSpPr>
          <p:spPr>
            <a:xfrm>
              <a:off x="597447" y="2390113"/>
              <a:ext cx="636270" cy="320675"/>
            </a:xfrm>
            <a:custGeom>
              <a:avLst/>
              <a:gdLst/>
              <a:ahLst/>
              <a:cxnLst/>
              <a:rect l="l" t="t" r="r" b="b"/>
              <a:pathLst>
                <a:path w="636269" h="320675">
                  <a:moveTo>
                    <a:pt x="0" y="320363"/>
                  </a:moveTo>
                  <a:lnTo>
                    <a:pt x="3193" y="272129"/>
                  </a:lnTo>
                  <a:lnTo>
                    <a:pt x="13470" y="225591"/>
                  </a:lnTo>
                  <a:lnTo>
                    <a:pt x="30431" y="181450"/>
                  </a:lnTo>
                  <a:lnTo>
                    <a:pt x="53681" y="140408"/>
                  </a:lnTo>
                  <a:lnTo>
                    <a:pt x="82821" y="103166"/>
                  </a:lnTo>
                  <a:lnTo>
                    <a:pt x="117454" y="70426"/>
                  </a:lnTo>
                  <a:lnTo>
                    <a:pt x="157183" y="42889"/>
                  </a:lnTo>
                  <a:lnTo>
                    <a:pt x="200621" y="21680"/>
                  </a:lnTo>
                  <a:lnTo>
                    <a:pt x="246109" y="7459"/>
                  </a:lnTo>
                  <a:lnTo>
                    <a:pt x="292841" y="231"/>
                  </a:lnTo>
                  <a:lnTo>
                    <a:pt x="340010" y="0"/>
                  </a:lnTo>
                  <a:lnTo>
                    <a:pt x="386811" y="6768"/>
                  </a:lnTo>
                  <a:lnTo>
                    <a:pt x="432437" y="20540"/>
                  </a:lnTo>
                  <a:lnTo>
                    <a:pt x="476081" y="41321"/>
                  </a:lnTo>
                  <a:lnTo>
                    <a:pt x="516078" y="68466"/>
                  </a:lnTo>
                  <a:lnTo>
                    <a:pt x="551032" y="100865"/>
                  </a:lnTo>
                  <a:lnTo>
                    <a:pt x="580537" y="137818"/>
                  </a:lnTo>
                  <a:lnTo>
                    <a:pt x="604188" y="178630"/>
                  </a:lnTo>
                  <a:lnTo>
                    <a:pt x="621583" y="222602"/>
                  </a:lnTo>
                  <a:lnTo>
                    <a:pt x="632317" y="269037"/>
                  </a:lnTo>
                  <a:lnTo>
                    <a:pt x="635984" y="317237"/>
                  </a:lnTo>
                </a:path>
              </a:pathLst>
            </a:custGeom>
            <a:ln w="69849">
              <a:solidFill>
                <a:srgbClr val="00B0F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62" name="object 62" descr=""/>
            <p:cNvSpPr/>
            <p:nvPr/>
          </p:nvSpPr>
          <p:spPr>
            <a:xfrm>
              <a:off x="597074" y="2389233"/>
              <a:ext cx="636905" cy="636905"/>
            </a:xfrm>
            <a:custGeom>
              <a:avLst/>
              <a:gdLst/>
              <a:ahLst/>
              <a:cxnLst/>
              <a:rect l="l" t="t" r="r" b="b"/>
              <a:pathLst>
                <a:path w="636905" h="636905">
                  <a:moveTo>
                    <a:pt x="0" y="318149"/>
                  </a:moveTo>
                  <a:lnTo>
                    <a:pt x="3452" y="271136"/>
                  </a:lnTo>
                  <a:lnTo>
                    <a:pt x="13482" y="226264"/>
                  </a:lnTo>
                  <a:lnTo>
                    <a:pt x="29597" y="184025"/>
                  </a:lnTo>
                  <a:lnTo>
                    <a:pt x="51304" y="144913"/>
                  </a:lnTo>
                  <a:lnTo>
                    <a:pt x="78110" y="109420"/>
                  </a:lnTo>
                  <a:lnTo>
                    <a:pt x="109523" y="78036"/>
                  </a:lnTo>
                  <a:lnTo>
                    <a:pt x="145050" y="51255"/>
                  </a:lnTo>
                  <a:lnTo>
                    <a:pt x="184199" y="29569"/>
                  </a:lnTo>
                  <a:lnTo>
                    <a:pt x="226477" y="13470"/>
                  </a:lnTo>
                  <a:lnTo>
                    <a:pt x="271391" y="3449"/>
                  </a:lnTo>
                  <a:lnTo>
                    <a:pt x="318450" y="0"/>
                  </a:lnTo>
                  <a:lnTo>
                    <a:pt x="368567" y="3963"/>
                  </a:lnTo>
                  <a:lnTo>
                    <a:pt x="416999" y="15617"/>
                  </a:lnTo>
                  <a:lnTo>
                    <a:pt x="462889" y="34608"/>
                  </a:lnTo>
                  <a:lnTo>
                    <a:pt x="505384" y="60581"/>
                  </a:lnTo>
                  <a:lnTo>
                    <a:pt x="543628" y="93183"/>
                  </a:lnTo>
                  <a:lnTo>
                    <a:pt x="576261" y="131391"/>
                  </a:lnTo>
                  <a:lnTo>
                    <a:pt x="602259" y="173846"/>
                  </a:lnTo>
                  <a:lnTo>
                    <a:pt x="621267" y="219693"/>
                  </a:lnTo>
                  <a:lnTo>
                    <a:pt x="632932" y="268079"/>
                  </a:lnTo>
                  <a:lnTo>
                    <a:pt x="636900" y="318149"/>
                  </a:lnTo>
                  <a:lnTo>
                    <a:pt x="633447" y="365163"/>
                  </a:lnTo>
                  <a:lnTo>
                    <a:pt x="623417" y="410035"/>
                  </a:lnTo>
                  <a:lnTo>
                    <a:pt x="607302" y="452273"/>
                  </a:lnTo>
                  <a:lnTo>
                    <a:pt x="585595" y="491385"/>
                  </a:lnTo>
                  <a:lnTo>
                    <a:pt x="558789" y="526879"/>
                  </a:lnTo>
                  <a:lnTo>
                    <a:pt x="527376" y="558263"/>
                  </a:lnTo>
                  <a:lnTo>
                    <a:pt x="491849" y="585044"/>
                  </a:lnTo>
                  <a:lnTo>
                    <a:pt x="452700" y="606730"/>
                  </a:lnTo>
                  <a:lnTo>
                    <a:pt x="410422" y="622829"/>
                  </a:lnTo>
                  <a:lnTo>
                    <a:pt x="365508" y="632850"/>
                  </a:lnTo>
                  <a:lnTo>
                    <a:pt x="318450" y="636299"/>
                  </a:lnTo>
                  <a:lnTo>
                    <a:pt x="271391" y="632850"/>
                  </a:lnTo>
                  <a:lnTo>
                    <a:pt x="226477" y="622829"/>
                  </a:lnTo>
                  <a:lnTo>
                    <a:pt x="184199" y="606730"/>
                  </a:lnTo>
                  <a:lnTo>
                    <a:pt x="145050" y="585044"/>
                  </a:lnTo>
                  <a:lnTo>
                    <a:pt x="109523" y="558263"/>
                  </a:lnTo>
                  <a:lnTo>
                    <a:pt x="78110" y="526879"/>
                  </a:lnTo>
                  <a:lnTo>
                    <a:pt x="51304" y="491385"/>
                  </a:lnTo>
                  <a:lnTo>
                    <a:pt x="29597" y="452273"/>
                  </a:lnTo>
                  <a:lnTo>
                    <a:pt x="13482" y="410035"/>
                  </a:lnTo>
                  <a:lnTo>
                    <a:pt x="3452" y="365163"/>
                  </a:lnTo>
                  <a:lnTo>
                    <a:pt x="0" y="318149"/>
                  </a:lnTo>
                  <a:close/>
                </a:path>
              </a:pathLst>
            </a:custGeom>
            <a:ln w="69849">
              <a:solidFill>
                <a:srgbClr val="B2B2B2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63" name="object 63" descr="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746048" y="2557258"/>
              <a:ext cx="341785" cy="325805"/>
            </a:xfrm>
            <a:prstGeom prst="rect">
              <a:avLst/>
            </a:prstGeom>
          </p:spPr>
        </p:pic>
      </p:grpSp>
      <p:sp>
        <p:nvSpPr>
          <p:cNvPr id="64" name="object 64" descr=""/>
          <p:cNvSpPr txBox="1"/>
          <p:nvPr/>
        </p:nvSpPr>
        <p:spPr>
          <a:xfrm>
            <a:off x="622370" y="3234960"/>
            <a:ext cx="332105" cy="13208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700" spc="65" b="1">
                <a:latin typeface="Calibri"/>
                <a:cs typeface="Calibri"/>
              </a:rPr>
              <a:t>TikTok</a:t>
            </a:r>
            <a:endParaRPr sz="700">
              <a:latin typeface="Calibri"/>
              <a:cs typeface="Calibri"/>
            </a:endParaRPr>
          </a:p>
        </p:txBody>
      </p:sp>
      <p:sp>
        <p:nvSpPr>
          <p:cNvPr id="65" name="object 65" descr=""/>
          <p:cNvSpPr txBox="1"/>
          <p:nvPr/>
        </p:nvSpPr>
        <p:spPr>
          <a:xfrm>
            <a:off x="622370" y="3470037"/>
            <a:ext cx="512445" cy="2235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300" spc="95" b="1">
                <a:solidFill>
                  <a:srgbClr val="14AA96"/>
                </a:solidFill>
                <a:latin typeface="Calibri"/>
                <a:cs typeface="Calibri"/>
              </a:rPr>
              <a:t>67.9%</a:t>
            </a:r>
            <a:endParaRPr sz="1300">
              <a:latin typeface="Calibri"/>
              <a:cs typeface="Calibri"/>
            </a:endParaRPr>
          </a:p>
        </p:txBody>
      </p:sp>
      <p:sp>
        <p:nvSpPr>
          <p:cNvPr id="66" name="object 66" descr=""/>
          <p:cNvSpPr txBox="1"/>
          <p:nvPr/>
        </p:nvSpPr>
        <p:spPr>
          <a:xfrm>
            <a:off x="1461262" y="3225669"/>
            <a:ext cx="481965" cy="13208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700" b="1">
                <a:latin typeface="Calibri"/>
                <a:cs typeface="Calibri"/>
              </a:rPr>
              <a:t>X/</a:t>
            </a:r>
            <a:r>
              <a:rPr dirty="0" sz="700" spc="120" b="1">
                <a:latin typeface="Calibri"/>
                <a:cs typeface="Calibri"/>
              </a:rPr>
              <a:t> </a:t>
            </a:r>
            <a:r>
              <a:rPr dirty="0" sz="700" spc="55" b="1">
                <a:latin typeface="Calibri"/>
                <a:cs typeface="Calibri"/>
              </a:rPr>
              <a:t>Twitter</a:t>
            </a:r>
            <a:endParaRPr sz="700">
              <a:latin typeface="Calibri"/>
              <a:cs typeface="Calibri"/>
            </a:endParaRPr>
          </a:p>
        </p:txBody>
      </p:sp>
      <p:sp>
        <p:nvSpPr>
          <p:cNvPr id="67" name="object 67" descr=""/>
          <p:cNvSpPr txBox="1"/>
          <p:nvPr/>
        </p:nvSpPr>
        <p:spPr>
          <a:xfrm>
            <a:off x="1461262" y="3460745"/>
            <a:ext cx="512445" cy="2235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300" spc="95" b="1">
                <a:solidFill>
                  <a:srgbClr val="14AA96"/>
                </a:solidFill>
                <a:latin typeface="Calibri"/>
                <a:cs typeface="Calibri"/>
              </a:rPr>
              <a:t>57.5%</a:t>
            </a:r>
            <a:endParaRPr sz="1300">
              <a:latin typeface="Calibri"/>
              <a:cs typeface="Calibri"/>
            </a:endParaRPr>
          </a:p>
        </p:txBody>
      </p:sp>
      <p:grpSp>
        <p:nvGrpSpPr>
          <p:cNvPr id="68" name="object 68" descr=""/>
          <p:cNvGrpSpPr/>
          <p:nvPr/>
        </p:nvGrpSpPr>
        <p:grpSpPr>
          <a:xfrm>
            <a:off x="1433003" y="2335728"/>
            <a:ext cx="706755" cy="706755"/>
            <a:chOff x="1433003" y="2335728"/>
            <a:chExt cx="706755" cy="706755"/>
          </a:xfrm>
        </p:grpSpPr>
        <p:sp>
          <p:nvSpPr>
            <p:cNvPr id="69" name="object 69" descr=""/>
            <p:cNvSpPr/>
            <p:nvPr/>
          </p:nvSpPr>
          <p:spPr>
            <a:xfrm>
              <a:off x="1467588" y="2369329"/>
              <a:ext cx="636905" cy="636905"/>
            </a:xfrm>
            <a:custGeom>
              <a:avLst/>
              <a:gdLst/>
              <a:ahLst/>
              <a:cxnLst/>
              <a:rect l="l" t="t" r="r" b="b"/>
              <a:pathLst>
                <a:path w="636905" h="636905">
                  <a:moveTo>
                    <a:pt x="318299" y="636299"/>
                  </a:moveTo>
                  <a:lnTo>
                    <a:pt x="271263" y="632850"/>
                  </a:lnTo>
                  <a:lnTo>
                    <a:pt x="226370" y="622829"/>
                  </a:lnTo>
                  <a:lnTo>
                    <a:pt x="184112" y="606730"/>
                  </a:lnTo>
                  <a:lnTo>
                    <a:pt x="144982" y="585044"/>
                  </a:lnTo>
                  <a:lnTo>
                    <a:pt x="109471" y="558263"/>
                  </a:lnTo>
                  <a:lnTo>
                    <a:pt x="78073" y="526879"/>
                  </a:lnTo>
                  <a:lnTo>
                    <a:pt x="51280" y="491385"/>
                  </a:lnTo>
                  <a:lnTo>
                    <a:pt x="29583" y="452274"/>
                  </a:lnTo>
                  <a:lnTo>
                    <a:pt x="13476" y="410035"/>
                  </a:lnTo>
                  <a:lnTo>
                    <a:pt x="3451" y="365163"/>
                  </a:lnTo>
                  <a:lnTo>
                    <a:pt x="0" y="318149"/>
                  </a:lnTo>
                  <a:lnTo>
                    <a:pt x="3451" y="271136"/>
                  </a:lnTo>
                  <a:lnTo>
                    <a:pt x="13476" y="226264"/>
                  </a:lnTo>
                  <a:lnTo>
                    <a:pt x="29583" y="184025"/>
                  </a:lnTo>
                  <a:lnTo>
                    <a:pt x="51280" y="144914"/>
                  </a:lnTo>
                  <a:lnTo>
                    <a:pt x="78073" y="109420"/>
                  </a:lnTo>
                  <a:lnTo>
                    <a:pt x="109471" y="78036"/>
                  </a:lnTo>
                  <a:lnTo>
                    <a:pt x="144982" y="51255"/>
                  </a:lnTo>
                  <a:lnTo>
                    <a:pt x="184112" y="29569"/>
                  </a:lnTo>
                  <a:lnTo>
                    <a:pt x="226370" y="13470"/>
                  </a:lnTo>
                  <a:lnTo>
                    <a:pt x="271263" y="3449"/>
                  </a:lnTo>
                  <a:lnTo>
                    <a:pt x="318299" y="0"/>
                  </a:lnTo>
                  <a:lnTo>
                    <a:pt x="368393" y="3963"/>
                  </a:lnTo>
                  <a:lnTo>
                    <a:pt x="416802" y="15617"/>
                  </a:lnTo>
                  <a:lnTo>
                    <a:pt x="462671" y="34608"/>
                  </a:lnTo>
                  <a:lnTo>
                    <a:pt x="505146" y="60581"/>
                  </a:lnTo>
                  <a:lnTo>
                    <a:pt x="543372" y="93183"/>
                  </a:lnTo>
                  <a:lnTo>
                    <a:pt x="575989" y="131391"/>
                  </a:lnTo>
                  <a:lnTo>
                    <a:pt x="601975" y="173846"/>
                  </a:lnTo>
                  <a:lnTo>
                    <a:pt x="620975" y="219693"/>
                  </a:lnTo>
                  <a:lnTo>
                    <a:pt x="632634" y="268079"/>
                  </a:lnTo>
                  <a:lnTo>
                    <a:pt x="636599" y="318149"/>
                  </a:lnTo>
                  <a:lnTo>
                    <a:pt x="633148" y="365163"/>
                  </a:lnTo>
                  <a:lnTo>
                    <a:pt x="623123" y="410035"/>
                  </a:lnTo>
                  <a:lnTo>
                    <a:pt x="607016" y="452274"/>
                  </a:lnTo>
                  <a:lnTo>
                    <a:pt x="585319" y="491385"/>
                  </a:lnTo>
                  <a:lnTo>
                    <a:pt x="558526" y="526879"/>
                  </a:lnTo>
                  <a:lnTo>
                    <a:pt x="527128" y="558263"/>
                  </a:lnTo>
                  <a:lnTo>
                    <a:pt x="491617" y="585044"/>
                  </a:lnTo>
                  <a:lnTo>
                    <a:pt x="452487" y="606730"/>
                  </a:lnTo>
                  <a:lnTo>
                    <a:pt x="410229" y="622829"/>
                  </a:lnTo>
                  <a:lnTo>
                    <a:pt x="365335" y="632850"/>
                  </a:lnTo>
                  <a:lnTo>
                    <a:pt x="318299" y="636299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70" name="object 70" descr="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1611827" y="2522671"/>
              <a:ext cx="347025" cy="343675"/>
            </a:xfrm>
            <a:prstGeom prst="rect">
              <a:avLst/>
            </a:prstGeom>
          </p:spPr>
        </p:pic>
        <p:sp>
          <p:nvSpPr>
            <p:cNvPr id="71" name="object 71" descr=""/>
            <p:cNvSpPr/>
            <p:nvPr/>
          </p:nvSpPr>
          <p:spPr>
            <a:xfrm>
              <a:off x="1467928" y="2370653"/>
              <a:ext cx="636905" cy="636905"/>
            </a:xfrm>
            <a:custGeom>
              <a:avLst/>
              <a:gdLst/>
              <a:ahLst/>
              <a:cxnLst/>
              <a:rect l="l" t="t" r="r" b="b"/>
              <a:pathLst>
                <a:path w="636905" h="636905">
                  <a:moveTo>
                    <a:pt x="0" y="318149"/>
                  </a:moveTo>
                  <a:lnTo>
                    <a:pt x="3451" y="271136"/>
                  </a:lnTo>
                  <a:lnTo>
                    <a:pt x="13476" y="226264"/>
                  </a:lnTo>
                  <a:lnTo>
                    <a:pt x="29583" y="184026"/>
                  </a:lnTo>
                  <a:lnTo>
                    <a:pt x="51280" y="144914"/>
                  </a:lnTo>
                  <a:lnTo>
                    <a:pt x="78073" y="109420"/>
                  </a:lnTo>
                  <a:lnTo>
                    <a:pt x="109471" y="78036"/>
                  </a:lnTo>
                  <a:lnTo>
                    <a:pt x="144982" y="51255"/>
                  </a:lnTo>
                  <a:lnTo>
                    <a:pt x="184112" y="29569"/>
                  </a:lnTo>
                  <a:lnTo>
                    <a:pt x="226370" y="13470"/>
                  </a:lnTo>
                  <a:lnTo>
                    <a:pt x="271263" y="3449"/>
                  </a:lnTo>
                  <a:lnTo>
                    <a:pt x="318299" y="0"/>
                  </a:lnTo>
                  <a:lnTo>
                    <a:pt x="368393" y="3963"/>
                  </a:lnTo>
                  <a:lnTo>
                    <a:pt x="416802" y="15617"/>
                  </a:lnTo>
                  <a:lnTo>
                    <a:pt x="462671" y="34608"/>
                  </a:lnTo>
                  <a:lnTo>
                    <a:pt x="505146" y="60581"/>
                  </a:lnTo>
                  <a:lnTo>
                    <a:pt x="543372" y="93183"/>
                  </a:lnTo>
                  <a:lnTo>
                    <a:pt x="575989" y="131391"/>
                  </a:lnTo>
                  <a:lnTo>
                    <a:pt x="601975" y="173846"/>
                  </a:lnTo>
                  <a:lnTo>
                    <a:pt x="620975" y="219693"/>
                  </a:lnTo>
                  <a:lnTo>
                    <a:pt x="632634" y="268079"/>
                  </a:lnTo>
                  <a:lnTo>
                    <a:pt x="636599" y="318149"/>
                  </a:lnTo>
                  <a:lnTo>
                    <a:pt x="633148" y="365163"/>
                  </a:lnTo>
                  <a:lnTo>
                    <a:pt x="623123" y="410035"/>
                  </a:lnTo>
                  <a:lnTo>
                    <a:pt x="607016" y="452274"/>
                  </a:lnTo>
                  <a:lnTo>
                    <a:pt x="585319" y="491386"/>
                  </a:lnTo>
                  <a:lnTo>
                    <a:pt x="558526" y="526879"/>
                  </a:lnTo>
                  <a:lnTo>
                    <a:pt x="527128" y="558263"/>
                  </a:lnTo>
                  <a:lnTo>
                    <a:pt x="491617" y="585044"/>
                  </a:lnTo>
                  <a:lnTo>
                    <a:pt x="452487" y="606730"/>
                  </a:lnTo>
                  <a:lnTo>
                    <a:pt x="410229" y="622829"/>
                  </a:lnTo>
                  <a:lnTo>
                    <a:pt x="365335" y="632850"/>
                  </a:lnTo>
                  <a:lnTo>
                    <a:pt x="318299" y="636299"/>
                  </a:lnTo>
                  <a:lnTo>
                    <a:pt x="271263" y="632850"/>
                  </a:lnTo>
                  <a:lnTo>
                    <a:pt x="226370" y="622829"/>
                  </a:lnTo>
                  <a:lnTo>
                    <a:pt x="184112" y="606730"/>
                  </a:lnTo>
                  <a:lnTo>
                    <a:pt x="144982" y="585044"/>
                  </a:lnTo>
                  <a:lnTo>
                    <a:pt x="109471" y="558263"/>
                  </a:lnTo>
                  <a:lnTo>
                    <a:pt x="78073" y="526879"/>
                  </a:lnTo>
                  <a:lnTo>
                    <a:pt x="51280" y="491386"/>
                  </a:lnTo>
                  <a:lnTo>
                    <a:pt x="29583" y="452274"/>
                  </a:lnTo>
                  <a:lnTo>
                    <a:pt x="13476" y="410035"/>
                  </a:lnTo>
                  <a:lnTo>
                    <a:pt x="3451" y="365163"/>
                  </a:lnTo>
                  <a:lnTo>
                    <a:pt x="0" y="318149"/>
                  </a:lnTo>
                  <a:close/>
                </a:path>
              </a:pathLst>
            </a:custGeom>
            <a:ln w="69849">
              <a:solidFill>
                <a:srgbClr val="B2B2B2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72" name="object 72" descr=""/>
            <p:cNvSpPr/>
            <p:nvPr/>
          </p:nvSpPr>
          <p:spPr>
            <a:xfrm>
              <a:off x="1468334" y="2685567"/>
              <a:ext cx="636270" cy="320675"/>
            </a:xfrm>
            <a:custGeom>
              <a:avLst/>
              <a:gdLst/>
              <a:ahLst/>
              <a:cxnLst/>
              <a:rect l="l" t="t" r="r" b="b"/>
              <a:pathLst>
                <a:path w="636269" h="320675">
                  <a:moveTo>
                    <a:pt x="635984" y="0"/>
                  </a:moveTo>
                  <a:lnTo>
                    <a:pt x="632790" y="48233"/>
                  </a:lnTo>
                  <a:lnTo>
                    <a:pt x="622514" y="94771"/>
                  </a:lnTo>
                  <a:lnTo>
                    <a:pt x="605552" y="138912"/>
                  </a:lnTo>
                  <a:lnTo>
                    <a:pt x="582303" y="179954"/>
                  </a:lnTo>
                  <a:lnTo>
                    <a:pt x="553163" y="217196"/>
                  </a:lnTo>
                  <a:lnTo>
                    <a:pt x="518530" y="249936"/>
                  </a:lnTo>
                  <a:lnTo>
                    <a:pt x="478801" y="277474"/>
                  </a:lnTo>
                  <a:lnTo>
                    <a:pt x="435363" y="298682"/>
                  </a:lnTo>
                  <a:lnTo>
                    <a:pt x="389875" y="312903"/>
                  </a:lnTo>
                  <a:lnTo>
                    <a:pt x="343143" y="320131"/>
                  </a:lnTo>
                  <a:lnTo>
                    <a:pt x="295973" y="320363"/>
                  </a:lnTo>
                  <a:lnTo>
                    <a:pt x="249173" y="313594"/>
                  </a:lnTo>
                  <a:lnTo>
                    <a:pt x="203547" y="299822"/>
                  </a:lnTo>
                  <a:lnTo>
                    <a:pt x="159903" y="279041"/>
                  </a:lnTo>
                  <a:lnTo>
                    <a:pt x="119905" y="251896"/>
                  </a:lnTo>
                  <a:lnTo>
                    <a:pt x="84952" y="219497"/>
                  </a:lnTo>
                  <a:lnTo>
                    <a:pt x="55447" y="182544"/>
                  </a:lnTo>
                  <a:lnTo>
                    <a:pt x="31795" y="141732"/>
                  </a:lnTo>
                  <a:lnTo>
                    <a:pt x="14400" y="97760"/>
                  </a:lnTo>
                  <a:lnTo>
                    <a:pt x="3667" y="51325"/>
                  </a:lnTo>
                  <a:lnTo>
                    <a:pt x="0" y="3125"/>
                  </a:lnTo>
                </a:path>
              </a:pathLst>
            </a:custGeom>
            <a:ln w="69849">
              <a:solidFill>
                <a:srgbClr val="0070C0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73" name="object 73" descr="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1620160" y="2517907"/>
              <a:ext cx="355331" cy="353324"/>
            </a:xfrm>
            <a:prstGeom prst="rect">
              <a:avLst/>
            </a:prstGeom>
          </p:spPr>
        </p:pic>
      </p:grpSp>
      <p:sp>
        <p:nvSpPr>
          <p:cNvPr id="74" name="object 74" descr=""/>
          <p:cNvSpPr txBox="1"/>
          <p:nvPr/>
        </p:nvSpPr>
        <p:spPr>
          <a:xfrm>
            <a:off x="2363162" y="3225669"/>
            <a:ext cx="459740" cy="13208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700" spc="70" b="1">
                <a:latin typeface="Calibri"/>
                <a:cs typeface="Calibri"/>
              </a:rPr>
              <a:t>Telegram</a:t>
            </a:r>
            <a:endParaRPr sz="700">
              <a:latin typeface="Calibri"/>
              <a:cs typeface="Calibri"/>
            </a:endParaRPr>
          </a:p>
        </p:txBody>
      </p:sp>
      <p:sp>
        <p:nvSpPr>
          <p:cNvPr id="75" name="object 75" descr=""/>
          <p:cNvSpPr txBox="1"/>
          <p:nvPr/>
        </p:nvSpPr>
        <p:spPr>
          <a:xfrm>
            <a:off x="2363162" y="3460745"/>
            <a:ext cx="512445" cy="2235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300" spc="95" b="1">
                <a:solidFill>
                  <a:srgbClr val="14AA96"/>
                </a:solidFill>
                <a:latin typeface="Calibri"/>
                <a:cs typeface="Calibri"/>
              </a:rPr>
              <a:t>51.2%</a:t>
            </a:r>
            <a:endParaRPr sz="1300">
              <a:latin typeface="Calibri"/>
              <a:cs typeface="Calibri"/>
            </a:endParaRPr>
          </a:p>
        </p:txBody>
      </p:sp>
      <p:grpSp>
        <p:nvGrpSpPr>
          <p:cNvPr id="76" name="object 76" descr=""/>
          <p:cNvGrpSpPr/>
          <p:nvPr/>
        </p:nvGrpSpPr>
        <p:grpSpPr>
          <a:xfrm>
            <a:off x="2334903" y="2335728"/>
            <a:ext cx="706755" cy="706755"/>
            <a:chOff x="2334903" y="2335728"/>
            <a:chExt cx="706755" cy="706755"/>
          </a:xfrm>
        </p:grpSpPr>
        <p:sp>
          <p:nvSpPr>
            <p:cNvPr id="77" name="object 77" descr=""/>
            <p:cNvSpPr/>
            <p:nvPr/>
          </p:nvSpPr>
          <p:spPr>
            <a:xfrm>
              <a:off x="2369487" y="2369329"/>
              <a:ext cx="636905" cy="636905"/>
            </a:xfrm>
            <a:custGeom>
              <a:avLst/>
              <a:gdLst/>
              <a:ahLst/>
              <a:cxnLst/>
              <a:rect l="l" t="t" r="r" b="b"/>
              <a:pathLst>
                <a:path w="636905" h="636905">
                  <a:moveTo>
                    <a:pt x="318299" y="636299"/>
                  </a:moveTo>
                  <a:lnTo>
                    <a:pt x="271263" y="632850"/>
                  </a:lnTo>
                  <a:lnTo>
                    <a:pt x="226370" y="622829"/>
                  </a:lnTo>
                  <a:lnTo>
                    <a:pt x="184112" y="606730"/>
                  </a:lnTo>
                  <a:lnTo>
                    <a:pt x="144982" y="585044"/>
                  </a:lnTo>
                  <a:lnTo>
                    <a:pt x="109471" y="558263"/>
                  </a:lnTo>
                  <a:lnTo>
                    <a:pt x="78073" y="526879"/>
                  </a:lnTo>
                  <a:lnTo>
                    <a:pt x="51280" y="491385"/>
                  </a:lnTo>
                  <a:lnTo>
                    <a:pt x="29583" y="452274"/>
                  </a:lnTo>
                  <a:lnTo>
                    <a:pt x="13476" y="410035"/>
                  </a:lnTo>
                  <a:lnTo>
                    <a:pt x="3451" y="365163"/>
                  </a:lnTo>
                  <a:lnTo>
                    <a:pt x="0" y="318149"/>
                  </a:lnTo>
                  <a:lnTo>
                    <a:pt x="3451" y="271136"/>
                  </a:lnTo>
                  <a:lnTo>
                    <a:pt x="13476" y="226264"/>
                  </a:lnTo>
                  <a:lnTo>
                    <a:pt x="29583" y="184025"/>
                  </a:lnTo>
                  <a:lnTo>
                    <a:pt x="51280" y="144914"/>
                  </a:lnTo>
                  <a:lnTo>
                    <a:pt x="78073" y="109420"/>
                  </a:lnTo>
                  <a:lnTo>
                    <a:pt x="109471" y="78036"/>
                  </a:lnTo>
                  <a:lnTo>
                    <a:pt x="144982" y="51255"/>
                  </a:lnTo>
                  <a:lnTo>
                    <a:pt x="184112" y="29569"/>
                  </a:lnTo>
                  <a:lnTo>
                    <a:pt x="226370" y="13470"/>
                  </a:lnTo>
                  <a:lnTo>
                    <a:pt x="271263" y="3449"/>
                  </a:lnTo>
                  <a:lnTo>
                    <a:pt x="318299" y="0"/>
                  </a:lnTo>
                  <a:lnTo>
                    <a:pt x="368393" y="3963"/>
                  </a:lnTo>
                  <a:lnTo>
                    <a:pt x="416802" y="15617"/>
                  </a:lnTo>
                  <a:lnTo>
                    <a:pt x="462672" y="34608"/>
                  </a:lnTo>
                  <a:lnTo>
                    <a:pt x="505146" y="60581"/>
                  </a:lnTo>
                  <a:lnTo>
                    <a:pt x="543372" y="93183"/>
                  </a:lnTo>
                  <a:lnTo>
                    <a:pt x="575989" y="131391"/>
                  </a:lnTo>
                  <a:lnTo>
                    <a:pt x="601975" y="173846"/>
                  </a:lnTo>
                  <a:lnTo>
                    <a:pt x="620975" y="219693"/>
                  </a:lnTo>
                  <a:lnTo>
                    <a:pt x="632634" y="268079"/>
                  </a:lnTo>
                  <a:lnTo>
                    <a:pt x="636599" y="318149"/>
                  </a:lnTo>
                  <a:lnTo>
                    <a:pt x="633148" y="365163"/>
                  </a:lnTo>
                  <a:lnTo>
                    <a:pt x="623123" y="410035"/>
                  </a:lnTo>
                  <a:lnTo>
                    <a:pt x="607016" y="452274"/>
                  </a:lnTo>
                  <a:lnTo>
                    <a:pt x="585319" y="491385"/>
                  </a:lnTo>
                  <a:lnTo>
                    <a:pt x="558526" y="526879"/>
                  </a:lnTo>
                  <a:lnTo>
                    <a:pt x="527128" y="558263"/>
                  </a:lnTo>
                  <a:lnTo>
                    <a:pt x="491617" y="585044"/>
                  </a:lnTo>
                  <a:lnTo>
                    <a:pt x="452487" y="606730"/>
                  </a:lnTo>
                  <a:lnTo>
                    <a:pt x="410229" y="622829"/>
                  </a:lnTo>
                  <a:lnTo>
                    <a:pt x="365336" y="632850"/>
                  </a:lnTo>
                  <a:lnTo>
                    <a:pt x="318299" y="636299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78" name="object 78" descr="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2513727" y="2522671"/>
              <a:ext cx="347025" cy="343675"/>
            </a:xfrm>
            <a:prstGeom prst="rect">
              <a:avLst/>
            </a:prstGeom>
          </p:spPr>
        </p:pic>
        <p:sp>
          <p:nvSpPr>
            <p:cNvPr id="79" name="object 79" descr=""/>
            <p:cNvSpPr/>
            <p:nvPr/>
          </p:nvSpPr>
          <p:spPr>
            <a:xfrm>
              <a:off x="2369828" y="2370653"/>
              <a:ext cx="636905" cy="636905"/>
            </a:xfrm>
            <a:custGeom>
              <a:avLst/>
              <a:gdLst/>
              <a:ahLst/>
              <a:cxnLst/>
              <a:rect l="l" t="t" r="r" b="b"/>
              <a:pathLst>
                <a:path w="636905" h="636905">
                  <a:moveTo>
                    <a:pt x="0" y="318149"/>
                  </a:moveTo>
                  <a:lnTo>
                    <a:pt x="3451" y="271136"/>
                  </a:lnTo>
                  <a:lnTo>
                    <a:pt x="13476" y="226264"/>
                  </a:lnTo>
                  <a:lnTo>
                    <a:pt x="29583" y="184026"/>
                  </a:lnTo>
                  <a:lnTo>
                    <a:pt x="51280" y="144914"/>
                  </a:lnTo>
                  <a:lnTo>
                    <a:pt x="78073" y="109420"/>
                  </a:lnTo>
                  <a:lnTo>
                    <a:pt x="109471" y="78036"/>
                  </a:lnTo>
                  <a:lnTo>
                    <a:pt x="144982" y="51255"/>
                  </a:lnTo>
                  <a:lnTo>
                    <a:pt x="184112" y="29569"/>
                  </a:lnTo>
                  <a:lnTo>
                    <a:pt x="226370" y="13470"/>
                  </a:lnTo>
                  <a:lnTo>
                    <a:pt x="271263" y="3449"/>
                  </a:lnTo>
                  <a:lnTo>
                    <a:pt x="318299" y="0"/>
                  </a:lnTo>
                  <a:lnTo>
                    <a:pt x="368393" y="3963"/>
                  </a:lnTo>
                  <a:lnTo>
                    <a:pt x="416802" y="15617"/>
                  </a:lnTo>
                  <a:lnTo>
                    <a:pt x="462672" y="34608"/>
                  </a:lnTo>
                  <a:lnTo>
                    <a:pt x="505146" y="60581"/>
                  </a:lnTo>
                  <a:lnTo>
                    <a:pt x="543372" y="93183"/>
                  </a:lnTo>
                  <a:lnTo>
                    <a:pt x="575990" y="131391"/>
                  </a:lnTo>
                  <a:lnTo>
                    <a:pt x="601975" y="173846"/>
                  </a:lnTo>
                  <a:lnTo>
                    <a:pt x="620975" y="219693"/>
                  </a:lnTo>
                  <a:lnTo>
                    <a:pt x="632634" y="268079"/>
                  </a:lnTo>
                  <a:lnTo>
                    <a:pt x="636599" y="318149"/>
                  </a:lnTo>
                  <a:lnTo>
                    <a:pt x="633148" y="365163"/>
                  </a:lnTo>
                  <a:lnTo>
                    <a:pt x="623123" y="410035"/>
                  </a:lnTo>
                  <a:lnTo>
                    <a:pt x="607016" y="452274"/>
                  </a:lnTo>
                  <a:lnTo>
                    <a:pt x="585319" y="491386"/>
                  </a:lnTo>
                  <a:lnTo>
                    <a:pt x="558526" y="526879"/>
                  </a:lnTo>
                  <a:lnTo>
                    <a:pt x="527128" y="558263"/>
                  </a:lnTo>
                  <a:lnTo>
                    <a:pt x="491617" y="585044"/>
                  </a:lnTo>
                  <a:lnTo>
                    <a:pt x="452487" y="606730"/>
                  </a:lnTo>
                  <a:lnTo>
                    <a:pt x="410229" y="622829"/>
                  </a:lnTo>
                  <a:lnTo>
                    <a:pt x="365336" y="632850"/>
                  </a:lnTo>
                  <a:lnTo>
                    <a:pt x="318299" y="636299"/>
                  </a:lnTo>
                  <a:lnTo>
                    <a:pt x="271263" y="632850"/>
                  </a:lnTo>
                  <a:lnTo>
                    <a:pt x="226370" y="622829"/>
                  </a:lnTo>
                  <a:lnTo>
                    <a:pt x="184112" y="606730"/>
                  </a:lnTo>
                  <a:lnTo>
                    <a:pt x="144982" y="585044"/>
                  </a:lnTo>
                  <a:lnTo>
                    <a:pt x="109471" y="558263"/>
                  </a:lnTo>
                  <a:lnTo>
                    <a:pt x="78073" y="526879"/>
                  </a:lnTo>
                  <a:lnTo>
                    <a:pt x="51280" y="491386"/>
                  </a:lnTo>
                  <a:lnTo>
                    <a:pt x="29583" y="452274"/>
                  </a:lnTo>
                  <a:lnTo>
                    <a:pt x="13476" y="410035"/>
                  </a:lnTo>
                  <a:lnTo>
                    <a:pt x="3451" y="365163"/>
                  </a:lnTo>
                  <a:lnTo>
                    <a:pt x="0" y="318149"/>
                  </a:lnTo>
                  <a:close/>
                </a:path>
              </a:pathLst>
            </a:custGeom>
            <a:ln w="69849">
              <a:solidFill>
                <a:srgbClr val="B2B2B2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80" name="object 80" descr=""/>
            <p:cNvSpPr/>
            <p:nvPr/>
          </p:nvSpPr>
          <p:spPr>
            <a:xfrm>
              <a:off x="2370234" y="2685567"/>
              <a:ext cx="636270" cy="320675"/>
            </a:xfrm>
            <a:custGeom>
              <a:avLst/>
              <a:gdLst/>
              <a:ahLst/>
              <a:cxnLst/>
              <a:rect l="l" t="t" r="r" b="b"/>
              <a:pathLst>
                <a:path w="636269" h="320675">
                  <a:moveTo>
                    <a:pt x="635984" y="0"/>
                  </a:moveTo>
                  <a:lnTo>
                    <a:pt x="632790" y="48233"/>
                  </a:lnTo>
                  <a:lnTo>
                    <a:pt x="622514" y="94771"/>
                  </a:lnTo>
                  <a:lnTo>
                    <a:pt x="605552" y="138912"/>
                  </a:lnTo>
                  <a:lnTo>
                    <a:pt x="582303" y="179954"/>
                  </a:lnTo>
                  <a:lnTo>
                    <a:pt x="553163" y="217196"/>
                  </a:lnTo>
                  <a:lnTo>
                    <a:pt x="518530" y="249936"/>
                  </a:lnTo>
                  <a:lnTo>
                    <a:pt x="478801" y="277474"/>
                  </a:lnTo>
                  <a:lnTo>
                    <a:pt x="435363" y="298682"/>
                  </a:lnTo>
                  <a:lnTo>
                    <a:pt x="389875" y="312903"/>
                  </a:lnTo>
                  <a:lnTo>
                    <a:pt x="343143" y="320131"/>
                  </a:lnTo>
                  <a:lnTo>
                    <a:pt x="295973" y="320363"/>
                  </a:lnTo>
                  <a:lnTo>
                    <a:pt x="249173" y="313594"/>
                  </a:lnTo>
                  <a:lnTo>
                    <a:pt x="203547" y="299822"/>
                  </a:lnTo>
                  <a:lnTo>
                    <a:pt x="159903" y="279041"/>
                  </a:lnTo>
                  <a:lnTo>
                    <a:pt x="119905" y="251896"/>
                  </a:lnTo>
                  <a:lnTo>
                    <a:pt x="84952" y="219497"/>
                  </a:lnTo>
                  <a:lnTo>
                    <a:pt x="55447" y="182544"/>
                  </a:lnTo>
                  <a:lnTo>
                    <a:pt x="31795" y="141732"/>
                  </a:lnTo>
                  <a:lnTo>
                    <a:pt x="14400" y="97760"/>
                  </a:lnTo>
                  <a:lnTo>
                    <a:pt x="3667" y="51325"/>
                  </a:lnTo>
                  <a:lnTo>
                    <a:pt x="0" y="3125"/>
                  </a:lnTo>
                </a:path>
              </a:pathLst>
            </a:custGeom>
            <a:ln w="69849">
              <a:solidFill>
                <a:srgbClr val="0070C0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81" name="object 81" descr="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2522060" y="2517907"/>
              <a:ext cx="330524" cy="353324"/>
            </a:xfrm>
            <a:prstGeom prst="rect">
              <a:avLst/>
            </a:prstGeom>
          </p:spPr>
        </p:pic>
      </p:grpSp>
      <p:sp>
        <p:nvSpPr>
          <p:cNvPr id="82" name="object 82" descr=""/>
          <p:cNvSpPr txBox="1"/>
          <p:nvPr/>
        </p:nvSpPr>
        <p:spPr>
          <a:xfrm>
            <a:off x="2444240" y="1811484"/>
            <a:ext cx="502920" cy="13208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700" spc="75" b="1">
                <a:latin typeface="Calibri"/>
                <a:cs typeface="Calibri"/>
              </a:rPr>
              <a:t>Instagram</a:t>
            </a:r>
            <a:endParaRPr sz="700">
              <a:latin typeface="Calibri"/>
              <a:cs typeface="Calibri"/>
            </a:endParaRPr>
          </a:p>
        </p:txBody>
      </p:sp>
      <p:sp>
        <p:nvSpPr>
          <p:cNvPr id="83" name="object 83" descr=""/>
          <p:cNvSpPr txBox="1"/>
          <p:nvPr/>
        </p:nvSpPr>
        <p:spPr>
          <a:xfrm>
            <a:off x="2444240" y="2046561"/>
            <a:ext cx="512445" cy="2235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300" spc="95" b="1">
                <a:solidFill>
                  <a:srgbClr val="14AA96"/>
                </a:solidFill>
                <a:latin typeface="Calibri"/>
                <a:cs typeface="Calibri"/>
              </a:rPr>
              <a:t>70.2%</a:t>
            </a:r>
            <a:endParaRPr sz="1300">
              <a:latin typeface="Calibri"/>
              <a:cs typeface="Calibri"/>
            </a:endParaRPr>
          </a:p>
        </p:txBody>
      </p:sp>
      <p:grpSp>
        <p:nvGrpSpPr>
          <p:cNvPr id="84" name="object 84" descr=""/>
          <p:cNvGrpSpPr/>
          <p:nvPr/>
        </p:nvGrpSpPr>
        <p:grpSpPr>
          <a:xfrm>
            <a:off x="515212" y="3838900"/>
            <a:ext cx="711200" cy="706755"/>
            <a:chOff x="515212" y="3838900"/>
            <a:chExt cx="711200" cy="706755"/>
          </a:xfrm>
        </p:grpSpPr>
        <p:sp>
          <p:nvSpPr>
            <p:cNvPr id="85" name="object 85" descr=""/>
            <p:cNvSpPr/>
            <p:nvPr/>
          </p:nvSpPr>
          <p:spPr>
            <a:xfrm>
              <a:off x="550163" y="3873828"/>
              <a:ext cx="636905" cy="636270"/>
            </a:xfrm>
            <a:custGeom>
              <a:avLst/>
              <a:gdLst/>
              <a:ahLst/>
              <a:cxnLst/>
              <a:rect l="l" t="t" r="r" b="b"/>
              <a:pathLst>
                <a:path w="636905" h="636270">
                  <a:moveTo>
                    <a:pt x="318449" y="635999"/>
                  </a:moveTo>
                  <a:lnTo>
                    <a:pt x="271391" y="632552"/>
                  </a:lnTo>
                  <a:lnTo>
                    <a:pt x="226477" y="622536"/>
                  </a:lnTo>
                  <a:lnTo>
                    <a:pt x="184199" y="606444"/>
                  </a:lnTo>
                  <a:lnTo>
                    <a:pt x="145050" y="584768"/>
                  </a:lnTo>
                  <a:lnTo>
                    <a:pt x="109523" y="558000"/>
                  </a:lnTo>
                  <a:lnTo>
                    <a:pt x="78110" y="526631"/>
                  </a:lnTo>
                  <a:lnTo>
                    <a:pt x="51304" y="491154"/>
                  </a:lnTo>
                  <a:lnTo>
                    <a:pt x="29597" y="452060"/>
                  </a:lnTo>
                  <a:lnTo>
                    <a:pt x="13482" y="409842"/>
                  </a:lnTo>
                  <a:lnTo>
                    <a:pt x="3452" y="364991"/>
                  </a:lnTo>
                  <a:lnTo>
                    <a:pt x="0" y="317999"/>
                  </a:lnTo>
                  <a:lnTo>
                    <a:pt x="3452" y="271008"/>
                  </a:lnTo>
                  <a:lnTo>
                    <a:pt x="13482" y="226157"/>
                  </a:lnTo>
                  <a:lnTo>
                    <a:pt x="29597" y="183939"/>
                  </a:lnTo>
                  <a:lnTo>
                    <a:pt x="51304" y="144845"/>
                  </a:lnTo>
                  <a:lnTo>
                    <a:pt x="78110" y="109368"/>
                  </a:lnTo>
                  <a:lnTo>
                    <a:pt x="109523" y="78000"/>
                  </a:lnTo>
                  <a:lnTo>
                    <a:pt x="145050" y="51231"/>
                  </a:lnTo>
                  <a:lnTo>
                    <a:pt x="184199" y="29555"/>
                  </a:lnTo>
                  <a:lnTo>
                    <a:pt x="226477" y="13463"/>
                  </a:lnTo>
                  <a:lnTo>
                    <a:pt x="271391" y="3447"/>
                  </a:lnTo>
                  <a:lnTo>
                    <a:pt x="318449" y="0"/>
                  </a:lnTo>
                  <a:lnTo>
                    <a:pt x="368567" y="3961"/>
                  </a:lnTo>
                  <a:lnTo>
                    <a:pt x="416999" y="15610"/>
                  </a:lnTo>
                  <a:lnTo>
                    <a:pt x="462889" y="34591"/>
                  </a:lnTo>
                  <a:lnTo>
                    <a:pt x="505384" y="60553"/>
                  </a:lnTo>
                  <a:lnTo>
                    <a:pt x="543628" y="93140"/>
                  </a:lnTo>
                  <a:lnTo>
                    <a:pt x="576261" y="131329"/>
                  </a:lnTo>
                  <a:lnTo>
                    <a:pt x="602259" y="173764"/>
                  </a:lnTo>
                  <a:lnTo>
                    <a:pt x="621267" y="219590"/>
                  </a:lnTo>
                  <a:lnTo>
                    <a:pt x="632932" y="267953"/>
                  </a:lnTo>
                  <a:lnTo>
                    <a:pt x="636899" y="317999"/>
                  </a:lnTo>
                  <a:lnTo>
                    <a:pt x="633447" y="364991"/>
                  </a:lnTo>
                  <a:lnTo>
                    <a:pt x="623417" y="409842"/>
                  </a:lnTo>
                  <a:lnTo>
                    <a:pt x="607302" y="452060"/>
                  </a:lnTo>
                  <a:lnTo>
                    <a:pt x="585595" y="491154"/>
                  </a:lnTo>
                  <a:lnTo>
                    <a:pt x="558789" y="526631"/>
                  </a:lnTo>
                  <a:lnTo>
                    <a:pt x="527376" y="558000"/>
                  </a:lnTo>
                  <a:lnTo>
                    <a:pt x="491849" y="584768"/>
                  </a:lnTo>
                  <a:lnTo>
                    <a:pt x="452700" y="606444"/>
                  </a:lnTo>
                  <a:lnTo>
                    <a:pt x="410422" y="622536"/>
                  </a:lnTo>
                  <a:lnTo>
                    <a:pt x="365508" y="632552"/>
                  </a:lnTo>
                  <a:lnTo>
                    <a:pt x="318449" y="635999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86" name="object 86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674616" y="4043818"/>
              <a:ext cx="387832" cy="350815"/>
            </a:xfrm>
            <a:prstGeom prst="rect">
              <a:avLst/>
            </a:prstGeom>
          </p:spPr>
        </p:pic>
        <p:sp>
          <p:nvSpPr>
            <p:cNvPr id="87" name="object 87" descr=""/>
            <p:cNvSpPr/>
            <p:nvPr/>
          </p:nvSpPr>
          <p:spPr>
            <a:xfrm>
              <a:off x="554575" y="3873825"/>
              <a:ext cx="636905" cy="636270"/>
            </a:xfrm>
            <a:custGeom>
              <a:avLst/>
              <a:gdLst/>
              <a:ahLst/>
              <a:cxnLst/>
              <a:rect l="l" t="t" r="r" b="b"/>
              <a:pathLst>
                <a:path w="636905" h="636270">
                  <a:moveTo>
                    <a:pt x="0" y="317999"/>
                  </a:moveTo>
                  <a:lnTo>
                    <a:pt x="3452" y="271008"/>
                  </a:lnTo>
                  <a:lnTo>
                    <a:pt x="13482" y="226157"/>
                  </a:lnTo>
                  <a:lnTo>
                    <a:pt x="29597" y="183939"/>
                  </a:lnTo>
                  <a:lnTo>
                    <a:pt x="51304" y="144845"/>
                  </a:lnTo>
                  <a:lnTo>
                    <a:pt x="78110" y="109368"/>
                  </a:lnTo>
                  <a:lnTo>
                    <a:pt x="109523" y="78000"/>
                  </a:lnTo>
                  <a:lnTo>
                    <a:pt x="145050" y="51231"/>
                  </a:lnTo>
                  <a:lnTo>
                    <a:pt x="184199" y="29555"/>
                  </a:lnTo>
                  <a:lnTo>
                    <a:pt x="226477" y="13463"/>
                  </a:lnTo>
                  <a:lnTo>
                    <a:pt x="271391" y="3447"/>
                  </a:lnTo>
                  <a:lnTo>
                    <a:pt x="318449" y="0"/>
                  </a:lnTo>
                  <a:lnTo>
                    <a:pt x="368567" y="3961"/>
                  </a:lnTo>
                  <a:lnTo>
                    <a:pt x="416999" y="15609"/>
                  </a:lnTo>
                  <a:lnTo>
                    <a:pt x="462889" y="34591"/>
                  </a:lnTo>
                  <a:lnTo>
                    <a:pt x="505384" y="60553"/>
                  </a:lnTo>
                  <a:lnTo>
                    <a:pt x="543628" y="93140"/>
                  </a:lnTo>
                  <a:lnTo>
                    <a:pt x="576261" y="131329"/>
                  </a:lnTo>
                  <a:lnTo>
                    <a:pt x="602259" y="173764"/>
                  </a:lnTo>
                  <a:lnTo>
                    <a:pt x="621267" y="219590"/>
                  </a:lnTo>
                  <a:lnTo>
                    <a:pt x="632932" y="267953"/>
                  </a:lnTo>
                  <a:lnTo>
                    <a:pt x="636899" y="317999"/>
                  </a:lnTo>
                  <a:lnTo>
                    <a:pt x="633447" y="364991"/>
                  </a:lnTo>
                  <a:lnTo>
                    <a:pt x="623417" y="409842"/>
                  </a:lnTo>
                  <a:lnTo>
                    <a:pt x="607302" y="452060"/>
                  </a:lnTo>
                  <a:lnTo>
                    <a:pt x="585595" y="491154"/>
                  </a:lnTo>
                  <a:lnTo>
                    <a:pt x="558789" y="526631"/>
                  </a:lnTo>
                  <a:lnTo>
                    <a:pt x="527376" y="557999"/>
                  </a:lnTo>
                  <a:lnTo>
                    <a:pt x="491849" y="584768"/>
                  </a:lnTo>
                  <a:lnTo>
                    <a:pt x="452700" y="606444"/>
                  </a:lnTo>
                  <a:lnTo>
                    <a:pt x="410422" y="622536"/>
                  </a:lnTo>
                  <a:lnTo>
                    <a:pt x="365508" y="632552"/>
                  </a:lnTo>
                  <a:lnTo>
                    <a:pt x="318449" y="635999"/>
                  </a:lnTo>
                  <a:lnTo>
                    <a:pt x="271391" y="632552"/>
                  </a:lnTo>
                  <a:lnTo>
                    <a:pt x="226477" y="622536"/>
                  </a:lnTo>
                  <a:lnTo>
                    <a:pt x="184199" y="606444"/>
                  </a:lnTo>
                  <a:lnTo>
                    <a:pt x="145050" y="584768"/>
                  </a:lnTo>
                  <a:lnTo>
                    <a:pt x="109523" y="557999"/>
                  </a:lnTo>
                  <a:lnTo>
                    <a:pt x="78110" y="526631"/>
                  </a:lnTo>
                  <a:lnTo>
                    <a:pt x="51304" y="491154"/>
                  </a:lnTo>
                  <a:lnTo>
                    <a:pt x="29597" y="452060"/>
                  </a:lnTo>
                  <a:lnTo>
                    <a:pt x="13482" y="409842"/>
                  </a:lnTo>
                  <a:lnTo>
                    <a:pt x="3452" y="364991"/>
                  </a:lnTo>
                  <a:lnTo>
                    <a:pt x="0" y="317999"/>
                  </a:lnTo>
                  <a:close/>
                </a:path>
              </a:pathLst>
            </a:custGeom>
            <a:ln w="69849">
              <a:solidFill>
                <a:srgbClr val="B2B2B2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88" name="object 88" descr=""/>
            <p:cNvSpPr/>
            <p:nvPr/>
          </p:nvSpPr>
          <p:spPr>
            <a:xfrm>
              <a:off x="550510" y="3874920"/>
              <a:ext cx="636270" cy="320675"/>
            </a:xfrm>
            <a:custGeom>
              <a:avLst/>
              <a:gdLst/>
              <a:ahLst/>
              <a:cxnLst/>
              <a:rect l="l" t="t" r="r" b="b"/>
              <a:pathLst>
                <a:path w="636269" h="320675">
                  <a:moveTo>
                    <a:pt x="0" y="320363"/>
                  </a:moveTo>
                  <a:lnTo>
                    <a:pt x="3193" y="272129"/>
                  </a:lnTo>
                  <a:lnTo>
                    <a:pt x="13470" y="225591"/>
                  </a:lnTo>
                  <a:lnTo>
                    <a:pt x="30431" y="181450"/>
                  </a:lnTo>
                  <a:lnTo>
                    <a:pt x="53681" y="140408"/>
                  </a:lnTo>
                  <a:lnTo>
                    <a:pt x="82821" y="103166"/>
                  </a:lnTo>
                  <a:lnTo>
                    <a:pt x="117454" y="70425"/>
                  </a:lnTo>
                  <a:lnTo>
                    <a:pt x="157183" y="42888"/>
                  </a:lnTo>
                  <a:lnTo>
                    <a:pt x="200621" y="21680"/>
                  </a:lnTo>
                  <a:lnTo>
                    <a:pt x="246109" y="7459"/>
                  </a:lnTo>
                  <a:lnTo>
                    <a:pt x="292841" y="231"/>
                  </a:lnTo>
                  <a:lnTo>
                    <a:pt x="340010" y="0"/>
                  </a:lnTo>
                  <a:lnTo>
                    <a:pt x="386811" y="6768"/>
                  </a:lnTo>
                  <a:lnTo>
                    <a:pt x="432437" y="20540"/>
                  </a:lnTo>
                  <a:lnTo>
                    <a:pt x="476081" y="41321"/>
                  </a:lnTo>
                  <a:lnTo>
                    <a:pt x="516078" y="68466"/>
                  </a:lnTo>
                  <a:lnTo>
                    <a:pt x="551032" y="100865"/>
                  </a:lnTo>
                  <a:lnTo>
                    <a:pt x="580537" y="137819"/>
                  </a:lnTo>
                  <a:lnTo>
                    <a:pt x="604188" y="178630"/>
                  </a:lnTo>
                  <a:lnTo>
                    <a:pt x="621583" y="222602"/>
                  </a:lnTo>
                  <a:lnTo>
                    <a:pt x="632317" y="269037"/>
                  </a:lnTo>
                  <a:lnTo>
                    <a:pt x="635984" y="317237"/>
                  </a:lnTo>
                </a:path>
              </a:pathLst>
            </a:custGeom>
            <a:ln w="69849">
              <a:solidFill>
                <a:srgbClr val="00B0F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89" name="object 89" descr=""/>
            <p:cNvSpPr/>
            <p:nvPr/>
          </p:nvSpPr>
          <p:spPr>
            <a:xfrm>
              <a:off x="550137" y="3874040"/>
              <a:ext cx="636905" cy="636905"/>
            </a:xfrm>
            <a:custGeom>
              <a:avLst/>
              <a:gdLst/>
              <a:ahLst/>
              <a:cxnLst/>
              <a:rect l="l" t="t" r="r" b="b"/>
              <a:pathLst>
                <a:path w="636905" h="636904">
                  <a:moveTo>
                    <a:pt x="0" y="318149"/>
                  </a:moveTo>
                  <a:lnTo>
                    <a:pt x="3452" y="271136"/>
                  </a:lnTo>
                  <a:lnTo>
                    <a:pt x="13482" y="226264"/>
                  </a:lnTo>
                  <a:lnTo>
                    <a:pt x="29597" y="184025"/>
                  </a:lnTo>
                  <a:lnTo>
                    <a:pt x="51304" y="144913"/>
                  </a:lnTo>
                  <a:lnTo>
                    <a:pt x="78110" y="109420"/>
                  </a:lnTo>
                  <a:lnTo>
                    <a:pt x="109523" y="78036"/>
                  </a:lnTo>
                  <a:lnTo>
                    <a:pt x="145050" y="51255"/>
                  </a:lnTo>
                  <a:lnTo>
                    <a:pt x="184199" y="29569"/>
                  </a:lnTo>
                  <a:lnTo>
                    <a:pt x="226477" y="13470"/>
                  </a:lnTo>
                  <a:lnTo>
                    <a:pt x="271391" y="3449"/>
                  </a:lnTo>
                  <a:lnTo>
                    <a:pt x="318450" y="0"/>
                  </a:lnTo>
                  <a:lnTo>
                    <a:pt x="368567" y="3963"/>
                  </a:lnTo>
                  <a:lnTo>
                    <a:pt x="416999" y="15617"/>
                  </a:lnTo>
                  <a:lnTo>
                    <a:pt x="462889" y="34608"/>
                  </a:lnTo>
                  <a:lnTo>
                    <a:pt x="505384" y="60581"/>
                  </a:lnTo>
                  <a:lnTo>
                    <a:pt x="543628" y="93183"/>
                  </a:lnTo>
                  <a:lnTo>
                    <a:pt x="576261" y="131391"/>
                  </a:lnTo>
                  <a:lnTo>
                    <a:pt x="602259" y="173846"/>
                  </a:lnTo>
                  <a:lnTo>
                    <a:pt x="621267" y="219693"/>
                  </a:lnTo>
                  <a:lnTo>
                    <a:pt x="632932" y="268080"/>
                  </a:lnTo>
                  <a:lnTo>
                    <a:pt x="636900" y="318149"/>
                  </a:lnTo>
                  <a:lnTo>
                    <a:pt x="633447" y="365163"/>
                  </a:lnTo>
                  <a:lnTo>
                    <a:pt x="623417" y="410035"/>
                  </a:lnTo>
                  <a:lnTo>
                    <a:pt x="607302" y="452273"/>
                  </a:lnTo>
                  <a:lnTo>
                    <a:pt x="585595" y="491385"/>
                  </a:lnTo>
                  <a:lnTo>
                    <a:pt x="558789" y="526879"/>
                  </a:lnTo>
                  <a:lnTo>
                    <a:pt x="527376" y="558263"/>
                  </a:lnTo>
                  <a:lnTo>
                    <a:pt x="491849" y="585044"/>
                  </a:lnTo>
                  <a:lnTo>
                    <a:pt x="452700" y="606730"/>
                  </a:lnTo>
                  <a:lnTo>
                    <a:pt x="410422" y="622829"/>
                  </a:lnTo>
                  <a:lnTo>
                    <a:pt x="365508" y="632850"/>
                  </a:lnTo>
                  <a:lnTo>
                    <a:pt x="318450" y="636299"/>
                  </a:lnTo>
                  <a:lnTo>
                    <a:pt x="271391" y="632850"/>
                  </a:lnTo>
                  <a:lnTo>
                    <a:pt x="226477" y="622829"/>
                  </a:lnTo>
                  <a:lnTo>
                    <a:pt x="184199" y="606730"/>
                  </a:lnTo>
                  <a:lnTo>
                    <a:pt x="145050" y="585044"/>
                  </a:lnTo>
                  <a:lnTo>
                    <a:pt x="109523" y="558263"/>
                  </a:lnTo>
                  <a:lnTo>
                    <a:pt x="78110" y="526879"/>
                  </a:lnTo>
                  <a:lnTo>
                    <a:pt x="51304" y="491385"/>
                  </a:lnTo>
                  <a:lnTo>
                    <a:pt x="29597" y="452273"/>
                  </a:lnTo>
                  <a:lnTo>
                    <a:pt x="13482" y="410035"/>
                  </a:lnTo>
                  <a:lnTo>
                    <a:pt x="3452" y="365163"/>
                  </a:lnTo>
                  <a:lnTo>
                    <a:pt x="0" y="318149"/>
                  </a:lnTo>
                  <a:close/>
                </a:path>
              </a:pathLst>
            </a:custGeom>
            <a:ln w="69849">
              <a:solidFill>
                <a:srgbClr val="B2B2B2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90" name="object 90" descr="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699110" y="4043085"/>
              <a:ext cx="330525" cy="324785"/>
            </a:xfrm>
            <a:prstGeom prst="rect">
              <a:avLst/>
            </a:prstGeom>
          </p:spPr>
        </p:pic>
      </p:grpSp>
      <p:sp>
        <p:nvSpPr>
          <p:cNvPr id="91" name="object 91" descr=""/>
          <p:cNvSpPr txBox="1"/>
          <p:nvPr/>
        </p:nvSpPr>
        <p:spPr>
          <a:xfrm>
            <a:off x="575432" y="4604920"/>
            <a:ext cx="467359" cy="13208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700" spc="85" b="1">
                <a:latin typeface="Calibri"/>
                <a:cs typeface="Calibri"/>
              </a:rPr>
              <a:t>Snapchat</a:t>
            </a:r>
            <a:endParaRPr sz="700">
              <a:latin typeface="Calibri"/>
              <a:cs typeface="Calibri"/>
            </a:endParaRPr>
          </a:p>
        </p:txBody>
      </p:sp>
      <p:sp>
        <p:nvSpPr>
          <p:cNvPr id="92" name="object 92" descr=""/>
          <p:cNvSpPr txBox="1"/>
          <p:nvPr/>
        </p:nvSpPr>
        <p:spPr>
          <a:xfrm>
            <a:off x="575432" y="4839997"/>
            <a:ext cx="512445" cy="2235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300" spc="95" b="1">
                <a:solidFill>
                  <a:srgbClr val="14AA96"/>
                </a:solidFill>
                <a:latin typeface="Calibri"/>
                <a:cs typeface="Calibri"/>
              </a:rPr>
              <a:t>39.2%</a:t>
            </a:r>
            <a:endParaRPr sz="1300">
              <a:latin typeface="Calibri"/>
              <a:cs typeface="Calibri"/>
            </a:endParaRPr>
          </a:p>
        </p:txBody>
      </p:sp>
      <p:sp>
        <p:nvSpPr>
          <p:cNvPr id="93" name="object 93" descr=""/>
          <p:cNvSpPr txBox="1"/>
          <p:nvPr/>
        </p:nvSpPr>
        <p:spPr>
          <a:xfrm>
            <a:off x="1414325" y="4595628"/>
            <a:ext cx="429895" cy="13208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700" spc="75" b="1">
                <a:latin typeface="Calibri"/>
                <a:cs typeface="Calibri"/>
              </a:rPr>
              <a:t>Linkedin</a:t>
            </a:r>
            <a:endParaRPr sz="700">
              <a:latin typeface="Calibri"/>
              <a:cs typeface="Calibri"/>
            </a:endParaRPr>
          </a:p>
        </p:txBody>
      </p:sp>
      <p:sp>
        <p:nvSpPr>
          <p:cNvPr id="94" name="object 94" descr=""/>
          <p:cNvSpPr txBox="1"/>
          <p:nvPr/>
        </p:nvSpPr>
        <p:spPr>
          <a:xfrm>
            <a:off x="1414325" y="4830705"/>
            <a:ext cx="512445" cy="2235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300" spc="95" b="1">
                <a:solidFill>
                  <a:srgbClr val="14AA96"/>
                </a:solidFill>
                <a:latin typeface="Calibri"/>
                <a:cs typeface="Calibri"/>
              </a:rPr>
              <a:t>34.7%</a:t>
            </a:r>
            <a:endParaRPr sz="1300">
              <a:latin typeface="Calibri"/>
              <a:cs typeface="Calibri"/>
            </a:endParaRPr>
          </a:p>
        </p:txBody>
      </p:sp>
      <p:grpSp>
        <p:nvGrpSpPr>
          <p:cNvPr id="95" name="object 95" descr=""/>
          <p:cNvGrpSpPr/>
          <p:nvPr/>
        </p:nvGrpSpPr>
        <p:grpSpPr>
          <a:xfrm>
            <a:off x="1386065" y="3820535"/>
            <a:ext cx="706755" cy="706755"/>
            <a:chOff x="1386065" y="3820535"/>
            <a:chExt cx="706755" cy="706755"/>
          </a:xfrm>
        </p:grpSpPr>
        <p:sp>
          <p:nvSpPr>
            <p:cNvPr id="96" name="object 96" descr=""/>
            <p:cNvSpPr/>
            <p:nvPr/>
          </p:nvSpPr>
          <p:spPr>
            <a:xfrm>
              <a:off x="1420650" y="3854136"/>
              <a:ext cx="636905" cy="636905"/>
            </a:xfrm>
            <a:custGeom>
              <a:avLst/>
              <a:gdLst/>
              <a:ahLst/>
              <a:cxnLst/>
              <a:rect l="l" t="t" r="r" b="b"/>
              <a:pathLst>
                <a:path w="636905" h="636904">
                  <a:moveTo>
                    <a:pt x="318299" y="636299"/>
                  </a:moveTo>
                  <a:lnTo>
                    <a:pt x="271263" y="632850"/>
                  </a:lnTo>
                  <a:lnTo>
                    <a:pt x="226370" y="622829"/>
                  </a:lnTo>
                  <a:lnTo>
                    <a:pt x="184112" y="606730"/>
                  </a:lnTo>
                  <a:lnTo>
                    <a:pt x="144982" y="585044"/>
                  </a:lnTo>
                  <a:lnTo>
                    <a:pt x="109471" y="558263"/>
                  </a:lnTo>
                  <a:lnTo>
                    <a:pt x="78073" y="526879"/>
                  </a:lnTo>
                  <a:lnTo>
                    <a:pt x="51280" y="491385"/>
                  </a:lnTo>
                  <a:lnTo>
                    <a:pt x="29583" y="452273"/>
                  </a:lnTo>
                  <a:lnTo>
                    <a:pt x="13476" y="410035"/>
                  </a:lnTo>
                  <a:lnTo>
                    <a:pt x="3451" y="365163"/>
                  </a:lnTo>
                  <a:lnTo>
                    <a:pt x="0" y="318149"/>
                  </a:lnTo>
                  <a:lnTo>
                    <a:pt x="3451" y="271136"/>
                  </a:lnTo>
                  <a:lnTo>
                    <a:pt x="13476" y="226264"/>
                  </a:lnTo>
                  <a:lnTo>
                    <a:pt x="29583" y="184026"/>
                  </a:lnTo>
                  <a:lnTo>
                    <a:pt x="51280" y="144914"/>
                  </a:lnTo>
                  <a:lnTo>
                    <a:pt x="78073" y="109420"/>
                  </a:lnTo>
                  <a:lnTo>
                    <a:pt x="109471" y="78036"/>
                  </a:lnTo>
                  <a:lnTo>
                    <a:pt x="144982" y="51255"/>
                  </a:lnTo>
                  <a:lnTo>
                    <a:pt x="184112" y="29569"/>
                  </a:lnTo>
                  <a:lnTo>
                    <a:pt x="226370" y="13470"/>
                  </a:lnTo>
                  <a:lnTo>
                    <a:pt x="271263" y="3449"/>
                  </a:lnTo>
                  <a:lnTo>
                    <a:pt x="318299" y="0"/>
                  </a:lnTo>
                  <a:lnTo>
                    <a:pt x="368393" y="3963"/>
                  </a:lnTo>
                  <a:lnTo>
                    <a:pt x="416802" y="15617"/>
                  </a:lnTo>
                  <a:lnTo>
                    <a:pt x="462671" y="34608"/>
                  </a:lnTo>
                  <a:lnTo>
                    <a:pt x="505146" y="60581"/>
                  </a:lnTo>
                  <a:lnTo>
                    <a:pt x="543372" y="93183"/>
                  </a:lnTo>
                  <a:lnTo>
                    <a:pt x="575989" y="131391"/>
                  </a:lnTo>
                  <a:lnTo>
                    <a:pt x="601975" y="173846"/>
                  </a:lnTo>
                  <a:lnTo>
                    <a:pt x="620975" y="219693"/>
                  </a:lnTo>
                  <a:lnTo>
                    <a:pt x="632634" y="268080"/>
                  </a:lnTo>
                  <a:lnTo>
                    <a:pt x="636599" y="318149"/>
                  </a:lnTo>
                  <a:lnTo>
                    <a:pt x="633148" y="365163"/>
                  </a:lnTo>
                  <a:lnTo>
                    <a:pt x="623123" y="410035"/>
                  </a:lnTo>
                  <a:lnTo>
                    <a:pt x="607016" y="452273"/>
                  </a:lnTo>
                  <a:lnTo>
                    <a:pt x="585319" y="491385"/>
                  </a:lnTo>
                  <a:lnTo>
                    <a:pt x="558526" y="526879"/>
                  </a:lnTo>
                  <a:lnTo>
                    <a:pt x="527128" y="558263"/>
                  </a:lnTo>
                  <a:lnTo>
                    <a:pt x="491617" y="585044"/>
                  </a:lnTo>
                  <a:lnTo>
                    <a:pt x="452487" y="606730"/>
                  </a:lnTo>
                  <a:lnTo>
                    <a:pt x="410229" y="622829"/>
                  </a:lnTo>
                  <a:lnTo>
                    <a:pt x="365335" y="632850"/>
                  </a:lnTo>
                  <a:lnTo>
                    <a:pt x="318299" y="636299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97" name="object 97" descr="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1564889" y="4007478"/>
              <a:ext cx="347025" cy="343674"/>
            </a:xfrm>
            <a:prstGeom prst="rect">
              <a:avLst/>
            </a:prstGeom>
          </p:spPr>
        </p:pic>
        <p:sp>
          <p:nvSpPr>
            <p:cNvPr id="98" name="object 98" descr=""/>
            <p:cNvSpPr/>
            <p:nvPr/>
          </p:nvSpPr>
          <p:spPr>
            <a:xfrm>
              <a:off x="1420990" y="3855460"/>
              <a:ext cx="636905" cy="636905"/>
            </a:xfrm>
            <a:custGeom>
              <a:avLst/>
              <a:gdLst/>
              <a:ahLst/>
              <a:cxnLst/>
              <a:rect l="l" t="t" r="r" b="b"/>
              <a:pathLst>
                <a:path w="636905" h="636904">
                  <a:moveTo>
                    <a:pt x="0" y="318149"/>
                  </a:moveTo>
                  <a:lnTo>
                    <a:pt x="3451" y="271136"/>
                  </a:lnTo>
                  <a:lnTo>
                    <a:pt x="13476" y="226264"/>
                  </a:lnTo>
                  <a:lnTo>
                    <a:pt x="29583" y="184026"/>
                  </a:lnTo>
                  <a:lnTo>
                    <a:pt x="51280" y="144914"/>
                  </a:lnTo>
                  <a:lnTo>
                    <a:pt x="78073" y="109420"/>
                  </a:lnTo>
                  <a:lnTo>
                    <a:pt x="109471" y="78036"/>
                  </a:lnTo>
                  <a:lnTo>
                    <a:pt x="144982" y="51255"/>
                  </a:lnTo>
                  <a:lnTo>
                    <a:pt x="184112" y="29569"/>
                  </a:lnTo>
                  <a:lnTo>
                    <a:pt x="226370" y="13470"/>
                  </a:lnTo>
                  <a:lnTo>
                    <a:pt x="271263" y="3449"/>
                  </a:lnTo>
                  <a:lnTo>
                    <a:pt x="318299" y="0"/>
                  </a:lnTo>
                  <a:lnTo>
                    <a:pt x="368393" y="3963"/>
                  </a:lnTo>
                  <a:lnTo>
                    <a:pt x="416802" y="15617"/>
                  </a:lnTo>
                  <a:lnTo>
                    <a:pt x="462671" y="34608"/>
                  </a:lnTo>
                  <a:lnTo>
                    <a:pt x="505146" y="60581"/>
                  </a:lnTo>
                  <a:lnTo>
                    <a:pt x="543372" y="93184"/>
                  </a:lnTo>
                  <a:lnTo>
                    <a:pt x="575989" y="131391"/>
                  </a:lnTo>
                  <a:lnTo>
                    <a:pt x="601975" y="173846"/>
                  </a:lnTo>
                  <a:lnTo>
                    <a:pt x="620975" y="219694"/>
                  </a:lnTo>
                  <a:lnTo>
                    <a:pt x="632634" y="268080"/>
                  </a:lnTo>
                  <a:lnTo>
                    <a:pt x="636599" y="318149"/>
                  </a:lnTo>
                  <a:lnTo>
                    <a:pt x="633148" y="365163"/>
                  </a:lnTo>
                  <a:lnTo>
                    <a:pt x="623123" y="410035"/>
                  </a:lnTo>
                  <a:lnTo>
                    <a:pt x="607016" y="452274"/>
                  </a:lnTo>
                  <a:lnTo>
                    <a:pt x="585319" y="491386"/>
                  </a:lnTo>
                  <a:lnTo>
                    <a:pt x="558526" y="526879"/>
                  </a:lnTo>
                  <a:lnTo>
                    <a:pt x="527128" y="558263"/>
                  </a:lnTo>
                  <a:lnTo>
                    <a:pt x="491617" y="585044"/>
                  </a:lnTo>
                  <a:lnTo>
                    <a:pt x="452487" y="606730"/>
                  </a:lnTo>
                  <a:lnTo>
                    <a:pt x="410229" y="622829"/>
                  </a:lnTo>
                  <a:lnTo>
                    <a:pt x="365335" y="632850"/>
                  </a:lnTo>
                  <a:lnTo>
                    <a:pt x="318299" y="636299"/>
                  </a:lnTo>
                  <a:lnTo>
                    <a:pt x="271263" y="632850"/>
                  </a:lnTo>
                  <a:lnTo>
                    <a:pt x="226370" y="622829"/>
                  </a:lnTo>
                  <a:lnTo>
                    <a:pt x="184112" y="606730"/>
                  </a:lnTo>
                  <a:lnTo>
                    <a:pt x="144982" y="585044"/>
                  </a:lnTo>
                  <a:lnTo>
                    <a:pt x="109471" y="558263"/>
                  </a:lnTo>
                  <a:lnTo>
                    <a:pt x="78073" y="526879"/>
                  </a:lnTo>
                  <a:lnTo>
                    <a:pt x="51280" y="491386"/>
                  </a:lnTo>
                  <a:lnTo>
                    <a:pt x="29583" y="452274"/>
                  </a:lnTo>
                  <a:lnTo>
                    <a:pt x="13476" y="410035"/>
                  </a:lnTo>
                  <a:lnTo>
                    <a:pt x="3451" y="365163"/>
                  </a:lnTo>
                  <a:lnTo>
                    <a:pt x="0" y="318149"/>
                  </a:lnTo>
                  <a:close/>
                </a:path>
              </a:pathLst>
            </a:custGeom>
            <a:ln w="69849">
              <a:solidFill>
                <a:srgbClr val="B2B2B2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99" name="object 99" descr=""/>
            <p:cNvSpPr/>
            <p:nvPr/>
          </p:nvSpPr>
          <p:spPr>
            <a:xfrm>
              <a:off x="1421397" y="4170374"/>
              <a:ext cx="636270" cy="320675"/>
            </a:xfrm>
            <a:custGeom>
              <a:avLst/>
              <a:gdLst/>
              <a:ahLst/>
              <a:cxnLst/>
              <a:rect l="l" t="t" r="r" b="b"/>
              <a:pathLst>
                <a:path w="636269" h="320675">
                  <a:moveTo>
                    <a:pt x="635984" y="0"/>
                  </a:moveTo>
                  <a:lnTo>
                    <a:pt x="632790" y="48233"/>
                  </a:lnTo>
                  <a:lnTo>
                    <a:pt x="622514" y="94771"/>
                  </a:lnTo>
                  <a:lnTo>
                    <a:pt x="605552" y="138912"/>
                  </a:lnTo>
                  <a:lnTo>
                    <a:pt x="582303" y="179954"/>
                  </a:lnTo>
                  <a:lnTo>
                    <a:pt x="553163" y="217196"/>
                  </a:lnTo>
                  <a:lnTo>
                    <a:pt x="518530" y="249937"/>
                  </a:lnTo>
                  <a:lnTo>
                    <a:pt x="478801" y="277474"/>
                  </a:lnTo>
                  <a:lnTo>
                    <a:pt x="435363" y="298682"/>
                  </a:lnTo>
                  <a:lnTo>
                    <a:pt x="389875" y="312903"/>
                  </a:lnTo>
                  <a:lnTo>
                    <a:pt x="343143" y="320131"/>
                  </a:lnTo>
                  <a:lnTo>
                    <a:pt x="295973" y="320363"/>
                  </a:lnTo>
                  <a:lnTo>
                    <a:pt x="249173" y="313594"/>
                  </a:lnTo>
                  <a:lnTo>
                    <a:pt x="203547" y="299822"/>
                  </a:lnTo>
                  <a:lnTo>
                    <a:pt x="159903" y="279041"/>
                  </a:lnTo>
                  <a:lnTo>
                    <a:pt x="119905" y="251896"/>
                  </a:lnTo>
                  <a:lnTo>
                    <a:pt x="84952" y="219497"/>
                  </a:lnTo>
                  <a:lnTo>
                    <a:pt x="55447" y="182543"/>
                  </a:lnTo>
                  <a:lnTo>
                    <a:pt x="31795" y="141732"/>
                  </a:lnTo>
                  <a:lnTo>
                    <a:pt x="14400" y="97760"/>
                  </a:lnTo>
                  <a:lnTo>
                    <a:pt x="3667" y="51325"/>
                  </a:lnTo>
                  <a:lnTo>
                    <a:pt x="0" y="3126"/>
                  </a:lnTo>
                </a:path>
              </a:pathLst>
            </a:custGeom>
            <a:ln w="69849">
              <a:solidFill>
                <a:srgbClr val="0070C0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100" name="object 100" descr="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1573222" y="4002714"/>
              <a:ext cx="330524" cy="353324"/>
            </a:xfrm>
            <a:prstGeom prst="rect">
              <a:avLst/>
            </a:prstGeom>
          </p:spPr>
        </p:pic>
      </p:grpSp>
      <p:sp>
        <p:nvSpPr>
          <p:cNvPr id="101" name="object 101" descr=""/>
          <p:cNvSpPr txBox="1"/>
          <p:nvPr/>
        </p:nvSpPr>
        <p:spPr>
          <a:xfrm>
            <a:off x="2316225" y="4595628"/>
            <a:ext cx="452120" cy="13208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700" spc="65" b="1">
                <a:latin typeface="Calibri"/>
                <a:cs typeface="Calibri"/>
              </a:rPr>
              <a:t>Pinterest</a:t>
            </a:r>
            <a:endParaRPr sz="700">
              <a:latin typeface="Calibri"/>
              <a:cs typeface="Calibri"/>
            </a:endParaRPr>
          </a:p>
        </p:txBody>
      </p:sp>
      <p:sp>
        <p:nvSpPr>
          <p:cNvPr id="102" name="object 102" descr=""/>
          <p:cNvSpPr txBox="1"/>
          <p:nvPr/>
        </p:nvSpPr>
        <p:spPr>
          <a:xfrm>
            <a:off x="2316225" y="4830705"/>
            <a:ext cx="512445" cy="2235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300" spc="95" b="1">
                <a:solidFill>
                  <a:srgbClr val="14AA96"/>
                </a:solidFill>
                <a:latin typeface="Calibri"/>
                <a:cs typeface="Calibri"/>
              </a:rPr>
              <a:t>32.2%</a:t>
            </a:r>
            <a:endParaRPr sz="1300">
              <a:latin typeface="Calibri"/>
              <a:cs typeface="Calibri"/>
            </a:endParaRPr>
          </a:p>
        </p:txBody>
      </p:sp>
      <p:grpSp>
        <p:nvGrpSpPr>
          <p:cNvPr id="103" name="object 103" descr=""/>
          <p:cNvGrpSpPr/>
          <p:nvPr/>
        </p:nvGrpSpPr>
        <p:grpSpPr>
          <a:xfrm>
            <a:off x="2287965" y="3820535"/>
            <a:ext cx="706755" cy="706755"/>
            <a:chOff x="2287965" y="3820535"/>
            <a:chExt cx="706755" cy="706755"/>
          </a:xfrm>
        </p:grpSpPr>
        <p:sp>
          <p:nvSpPr>
            <p:cNvPr id="104" name="object 104" descr=""/>
            <p:cNvSpPr/>
            <p:nvPr/>
          </p:nvSpPr>
          <p:spPr>
            <a:xfrm>
              <a:off x="2322550" y="3854136"/>
              <a:ext cx="636905" cy="636905"/>
            </a:xfrm>
            <a:custGeom>
              <a:avLst/>
              <a:gdLst/>
              <a:ahLst/>
              <a:cxnLst/>
              <a:rect l="l" t="t" r="r" b="b"/>
              <a:pathLst>
                <a:path w="636905" h="636904">
                  <a:moveTo>
                    <a:pt x="318299" y="636299"/>
                  </a:moveTo>
                  <a:lnTo>
                    <a:pt x="271263" y="632850"/>
                  </a:lnTo>
                  <a:lnTo>
                    <a:pt x="226370" y="622829"/>
                  </a:lnTo>
                  <a:lnTo>
                    <a:pt x="184112" y="606730"/>
                  </a:lnTo>
                  <a:lnTo>
                    <a:pt x="144982" y="585044"/>
                  </a:lnTo>
                  <a:lnTo>
                    <a:pt x="109471" y="558263"/>
                  </a:lnTo>
                  <a:lnTo>
                    <a:pt x="78073" y="526879"/>
                  </a:lnTo>
                  <a:lnTo>
                    <a:pt x="51280" y="491385"/>
                  </a:lnTo>
                  <a:lnTo>
                    <a:pt x="29583" y="452273"/>
                  </a:lnTo>
                  <a:lnTo>
                    <a:pt x="13476" y="410035"/>
                  </a:lnTo>
                  <a:lnTo>
                    <a:pt x="3451" y="365163"/>
                  </a:lnTo>
                  <a:lnTo>
                    <a:pt x="0" y="318149"/>
                  </a:lnTo>
                  <a:lnTo>
                    <a:pt x="3451" y="271136"/>
                  </a:lnTo>
                  <a:lnTo>
                    <a:pt x="13476" y="226264"/>
                  </a:lnTo>
                  <a:lnTo>
                    <a:pt x="29583" y="184026"/>
                  </a:lnTo>
                  <a:lnTo>
                    <a:pt x="51280" y="144914"/>
                  </a:lnTo>
                  <a:lnTo>
                    <a:pt x="78073" y="109420"/>
                  </a:lnTo>
                  <a:lnTo>
                    <a:pt x="109471" y="78036"/>
                  </a:lnTo>
                  <a:lnTo>
                    <a:pt x="144982" y="51255"/>
                  </a:lnTo>
                  <a:lnTo>
                    <a:pt x="184112" y="29569"/>
                  </a:lnTo>
                  <a:lnTo>
                    <a:pt x="226370" y="13470"/>
                  </a:lnTo>
                  <a:lnTo>
                    <a:pt x="271263" y="3449"/>
                  </a:lnTo>
                  <a:lnTo>
                    <a:pt x="318299" y="0"/>
                  </a:lnTo>
                  <a:lnTo>
                    <a:pt x="368393" y="3963"/>
                  </a:lnTo>
                  <a:lnTo>
                    <a:pt x="416802" y="15617"/>
                  </a:lnTo>
                  <a:lnTo>
                    <a:pt x="462672" y="34608"/>
                  </a:lnTo>
                  <a:lnTo>
                    <a:pt x="505146" y="60581"/>
                  </a:lnTo>
                  <a:lnTo>
                    <a:pt x="543372" y="93183"/>
                  </a:lnTo>
                  <a:lnTo>
                    <a:pt x="575989" y="131391"/>
                  </a:lnTo>
                  <a:lnTo>
                    <a:pt x="601975" y="173846"/>
                  </a:lnTo>
                  <a:lnTo>
                    <a:pt x="620975" y="219693"/>
                  </a:lnTo>
                  <a:lnTo>
                    <a:pt x="632634" y="268080"/>
                  </a:lnTo>
                  <a:lnTo>
                    <a:pt x="636599" y="318149"/>
                  </a:lnTo>
                  <a:lnTo>
                    <a:pt x="633148" y="365163"/>
                  </a:lnTo>
                  <a:lnTo>
                    <a:pt x="623123" y="410035"/>
                  </a:lnTo>
                  <a:lnTo>
                    <a:pt x="607016" y="452273"/>
                  </a:lnTo>
                  <a:lnTo>
                    <a:pt x="585319" y="491385"/>
                  </a:lnTo>
                  <a:lnTo>
                    <a:pt x="558526" y="526879"/>
                  </a:lnTo>
                  <a:lnTo>
                    <a:pt x="527128" y="558263"/>
                  </a:lnTo>
                  <a:lnTo>
                    <a:pt x="491617" y="585044"/>
                  </a:lnTo>
                  <a:lnTo>
                    <a:pt x="452487" y="606730"/>
                  </a:lnTo>
                  <a:lnTo>
                    <a:pt x="410229" y="622829"/>
                  </a:lnTo>
                  <a:lnTo>
                    <a:pt x="365336" y="632850"/>
                  </a:lnTo>
                  <a:lnTo>
                    <a:pt x="318299" y="636299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05" name="object 105" descr="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2466789" y="4007478"/>
              <a:ext cx="347025" cy="343674"/>
            </a:xfrm>
            <a:prstGeom prst="rect">
              <a:avLst/>
            </a:prstGeom>
          </p:spPr>
        </p:pic>
        <p:sp>
          <p:nvSpPr>
            <p:cNvPr id="106" name="object 106" descr=""/>
            <p:cNvSpPr/>
            <p:nvPr/>
          </p:nvSpPr>
          <p:spPr>
            <a:xfrm>
              <a:off x="2322890" y="3855460"/>
              <a:ext cx="636905" cy="636905"/>
            </a:xfrm>
            <a:custGeom>
              <a:avLst/>
              <a:gdLst/>
              <a:ahLst/>
              <a:cxnLst/>
              <a:rect l="l" t="t" r="r" b="b"/>
              <a:pathLst>
                <a:path w="636905" h="636904">
                  <a:moveTo>
                    <a:pt x="0" y="318149"/>
                  </a:moveTo>
                  <a:lnTo>
                    <a:pt x="3451" y="271136"/>
                  </a:lnTo>
                  <a:lnTo>
                    <a:pt x="13476" y="226264"/>
                  </a:lnTo>
                  <a:lnTo>
                    <a:pt x="29583" y="184026"/>
                  </a:lnTo>
                  <a:lnTo>
                    <a:pt x="51280" y="144914"/>
                  </a:lnTo>
                  <a:lnTo>
                    <a:pt x="78073" y="109420"/>
                  </a:lnTo>
                  <a:lnTo>
                    <a:pt x="109471" y="78036"/>
                  </a:lnTo>
                  <a:lnTo>
                    <a:pt x="144982" y="51255"/>
                  </a:lnTo>
                  <a:lnTo>
                    <a:pt x="184112" y="29569"/>
                  </a:lnTo>
                  <a:lnTo>
                    <a:pt x="226370" y="13470"/>
                  </a:lnTo>
                  <a:lnTo>
                    <a:pt x="271263" y="3449"/>
                  </a:lnTo>
                  <a:lnTo>
                    <a:pt x="318299" y="0"/>
                  </a:lnTo>
                  <a:lnTo>
                    <a:pt x="368393" y="3963"/>
                  </a:lnTo>
                  <a:lnTo>
                    <a:pt x="416802" y="15617"/>
                  </a:lnTo>
                  <a:lnTo>
                    <a:pt x="462672" y="34608"/>
                  </a:lnTo>
                  <a:lnTo>
                    <a:pt x="505146" y="60581"/>
                  </a:lnTo>
                  <a:lnTo>
                    <a:pt x="543372" y="93184"/>
                  </a:lnTo>
                  <a:lnTo>
                    <a:pt x="575990" y="131391"/>
                  </a:lnTo>
                  <a:lnTo>
                    <a:pt x="601975" y="173846"/>
                  </a:lnTo>
                  <a:lnTo>
                    <a:pt x="620975" y="219694"/>
                  </a:lnTo>
                  <a:lnTo>
                    <a:pt x="632634" y="268080"/>
                  </a:lnTo>
                  <a:lnTo>
                    <a:pt x="636599" y="318149"/>
                  </a:lnTo>
                  <a:lnTo>
                    <a:pt x="633148" y="365163"/>
                  </a:lnTo>
                  <a:lnTo>
                    <a:pt x="623123" y="410035"/>
                  </a:lnTo>
                  <a:lnTo>
                    <a:pt x="607016" y="452274"/>
                  </a:lnTo>
                  <a:lnTo>
                    <a:pt x="585319" y="491386"/>
                  </a:lnTo>
                  <a:lnTo>
                    <a:pt x="558526" y="526879"/>
                  </a:lnTo>
                  <a:lnTo>
                    <a:pt x="527128" y="558263"/>
                  </a:lnTo>
                  <a:lnTo>
                    <a:pt x="491617" y="585044"/>
                  </a:lnTo>
                  <a:lnTo>
                    <a:pt x="452487" y="606730"/>
                  </a:lnTo>
                  <a:lnTo>
                    <a:pt x="410229" y="622829"/>
                  </a:lnTo>
                  <a:lnTo>
                    <a:pt x="365336" y="632850"/>
                  </a:lnTo>
                  <a:lnTo>
                    <a:pt x="318299" y="636299"/>
                  </a:lnTo>
                  <a:lnTo>
                    <a:pt x="271263" y="632850"/>
                  </a:lnTo>
                  <a:lnTo>
                    <a:pt x="226370" y="622829"/>
                  </a:lnTo>
                  <a:lnTo>
                    <a:pt x="184112" y="606730"/>
                  </a:lnTo>
                  <a:lnTo>
                    <a:pt x="144982" y="585044"/>
                  </a:lnTo>
                  <a:lnTo>
                    <a:pt x="109471" y="558263"/>
                  </a:lnTo>
                  <a:lnTo>
                    <a:pt x="78073" y="526879"/>
                  </a:lnTo>
                  <a:lnTo>
                    <a:pt x="51280" y="491386"/>
                  </a:lnTo>
                  <a:lnTo>
                    <a:pt x="29583" y="452274"/>
                  </a:lnTo>
                  <a:lnTo>
                    <a:pt x="13476" y="410035"/>
                  </a:lnTo>
                  <a:lnTo>
                    <a:pt x="3451" y="365163"/>
                  </a:lnTo>
                  <a:lnTo>
                    <a:pt x="0" y="318149"/>
                  </a:lnTo>
                  <a:close/>
                </a:path>
              </a:pathLst>
            </a:custGeom>
            <a:ln w="69849">
              <a:solidFill>
                <a:srgbClr val="B2B2B2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07" name="object 107" descr=""/>
            <p:cNvSpPr/>
            <p:nvPr/>
          </p:nvSpPr>
          <p:spPr>
            <a:xfrm>
              <a:off x="2323297" y="4170374"/>
              <a:ext cx="636270" cy="320675"/>
            </a:xfrm>
            <a:custGeom>
              <a:avLst/>
              <a:gdLst/>
              <a:ahLst/>
              <a:cxnLst/>
              <a:rect l="l" t="t" r="r" b="b"/>
              <a:pathLst>
                <a:path w="636269" h="320675">
                  <a:moveTo>
                    <a:pt x="635984" y="0"/>
                  </a:moveTo>
                  <a:lnTo>
                    <a:pt x="632790" y="48233"/>
                  </a:lnTo>
                  <a:lnTo>
                    <a:pt x="622514" y="94771"/>
                  </a:lnTo>
                  <a:lnTo>
                    <a:pt x="605552" y="138912"/>
                  </a:lnTo>
                  <a:lnTo>
                    <a:pt x="582303" y="179954"/>
                  </a:lnTo>
                  <a:lnTo>
                    <a:pt x="553163" y="217196"/>
                  </a:lnTo>
                  <a:lnTo>
                    <a:pt x="518530" y="249937"/>
                  </a:lnTo>
                  <a:lnTo>
                    <a:pt x="478801" y="277474"/>
                  </a:lnTo>
                  <a:lnTo>
                    <a:pt x="435363" y="298682"/>
                  </a:lnTo>
                  <a:lnTo>
                    <a:pt x="389875" y="312903"/>
                  </a:lnTo>
                  <a:lnTo>
                    <a:pt x="343143" y="320131"/>
                  </a:lnTo>
                  <a:lnTo>
                    <a:pt x="295973" y="320363"/>
                  </a:lnTo>
                  <a:lnTo>
                    <a:pt x="249173" y="313594"/>
                  </a:lnTo>
                  <a:lnTo>
                    <a:pt x="203547" y="299822"/>
                  </a:lnTo>
                  <a:lnTo>
                    <a:pt x="159903" y="279041"/>
                  </a:lnTo>
                  <a:lnTo>
                    <a:pt x="119905" y="251896"/>
                  </a:lnTo>
                  <a:lnTo>
                    <a:pt x="84952" y="219497"/>
                  </a:lnTo>
                  <a:lnTo>
                    <a:pt x="55447" y="182543"/>
                  </a:lnTo>
                  <a:lnTo>
                    <a:pt x="31795" y="141732"/>
                  </a:lnTo>
                  <a:lnTo>
                    <a:pt x="14400" y="97760"/>
                  </a:lnTo>
                  <a:lnTo>
                    <a:pt x="3667" y="51325"/>
                  </a:lnTo>
                  <a:lnTo>
                    <a:pt x="0" y="3126"/>
                  </a:lnTo>
                </a:path>
              </a:pathLst>
            </a:custGeom>
            <a:ln w="69849">
              <a:solidFill>
                <a:srgbClr val="0070C0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108" name="object 108" descr="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2436500" y="4002714"/>
              <a:ext cx="369147" cy="353324"/>
            </a:xfrm>
            <a:prstGeom prst="rect">
              <a:avLst/>
            </a:prstGeom>
          </p:spPr>
        </p:pic>
      </p:grpSp>
      <p:sp>
        <p:nvSpPr>
          <p:cNvPr id="109" name="object 109" descr=""/>
          <p:cNvSpPr txBox="1"/>
          <p:nvPr/>
        </p:nvSpPr>
        <p:spPr>
          <a:xfrm>
            <a:off x="3973078" y="1808809"/>
            <a:ext cx="525145" cy="13208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700" spc="95" b="1">
                <a:latin typeface="Calibri"/>
                <a:cs typeface="Calibri"/>
              </a:rPr>
              <a:t>WhatsAPp</a:t>
            </a:r>
            <a:endParaRPr sz="700">
              <a:latin typeface="Calibri"/>
              <a:cs typeface="Calibri"/>
            </a:endParaRPr>
          </a:p>
        </p:txBody>
      </p:sp>
      <p:sp>
        <p:nvSpPr>
          <p:cNvPr id="110" name="object 110" descr=""/>
          <p:cNvSpPr txBox="1"/>
          <p:nvPr/>
        </p:nvSpPr>
        <p:spPr>
          <a:xfrm>
            <a:off x="3973078" y="2043886"/>
            <a:ext cx="512445" cy="2235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300" spc="95" b="1">
                <a:solidFill>
                  <a:srgbClr val="14AA96"/>
                </a:solidFill>
                <a:latin typeface="Calibri"/>
                <a:cs typeface="Calibri"/>
              </a:rPr>
              <a:t>86.8%</a:t>
            </a:r>
            <a:endParaRPr sz="1300">
              <a:latin typeface="Calibri"/>
              <a:cs typeface="Calibri"/>
            </a:endParaRPr>
          </a:p>
        </p:txBody>
      </p:sp>
      <p:sp>
        <p:nvSpPr>
          <p:cNvPr id="111" name="object 111" descr=""/>
          <p:cNvSpPr txBox="1"/>
          <p:nvPr/>
        </p:nvSpPr>
        <p:spPr>
          <a:xfrm>
            <a:off x="4872756" y="1806972"/>
            <a:ext cx="332105" cy="13208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700" spc="65" b="1">
                <a:latin typeface="Calibri"/>
                <a:cs typeface="Calibri"/>
              </a:rPr>
              <a:t>TikTok</a:t>
            </a:r>
            <a:endParaRPr sz="700">
              <a:latin typeface="Calibri"/>
              <a:cs typeface="Calibri"/>
            </a:endParaRPr>
          </a:p>
        </p:txBody>
      </p:sp>
      <p:sp>
        <p:nvSpPr>
          <p:cNvPr id="112" name="object 112" descr=""/>
          <p:cNvSpPr txBox="1"/>
          <p:nvPr/>
        </p:nvSpPr>
        <p:spPr>
          <a:xfrm>
            <a:off x="4872756" y="2042049"/>
            <a:ext cx="512445" cy="2235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300" spc="95" b="1">
                <a:solidFill>
                  <a:srgbClr val="14AA96"/>
                </a:solidFill>
                <a:latin typeface="Calibri"/>
                <a:cs typeface="Calibri"/>
              </a:rPr>
              <a:t>70.2%</a:t>
            </a:r>
            <a:endParaRPr sz="1300">
              <a:latin typeface="Calibri"/>
              <a:cs typeface="Calibri"/>
            </a:endParaRPr>
          </a:p>
        </p:txBody>
      </p:sp>
      <p:grpSp>
        <p:nvGrpSpPr>
          <p:cNvPr id="113" name="object 113" descr=""/>
          <p:cNvGrpSpPr/>
          <p:nvPr/>
        </p:nvGrpSpPr>
        <p:grpSpPr>
          <a:xfrm>
            <a:off x="3912753" y="2349593"/>
            <a:ext cx="711200" cy="706755"/>
            <a:chOff x="3912753" y="2349593"/>
            <a:chExt cx="711200" cy="706755"/>
          </a:xfrm>
        </p:grpSpPr>
        <p:sp>
          <p:nvSpPr>
            <p:cNvPr id="114" name="object 114" descr=""/>
            <p:cNvSpPr/>
            <p:nvPr/>
          </p:nvSpPr>
          <p:spPr>
            <a:xfrm>
              <a:off x="3947704" y="2384521"/>
              <a:ext cx="636905" cy="636270"/>
            </a:xfrm>
            <a:custGeom>
              <a:avLst/>
              <a:gdLst/>
              <a:ahLst/>
              <a:cxnLst/>
              <a:rect l="l" t="t" r="r" b="b"/>
              <a:pathLst>
                <a:path w="636904" h="636269">
                  <a:moveTo>
                    <a:pt x="318449" y="635999"/>
                  </a:moveTo>
                  <a:lnTo>
                    <a:pt x="271391" y="632552"/>
                  </a:lnTo>
                  <a:lnTo>
                    <a:pt x="226477" y="622536"/>
                  </a:lnTo>
                  <a:lnTo>
                    <a:pt x="184199" y="606444"/>
                  </a:lnTo>
                  <a:lnTo>
                    <a:pt x="145050" y="584768"/>
                  </a:lnTo>
                  <a:lnTo>
                    <a:pt x="109523" y="557999"/>
                  </a:lnTo>
                  <a:lnTo>
                    <a:pt x="78110" y="526631"/>
                  </a:lnTo>
                  <a:lnTo>
                    <a:pt x="51304" y="491154"/>
                  </a:lnTo>
                  <a:lnTo>
                    <a:pt x="29597" y="452060"/>
                  </a:lnTo>
                  <a:lnTo>
                    <a:pt x="13482" y="409842"/>
                  </a:lnTo>
                  <a:lnTo>
                    <a:pt x="3452" y="364991"/>
                  </a:lnTo>
                  <a:lnTo>
                    <a:pt x="0" y="317999"/>
                  </a:lnTo>
                  <a:lnTo>
                    <a:pt x="3452" y="271008"/>
                  </a:lnTo>
                  <a:lnTo>
                    <a:pt x="13482" y="226157"/>
                  </a:lnTo>
                  <a:lnTo>
                    <a:pt x="29597" y="183939"/>
                  </a:lnTo>
                  <a:lnTo>
                    <a:pt x="51304" y="144845"/>
                  </a:lnTo>
                  <a:lnTo>
                    <a:pt x="78110" y="109368"/>
                  </a:lnTo>
                  <a:lnTo>
                    <a:pt x="109523" y="78000"/>
                  </a:lnTo>
                  <a:lnTo>
                    <a:pt x="145050" y="51231"/>
                  </a:lnTo>
                  <a:lnTo>
                    <a:pt x="184199" y="29555"/>
                  </a:lnTo>
                  <a:lnTo>
                    <a:pt x="226477" y="13463"/>
                  </a:lnTo>
                  <a:lnTo>
                    <a:pt x="271391" y="3447"/>
                  </a:lnTo>
                  <a:lnTo>
                    <a:pt x="318449" y="0"/>
                  </a:lnTo>
                  <a:lnTo>
                    <a:pt x="368567" y="3961"/>
                  </a:lnTo>
                  <a:lnTo>
                    <a:pt x="416999" y="15609"/>
                  </a:lnTo>
                  <a:lnTo>
                    <a:pt x="462890" y="34591"/>
                  </a:lnTo>
                  <a:lnTo>
                    <a:pt x="505385" y="60553"/>
                  </a:lnTo>
                  <a:lnTo>
                    <a:pt x="543628" y="93139"/>
                  </a:lnTo>
                  <a:lnTo>
                    <a:pt x="576261" y="131329"/>
                  </a:lnTo>
                  <a:lnTo>
                    <a:pt x="602259" y="173764"/>
                  </a:lnTo>
                  <a:lnTo>
                    <a:pt x="621268" y="219590"/>
                  </a:lnTo>
                  <a:lnTo>
                    <a:pt x="632932" y="267953"/>
                  </a:lnTo>
                  <a:lnTo>
                    <a:pt x="636899" y="317999"/>
                  </a:lnTo>
                  <a:lnTo>
                    <a:pt x="633447" y="364991"/>
                  </a:lnTo>
                  <a:lnTo>
                    <a:pt x="623417" y="409842"/>
                  </a:lnTo>
                  <a:lnTo>
                    <a:pt x="607302" y="452060"/>
                  </a:lnTo>
                  <a:lnTo>
                    <a:pt x="585595" y="491154"/>
                  </a:lnTo>
                  <a:lnTo>
                    <a:pt x="558789" y="526631"/>
                  </a:lnTo>
                  <a:lnTo>
                    <a:pt x="527376" y="557999"/>
                  </a:lnTo>
                  <a:lnTo>
                    <a:pt x="491849" y="584768"/>
                  </a:lnTo>
                  <a:lnTo>
                    <a:pt x="452700" y="606444"/>
                  </a:lnTo>
                  <a:lnTo>
                    <a:pt x="410422" y="622536"/>
                  </a:lnTo>
                  <a:lnTo>
                    <a:pt x="365508" y="632552"/>
                  </a:lnTo>
                  <a:lnTo>
                    <a:pt x="318449" y="635999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15" name="object 115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4072157" y="2554510"/>
              <a:ext cx="387832" cy="350815"/>
            </a:xfrm>
            <a:prstGeom prst="rect">
              <a:avLst/>
            </a:prstGeom>
          </p:spPr>
        </p:pic>
        <p:sp>
          <p:nvSpPr>
            <p:cNvPr id="116" name="object 116" descr=""/>
            <p:cNvSpPr/>
            <p:nvPr/>
          </p:nvSpPr>
          <p:spPr>
            <a:xfrm>
              <a:off x="3952116" y="2384518"/>
              <a:ext cx="636905" cy="636270"/>
            </a:xfrm>
            <a:custGeom>
              <a:avLst/>
              <a:gdLst/>
              <a:ahLst/>
              <a:cxnLst/>
              <a:rect l="l" t="t" r="r" b="b"/>
              <a:pathLst>
                <a:path w="636904" h="636269">
                  <a:moveTo>
                    <a:pt x="0" y="317999"/>
                  </a:moveTo>
                  <a:lnTo>
                    <a:pt x="3452" y="271008"/>
                  </a:lnTo>
                  <a:lnTo>
                    <a:pt x="13482" y="226157"/>
                  </a:lnTo>
                  <a:lnTo>
                    <a:pt x="29597" y="183939"/>
                  </a:lnTo>
                  <a:lnTo>
                    <a:pt x="51304" y="144845"/>
                  </a:lnTo>
                  <a:lnTo>
                    <a:pt x="78110" y="109368"/>
                  </a:lnTo>
                  <a:lnTo>
                    <a:pt x="109523" y="78000"/>
                  </a:lnTo>
                  <a:lnTo>
                    <a:pt x="145050" y="51231"/>
                  </a:lnTo>
                  <a:lnTo>
                    <a:pt x="184199" y="29555"/>
                  </a:lnTo>
                  <a:lnTo>
                    <a:pt x="226477" y="13463"/>
                  </a:lnTo>
                  <a:lnTo>
                    <a:pt x="271391" y="3447"/>
                  </a:lnTo>
                  <a:lnTo>
                    <a:pt x="318449" y="0"/>
                  </a:lnTo>
                  <a:lnTo>
                    <a:pt x="368567" y="3961"/>
                  </a:lnTo>
                  <a:lnTo>
                    <a:pt x="416998" y="15609"/>
                  </a:lnTo>
                  <a:lnTo>
                    <a:pt x="462889" y="34591"/>
                  </a:lnTo>
                  <a:lnTo>
                    <a:pt x="505384" y="60552"/>
                  </a:lnTo>
                  <a:lnTo>
                    <a:pt x="543627" y="93139"/>
                  </a:lnTo>
                  <a:lnTo>
                    <a:pt x="576261" y="131329"/>
                  </a:lnTo>
                  <a:lnTo>
                    <a:pt x="602259" y="173764"/>
                  </a:lnTo>
                  <a:lnTo>
                    <a:pt x="621267" y="219590"/>
                  </a:lnTo>
                  <a:lnTo>
                    <a:pt x="632932" y="267953"/>
                  </a:lnTo>
                  <a:lnTo>
                    <a:pt x="636899" y="317999"/>
                  </a:lnTo>
                  <a:lnTo>
                    <a:pt x="633447" y="364991"/>
                  </a:lnTo>
                  <a:lnTo>
                    <a:pt x="623417" y="409842"/>
                  </a:lnTo>
                  <a:lnTo>
                    <a:pt x="607302" y="452060"/>
                  </a:lnTo>
                  <a:lnTo>
                    <a:pt x="585595" y="491154"/>
                  </a:lnTo>
                  <a:lnTo>
                    <a:pt x="558789" y="526631"/>
                  </a:lnTo>
                  <a:lnTo>
                    <a:pt x="527376" y="557999"/>
                  </a:lnTo>
                  <a:lnTo>
                    <a:pt x="491849" y="584768"/>
                  </a:lnTo>
                  <a:lnTo>
                    <a:pt x="452700" y="606444"/>
                  </a:lnTo>
                  <a:lnTo>
                    <a:pt x="410422" y="622536"/>
                  </a:lnTo>
                  <a:lnTo>
                    <a:pt x="365508" y="632552"/>
                  </a:lnTo>
                  <a:lnTo>
                    <a:pt x="318449" y="635999"/>
                  </a:lnTo>
                  <a:lnTo>
                    <a:pt x="271391" y="632552"/>
                  </a:lnTo>
                  <a:lnTo>
                    <a:pt x="226477" y="622536"/>
                  </a:lnTo>
                  <a:lnTo>
                    <a:pt x="184199" y="606444"/>
                  </a:lnTo>
                  <a:lnTo>
                    <a:pt x="145050" y="584768"/>
                  </a:lnTo>
                  <a:lnTo>
                    <a:pt x="109523" y="557999"/>
                  </a:lnTo>
                  <a:lnTo>
                    <a:pt x="78110" y="526631"/>
                  </a:lnTo>
                  <a:lnTo>
                    <a:pt x="51304" y="491154"/>
                  </a:lnTo>
                  <a:lnTo>
                    <a:pt x="29597" y="452060"/>
                  </a:lnTo>
                  <a:lnTo>
                    <a:pt x="13482" y="409842"/>
                  </a:lnTo>
                  <a:lnTo>
                    <a:pt x="3452" y="364991"/>
                  </a:lnTo>
                  <a:lnTo>
                    <a:pt x="0" y="317999"/>
                  </a:lnTo>
                  <a:close/>
                </a:path>
              </a:pathLst>
            </a:custGeom>
            <a:ln w="69849">
              <a:solidFill>
                <a:srgbClr val="B2B2B2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17" name="object 117" descr=""/>
            <p:cNvSpPr/>
            <p:nvPr/>
          </p:nvSpPr>
          <p:spPr>
            <a:xfrm>
              <a:off x="3948051" y="2385613"/>
              <a:ext cx="636270" cy="320675"/>
            </a:xfrm>
            <a:custGeom>
              <a:avLst/>
              <a:gdLst/>
              <a:ahLst/>
              <a:cxnLst/>
              <a:rect l="l" t="t" r="r" b="b"/>
              <a:pathLst>
                <a:path w="636270" h="320675">
                  <a:moveTo>
                    <a:pt x="0" y="320363"/>
                  </a:moveTo>
                  <a:lnTo>
                    <a:pt x="3193" y="272129"/>
                  </a:lnTo>
                  <a:lnTo>
                    <a:pt x="13469" y="225591"/>
                  </a:lnTo>
                  <a:lnTo>
                    <a:pt x="30431" y="181450"/>
                  </a:lnTo>
                  <a:lnTo>
                    <a:pt x="53681" y="140408"/>
                  </a:lnTo>
                  <a:lnTo>
                    <a:pt x="82821" y="103166"/>
                  </a:lnTo>
                  <a:lnTo>
                    <a:pt x="117454" y="70426"/>
                  </a:lnTo>
                  <a:lnTo>
                    <a:pt x="157183" y="42889"/>
                  </a:lnTo>
                  <a:lnTo>
                    <a:pt x="200621" y="21680"/>
                  </a:lnTo>
                  <a:lnTo>
                    <a:pt x="246109" y="7459"/>
                  </a:lnTo>
                  <a:lnTo>
                    <a:pt x="292841" y="231"/>
                  </a:lnTo>
                  <a:lnTo>
                    <a:pt x="340010" y="0"/>
                  </a:lnTo>
                  <a:lnTo>
                    <a:pt x="386811" y="6768"/>
                  </a:lnTo>
                  <a:lnTo>
                    <a:pt x="432436" y="20540"/>
                  </a:lnTo>
                  <a:lnTo>
                    <a:pt x="476081" y="41321"/>
                  </a:lnTo>
                  <a:lnTo>
                    <a:pt x="516078" y="68466"/>
                  </a:lnTo>
                  <a:lnTo>
                    <a:pt x="551032" y="100865"/>
                  </a:lnTo>
                  <a:lnTo>
                    <a:pt x="580536" y="137818"/>
                  </a:lnTo>
                  <a:lnTo>
                    <a:pt x="604188" y="178630"/>
                  </a:lnTo>
                  <a:lnTo>
                    <a:pt x="621583" y="222602"/>
                  </a:lnTo>
                  <a:lnTo>
                    <a:pt x="632317" y="269037"/>
                  </a:lnTo>
                  <a:lnTo>
                    <a:pt x="635984" y="317237"/>
                  </a:lnTo>
                </a:path>
              </a:pathLst>
            </a:custGeom>
            <a:ln w="69849">
              <a:solidFill>
                <a:srgbClr val="00B0F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18" name="object 118" descr=""/>
            <p:cNvSpPr/>
            <p:nvPr/>
          </p:nvSpPr>
          <p:spPr>
            <a:xfrm>
              <a:off x="3947678" y="2384733"/>
              <a:ext cx="636905" cy="636905"/>
            </a:xfrm>
            <a:custGeom>
              <a:avLst/>
              <a:gdLst/>
              <a:ahLst/>
              <a:cxnLst/>
              <a:rect l="l" t="t" r="r" b="b"/>
              <a:pathLst>
                <a:path w="636904" h="636905">
                  <a:moveTo>
                    <a:pt x="0" y="318149"/>
                  </a:moveTo>
                  <a:lnTo>
                    <a:pt x="3452" y="271136"/>
                  </a:lnTo>
                  <a:lnTo>
                    <a:pt x="13482" y="226264"/>
                  </a:lnTo>
                  <a:lnTo>
                    <a:pt x="29597" y="184025"/>
                  </a:lnTo>
                  <a:lnTo>
                    <a:pt x="51304" y="144913"/>
                  </a:lnTo>
                  <a:lnTo>
                    <a:pt x="78110" y="109420"/>
                  </a:lnTo>
                  <a:lnTo>
                    <a:pt x="109523" y="78036"/>
                  </a:lnTo>
                  <a:lnTo>
                    <a:pt x="145050" y="51255"/>
                  </a:lnTo>
                  <a:lnTo>
                    <a:pt x="184199" y="29569"/>
                  </a:lnTo>
                  <a:lnTo>
                    <a:pt x="226477" y="13470"/>
                  </a:lnTo>
                  <a:lnTo>
                    <a:pt x="271391" y="3449"/>
                  </a:lnTo>
                  <a:lnTo>
                    <a:pt x="318449" y="0"/>
                  </a:lnTo>
                  <a:lnTo>
                    <a:pt x="368567" y="3963"/>
                  </a:lnTo>
                  <a:lnTo>
                    <a:pt x="416998" y="15617"/>
                  </a:lnTo>
                  <a:lnTo>
                    <a:pt x="462889" y="34608"/>
                  </a:lnTo>
                  <a:lnTo>
                    <a:pt x="505384" y="60581"/>
                  </a:lnTo>
                  <a:lnTo>
                    <a:pt x="543628" y="93183"/>
                  </a:lnTo>
                  <a:lnTo>
                    <a:pt x="576261" y="131391"/>
                  </a:lnTo>
                  <a:lnTo>
                    <a:pt x="602259" y="173846"/>
                  </a:lnTo>
                  <a:lnTo>
                    <a:pt x="621267" y="219693"/>
                  </a:lnTo>
                  <a:lnTo>
                    <a:pt x="632932" y="268079"/>
                  </a:lnTo>
                  <a:lnTo>
                    <a:pt x="636899" y="318149"/>
                  </a:lnTo>
                  <a:lnTo>
                    <a:pt x="633447" y="365163"/>
                  </a:lnTo>
                  <a:lnTo>
                    <a:pt x="623417" y="410035"/>
                  </a:lnTo>
                  <a:lnTo>
                    <a:pt x="607302" y="452273"/>
                  </a:lnTo>
                  <a:lnTo>
                    <a:pt x="585595" y="491385"/>
                  </a:lnTo>
                  <a:lnTo>
                    <a:pt x="558789" y="526879"/>
                  </a:lnTo>
                  <a:lnTo>
                    <a:pt x="527376" y="558263"/>
                  </a:lnTo>
                  <a:lnTo>
                    <a:pt x="491849" y="585044"/>
                  </a:lnTo>
                  <a:lnTo>
                    <a:pt x="452700" y="606730"/>
                  </a:lnTo>
                  <a:lnTo>
                    <a:pt x="410422" y="622829"/>
                  </a:lnTo>
                  <a:lnTo>
                    <a:pt x="365508" y="632850"/>
                  </a:lnTo>
                  <a:lnTo>
                    <a:pt x="318449" y="636299"/>
                  </a:lnTo>
                  <a:lnTo>
                    <a:pt x="271391" y="632850"/>
                  </a:lnTo>
                  <a:lnTo>
                    <a:pt x="226477" y="622829"/>
                  </a:lnTo>
                  <a:lnTo>
                    <a:pt x="184199" y="606730"/>
                  </a:lnTo>
                  <a:lnTo>
                    <a:pt x="145050" y="585044"/>
                  </a:lnTo>
                  <a:lnTo>
                    <a:pt x="109523" y="558263"/>
                  </a:lnTo>
                  <a:lnTo>
                    <a:pt x="78110" y="526879"/>
                  </a:lnTo>
                  <a:lnTo>
                    <a:pt x="51304" y="491385"/>
                  </a:lnTo>
                  <a:lnTo>
                    <a:pt x="29597" y="452273"/>
                  </a:lnTo>
                  <a:lnTo>
                    <a:pt x="13482" y="410035"/>
                  </a:lnTo>
                  <a:lnTo>
                    <a:pt x="3452" y="365163"/>
                  </a:lnTo>
                  <a:lnTo>
                    <a:pt x="0" y="318149"/>
                  </a:lnTo>
                  <a:close/>
                </a:path>
              </a:pathLst>
            </a:custGeom>
            <a:ln w="69849">
              <a:solidFill>
                <a:srgbClr val="B2B2B2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119" name="object 119" descr="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4093100" y="2530489"/>
              <a:ext cx="368565" cy="365159"/>
            </a:xfrm>
            <a:prstGeom prst="rect">
              <a:avLst/>
            </a:prstGeom>
          </p:spPr>
        </p:pic>
      </p:grpSp>
      <p:sp>
        <p:nvSpPr>
          <p:cNvPr id="120" name="object 120" descr=""/>
          <p:cNvSpPr txBox="1"/>
          <p:nvPr/>
        </p:nvSpPr>
        <p:spPr>
          <a:xfrm>
            <a:off x="3972973" y="3230460"/>
            <a:ext cx="502920" cy="13208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700" spc="75" b="1">
                <a:latin typeface="Calibri"/>
                <a:cs typeface="Calibri"/>
              </a:rPr>
              <a:t>Instagram</a:t>
            </a:r>
            <a:endParaRPr sz="700">
              <a:latin typeface="Calibri"/>
              <a:cs typeface="Calibri"/>
            </a:endParaRPr>
          </a:p>
        </p:txBody>
      </p:sp>
      <p:sp>
        <p:nvSpPr>
          <p:cNvPr id="121" name="object 121" descr=""/>
          <p:cNvSpPr txBox="1"/>
          <p:nvPr/>
        </p:nvSpPr>
        <p:spPr>
          <a:xfrm>
            <a:off x="3972973" y="3465537"/>
            <a:ext cx="512445" cy="2235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300" spc="95" b="1">
                <a:solidFill>
                  <a:srgbClr val="14AA96"/>
                </a:solidFill>
                <a:latin typeface="Calibri"/>
                <a:cs typeface="Calibri"/>
              </a:rPr>
              <a:t>67.8%</a:t>
            </a:r>
            <a:endParaRPr sz="1300">
              <a:latin typeface="Calibri"/>
              <a:cs typeface="Calibri"/>
            </a:endParaRPr>
          </a:p>
        </p:txBody>
      </p:sp>
      <p:sp>
        <p:nvSpPr>
          <p:cNvPr id="122" name="object 122" descr=""/>
          <p:cNvSpPr txBox="1"/>
          <p:nvPr/>
        </p:nvSpPr>
        <p:spPr>
          <a:xfrm>
            <a:off x="4811865" y="3221168"/>
            <a:ext cx="506095" cy="13208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700" spc="105" b="1">
                <a:latin typeface="Calibri"/>
                <a:cs typeface="Calibri"/>
              </a:rPr>
              <a:t>X</a:t>
            </a:r>
            <a:r>
              <a:rPr dirty="0" sz="700" spc="20" b="1">
                <a:latin typeface="Calibri"/>
                <a:cs typeface="Calibri"/>
              </a:rPr>
              <a:t> </a:t>
            </a:r>
            <a:r>
              <a:rPr dirty="0" sz="700" b="1">
                <a:latin typeface="Calibri"/>
                <a:cs typeface="Calibri"/>
              </a:rPr>
              <a:t>/</a:t>
            </a:r>
            <a:r>
              <a:rPr dirty="0" sz="700" spc="25" b="1">
                <a:latin typeface="Calibri"/>
                <a:cs typeface="Calibri"/>
              </a:rPr>
              <a:t> </a:t>
            </a:r>
            <a:r>
              <a:rPr dirty="0" sz="700" spc="55" b="1">
                <a:latin typeface="Calibri"/>
                <a:cs typeface="Calibri"/>
              </a:rPr>
              <a:t>Twitter</a:t>
            </a:r>
            <a:endParaRPr sz="700">
              <a:latin typeface="Calibri"/>
              <a:cs typeface="Calibri"/>
            </a:endParaRPr>
          </a:p>
        </p:txBody>
      </p:sp>
      <p:sp>
        <p:nvSpPr>
          <p:cNvPr id="123" name="object 123" descr=""/>
          <p:cNvSpPr txBox="1"/>
          <p:nvPr/>
        </p:nvSpPr>
        <p:spPr>
          <a:xfrm>
            <a:off x="4811865" y="3456246"/>
            <a:ext cx="512445" cy="2235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300" spc="95" b="1">
                <a:solidFill>
                  <a:srgbClr val="14AA96"/>
                </a:solidFill>
                <a:latin typeface="Calibri"/>
                <a:cs typeface="Calibri"/>
              </a:rPr>
              <a:t>56.9%</a:t>
            </a:r>
            <a:endParaRPr sz="1300">
              <a:latin typeface="Calibri"/>
              <a:cs typeface="Calibri"/>
            </a:endParaRPr>
          </a:p>
        </p:txBody>
      </p:sp>
      <p:grpSp>
        <p:nvGrpSpPr>
          <p:cNvPr id="124" name="object 124" descr=""/>
          <p:cNvGrpSpPr/>
          <p:nvPr/>
        </p:nvGrpSpPr>
        <p:grpSpPr>
          <a:xfrm>
            <a:off x="4783606" y="2331228"/>
            <a:ext cx="706755" cy="706755"/>
            <a:chOff x="4783606" y="2331228"/>
            <a:chExt cx="706755" cy="706755"/>
          </a:xfrm>
        </p:grpSpPr>
        <p:sp>
          <p:nvSpPr>
            <p:cNvPr id="125" name="object 125" descr=""/>
            <p:cNvSpPr/>
            <p:nvPr/>
          </p:nvSpPr>
          <p:spPr>
            <a:xfrm>
              <a:off x="4818191" y="2364829"/>
              <a:ext cx="636905" cy="636905"/>
            </a:xfrm>
            <a:custGeom>
              <a:avLst/>
              <a:gdLst/>
              <a:ahLst/>
              <a:cxnLst/>
              <a:rect l="l" t="t" r="r" b="b"/>
              <a:pathLst>
                <a:path w="636904" h="636905">
                  <a:moveTo>
                    <a:pt x="318299" y="636299"/>
                  </a:moveTo>
                  <a:lnTo>
                    <a:pt x="271263" y="632850"/>
                  </a:lnTo>
                  <a:lnTo>
                    <a:pt x="226370" y="622829"/>
                  </a:lnTo>
                  <a:lnTo>
                    <a:pt x="184112" y="606730"/>
                  </a:lnTo>
                  <a:lnTo>
                    <a:pt x="144982" y="585044"/>
                  </a:lnTo>
                  <a:lnTo>
                    <a:pt x="109471" y="558263"/>
                  </a:lnTo>
                  <a:lnTo>
                    <a:pt x="78073" y="526879"/>
                  </a:lnTo>
                  <a:lnTo>
                    <a:pt x="51280" y="491385"/>
                  </a:lnTo>
                  <a:lnTo>
                    <a:pt x="29583" y="452274"/>
                  </a:lnTo>
                  <a:lnTo>
                    <a:pt x="13476" y="410035"/>
                  </a:lnTo>
                  <a:lnTo>
                    <a:pt x="3451" y="365163"/>
                  </a:lnTo>
                  <a:lnTo>
                    <a:pt x="0" y="318149"/>
                  </a:lnTo>
                  <a:lnTo>
                    <a:pt x="3451" y="271136"/>
                  </a:lnTo>
                  <a:lnTo>
                    <a:pt x="13476" y="226264"/>
                  </a:lnTo>
                  <a:lnTo>
                    <a:pt x="29583" y="184025"/>
                  </a:lnTo>
                  <a:lnTo>
                    <a:pt x="51280" y="144914"/>
                  </a:lnTo>
                  <a:lnTo>
                    <a:pt x="78073" y="109420"/>
                  </a:lnTo>
                  <a:lnTo>
                    <a:pt x="109471" y="78036"/>
                  </a:lnTo>
                  <a:lnTo>
                    <a:pt x="144982" y="51255"/>
                  </a:lnTo>
                  <a:lnTo>
                    <a:pt x="184112" y="29569"/>
                  </a:lnTo>
                  <a:lnTo>
                    <a:pt x="226370" y="13470"/>
                  </a:lnTo>
                  <a:lnTo>
                    <a:pt x="271263" y="3449"/>
                  </a:lnTo>
                  <a:lnTo>
                    <a:pt x="318299" y="0"/>
                  </a:lnTo>
                  <a:lnTo>
                    <a:pt x="368393" y="3963"/>
                  </a:lnTo>
                  <a:lnTo>
                    <a:pt x="416802" y="15617"/>
                  </a:lnTo>
                  <a:lnTo>
                    <a:pt x="462671" y="34608"/>
                  </a:lnTo>
                  <a:lnTo>
                    <a:pt x="505146" y="60581"/>
                  </a:lnTo>
                  <a:lnTo>
                    <a:pt x="543371" y="93183"/>
                  </a:lnTo>
                  <a:lnTo>
                    <a:pt x="575989" y="131391"/>
                  </a:lnTo>
                  <a:lnTo>
                    <a:pt x="601975" y="173846"/>
                  </a:lnTo>
                  <a:lnTo>
                    <a:pt x="620975" y="219693"/>
                  </a:lnTo>
                  <a:lnTo>
                    <a:pt x="632634" y="268079"/>
                  </a:lnTo>
                  <a:lnTo>
                    <a:pt x="636599" y="318149"/>
                  </a:lnTo>
                  <a:lnTo>
                    <a:pt x="633148" y="365163"/>
                  </a:lnTo>
                  <a:lnTo>
                    <a:pt x="623123" y="410035"/>
                  </a:lnTo>
                  <a:lnTo>
                    <a:pt x="607016" y="452274"/>
                  </a:lnTo>
                  <a:lnTo>
                    <a:pt x="585319" y="491385"/>
                  </a:lnTo>
                  <a:lnTo>
                    <a:pt x="558526" y="526879"/>
                  </a:lnTo>
                  <a:lnTo>
                    <a:pt x="527128" y="558263"/>
                  </a:lnTo>
                  <a:lnTo>
                    <a:pt x="491617" y="585044"/>
                  </a:lnTo>
                  <a:lnTo>
                    <a:pt x="452487" y="606730"/>
                  </a:lnTo>
                  <a:lnTo>
                    <a:pt x="410229" y="622829"/>
                  </a:lnTo>
                  <a:lnTo>
                    <a:pt x="365336" y="632850"/>
                  </a:lnTo>
                  <a:lnTo>
                    <a:pt x="318299" y="636299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26" name="object 126" descr="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4962431" y="2518171"/>
              <a:ext cx="347026" cy="343675"/>
            </a:xfrm>
            <a:prstGeom prst="rect">
              <a:avLst/>
            </a:prstGeom>
          </p:spPr>
        </p:pic>
        <p:sp>
          <p:nvSpPr>
            <p:cNvPr id="127" name="object 127" descr=""/>
            <p:cNvSpPr/>
            <p:nvPr/>
          </p:nvSpPr>
          <p:spPr>
            <a:xfrm>
              <a:off x="4818531" y="2366153"/>
              <a:ext cx="636905" cy="636905"/>
            </a:xfrm>
            <a:custGeom>
              <a:avLst/>
              <a:gdLst/>
              <a:ahLst/>
              <a:cxnLst/>
              <a:rect l="l" t="t" r="r" b="b"/>
              <a:pathLst>
                <a:path w="636904" h="636905">
                  <a:moveTo>
                    <a:pt x="0" y="318149"/>
                  </a:moveTo>
                  <a:lnTo>
                    <a:pt x="3451" y="271136"/>
                  </a:lnTo>
                  <a:lnTo>
                    <a:pt x="13476" y="226264"/>
                  </a:lnTo>
                  <a:lnTo>
                    <a:pt x="29583" y="184026"/>
                  </a:lnTo>
                  <a:lnTo>
                    <a:pt x="51280" y="144914"/>
                  </a:lnTo>
                  <a:lnTo>
                    <a:pt x="78073" y="109420"/>
                  </a:lnTo>
                  <a:lnTo>
                    <a:pt x="109471" y="78036"/>
                  </a:lnTo>
                  <a:lnTo>
                    <a:pt x="144982" y="51255"/>
                  </a:lnTo>
                  <a:lnTo>
                    <a:pt x="184112" y="29569"/>
                  </a:lnTo>
                  <a:lnTo>
                    <a:pt x="226370" y="13470"/>
                  </a:lnTo>
                  <a:lnTo>
                    <a:pt x="271263" y="3449"/>
                  </a:lnTo>
                  <a:lnTo>
                    <a:pt x="318299" y="0"/>
                  </a:lnTo>
                  <a:lnTo>
                    <a:pt x="368393" y="3963"/>
                  </a:lnTo>
                  <a:lnTo>
                    <a:pt x="416802" y="15617"/>
                  </a:lnTo>
                  <a:lnTo>
                    <a:pt x="462672" y="34608"/>
                  </a:lnTo>
                  <a:lnTo>
                    <a:pt x="505146" y="60581"/>
                  </a:lnTo>
                  <a:lnTo>
                    <a:pt x="543372" y="93183"/>
                  </a:lnTo>
                  <a:lnTo>
                    <a:pt x="575990" y="131391"/>
                  </a:lnTo>
                  <a:lnTo>
                    <a:pt x="601975" y="173846"/>
                  </a:lnTo>
                  <a:lnTo>
                    <a:pt x="620975" y="219693"/>
                  </a:lnTo>
                  <a:lnTo>
                    <a:pt x="632634" y="268079"/>
                  </a:lnTo>
                  <a:lnTo>
                    <a:pt x="636599" y="318149"/>
                  </a:lnTo>
                  <a:lnTo>
                    <a:pt x="633148" y="365163"/>
                  </a:lnTo>
                  <a:lnTo>
                    <a:pt x="623123" y="410035"/>
                  </a:lnTo>
                  <a:lnTo>
                    <a:pt x="607016" y="452274"/>
                  </a:lnTo>
                  <a:lnTo>
                    <a:pt x="585319" y="491386"/>
                  </a:lnTo>
                  <a:lnTo>
                    <a:pt x="558526" y="526879"/>
                  </a:lnTo>
                  <a:lnTo>
                    <a:pt x="527128" y="558263"/>
                  </a:lnTo>
                  <a:lnTo>
                    <a:pt x="491617" y="585044"/>
                  </a:lnTo>
                  <a:lnTo>
                    <a:pt x="452487" y="606730"/>
                  </a:lnTo>
                  <a:lnTo>
                    <a:pt x="410229" y="622829"/>
                  </a:lnTo>
                  <a:lnTo>
                    <a:pt x="365336" y="632850"/>
                  </a:lnTo>
                  <a:lnTo>
                    <a:pt x="318299" y="636299"/>
                  </a:lnTo>
                  <a:lnTo>
                    <a:pt x="271263" y="632850"/>
                  </a:lnTo>
                  <a:lnTo>
                    <a:pt x="226370" y="622829"/>
                  </a:lnTo>
                  <a:lnTo>
                    <a:pt x="184112" y="606730"/>
                  </a:lnTo>
                  <a:lnTo>
                    <a:pt x="144982" y="585044"/>
                  </a:lnTo>
                  <a:lnTo>
                    <a:pt x="109471" y="558263"/>
                  </a:lnTo>
                  <a:lnTo>
                    <a:pt x="78073" y="526879"/>
                  </a:lnTo>
                  <a:lnTo>
                    <a:pt x="51280" y="491386"/>
                  </a:lnTo>
                  <a:lnTo>
                    <a:pt x="29583" y="452274"/>
                  </a:lnTo>
                  <a:lnTo>
                    <a:pt x="13476" y="410035"/>
                  </a:lnTo>
                  <a:lnTo>
                    <a:pt x="3451" y="365163"/>
                  </a:lnTo>
                  <a:lnTo>
                    <a:pt x="0" y="318149"/>
                  </a:lnTo>
                  <a:close/>
                </a:path>
              </a:pathLst>
            </a:custGeom>
            <a:ln w="69849">
              <a:solidFill>
                <a:srgbClr val="B2B2B2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28" name="object 128" descr=""/>
            <p:cNvSpPr/>
            <p:nvPr/>
          </p:nvSpPr>
          <p:spPr>
            <a:xfrm>
              <a:off x="4818938" y="2681067"/>
              <a:ext cx="636270" cy="320675"/>
            </a:xfrm>
            <a:custGeom>
              <a:avLst/>
              <a:gdLst/>
              <a:ahLst/>
              <a:cxnLst/>
              <a:rect l="l" t="t" r="r" b="b"/>
              <a:pathLst>
                <a:path w="636270" h="320675">
                  <a:moveTo>
                    <a:pt x="635984" y="0"/>
                  </a:moveTo>
                  <a:lnTo>
                    <a:pt x="632791" y="48233"/>
                  </a:lnTo>
                  <a:lnTo>
                    <a:pt x="622514" y="94771"/>
                  </a:lnTo>
                  <a:lnTo>
                    <a:pt x="605553" y="138912"/>
                  </a:lnTo>
                  <a:lnTo>
                    <a:pt x="582303" y="179954"/>
                  </a:lnTo>
                  <a:lnTo>
                    <a:pt x="553163" y="217196"/>
                  </a:lnTo>
                  <a:lnTo>
                    <a:pt x="518530" y="249936"/>
                  </a:lnTo>
                  <a:lnTo>
                    <a:pt x="478801" y="277474"/>
                  </a:lnTo>
                  <a:lnTo>
                    <a:pt x="435363" y="298682"/>
                  </a:lnTo>
                  <a:lnTo>
                    <a:pt x="389875" y="312903"/>
                  </a:lnTo>
                  <a:lnTo>
                    <a:pt x="343143" y="320131"/>
                  </a:lnTo>
                  <a:lnTo>
                    <a:pt x="295974" y="320363"/>
                  </a:lnTo>
                  <a:lnTo>
                    <a:pt x="249173" y="313594"/>
                  </a:lnTo>
                  <a:lnTo>
                    <a:pt x="203547" y="299822"/>
                  </a:lnTo>
                  <a:lnTo>
                    <a:pt x="159903" y="279041"/>
                  </a:lnTo>
                  <a:lnTo>
                    <a:pt x="119905" y="251896"/>
                  </a:lnTo>
                  <a:lnTo>
                    <a:pt x="84952" y="219497"/>
                  </a:lnTo>
                  <a:lnTo>
                    <a:pt x="55447" y="182544"/>
                  </a:lnTo>
                  <a:lnTo>
                    <a:pt x="31795" y="141732"/>
                  </a:lnTo>
                  <a:lnTo>
                    <a:pt x="14400" y="97760"/>
                  </a:lnTo>
                  <a:lnTo>
                    <a:pt x="3667" y="51325"/>
                  </a:lnTo>
                  <a:lnTo>
                    <a:pt x="0" y="3125"/>
                  </a:lnTo>
                </a:path>
              </a:pathLst>
            </a:custGeom>
            <a:ln w="69849">
              <a:solidFill>
                <a:srgbClr val="0070C0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129" name="object 129" descr=""/>
            <p:cNvPicPr/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4970764" y="2513407"/>
              <a:ext cx="355327" cy="353324"/>
            </a:xfrm>
            <a:prstGeom prst="rect">
              <a:avLst/>
            </a:prstGeom>
          </p:spPr>
        </p:pic>
      </p:grpSp>
      <p:sp>
        <p:nvSpPr>
          <p:cNvPr id="130" name="object 130" descr=""/>
          <p:cNvSpPr txBox="1"/>
          <p:nvPr/>
        </p:nvSpPr>
        <p:spPr>
          <a:xfrm>
            <a:off x="5713766" y="3221168"/>
            <a:ext cx="459740" cy="13208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700" spc="70" b="1">
                <a:latin typeface="Calibri"/>
                <a:cs typeface="Calibri"/>
              </a:rPr>
              <a:t>Telegram</a:t>
            </a:r>
            <a:endParaRPr sz="700">
              <a:latin typeface="Calibri"/>
              <a:cs typeface="Calibri"/>
            </a:endParaRPr>
          </a:p>
        </p:txBody>
      </p:sp>
      <p:sp>
        <p:nvSpPr>
          <p:cNvPr id="131" name="object 131" descr=""/>
          <p:cNvSpPr txBox="1"/>
          <p:nvPr/>
        </p:nvSpPr>
        <p:spPr>
          <a:xfrm>
            <a:off x="5713766" y="3456246"/>
            <a:ext cx="512445" cy="2235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300" spc="95" b="1">
                <a:solidFill>
                  <a:srgbClr val="14AA96"/>
                </a:solidFill>
                <a:latin typeface="Calibri"/>
                <a:cs typeface="Calibri"/>
              </a:rPr>
              <a:t>43.8%</a:t>
            </a:r>
            <a:endParaRPr sz="1300">
              <a:latin typeface="Calibri"/>
              <a:cs typeface="Calibri"/>
            </a:endParaRPr>
          </a:p>
        </p:txBody>
      </p:sp>
      <p:grpSp>
        <p:nvGrpSpPr>
          <p:cNvPr id="132" name="object 132" descr=""/>
          <p:cNvGrpSpPr/>
          <p:nvPr/>
        </p:nvGrpSpPr>
        <p:grpSpPr>
          <a:xfrm>
            <a:off x="5685506" y="2331228"/>
            <a:ext cx="706755" cy="706755"/>
            <a:chOff x="5685506" y="2331228"/>
            <a:chExt cx="706755" cy="706755"/>
          </a:xfrm>
        </p:grpSpPr>
        <p:sp>
          <p:nvSpPr>
            <p:cNvPr id="133" name="object 133" descr=""/>
            <p:cNvSpPr/>
            <p:nvPr/>
          </p:nvSpPr>
          <p:spPr>
            <a:xfrm>
              <a:off x="5720091" y="2364829"/>
              <a:ext cx="636905" cy="636905"/>
            </a:xfrm>
            <a:custGeom>
              <a:avLst/>
              <a:gdLst/>
              <a:ahLst/>
              <a:cxnLst/>
              <a:rect l="l" t="t" r="r" b="b"/>
              <a:pathLst>
                <a:path w="636904" h="636905">
                  <a:moveTo>
                    <a:pt x="318299" y="636299"/>
                  </a:moveTo>
                  <a:lnTo>
                    <a:pt x="271263" y="632850"/>
                  </a:lnTo>
                  <a:lnTo>
                    <a:pt x="226370" y="622829"/>
                  </a:lnTo>
                  <a:lnTo>
                    <a:pt x="184112" y="606730"/>
                  </a:lnTo>
                  <a:lnTo>
                    <a:pt x="144982" y="585044"/>
                  </a:lnTo>
                  <a:lnTo>
                    <a:pt x="109471" y="558263"/>
                  </a:lnTo>
                  <a:lnTo>
                    <a:pt x="78073" y="526879"/>
                  </a:lnTo>
                  <a:lnTo>
                    <a:pt x="51280" y="491385"/>
                  </a:lnTo>
                  <a:lnTo>
                    <a:pt x="29583" y="452274"/>
                  </a:lnTo>
                  <a:lnTo>
                    <a:pt x="13476" y="410035"/>
                  </a:lnTo>
                  <a:lnTo>
                    <a:pt x="3451" y="365163"/>
                  </a:lnTo>
                  <a:lnTo>
                    <a:pt x="0" y="318149"/>
                  </a:lnTo>
                  <a:lnTo>
                    <a:pt x="3451" y="271136"/>
                  </a:lnTo>
                  <a:lnTo>
                    <a:pt x="13476" y="226264"/>
                  </a:lnTo>
                  <a:lnTo>
                    <a:pt x="29583" y="184025"/>
                  </a:lnTo>
                  <a:lnTo>
                    <a:pt x="51280" y="144914"/>
                  </a:lnTo>
                  <a:lnTo>
                    <a:pt x="78073" y="109420"/>
                  </a:lnTo>
                  <a:lnTo>
                    <a:pt x="109471" y="78036"/>
                  </a:lnTo>
                  <a:lnTo>
                    <a:pt x="144982" y="51255"/>
                  </a:lnTo>
                  <a:lnTo>
                    <a:pt x="184112" y="29569"/>
                  </a:lnTo>
                  <a:lnTo>
                    <a:pt x="226370" y="13470"/>
                  </a:lnTo>
                  <a:lnTo>
                    <a:pt x="271263" y="3449"/>
                  </a:lnTo>
                  <a:lnTo>
                    <a:pt x="318299" y="0"/>
                  </a:lnTo>
                  <a:lnTo>
                    <a:pt x="368393" y="3963"/>
                  </a:lnTo>
                  <a:lnTo>
                    <a:pt x="416802" y="15617"/>
                  </a:lnTo>
                  <a:lnTo>
                    <a:pt x="462671" y="34608"/>
                  </a:lnTo>
                  <a:lnTo>
                    <a:pt x="505146" y="60581"/>
                  </a:lnTo>
                  <a:lnTo>
                    <a:pt x="543371" y="93183"/>
                  </a:lnTo>
                  <a:lnTo>
                    <a:pt x="575989" y="131391"/>
                  </a:lnTo>
                  <a:lnTo>
                    <a:pt x="601975" y="173846"/>
                  </a:lnTo>
                  <a:lnTo>
                    <a:pt x="620975" y="219693"/>
                  </a:lnTo>
                  <a:lnTo>
                    <a:pt x="632634" y="268079"/>
                  </a:lnTo>
                  <a:lnTo>
                    <a:pt x="636599" y="318149"/>
                  </a:lnTo>
                  <a:lnTo>
                    <a:pt x="633148" y="365163"/>
                  </a:lnTo>
                  <a:lnTo>
                    <a:pt x="623123" y="410035"/>
                  </a:lnTo>
                  <a:lnTo>
                    <a:pt x="607016" y="452274"/>
                  </a:lnTo>
                  <a:lnTo>
                    <a:pt x="585319" y="491385"/>
                  </a:lnTo>
                  <a:lnTo>
                    <a:pt x="558526" y="526879"/>
                  </a:lnTo>
                  <a:lnTo>
                    <a:pt x="527128" y="558263"/>
                  </a:lnTo>
                  <a:lnTo>
                    <a:pt x="491617" y="585044"/>
                  </a:lnTo>
                  <a:lnTo>
                    <a:pt x="452487" y="606730"/>
                  </a:lnTo>
                  <a:lnTo>
                    <a:pt x="410229" y="622829"/>
                  </a:lnTo>
                  <a:lnTo>
                    <a:pt x="365336" y="632850"/>
                  </a:lnTo>
                  <a:lnTo>
                    <a:pt x="318299" y="636299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34" name="object 134" descr="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5864331" y="2518171"/>
              <a:ext cx="347026" cy="343675"/>
            </a:xfrm>
            <a:prstGeom prst="rect">
              <a:avLst/>
            </a:prstGeom>
          </p:spPr>
        </p:pic>
        <p:sp>
          <p:nvSpPr>
            <p:cNvPr id="135" name="object 135" descr=""/>
            <p:cNvSpPr/>
            <p:nvPr/>
          </p:nvSpPr>
          <p:spPr>
            <a:xfrm>
              <a:off x="5720431" y="2366153"/>
              <a:ext cx="636905" cy="636905"/>
            </a:xfrm>
            <a:custGeom>
              <a:avLst/>
              <a:gdLst/>
              <a:ahLst/>
              <a:cxnLst/>
              <a:rect l="l" t="t" r="r" b="b"/>
              <a:pathLst>
                <a:path w="636904" h="636905">
                  <a:moveTo>
                    <a:pt x="0" y="318149"/>
                  </a:moveTo>
                  <a:lnTo>
                    <a:pt x="3451" y="271136"/>
                  </a:lnTo>
                  <a:lnTo>
                    <a:pt x="13476" y="226264"/>
                  </a:lnTo>
                  <a:lnTo>
                    <a:pt x="29583" y="184026"/>
                  </a:lnTo>
                  <a:lnTo>
                    <a:pt x="51280" y="144914"/>
                  </a:lnTo>
                  <a:lnTo>
                    <a:pt x="78073" y="109420"/>
                  </a:lnTo>
                  <a:lnTo>
                    <a:pt x="109471" y="78036"/>
                  </a:lnTo>
                  <a:lnTo>
                    <a:pt x="144982" y="51255"/>
                  </a:lnTo>
                  <a:lnTo>
                    <a:pt x="184112" y="29569"/>
                  </a:lnTo>
                  <a:lnTo>
                    <a:pt x="226370" y="13470"/>
                  </a:lnTo>
                  <a:lnTo>
                    <a:pt x="271263" y="3449"/>
                  </a:lnTo>
                  <a:lnTo>
                    <a:pt x="318299" y="0"/>
                  </a:lnTo>
                  <a:lnTo>
                    <a:pt x="368393" y="3963"/>
                  </a:lnTo>
                  <a:lnTo>
                    <a:pt x="416802" y="15617"/>
                  </a:lnTo>
                  <a:lnTo>
                    <a:pt x="462672" y="34608"/>
                  </a:lnTo>
                  <a:lnTo>
                    <a:pt x="505146" y="60581"/>
                  </a:lnTo>
                  <a:lnTo>
                    <a:pt x="543372" y="93183"/>
                  </a:lnTo>
                  <a:lnTo>
                    <a:pt x="575990" y="131391"/>
                  </a:lnTo>
                  <a:lnTo>
                    <a:pt x="601975" y="173846"/>
                  </a:lnTo>
                  <a:lnTo>
                    <a:pt x="620975" y="219693"/>
                  </a:lnTo>
                  <a:lnTo>
                    <a:pt x="632634" y="268079"/>
                  </a:lnTo>
                  <a:lnTo>
                    <a:pt x="636599" y="318149"/>
                  </a:lnTo>
                  <a:lnTo>
                    <a:pt x="633148" y="365163"/>
                  </a:lnTo>
                  <a:lnTo>
                    <a:pt x="623123" y="410035"/>
                  </a:lnTo>
                  <a:lnTo>
                    <a:pt x="607016" y="452274"/>
                  </a:lnTo>
                  <a:lnTo>
                    <a:pt x="585319" y="491386"/>
                  </a:lnTo>
                  <a:lnTo>
                    <a:pt x="558526" y="526879"/>
                  </a:lnTo>
                  <a:lnTo>
                    <a:pt x="527128" y="558263"/>
                  </a:lnTo>
                  <a:lnTo>
                    <a:pt x="491617" y="585044"/>
                  </a:lnTo>
                  <a:lnTo>
                    <a:pt x="452487" y="606730"/>
                  </a:lnTo>
                  <a:lnTo>
                    <a:pt x="410229" y="622829"/>
                  </a:lnTo>
                  <a:lnTo>
                    <a:pt x="365336" y="632850"/>
                  </a:lnTo>
                  <a:lnTo>
                    <a:pt x="318299" y="636299"/>
                  </a:lnTo>
                  <a:lnTo>
                    <a:pt x="271263" y="632850"/>
                  </a:lnTo>
                  <a:lnTo>
                    <a:pt x="226370" y="622829"/>
                  </a:lnTo>
                  <a:lnTo>
                    <a:pt x="184112" y="606730"/>
                  </a:lnTo>
                  <a:lnTo>
                    <a:pt x="144982" y="585044"/>
                  </a:lnTo>
                  <a:lnTo>
                    <a:pt x="109471" y="558263"/>
                  </a:lnTo>
                  <a:lnTo>
                    <a:pt x="78073" y="526879"/>
                  </a:lnTo>
                  <a:lnTo>
                    <a:pt x="51280" y="491386"/>
                  </a:lnTo>
                  <a:lnTo>
                    <a:pt x="29583" y="452274"/>
                  </a:lnTo>
                  <a:lnTo>
                    <a:pt x="13476" y="410035"/>
                  </a:lnTo>
                  <a:lnTo>
                    <a:pt x="3451" y="365163"/>
                  </a:lnTo>
                  <a:lnTo>
                    <a:pt x="0" y="318149"/>
                  </a:lnTo>
                  <a:close/>
                </a:path>
              </a:pathLst>
            </a:custGeom>
            <a:ln w="69849">
              <a:solidFill>
                <a:srgbClr val="B2B2B2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36" name="object 136" descr=""/>
            <p:cNvSpPr/>
            <p:nvPr/>
          </p:nvSpPr>
          <p:spPr>
            <a:xfrm>
              <a:off x="5720838" y="2681067"/>
              <a:ext cx="636270" cy="320675"/>
            </a:xfrm>
            <a:custGeom>
              <a:avLst/>
              <a:gdLst/>
              <a:ahLst/>
              <a:cxnLst/>
              <a:rect l="l" t="t" r="r" b="b"/>
              <a:pathLst>
                <a:path w="636270" h="320675">
                  <a:moveTo>
                    <a:pt x="635984" y="0"/>
                  </a:moveTo>
                  <a:lnTo>
                    <a:pt x="632791" y="48233"/>
                  </a:lnTo>
                  <a:lnTo>
                    <a:pt x="622514" y="94771"/>
                  </a:lnTo>
                  <a:lnTo>
                    <a:pt x="605553" y="138912"/>
                  </a:lnTo>
                  <a:lnTo>
                    <a:pt x="582303" y="179954"/>
                  </a:lnTo>
                  <a:lnTo>
                    <a:pt x="553163" y="217196"/>
                  </a:lnTo>
                  <a:lnTo>
                    <a:pt x="518530" y="249936"/>
                  </a:lnTo>
                  <a:lnTo>
                    <a:pt x="478801" y="277474"/>
                  </a:lnTo>
                  <a:lnTo>
                    <a:pt x="435363" y="298682"/>
                  </a:lnTo>
                  <a:lnTo>
                    <a:pt x="389875" y="312903"/>
                  </a:lnTo>
                  <a:lnTo>
                    <a:pt x="343143" y="320131"/>
                  </a:lnTo>
                  <a:lnTo>
                    <a:pt x="295974" y="320363"/>
                  </a:lnTo>
                  <a:lnTo>
                    <a:pt x="249173" y="313594"/>
                  </a:lnTo>
                  <a:lnTo>
                    <a:pt x="203547" y="299822"/>
                  </a:lnTo>
                  <a:lnTo>
                    <a:pt x="159903" y="279041"/>
                  </a:lnTo>
                  <a:lnTo>
                    <a:pt x="119905" y="251896"/>
                  </a:lnTo>
                  <a:lnTo>
                    <a:pt x="84952" y="219497"/>
                  </a:lnTo>
                  <a:lnTo>
                    <a:pt x="55447" y="182544"/>
                  </a:lnTo>
                  <a:lnTo>
                    <a:pt x="31795" y="141732"/>
                  </a:lnTo>
                  <a:lnTo>
                    <a:pt x="14400" y="97760"/>
                  </a:lnTo>
                  <a:lnTo>
                    <a:pt x="3667" y="51325"/>
                  </a:lnTo>
                  <a:lnTo>
                    <a:pt x="0" y="3125"/>
                  </a:lnTo>
                </a:path>
              </a:pathLst>
            </a:custGeom>
            <a:ln w="69849">
              <a:solidFill>
                <a:srgbClr val="0070C0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137" name="object 137" descr=""/>
            <p:cNvPicPr/>
            <p:nvPr/>
          </p:nvPicPr>
          <p:blipFill>
            <a:blip r:embed="rId24" cstate="print"/>
            <a:stretch>
              <a:fillRect/>
            </a:stretch>
          </p:blipFill>
          <p:spPr>
            <a:xfrm>
              <a:off x="5872664" y="2513407"/>
              <a:ext cx="330524" cy="353324"/>
            </a:xfrm>
            <a:prstGeom prst="rect">
              <a:avLst/>
            </a:prstGeom>
          </p:spPr>
        </p:pic>
      </p:grpSp>
      <p:sp>
        <p:nvSpPr>
          <p:cNvPr id="138" name="object 138" descr=""/>
          <p:cNvSpPr txBox="1"/>
          <p:nvPr/>
        </p:nvSpPr>
        <p:spPr>
          <a:xfrm>
            <a:off x="5794844" y="1806984"/>
            <a:ext cx="480695" cy="13208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700" spc="85" b="1">
                <a:latin typeface="Calibri"/>
                <a:cs typeface="Calibri"/>
              </a:rPr>
              <a:t>Facebook</a:t>
            </a:r>
            <a:endParaRPr sz="700">
              <a:latin typeface="Calibri"/>
              <a:cs typeface="Calibri"/>
            </a:endParaRPr>
          </a:p>
        </p:txBody>
      </p:sp>
      <p:sp>
        <p:nvSpPr>
          <p:cNvPr id="139" name="object 139" descr=""/>
          <p:cNvSpPr txBox="1"/>
          <p:nvPr/>
        </p:nvSpPr>
        <p:spPr>
          <a:xfrm>
            <a:off x="5794844" y="2042061"/>
            <a:ext cx="512445" cy="2235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300" spc="95" b="1">
                <a:solidFill>
                  <a:srgbClr val="14AA96"/>
                </a:solidFill>
                <a:latin typeface="Calibri"/>
                <a:cs typeface="Calibri"/>
              </a:rPr>
              <a:t>68.5%</a:t>
            </a:r>
            <a:endParaRPr sz="1300">
              <a:latin typeface="Calibri"/>
              <a:cs typeface="Calibri"/>
            </a:endParaRPr>
          </a:p>
        </p:txBody>
      </p:sp>
      <p:grpSp>
        <p:nvGrpSpPr>
          <p:cNvPr id="140" name="object 140" descr=""/>
          <p:cNvGrpSpPr/>
          <p:nvPr/>
        </p:nvGrpSpPr>
        <p:grpSpPr>
          <a:xfrm>
            <a:off x="3865815" y="3834400"/>
            <a:ext cx="711200" cy="706755"/>
            <a:chOff x="3865815" y="3834400"/>
            <a:chExt cx="711200" cy="706755"/>
          </a:xfrm>
        </p:grpSpPr>
        <p:sp>
          <p:nvSpPr>
            <p:cNvPr id="141" name="object 141" descr=""/>
            <p:cNvSpPr/>
            <p:nvPr/>
          </p:nvSpPr>
          <p:spPr>
            <a:xfrm>
              <a:off x="3900766" y="3869328"/>
              <a:ext cx="636905" cy="636270"/>
            </a:xfrm>
            <a:custGeom>
              <a:avLst/>
              <a:gdLst/>
              <a:ahLst/>
              <a:cxnLst/>
              <a:rect l="l" t="t" r="r" b="b"/>
              <a:pathLst>
                <a:path w="636904" h="636270">
                  <a:moveTo>
                    <a:pt x="318449" y="635999"/>
                  </a:moveTo>
                  <a:lnTo>
                    <a:pt x="271391" y="632552"/>
                  </a:lnTo>
                  <a:lnTo>
                    <a:pt x="226477" y="622536"/>
                  </a:lnTo>
                  <a:lnTo>
                    <a:pt x="184199" y="606444"/>
                  </a:lnTo>
                  <a:lnTo>
                    <a:pt x="145050" y="584768"/>
                  </a:lnTo>
                  <a:lnTo>
                    <a:pt x="109523" y="558000"/>
                  </a:lnTo>
                  <a:lnTo>
                    <a:pt x="78110" y="526631"/>
                  </a:lnTo>
                  <a:lnTo>
                    <a:pt x="51304" y="491154"/>
                  </a:lnTo>
                  <a:lnTo>
                    <a:pt x="29597" y="452060"/>
                  </a:lnTo>
                  <a:lnTo>
                    <a:pt x="13482" y="409842"/>
                  </a:lnTo>
                  <a:lnTo>
                    <a:pt x="3452" y="364991"/>
                  </a:lnTo>
                  <a:lnTo>
                    <a:pt x="0" y="317999"/>
                  </a:lnTo>
                  <a:lnTo>
                    <a:pt x="3452" y="271008"/>
                  </a:lnTo>
                  <a:lnTo>
                    <a:pt x="13482" y="226157"/>
                  </a:lnTo>
                  <a:lnTo>
                    <a:pt x="29597" y="183939"/>
                  </a:lnTo>
                  <a:lnTo>
                    <a:pt x="51304" y="144845"/>
                  </a:lnTo>
                  <a:lnTo>
                    <a:pt x="78110" y="109368"/>
                  </a:lnTo>
                  <a:lnTo>
                    <a:pt x="109523" y="78000"/>
                  </a:lnTo>
                  <a:lnTo>
                    <a:pt x="145050" y="51231"/>
                  </a:lnTo>
                  <a:lnTo>
                    <a:pt x="184199" y="29555"/>
                  </a:lnTo>
                  <a:lnTo>
                    <a:pt x="226477" y="13463"/>
                  </a:lnTo>
                  <a:lnTo>
                    <a:pt x="271391" y="3447"/>
                  </a:lnTo>
                  <a:lnTo>
                    <a:pt x="318449" y="0"/>
                  </a:lnTo>
                  <a:lnTo>
                    <a:pt x="368567" y="3961"/>
                  </a:lnTo>
                  <a:lnTo>
                    <a:pt x="416999" y="15610"/>
                  </a:lnTo>
                  <a:lnTo>
                    <a:pt x="462890" y="34591"/>
                  </a:lnTo>
                  <a:lnTo>
                    <a:pt x="505385" y="60553"/>
                  </a:lnTo>
                  <a:lnTo>
                    <a:pt x="543628" y="93140"/>
                  </a:lnTo>
                  <a:lnTo>
                    <a:pt x="576261" y="131329"/>
                  </a:lnTo>
                  <a:lnTo>
                    <a:pt x="602259" y="173764"/>
                  </a:lnTo>
                  <a:lnTo>
                    <a:pt x="621268" y="219590"/>
                  </a:lnTo>
                  <a:lnTo>
                    <a:pt x="632932" y="267953"/>
                  </a:lnTo>
                  <a:lnTo>
                    <a:pt x="636899" y="317999"/>
                  </a:lnTo>
                  <a:lnTo>
                    <a:pt x="633447" y="364991"/>
                  </a:lnTo>
                  <a:lnTo>
                    <a:pt x="623417" y="409842"/>
                  </a:lnTo>
                  <a:lnTo>
                    <a:pt x="607302" y="452060"/>
                  </a:lnTo>
                  <a:lnTo>
                    <a:pt x="585595" y="491154"/>
                  </a:lnTo>
                  <a:lnTo>
                    <a:pt x="558789" y="526631"/>
                  </a:lnTo>
                  <a:lnTo>
                    <a:pt x="527376" y="558000"/>
                  </a:lnTo>
                  <a:lnTo>
                    <a:pt x="491849" y="584768"/>
                  </a:lnTo>
                  <a:lnTo>
                    <a:pt x="452700" y="606444"/>
                  </a:lnTo>
                  <a:lnTo>
                    <a:pt x="410422" y="622536"/>
                  </a:lnTo>
                  <a:lnTo>
                    <a:pt x="365508" y="632552"/>
                  </a:lnTo>
                  <a:lnTo>
                    <a:pt x="318449" y="635999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42" name="object 142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4025219" y="4039318"/>
              <a:ext cx="387832" cy="350815"/>
            </a:xfrm>
            <a:prstGeom prst="rect">
              <a:avLst/>
            </a:prstGeom>
          </p:spPr>
        </p:pic>
        <p:sp>
          <p:nvSpPr>
            <p:cNvPr id="143" name="object 143" descr=""/>
            <p:cNvSpPr/>
            <p:nvPr/>
          </p:nvSpPr>
          <p:spPr>
            <a:xfrm>
              <a:off x="3905178" y="3869325"/>
              <a:ext cx="636905" cy="636270"/>
            </a:xfrm>
            <a:custGeom>
              <a:avLst/>
              <a:gdLst/>
              <a:ahLst/>
              <a:cxnLst/>
              <a:rect l="l" t="t" r="r" b="b"/>
              <a:pathLst>
                <a:path w="636904" h="636270">
                  <a:moveTo>
                    <a:pt x="0" y="317999"/>
                  </a:moveTo>
                  <a:lnTo>
                    <a:pt x="3452" y="271008"/>
                  </a:lnTo>
                  <a:lnTo>
                    <a:pt x="13482" y="226157"/>
                  </a:lnTo>
                  <a:lnTo>
                    <a:pt x="29597" y="183939"/>
                  </a:lnTo>
                  <a:lnTo>
                    <a:pt x="51304" y="144845"/>
                  </a:lnTo>
                  <a:lnTo>
                    <a:pt x="78110" y="109368"/>
                  </a:lnTo>
                  <a:lnTo>
                    <a:pt x="109523" y="78000"/>
                  </a:lnTo>
                  <a:lnTo>
                    <a:pt x="145050" y="51231"/>
                  </a:lnTo>
                  <a:lnTo>
                    <a:pt x="184199" y="29555"/>
                  </a:lnTo>
                  <a:lnTo>
                    <a:pt x="226477" y="13463"/>
                  </a:lnTo>
                  <a:lnTo>
                    <a:pt x="271391" y="3447"/>
                  </a:lnTo>
                  <a:lnTo>
                    <a:pt x="318449" y="0"/>
                  </a:lnTo>
                  <a:lnTo>
                    <a:pt x="368567" y="3961"/>
                  </a:lnTo>
                  <a:lnTo>
                    <a:pt x="416998" y="15609"/>
                  </a:lnTo>
                  <a:lnTo>
                    <a:pt x="462889" y="34591"/>
                  </a:lnTo>
                  <a:lnTo>
                    <a:pt x="505384" y="60553"/>
                  </a:lnTo>
                  <a:lnTo>
                    <a:pt x="543627" y="93140"/>
                  </a:lnTo>
                  <a:lnTo>
                    <a:pt x="576261" y="131329"/>
                  </a:lnTo>
                  <a:lnTo>
                    <a:pt x="602259" y="173764"/>
                  </a:lnTo>
                  <a:lnTo>
                    <a:pt x="621267" y="219590"/>
                  </a:lnTo>
                  <a:lnTo>
                    <a:pt x="632932" y="267953"/>
                  </a:lnTo>
                  <a:lnTo>
                    <a:pt x="636899" y="317999"/>
                  </a:lnTo>
                  <a:lnTo>
                    <a:pt x="633447" y="364991"/>
                  </a:lnTo>
                  <a:lnTo>
                    <a:pt x="623417" y="409842"/>
                  </a:lnTo>
                  <a:lnTo>
                    <a:pt x="607302" y="452060"/>
                  </a:lnTo>
                  <a:lnTo>
                    <a:pt x="585595" y="491154"/>
                  </a:lnTo>
                  <a:lnTo>
                    <a:pt x="558789" y="526631"/>
                  </a:lnTo>
                  <a:lnTo>
                    <a:pt x="527376" y="557999"/>
                  </a:lnTo>
                  <a:lnTo>
                    <a:pt x="491849" y="584768"/>
                  </a:lnTo>
                  <a:lnTo>
                    <a:pt x="452700" y="606444"/>
                  </a:lnTo>
                  <a:lnTo>
                    <a:pt x="410422" y="622536"/>
                  </a:lnTo>
                  <a:lnTo>
                    <a:pt x="365508" y="632552"/>
                  </a:lnTo>
                  <a:lnTo>
                    <a:pt x="318449" y="635999"/>
                  </a:lnTo>
                  <a:lnTo>
                    <a:pt x="271391" y="632552"/>
                  </a:lnTo>
                  <a:lnTo>
                    <a:pt x="226477" y="622536"/>
                  </a:lnTo>
                  <a:lnTo>
                    <a:pt x="184199" y="606444"/>
                  </a:lnTo>
                  <a:lnTo>
                    <a:pt x="145050" y="584768"/>
                  </a:lnTo>
                  <a:lnTo>
                    <a:pt x="109523" y="557999"/>
                  </a:lnTo>
                  <a:lnTo>
                    <a:pt x="78110" y="526631"/>
                  </a:lnTo>
                  <a:lnTo>
                    <a:pt x="51304" y="491154"/>
                  </a:lnTo>
                  <a:lnTo>
                    <a:pt x="29597" y="452060"/>
                  </a:lnTo>
                  <a:lnTo>
                    <a:pt x="13482" y="409842"/>
                  </a:lnTo>
                  <a:lnTo>
                    <a:pt x="3452" y="364991"/>
                  </a:lnTo>
                  <a:lnTo>
                    <a:pt x="0" y="317999"/>
                  </a:lnTo>
                  <a:close/>
                </a:path>
              </a:pathLst>
            </a:custGeom>
            <a:ln w="69849">
              <a:solidFill>
                <a:srgbClr val="B2B2B2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44" name="object 144" descr=""/>
            <p:cNvSpPr/>
            <p:nvPr/>
          </p:nvSpPr>
          <p:spPr>
            <a:xfrm>
              <a:off x="3901113" y="3870420"/>
              <a:ext cx="636270" cy="320675"/>
            </a:xfrm>
            <a:custGeom>
              <a:avLst/>
              <a:gdLst/>
              <a:ahLst/>
              <a:cxnLst/>
              <a:rect l="l" t="t" r="r" b="b"/>
              <a:pathLst>
                <a:path w="636270" h="320675">
                  <a:moveTo>
                    <a:pt x="0" y="320363"/>
                  </a:moveTo>
                  <a:lnTo>
                    <a:pt x="3193" y="272129"/>
                  </a:lnTo>
                  <a:lnTo>
                    <a:pt x="13469" y="225591"/>
                  </a:lnTo>
                  <a:lnTo>
                    <a:pt x="30431" y="181450"/>
                  </a:lnTo>
                  <a:lnTo>
                    <a:pt x="53681" y="140408"/>
                  </a:lnTo>
                  <a:lnTo>
                    <a:pt x="82821" y="103166"/>
                  </a:lnTo>
                  <a:lnTo>
                    <a:pt x="117454" y="70425"/>
                  </a:lnTo>
                  <a:lnTo>
                    <a:pt x="157183" y="42888"/>
                  </a:lnTo>
                  <a:lnTo>
                    <a:pt x="200621" y="21680"/>
                  </a:lnTo>
                  <a:lnTo>
                    <a:pt x="246109" y="7459"/>
                  </a:lnTo>
                  <a:lnTo>
                    <a:pt x="292841" y="231"/>
                  </a:lnTo>
                  <a:lnTo>
                    <a:pt x="340010" y="0"/>
                  </a:lnTo>
                  <a:lnTo>
                    <a:pt x="386811" y="6768"/>
                  </a:lnTo>
                  <a:lnTo>
                    <a:pt x="432436" y="20540"/>
                  </a:lnTo>
                  <a:lnTo>
                    <a:pt x="476081" y="41321"/>
                  </a:lnTo>
                  <a:lnTo>
                    <a:pt x="516078" y="68466"/>
                  </a:lnTo>
                  <a:lnTo>
                    <a:pt x="551032" y="100865"/>
                  </a:lnTo>
                  <a:lnTo>
                    <a:pt x="580536" y="137819"/>
                  </a:lnTo>
                  <a:lnTo>
                    <a:pt x="604188" y="178630"/>
                  </a:lnTo>
                  <a:lnTo>
                    <a:pt x="621583" y="222602"/>
                  </a:lnTo>
                  <a:lnTo>
                    <a:pt x="632317" y="269037"/>
                  </a:lnTo>
                  <a:lnTo>
                    <a:pt x="635984" y="317237"/>
                  </a:lnTo>
                </a:path>
              </a:pathLst>
            </a:custGeom>
            <a:ln w="69849">
              <a:solidFill>
                <a:srgbClr val="00B0F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45" name="object 145" descr=""/>
            <p:cNvSpPr/>
            <p:nvPr/>
          </p:nvSpPr>
          <p:spPr>
            <a:xfrm>
              <a:off x="3900740" y="3869540"/>
              <a:ext cx="636905" cy="636905"/>
            </a:xfrm>
            <a:custGeom>
              <a:avLst/>
              <a:gdLst/>
              <a:ahLst/>
              <a:cxnLst/>
              <a:rect l="l" t="t" r="r" b="b"/>
              <a:pathLst>
                <a:path w="636904" h="636904">
                  <a:moveTo>
                    <a:pt x="0" y="318149"/>
                  </a:moveTo>
                  <a:lnTo>
                    <a:pt x="3452" y="271136"/>
                  </a:lnTo>
                  <a:lnTo>
                    <a:pt x="13482" y="226264"/>
                  </a:lnTo>
                  <a:lnTo>
                    <a:pt x="29597" y="184025"/>
                  </a:lnTo>
                  <a:lnTo>
                    <a:pt x="51304" y="144913"/>
                  </a:lnTo>
                  <a:lnTo>
                    <a:pt x="78110" y="109420"/>
                  </a:lnTo>
                  <a:lnTo>
                    <a:pt x="109523" y="78036"/>
                  </a:lnTo>
                  <a:lnTo>
                    <a:pt x="145050" y="51255"/>
                  </a:lnTo>
                  <a:lnTo>
                    <a:pt x="184199" y="29569"/>
                  </a:lnTo>
                  <a:lnTo>
                    <a:pt x="226477" y="13470"/>
                  </a:lnTo>
                  <a:lnTo>
                    <a:pt x="271391" y="3449"/>
                  </a:lnTo>
                  <a:lnTo>
                    <a:pt x="318449" y="0"/>
                  </a:lnTo>
                  <a:lnTo>
                    <a:pt x="368567" y="3963"/>
                  </a:lnTo>
                  <a:lnTo>
                    <a:pt x="416998" y="15617"/>
                  </a:lnTo>
                  <a:lnTo>
                    <a:pt x="462889" y="34608"/>
                  </a:lnTo>
                  <a:lnTo>
                    <a:pt x="505384" y="60581"/>
                  </a:lnTo>
                  <a:lnTo>
                    <a:pt x="543628" y="93183"/>
                  </a:lnTo>
                  <a:lnTo>
                    <a:pt x="576261" y="131391"/>
                  </a:lnTo>
                  <a:lnTo>
                    <a:pt x="602259" y="173846"/>
                  </a:lnTo>
                  <a:lnTo>
                    <a:pt x="621267" y="219693"/>
                  </a:lnTo>
                  <a:lnTo>
                    <a:pt x="632932" y="268080"/>
                  </a:lnTo>
                  <a:lnTo>
                    <a:pt x="636899" y="318149"/>
                  </a:lnTo>
                  <a:lnTo>
                    <a:pt x="633447" y="365163"/>
                  </a:lnTo>
                  <a:lnTo>
                    <a:pt x="623417" y="410035"/>
                  </a:lnTo>
                  <a:lnTo>
                    <a:pt x="607302" y="452273"/>
                  </a:lnTo>
                  <a:lnTo>
                    <a:pt x="585595" y="491385"/>
                  </a:lnTo>
                  <a:lnTo>
                    <a:pt x="558789" y="526879"/>
                  </a:lnTo>
                  <a:lnTo>
                    <a:pt x="527376" y="558263"/>
                  </a:lnTo>
                  <a:lnTo>
                    <a:pt x="491849" y="585044"/>
                  </a:lnTo>
                  <a:lnTo>
                    <a:pt x="452700" y="606730"/>
                  </a:lnTo>
                  <a:lnTo>
                    <a:pt x="410422" y="622829"/>
                  </a:lnTo>
                  <a:lnTo>
                    <a:pt x="365508" y="632850"/>
                  </a:lnTo>
                  <a:lnTo>
                    <a:pt x="318449" y="636299"/>
                  </a:lnTo>
                  <a:lnTo>
                    <a:pt x="271391" y="632850"/>
                  </a:lnTo>
                  <a:lnTo>
                    <a:pt x="226477" y="622829"/>
                  </a:lnTo>
                  <a:lnTo>
                    <a:pt x="184199" y="606730"/>
                  </a:lnTo>
                  <a:lnTo>
                    <a:pt x="145050" y="585044"/>
                  </a:lnTo>
                  <a:lnTo>
                    <a:pt x="109523" y="558263"/>
                  </a:lnTo>
                  <a:lnTo>
                    <a:pt x="78110" y="526879"/>
                  </a:lnTo>
                  <a:lnTo>
                    <a:pt x="51304" y="491385"/>
                  </a:lnTo>
                  <a:lnTo>
                    <a:pt x="29597" y="452273"/>
                  </a:lnTo>
                  <a:lnTo>
                    <a:pt x="13482" y="410035"/>
                  </a:lnTo>
                  <a:lnTo>
                    <a:pt x="3452" y="365163"/>
                  </a:lnTo>
                  <a:lnTo>
                    <a:pt x="0" y="318149"/>
                  </a:lnTo>
                  <a:close/>
                </a:path>
              </a:pathLst>
            </a:custGeom>
            <a:ln w="69849">
              <a:solidFill>
                <a:srgbClr val="B2B2B2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146" name="object 146" descr=""/>
            <p:cNvPicPr/>
            <p:nvPr/>
          </p:nvPicPr>
          <p:blipFill>
            <a:blip r:embed="rId25" cstate="print"/>
            <a:stretch>
              <a:fillRect/>
            </a:stretch>
          </p:blipFill>
          <p:spPr>
            <a:xfrm>
              <a:off x="4049713" y="4038472"/>
              <a:ext cx="330524" cy="324898"/>
            </a:xfrm>
            <a:prstGeom prst="rect">
              <a:avLst/>
            </a:prstGeom>
          </p:spPr>
        </p:pic>
      </p:grpSp>
      <p:sp>
        <p:nvSpPr>
          <p:cNvPr id="147" name="object 147" descr=""/>
          <p:cNvSpPr txBox="1"/>
          <p:nvPr/>
        </p:nvSpPr>
        <p:spPr>
          <a:xfrm>
            <a:off x="3926036" y="4600420"/>
            <a:ext cx="467359" cy="13208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700" spc="85" b="1">
                <a:latin typeface="Calibri"/>
                <a:cs typeface="Calibri"/>
              </a:rPr>
              <a:t>Snapchat</a:t>
            </a:r>
            <a:endParaRPr sz="700">
              <a:latin typeface="Calibri"/>
              <a:cs typeface="Calibri"/>
            </a:endParaRPr>
          </a:p>
        </p:txBody>
      </p:sp>
      <p:sp>
        <p:nvSpPr>
          <p:cNvPr id="148" name="object 148" descr=""/>
          <p:cNvSpPr txBox="1"/>
          <p:nvPr/>
        </p:nvSpPr>
        <p:spPr>
          <a:xfrm>
            <a:off x="3926036" y="4835497"/>
            <a:ext cx="512445" cy="2235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300" spc="95" b="1">
                <a:solidFill>
                  <a:srgbClr val="14AA96"/>
                </a:solidFill>
                <a:latin typeface="Calibri"/>
                <a:cs typeface="Calibri"/>
              </a:rPr>
              <a:t>32.6%</a:t>
            </a:r>
            <a:endParaRPr sz="1300">
              <a:latin typeface="Calibri"/>
              <a:cs typeface="Calibri"/>
            </a:endParaRPr>
          </a:p>
        </p:txBody>
      </p:sp>
      <p:sp>
        <p:nvSpPr>
          <p:cNvPr id="149" name="object 149" descr=""/>
          <p:cNvSpPr txBox="1"/>
          <p:nvPr/>
        </p:nvSpPr>
        <p:spPr>
          <a:xfrm>
            <a:off x="4764928" y="4591129"/>
            <a:ext cx="452120" cy="13208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700" spc="65" b="1">
                <a:latin typeface="Calibri"/>
                <a:cs typeface="Calibri"/>
              </a:rPr>
              <a:t>Pinterest</a:t>
            </a:r>
            <a:endParaRPr sz="700">
              <a:latin typeface="Calibri"/>
              <a:cs typeface="Calibri"/>
            </a:endParaRPr>
          </a:p>
        </p:txBody>
      </p:sp>
      <p:sp>
        <p:nvSpPr>
          <p:cNvPr id="150" name="object 150" descr=""/>
          <p:cNvSpPr txBox="1"/>
          <p:nvPr/>
        </p:nvSpPr>
        <p:spPr>
          <a:xfrm>
            <a:off x="4764928" y="4826205"/>
            <a:ext cx="512445" cy="2235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300" spc="95" b="1">
                <a:solidFill>
                  <a:srgbClr val="14AA96"/>
                </a:solidFill>
                <a:latin typeface="Calibri"/>
                <a:cs typeface="Calibri"/>
              </a:rPr>
              <a:t>32.1%</a:t>
            </a:r>
            <a:endParaRPr sz="1300">
              <a:latin typeface="Calibri"/>
              <a:cs typeface="Calibri"/>
            </a:endParaRPr>
          </a:p>
        </p:txBody>
      </p:sp>
      <p:grpSp>
        <p:nvGrpSpPr>
          <p:cNvPr id="151" name="object 151" descr=""/>
          <p:cNvGrpSpPr/>
          <p:nvPr/>
        </p:nvGrpSpPr>
        <p:grpSpPr>
          <a:xfrm>
            <a:off x="4736669" y="3816034"/>
            <a:ext cx="706755" cy="706755"/>
            <a:chOff x="4736669" y="3816034"/>
            <a:chExt cx="706755" cy="706755"/>
          </a:xfrm>
        </p:grpSpPr>
        <p:sp>
          <p:nvSpPr>
            <p:cNvPr id="152" name="object 152" descr=""/>
            <p:cNvSpPr/>
            <p:nvPr/>
          </p:nvSpPr>
          <p:spPr>
            <a:xfrm>
              <a:off x="4771254" y="3849636"/>
              <a:ext cx="636905" cy="636905"/>
            </a:xfrm>
            <a:custGeom>
              <a:avLst/>
              <a:gdLst/>
              <a:ahLst/>
              <a:cxnLst/>
              <a:rect l="l" t="t" r="r" b="b"/>
              <a:pathLst>
                <a:path w="636904" h="636904">
                  <a:moveTo>
                    <a:pt x="318299" y="636299"/>
                  </a:moveTo>
                  <a:lnTo>
                    <a:pt x="271263" y="632850"/>
                  </a:lnTo>
                  <a:lnTo>
                    <a:pt x="226370" y="622829"/>
                  </a:lnTo>
                  <a:lnTo>
                    <a:pt x="184112" y="606730"/>
                  </a:lnTo>
                  <a:lnTo>
                    <a:pt x="144982" y="585044"/>
                  </a:lnTo>
                  <a:lnTo>
                    <a:pt x="109471" y="558263"/>
                  </a:lnTo>
                  <a:lnTo>
                    <a:pt x="78073" y="526879"/>
                  </a:lnTo>
                  <a:lnTo>
                    <a:pt x="51280" y="491385"/>
                  </a:lnTo>
                  <a:lnTo>
                    <a:pt x="29583" y="452273"/>
                  </a:lnTo>
                  <a:lnTo>
                    <a:pt x="13476" y="410035"/>
                  </a:lnTo>
                  <a:lnTo>
                    <a:pt x="3451" y="365163"/>
                  </a:lnTo>
                  <a:lnTo>
                    <a:pt x="0" y="318149"/>
                  </a:lnTo>
                  <a:lnTo>
                    <a:pt x="3451" y="271136"/>
                  </a:lnTo>
                  <a:lnTo>
                    <a:pt x="13476" y="226264"/>
                  </a:lnTo>
                  <a:lnTo>
                    <a:pt x="29583" y="184026"/>
                  </a:lnTo>
                  <a:lnTo>
                    <a:pt x="51280" y="144914"/>
                  </a:lnTo>
                  <a:lnTo>
                    <a:pt x="78073" y="109420"/>
                  </a:lnTo>
                  <a:lnTo>
                    <a:pt x="109471" y="78036"/>
                  </a:lnTo>
                  <a:lnTo>
                    <a:pt x="144982" y="51255"/>
                  </a:lnTo>
                  <a:lnTo>
                    <a:pt x="184112" y="29569"/>
                  </a:lnTo>
                  <a:lnTo>
                    <a:pt x="226370" y="13470"/>
                  </a:lnTo>
                  <a:lnTo>
                    <a:pt x="271263" y="3449"/>
                  </a:lnTo>
                  <a:lnTo>
                    <a:pt x="318299" y="0"/>
                  </a:lnTo>
                  <a:lnTo>
                    <a:pt x="368393" y="3963"/>
                  </a:lnTo>
                  <a:lnTo>
                    <a:pt x="416802" y="15617"/>
                  </a:lnTo>
                  <a:lnTo>
                    <a:pt x="462671" y="34608"/>
                  </a:lnTo>
                  <a:lnTo>
                    <a:pt x="505146" y="60581"/>
                  </a:lnTo>
                  <a:lnTo>
                    <a:pt x="543371" y="93183"/>
                  </a:lnTo>
                  <a:lnTo>
                    <a:pt x="575989" y="131391"/>
                  </a:lnTo>
                  <a:lnTo>
                    <a:pt x="601975" y="173846"/>
                  </a:lnTo>
                  <a:lnTo>
                    <a:pt x="620975" y="219693"/>
                  </a:lnTo>
                  <a:lnTo>
                    <a:pt x="632634" y="268080"/>
                  </a:lnTo>
                  <a:lnTo>
                    <a:pt x="636599" y="318149"/>
                  </a:lnTo>
                  <a:lnTo>
                    <a:pt x="633148" y="365163"/>
                  </a:lnTo>
                  <a:lnTo>
                    <a:pt x="623123" y="410035"/>
                  </a:lnTo>
                  <a:lnTo>
                    <a:pt x="607016" y="452273"/>
                  </a:lnTo>
                  <a:lnTo>
                    <a:pt x="585319" y="491385"/>
                  </a:lnTo>
                  <a:lnTo>
                    <a:pt x="558526" y="526879"/>
                  </a:lnTo>
                  <a:lnTo>
                    <a:pt x="527128" y="558263"/>
                  </a:lnTo>
                  <a:lnTo>
                    <a:pt x="491617" y="585044"/>
                  </a:lnTo>
                  <a:lnTo>
                    <a:pt x="452487" y="606730"/>
                  </a:lnTo>
                  <a:lnTo>
                    <a:pt x="410229" y="622829"/>
                  </a:lnTo>
                  <a:lnTo>
                    <a:pt x="365336" y="632850"/>
                  </a:lnTo>
                  <a:lnTo>
                    <a:pt x="318299" y="636299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53" name="object 153" descr="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4915493" y="4002977"/>
              <a:ext cx="347026" cy="343674"/>
            </a:xfrm>
            <a:prstGeom prst="rect">
              <a:avLst/>
            </a:prstGeom>
          </p:spPr>
        </p:pic>
        <p:sp>
          <p:nvSpPr>
            <p:cNvPr id="154" name="object 154" descr=""/>
            <p:cNvSpPr/>
            <p:nvPr/>
          </p:nvSpPr>
          <p:spPr>
            <a:xfrm>
              <a:off x="4771594" y="3850959"/>
              <a:ext cx="636905" cy="636905"/>
            </a:xfrm>
            <a:custGeom>
              <a:avLst/>
              <a:gdLst/>
              <a:ahLst/>
              <a:cxnLst/>
              <a:rect l="l" t="t" r="r" b="b"/>
              <a:pathLst>
                <a:path w="636904" h="636904">
                  <a:moveTo>
                    <a:pt x="0" y="318149"/>
                  </a:moveTo>
                  <a:lnTo>
                    <a:pt x="3451" y="271136"/>
                  </a:lnTo>
                  <a:lnTo>
                    <a:pt x="13476" y="226264"/>
                  </a:lnTo>
                  <a:lnTo>
                    <a:pt x="29583" y="184026"/>
                  </a:lnTo>
                  <a:lnTo>
                    <a:pt x="51280" y="144914"/>
                  </a:lnTo>
                  <a:lnTo>
                    <a:pt x="78073" y="109420"/>
                  </a:lnTo>
                  <a:lnTo>
                    <a:pt x="109471" y="78036"/>
                  </a:lnTo>
                  <a:lnTo>
                    <a:pt x="144982" y="51255"/>
                  </a:lnTo>
                  <a:lnTo>
                    <a:pt x="184112" y="29569"/>
                  </a:lnTo>
                  <a:lnTo>
                    <a:pt x="226370" y="13470"/>
                  </a:lnTo>
                  <a:lnTo>
                    <a:pt x="271263" y="3449"/>
                  </a:lnTo>
                  <a:lnTo>
                    <a:pt x="318299" y="0"/>
                  </a:lnTo>
                  <a:lnTo>
                    <a:pt x="368393" y="3963"/>
                  </a:lnTo>
                  <a:lnTo>
                    <a:pt x="416802" y="15617"/>
                  </a:lnTo>
                  <a:lnTo>
                    <a:pt x="462672" y="34608"/>
                  </a:lnTo>
                  <a:lnTo>
                    <a:pt x="505146" y="60581"/>
                  </a:lnTo>
                  <a:lnTo>
                    <a:pt x="543372" y="93184"/>
                  </a:lnTo>
                  <a:lnTo>
                    <a:pt x="575990" y="131391"/>
                  </a:lnTo>
                  <a:lnTo>
                    <a:pt x="601975" y="173846"/>
                  </a:lnTo>
                  <a:lnTo>
                    <a:pt x="620975" y="219694"/>
                  </a:lnTo>
                  <a:lnTo>
                    <a:pt x="632634" y="268080"/>
                  </a:lnTo>
                  <a:lnTo>
                    <a:pt x="636599" y="318149"/>
                  </a:lnTo>
                  <a:lnTo>
                    <a:pt x="633148" y="365163"/>
                  </a:lnTo>
                  <a:lnTo>
                    <a:pt x="623123" y="410035"/>
                  </a:lnTo>
                  <a:lnTo>
                    <a:pt x="607016" y="452274"/>
                  </a:lnTo>
                  <a:lnTo>
                    <a:pt x="585319" y="491386"/>
                  </a:lnTo>
                  <a:lnTo>
                    <a:pt x="558526" y="526879"/>
                  </a:lnTo>
                  <a:lnTo>
                    <a:pt x="527128" y="558263"/>
                  </a:lnTo>
                  <a:lnTo>
                    <a:pt x="491617" y="585044"/>
                  </a:lnTo>
                  <a:lnTo>
                    <a:pt x="452487" y="606730"/>
                  </a:lnTo>
                  <a:lnTo>
                    <a:pt x="410229" y="622829"/>
                  </a:lnTo>
                  <a:lnTo>
                    <a:pt x="365336" y="632850"/>
                  </a:lnTo>
                  <a:lnTo>
                    <a:pt x="318299" y="636299"/>
                  </a:lnTo>
                  <a:lnTo>
                    <a:pt x="271263" y="632850"/>
                  </a:lnTo>
                  <a:lnTo>
                    <a:pt x="226370" y="622829"/>
                  </a:lnTo>
                  <a:lnTo>
                    <a:pt x="184112" y="606730"/>
                  </a:lnTo>
                  <a:lnTo>
                    <a:pt x="144982" y="585044"/>
                  </a:lnTo>
                  <a:lnTo>
                    <a:pt x="109471" y="558263"/>
                  </a:lnTo>
                  <a:lnTo>
                    <a:pt x="78073" y="526879"/>
                  </a:lnTo>
                  <a:lnTo>
                    <a:pt x="51280" y="491386"/>
                  </a:lnTo>
                  <a:lnTo>
                    <a:pt x="29583" y="452274"/>
                  </a:lnTo>
                  <a:lnTo>
                    <a:pt x="13476" y="410035"/>
                  </a:lnTo>
                  <a:lnTo>
                    <a:pt x="3451" y="365163"/>
                  </a:lnTo>
                  <a:lnTo>
                    <a:pt x="0" y="318149"/>
                  </a:lnTo>
                  <a:close/>
                </a:path>
              </a:pathLst>
            </a:custGeom>
            <a:ln w="69849">
              <a:solidFill>
                <a:srgbClr val="B2B2B2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55" name="object 155" descr=""/>
            <p:cNvSpPr/>
            <p:nvPr/>
          </p:nvSpPr>
          <p:spPr>
            <a:xfrm>
              <a:off x="4772000" y="4165874"/>
              <a:ext cx="636270" cy="320675"/>
            </a:xfrm>
            <a:custGeom>
              <a:avLst/>
              <a:gdLst/>
              <a:ahLst/>
              <a:cxnLst/>
              <a:rect l="l" t="t" r="r" b="b"/>
              <a:pathLst>
                <a:path w="636270" h="320675">
                  <a:moveTo>
                    <a:pt x="635984" y="0"/>
                  </a:moveTo>
                  <a:lnTo>
                    <a:pt x="632791" y="48233"/>
                  </a:lnTo>
                  <a:lnTo>
                    <a:pt x="622514" y="94771"/>
                  </a:lnTo>
                  <a:lnTo>
                    <a:pt x="605553" y="138912"/>
                  </a:lnTo>
                  <a:lnTo>
                    <a:pt x="582303" y="179954"/>
                  </a:lnTo>
                  <a:lnTo>
                    <a:pt x="553163" y="217196"/>
                  </a:lnTo>
                  <a:lnTo>
                    <a:pt x="518530" y="249937"/>
                  </a:lnTo>
                  <a:lnTo>
                    <a:pt x="478801" y="277474"/>
                  </a:lnTo>
                  <a:lnTo>
                    <a:pt x="435363" y="298682"/>
                  </a:lnTo>
                  <a:lnTo>
                    <a:pt x="389875" y="312903"/>
                  </a:lnTo>
                  <a:lnTo>
                    <a:pt x="343143" y="320131"/>
                  </a:lnTo>
                  <a:lnTo>
                    <a:pt x="295974" y="320363"/>
                  </a:lnTo>
                  <a:lnTo>
                    <a:pt x="249173" y="313594"/>
                  </a:lnTo>
                  <a:lnTo>
                    <a:pt x="203547" y="299822"/>
                  </a:lnTo>
                  <a:lnTo>
                    <a:pt x="159903" y="279041"/>
                  </a:lnTo>
                  <a:lnTo>
                    <a:pt x="119905" y="251896"/>
                  </a:lnTo>
                  <a:lnTo>
                    <a:pt x="84952" y="219497"/>
                  </a:lnTo>
                  <a:lnTo>
                    <a:pt x="55447" y="182543"/>
                  </a:lnTo>
                  <a:lnTo>
                    <a:pt x="31795" y="141732"/>
                  </a:lnTo>
                  <a:lnTo>
                    <a:pt x="14400" y="97760"/>
                  </a:lnTo>
                  <a:lnTo>
                    <a:pt x="3667" y="51325"/>
                  </a:lnTo>
                  <a:lnTo>
                    <a:pt x="0" y="3126"/>
                  </a:lnTo>
                </a:path>
              </a:pathLst>
            </a:custGeom>
            <a:ln w="69849">
              <a:solidFill>
                <a:srgbClr val="0070C0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156" name="object 156" descr=""/>
            <p:cNvPicPr/>
            <p:nvPr/>
          </p:nvPicPr>
          <p:blipFill>
            <a:blip r:embed="rId26" cstate="print"/>
            <a:stretch>
              <a:fillRect/>
            </a:stretch>
          </p:blipFill>
          <p:spPr>
            <a:xfrm>
              <a:off x="4923826" y="3998214"/>
              <a:ext cx="341798" cy="353324"/>
            </a:xfrm>
            <a:prstGeom prst="rect">
              <a:avLst/>
            </a:prstGeom>
          </p:spPr>
        </p:pic>
      </p:grpSp>
      <p:sp>
        <p:nvSpPr>
          <p:cNvPr id="157" name="object 157" descr=""/>
          <p:cNvSpPr txBox="1"/>
          <p:nvPr/>
        </p:nvSpPr>
        <p:spPr>
          <a:xfrm>
            <a:off x="5666828" y="4591129"/>
            <a:ext cx="432434" cy="13208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700" spc="75" b="1">
                <a:latin typeface="Calibri"/>
                <a:cs typeface="Calibri"/>
              </a:rPr>
              <a:t>LinkedIn</a:t>
            </a:r>
            <a:endParaRPr sz="700">
              <a:latin typeface="Calibri"/>
              <a:cs typeface="Calibri"/>
            </a:endParaRPr>
          </a:p>
        </p:txBody>
      </p:sp>
      <p:sp>
        <p:nvSpPr>
          <p:cNvPr id="158" name="object 158" descr=""/>
          <p:cNvSpPr txBox="1"/>
          <p:nvPr/>
        </p:nvSpPr>
        <p:spPr>
          <a:xfrm>
            <a:off x="5666828" y="4826205"/>
            <a:ext cx="512445" cy="2235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300" spc="95" b="1">
                <a:solidFill>
                  <a:srgbClr val="14AA96"/>
                </a:solidFill>
                <a:latin typeface="Calibri"/>
                <a:cs typeface="Calibri"/>
              </a:rPr>
              <a:t>32.0%</a:t>
            </a:r>
            <a:endParaRPr sz="1300">
              <a:latin typeface="Calibri"/>
              <a:cs typeface="Calibri"/>
            </a:endParaRPr>
          </a:p>
        </p:txBody>
      </p:sp>
      <p:grpSp>
        <p:nvGrpSpPr>
          <p:cNvPr id="159" name="object 159" descr=""/>
          <p:cNvGrpSpPr/>
          <p:nvPr/>
        </p:nvGrpSpPr>
        <p:grpSpPr>
          <a:xfrm>
            <a:off x="5638569" y="3816034"/>
            <a:ext cx="706755" cy="706755"/>
            <a:chOff x="5638569" y="3816034"/>
            <a:chExt cx="706755" cy="706755"/>
          </a:xfrm>
        </p:grpSpPr>
        <p:sp>
          <p:nvSpPr>
            <p:cNvPr id="160" name="object 160" descr=""/>
            <p:cNvSpPr/>
            <p:nvPr/>
          </p:nvSpPr>
          <p:spPr>
            <a:xfrm>
              <a:off x="5673154" y="3849636"/>
              <a:ext cx="636905" cy="636905"/>
            </a:xfrm>
            <a:custGeom>
              <a:avLst/>
              <a:gdLst/>
              <a:ahLst/>
              <a:cxnLst/>
              <a:rect l="l" t="t" r="r" b="b"/>
              <a:pathLst>
                <a:path w="636904" h="636904">
                  <a:moveTo>
                    <a:pt x="318299" y="636299"/>
                  </a:moveTo>
                  <a:lnTo>
                    <a:pt x="271263" y="632850"/>
                  </a:lnTo>
                  <a:lnTo>
                    <a:pt x="226370" y="622829"/>
                  </a:lnTo>
                  <a:lnTo>
                    <a:pt x="184112" y="606730"/>
                  </a:lnTo>
                  <a:lnTo>
                    <a:pt x="144982" y="585044"/>
                  </a:lnTo>
                  <a:lnTo>
                    <a:pt x="109471" y="558263"/>
                  </a:lnTo>
                  <a:lnTo>
                    <a:pt x="78073" y="526879"/>
                  </a:lnTo>
                  <a:lnTo>
                    <a:pt x="51280" y="491385"/>
                  </a:lnTo>
                  <a:lnTo>
                    <a:pt x="29583" y="452273"/>
                  </a:lnTo>
                  <a:lnTo>
                    <a:pt x="13476" y="410035"/>
                  </a:lnTo>
                  <a:lnTo>
                    <a:pt x="3451" y="365163"/>
                  </a:lnTo>
                  <a:lnTo>
                    <a:pt x="0" y="318149"/>
                  </a:lnTo>
                  <a:lnTo>
                    <a:pt x="3451" y="271136"/>
                  </a:lnTo>
                  <a:lnTo>
                    <a:pt x="13476" y="226264"/>
                  </a:lnTo>
                  <a:lnTo>
                    <a:pt x="29583" y="184026"/>
                  </a:lnTo>
                  <a:lnTo>
                    <a:pt x="51280" y="144914"/>
                  </a:lnTo>
                  <a:lnTo>
                    <a:pt x="78073" y="109420"/>
                  </a:lnTo>
                  <a:lnTo>
                    <a:pt x="109471" y="78036"/>
                  </a:lnTo>
                  <a:lnTo>
                    <a:pt x="144982" y="51255"/>
                  </a:lnTo>
                  <a:lnTo>
                    <a:pt x="184112" y="29569"/>
                  </a:lnTo>
                  <a:lnTo>
                    <a:pt x="226370" y="13470"/>
                  </a:lnTo>
                  <a:lnTo>
                    <a:pt x="271263" y="3449"/>
                  </a:lnTo>
                  <a:lnTo>
                    <a:pt x="318299" y="0"/>
                  </a:lnTo>
                  <a:lnTo>
                    <a:pt x="368393" y="3963"/>
                  </a:lnTo>
                  <a:lnTo>
                    <a:pt x="416802" y="15617"/>
                  </a:lnTo>
                  <a:lnTo>
                    <a:pt x="462671" y="34608"/>
                  </a:lnTo>
                  <a:lnTo>
                    <a:pt x="505146" y="60581"/>
                  </a:lnTo>
                  <a:lnTo>
                    <a:pt x="543371" y="93183"/>
                  </a:lnTo>
                  <a:lnTo>
                    <a:pt x="575989" y="131391"/>
                  </a:lnTo>
                  <a:lnTo>
                    <a:pt x="601975" y="173846"/>
                  </a:lnTo>
                  <a:lnTo>
                    <a:pt x="620975" y="219693"/>
                  </a:lnTo>
                  <a:lnTo>
                    <a:pt x="632634" y="268080"/>
                  </a:lnTo>
                  <a:lnTo>
                    <a:pt x="636599" y="318149"/>
                  </a:lnTo>
                  <a:lnTo>
                    <a:pt x="633148" y="365163"/>
                  </a:lnTo>
                  <a:lnTo>
                    <a:pt x="623123" y="410035"/>
                  </a:lnTo>
                  <a:lnTo>
                    <a:pt x="607016" y="452273"/>
                  </a:lnTo>
                  <a:lnTo>
                    <a:pt x="585319" y="491385"/>
                  </a:lnTo>
                  <a:lnTo>
                    <a:pt x="558526" y="526879"/>
                  </a:lnTo>
                  <a:lnTo>
                    <a:pt x="527128" y="558263"/>
                  </a:lnTo>
                  <a:lnTo>
                    <a:pt x="491617" y="585044"/>
                  </a:lnTo>
                  <a:lnTo>
                    <a:pt x="452487" y="606730"/>
                  </a:lnTo>
                  <a:lnTo>
                    <a:pt x="410229" y="622829"/>
                  </a:lnTo>
                  <a:lnTo>
                    <a:pt x="365336" y="632850"/>
                  </a:lnTo>
                  <a:lnTo>
                    <a:pt x="318299" y="636299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61" name="object 161" descr="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5817393" y="4002977"/>
              <a:ext cx="347026" cy="343674"/>
            </a:xfrm>
            <a:prstGeom prst="rect">
              <a:avLst/>
            </a:prstGeom>
          </p:spPr>
        </p:pic>
        <p:sp>
          <p:nvSpPr>
            <p:cNvPr id="162" name="object 162" descr=""/>
            <p:cNvSpPr/>
            <p:nvPr/>
          </p:nvSpPr>
          <p:spPr>
            <a:xfrm>
              <a:off x="5673494" y="3850959"/>
              <a:ext cx="636905" cy="636905"/>
            </a:xfrm>
            <a:custGeom>
              <a:avLst/>
              <a:gdLst/>
              <a:ahLst/>
              <a:cxnLst/>
              <a:rect l="l" t="t" r="r" b="b"/>
              <a:pathLst>
                <a:path w="636904" h="636904">
                  <a:moveTo>
                    <a:pt x="0" y="318149"/>
                  </a:moveTo>
                  <a:lnTo>
                    <a:pt x="3451" y="271136"/>
                  </a:lnTo>
                  <a:lnTo>
                    <a:pt x="13476" y="226264"/>
                  </a:lnTo>
                  <a:lnTo>
                    <a:pt x="29583" y="184026"/>
                  </a:lnTo>
                  <a:lnTo>
                    <a:pt x="51280" y="144914"/>
                  </a:lnTo>
                  <a:lnTo>
                    <a:pt x="78073" y="109420"/>
                  </a:lnTo>
                  <a:lnTo>
                    <a:pt x="109471" y="78036"/>
                  </a:lnTo>
                  <a:lnTo>
                    <a:pt x="144982" y="51255"/>
                  </a:lnTo>
                  <a:lnTo>
                    <a:pt x="184112" y="29569"/>
                  </a:lnTo>
                  <a:lnTo>
                    <a:pt x="226370" y="13470"/>
                  </a:lnTo>
                  <a:lnTo>
                    <a:pt x="271263" y="3449"/>
                  </a:lnTo>
                  <a:lnTo>
                    <a:pt x="318299" y="0"/>
                  </a:lnTo>
                  <a:lnTo>
                    <a:pt x="368393" y="3963"/>
                  </a:lnTo>
                  <a:lnTo>
                    <a:pt x="416802" y="15617"/>
                  </a:lnTo>
                  <a:lnTo>
                    <a:pt x="462672" y="34608"/>
                  </a:lnTo>
                  <a:lnTo>
                    <a:pt x="505146" y="60581"/>
                  </a:lnTo>
                  <a:lnTo>
                    <a:pt x="543372" y="93184"/>
                  </a:lnTo>
                  <a:lnTo>
                    <a:pt x="575990" y="131391"/>
                  </a:lnTo>
                  <a:lnTo>
                    <a:pt x="601975" y="173846"/>
                  </a:lnTo>
                  <a:lnTo>
                    <a:pt x="620975" y="219694"/>
                  </a:lnTo>
                  <a:lnTo>
                    <a:pt x="632634" y="268080"/>
                  </a:lnTo>
                  <a:lnTo>
                    <a:pt x="636599" y="318149"/>
                  </a:lnTo>
                  <a:lnTo>
                    <a:pt x="633148" y="365163"/>
                  </a:lnTo>
                  <a:lnTo>
                    <a:pt x="623123" y="410035"/>
                  </a:lnTo>
                  <a:lnTo>
                    <a:pt x="607016" y="452274"/>
                  </a:lnTo>
                  <a:lnTo>
                    <a:pt x="585319" y="491386"/>
                  </a:lnTo>
                  <a:lnTo>
                    <a:pt x="558526" y="526879"/>
                  </a:lnTo>
                  <a:lnTo>
                    <a:pt x="527128" y="558263"/>
                  </a:lnTo>
                  <a:lnTo>
                    <a:pt x="491617" y="585044"/>
                  </a:lnTo>
                  <a:lnTo>
                    <a:pt x="452487" y="606730"/>
                  </a:lnTo>
                  <a:lnTo>
                    <a:pt x="410229" y="622829"/>
                  </a:lnTo>
                  <a:lnTo>
                    <a:pt x="365336" y="632850"/>
                  </a:lnTo>
                  <a:lnTo>
                    <a:pt x="318299" y="636299"/>
                  </a:lnTo>
                  <a:lnTo>
                    <a:pt x="271263" y="632850"/>
                  </a:lnTo>
                  <a:lnTo>
                    <a:pt x="226370" y="622829"/>
                  </a:lnTo>
                  <a:lnTo>
                    <a:pt x="184112" y="606730"/>
                  </a:lnTo>
                  <a:lnTo>
                    <a:pt x="144982" y="585044"/>
                  </a:lnTo>
                  <a:lnTo>
                    <a:pt x="109471" y="558263"/>
                  </a:lnTo>
                  <a:lnTo>
                    <a:pt x="78073" y="526879"/>
                  </a:lnTo>
                  <a:lnTo>
                    <a:pt x="51280" y="491386"/>
                  </a:lnTo>
                  <a:lnTo>
                    <a:pt x="29583" y="452274"/>
                  </a:lnTo>
                  <a:lnTo>
                    <a:pt x="13476" y="410035"/>
                  </a:lnTo>
                  <a:lnTo>
                    <a:pt x="3451" y="365163"/>
                  </a:lnTo>
                  <a:lnTo>
                    <a:pt x="0" y="318149"/>
                  </a:lnTo>
                  <a:close/>
                </a:path>
              </a:pathLst>
            </a:custGeom>
            <a:ln w="69849">
              <a:solidFill>
                <a:srgbClr val="B2B2B2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63" name="object 163" descr=""/>
            <p:cNvSpPr/>
            <p:nvPr/>
          </p:nvSpPr>
          <p:spPr>
            <a:xfrm>
              <a:off x="5673900" y="4165874"/>
              <a:ext cx="636270" cy="320675"/>
            </a:xfrm>
            <a:custGeom>
              <a:avLst/>
              <a:gdLst/>
              <a:ahLst/>
              <a:cxnLst/>
              <a:rect l="l" t="t" r="r" b="b"/>
              <a:pathLst>
                <a:path w="636270" h="320675">
                  <a:moveTo>
                    <a:pt x="635984" y="0"/>
                  </a:moveTo>
                  <a:lnTo>
                    <a:pt x="632791" y="48233"/>
                  </a:lnTo>
                  <a:lnTo>
                    <a:pt x="622514" y="94771"/>
                  </a:lnTo>
                  <a:lnTo>
                    <a:pt x="605553" y="138912"/>
                  </a:lnTo>
                  <a:lnTo>
                    <a:pt x="582303" y="179954"/>
                  </a:lnTo>
                  <a:lnTo>
                    <a:pt x="553163" y="217196"/>
                  </a:lnTo>
                  <a:lnTo>
                    <a:pt x="518530" y="249937"/>
                  </a:lnTo>
                  <a:lnTo>
                    <a:pt x="478801" y="277474"/>
                  </a:lnTo>
                  <a:lnTo>
                    <a:pt x="435363" y="298682"/>
                  </a:lnTo>
                  <a:lnTo>
                    <a:pt x="389875" y="312903"/>
                  </a:lnTo>
                  <a:lnTo>
                    <a:pt x="343143" y="320131"/>
                  </a:lnTo>
                  <a:lnTo>
                    <a:pt x="295974" y="320363"/>
                  </a:lnTo>
                  <a:lnTo>
                    <a:pt x="249173" y="313594"/>
                  </a:lnTo>
                  <a:lnTo>
                    <a:pt x="203547" y="299822"/>
                  </a:lnTo>
                  <a:lnTo>
                    <a:pt x="159903" y="279041"/>
                  </a:lnTo>
                  <a:lnTo>
                    <a:pt x="119905" y="251896"/>
                  </a:lnTo>
                  <a:lnTo>
                    <a:pt x="84952" y="219497"/>
                  </a:lnTo>
                  <a:lnTo>
                    <a:pt x="55447" y="182543"/>
                  </a:lnTo>
                  <a:lnTo>
                    <a:pt x="31795" y="141732"/>
                  </a:lnTo>
                  <a:lnTo>
                    <a:pt x="14400" y="97760"/>
                  </a:lnTo>
                  <a:lnTo>
                    <a:pt x="3667" y="51325"/>
                  </a:lnTo>
                  <a:lnTo>
                    <a:pt x="0" y="3126"/>
                  </a:lnTo>
                </a:path>
              </a:pathLst>
            </a:custGeom>
            <a:ln w="69849">
              <a:solidFill>
                <a:srgbClr val="0070C0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164" name="object 164" descr=""/>
            <p:cNvPicPr/>
            <p:nvPr/>
          </p:nvPicPr>
          <p:blipFill>
            <a:blip r:embed="rId27" cstate="print"/>
            <a:stretch>
              <a:fillRect/>
            </a:stretch>
          </p:blipFill>
          <p:spPr>
            <a:xfrm>
              <a:off x="5825726" y="3998214"/>
              <a:ext cx="330524" cy="353324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279099" y="263409"/>
            <a:ext cx="949960" cy="1016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500" spc="10">
                <a:solidFill>
                  <a:srgbClr val="595959"/>
                </a:solidFill>
                <a:latin typeface="Calibri"/>
                <a:cs typeface="Calibri"/>
              </a:rPr>
              <a:t>Prepared</a:t>
            </a:r>
            <a:r>
              <a:rPr dirty="0" sz="500" spc="50">
                <a:solidFill>
                  <a:srgbClr val="595959"/>
                </a:solidFill>
                <a:latin typeface="Calibri"/>
                <a:cs typeface="Calibri"/>
              </a:rPr>
              <a:t> </a:t>
            </a:r>
            <a:r>
              <a:rPr dirty="0" sz="500" spc="10">
                <a:solidFill>
                  <a:srgbClr val="595959"/>
                </a:solidFill>
                <a:latin typeface="Calibri"/>
                <a:cs typeface="Calibri"/>
              </a:rPr>
              <a:t>by</a:t>
            </a:r>
            <a:r>
              <a:rPr dirty="0" sz="500" spc="55">
                <a:solidFill>
                  <a:srgbClr val="595959"/>
                </a:solidFill>
                <a:latin typeface="Calibri"/>
                <a:cs typeface="Calibri"/>
              </a:rPr>
              <a:t> </a:t>
            </a:r>
            <a:r>
              <a:rPr dirty="0" sz="500" spc="10">
                <a:solidFill>
                  <a:srgbClr val="595959"/>
                </a:solidFill>
                <a:latin typeface="Calibri"/>
                <a:cs typeface="Calibri"/>
              </a:rPr>
              <a:t>The</a:t>
            </a:r>
            <a:r>
              <a:rPr dirty="0" sz="500" spc="55">
                <a:solidFill>
                  <a:srgbClr val="595959"/>
                </a:solidFill>
                <a:latin typeface="Calibri"/>
                <a:cs typeface="Calibri"/>
              </a:rPr>
              <a:t> </a:t>
            </a:r>
            <a:r>
              <a:rPr dirty="0" sz="500" spc="10">
                <a:solidFill>
                  <a:srgbClr val="595959"/>
                </a:solidFill>
                <a:latin typeface="Calibri"/>
                <a:cs typeface="Calibri"/>
              </a:rPr>
              <a:t>Digital</a:t>
            </a:r>
            <a:r>
              <a:rPr dirty="0" sz="500" spc="55">
                <a:solidFill>
                  <a:srgbClr val="595959"/>
                </a:solidFill>
                <a:latin typeface="Calibri"/>
                <a:cs typeface="Calibri"/>
              </a:rPr>
              <a:t> </a:t>
            </a:r>
            <a:r>
              <a:rPr dirty="0" sz="500" spc="-10">
                <a:solidFill>
                  <a:srgbClr val="595959"/>
                </a:solidFill>
                <a:latin typeface="Calibri"/>
                <a:cs typeface="Calibri"/>
              </a:rPr>
              <a:t>Monkeys</a:t>
            </a:r>
            <a:endParaRPr sz="500">
              <a:latin typeface="Calibri"/>
              <a:cs typeface="Calibri"/>
            </a:endParaRPr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751436" y="251486"/>
            <a:ext cx="317124" cy="317125"/>
          </a:xfrm>
          <a:prstGeom prst="rect">
            <a:avLst/>
          </a:prstGeom>
        </p:spPr>
      </p:pic>
      <p:pic>
        <p:nvPicPr>
          <p:cNvPr id="4" name="object 4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8138375" y="315274"/>
            <a:ext cx="847499" cy="189549"/>
          </a:xfrm>
          <a:prstGeom prst="rect">
            <a:avLst/>
          </a:prstGeom>
        </p:spPr>
      </p:pic>
      <p:pic>
        <p:nvPicPr>
          <p:cNvPr id="5" name="object 5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6828508" y="251474"/>
            <a:ext cx="853090" cy="317125"/>
          </a:xfrm>
          <a:prstGeom prst="rect">
            <a:avLst/>
          </a:prstGeom>
        </p:spPr>
      </p:pic>
      <p:sp>
        <p:nvSpPr>
          <p:cNvPr id="6" name="object 6" descr=""/>
          <p:cNvSpPr txBox="1"/>
          <p:nvPr/>
        </p:nvSpPr>
        <p:spPr>
          <a:xfrm>
            <a:off x="492050" y="623203"/>
            <a:ext cx="3804920" cy="208279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200" spc="10" b="1">
                <a:solidFill>
                  <a:srgbClr val="595959"/>
                </a:solidFill>
                <a:latin typeface="Calibri"/>
                <a:cs typeface="Calibri"/>
              </a:rPr>
              <a:t>Most</a:t>
            </a:r>
            <a:r>
              <a:rPr dirty="0" sz="1200" spc="114" b="1">
                <a:solidFill>
                  <a:srgbClr val="595959"/>
                </a:solidFill>
                <a:latin typeface="Calibri"/>
                <a:cs typeface="Calibri"/>
              </a:rPr>
              <a:t> </a:t>
            </a:r>
            <a:r>
              <a:rPr dirty="0" sz="1200" spc="10" b="1">
                <a:solidFill>
                  <a:srgbClr val="595959"/>
                </a:solidFill>
                <a:latin typeface="Calibri"/>
                <a:cs typeface="Calibri"/>
              </a:rPr>
              <a:t>Favourite</a:t>
            </a:r>
            <a:r>
              <a:rPr dirty="0" sz="1200" spc="120" b="1">
                <a:solidFill>
                  <a:srgbClr val="595959"/>
                </a:solidFill>
                <a:latin typeface="Calibri"/>
                <a:cs typeface="Calibri"/>
              </a:rPr>
              <a:t> </a:t>
            </a:r>
            <a:r>
              <a:rPr dirty="0" sz="1200" spc="55" b="1">
                <a:solidFill>
                  <a:srgbClr val="595959"/>
                </a:solidFill>
                <a:latin typeface="Calibri"/>
                <a:cs typeface="Calibri"/>
              </a:rPr>
              <a:t>Social</a:t>
            </a:r>
            <a:r>
              <a:rPr dirty="0" sz="1200" spc="120" b="1">
                <a:solidFill>
                  <a:srgbClr val="595959"/>
                </a:solidFill>
                <a:latin typeface="Calibri"/>
                <a:cs typeface="Calibri"/>
              </a:rPr>
              <a:t> </a:t>
            </a:r>
            <a:r>
              <a:rPr dirty="0" sz="1200" spc="10" b="1">
                <a:solidFill>
                  <a:srgbClr val="595959"/>
                </a:solidFill>
                <a:latin typeface="Calibri"/>
                <a:cs typeface="Calibri"/>
              </a:rPr>
              <a:t>Media</a:t>
            </a:r>
            <a:r>
              <a:rPr dirty="0" sz="1200" spc="114" b="1">
                <a:solidFill>
                  <a:srgbClr val="595959"/>
                </a:solidFill>
                <a:latin typeface="Calibri"/>
                <a:cs typeface="Calibri"/>
              </a:rPr>
              <a:t> </a:t>
            </a:r>
            <a:r>
              <a:rPr dirty="0" sz="1200" spc="10" b="1">
                <a:solidFill>
                  <a:srgbClr val="595959"/>
                </a:solidFill>
                <a:latin typeface="Calibri"/>
                <a:cs typeface="Calibri"/>
              </a:rPr>
              <a:t>Platforms</a:t>
            </a:r>
            <a:r>
              <a:rPr dirty="0" sz="1200" spc="120" b="1">
                <a:solidFill>
                  <a:srgbClr val="595959"/>
                </a:solidFill>
                <a:latin typeface="Calibri"/>
                <a:cs typeface="Calibri"/>
              </a:rPr>
              <a:t> </a:t>
            </a:r>
            <a:r>
              <a:rPr dirty="0" sz="1200" spc="100" b="1">
                <a:solidFill>
                  <a:srgbClr val="595959"/>
                </a:solidFill>
                <a:latin typeface="Calibri"/>
                <a:cs typeface="Calibri"/>
              </a:rPr>
              <a:t>2023</a:t>
            </a:r>
            <a:r>
              <a:rPr dirty="0" sz="1200" spc="114" b="1">
                <a:solidFill>
                  <a:srgbClr val="595959"/>
                </a:solidFill>
                <a:latin typeface="Calibri"/>
                <a:cs typeface="Calibri"/>
              </a:rPr>
              <a:t>  </a:t>
            </a:r>
            <a:r>
              <a:rPr dirty="0" sz="1200" spc="125" b="1">
                <a:solidFill>
                  <a:srgbClr val="595959"/>
                </a:solidFill>
                <a:latin typeface="Calibri"/>
                <a:cs typeface="Calibri"/>
              </a:rPr>
              <a:t>VS</a:t>
            </a:r>
            <a:r>
              <a:rPr dirty="0" sz="1200" spc="120" b="1">
                <a:solidFill>
                  <a:srgbClr val="595959"/>
                </a:solidFill>
                <a:latin typeface="Calibri"/>
                <a:cs typeface="Calibri"/>
              </a:rPr>
              <a:t>  </a:t>
            </a:r>
            <a:r>
              <a:rPr dirty="0" sz="1200" spc="90" b="1">
                <a:solidFill>
                  <a:srgbClr val="595959"/>
                </a:solidFill>
                <a:latin typeface="Calibri"/>
                <a:cs typeface="Calibri"/>
              </a:rPr>
              <a:t>2024</a:t>
            </a:r>
            <a:endParaRPr sz="1200">
              <a:latin typeface="Calibri"/>
              <a:cs typeface="Calibri"/>
            </a:endParaRPr>
          </a:p>
        </p:txBody>
      </p:sp>
      <p:pic>
        <p:nvPicPr>
          <p:cNvPr id="7" name="object 7" descr="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8363525" y="4273225"/>
            <a:ext cx="665349" cy="665349"/>
          </a:xfrm>
          <a:prstGeom prst="rect">
            <a:avLst/>
          </a:prstGeom>
        </p:spPr>
      </p:pic>
      <p:sp>
        <p:nvSpPr>
          <p:cNvPr id="8" name="object 8" descr=""/>
          <p:cNvSpPr/>
          <p:nvPr/>
        </p:nvSpPr>
        <p:spPr>
          <a:xfrm>
            <a:off x="0" y="2026874"/>
            <a:ext cx="369570" cy="2366645"/>
          </a:xfrm>
          <a:custGeom>
            <a:avLst/>
            <a:gdLst/>
            <a:ahLst/>
            <a:cxnLst/>
            <a:rect l="l" t="t" r="r" b="b"/>
            <a:pathLst>
              <a:path w="369570" h="2366645">
                <a:moveTo>
                  <a:pt x="369299" y="2366399"/>
                </a:moveTo>
                <a:lnTo>
                  <a:pt x="0" y="2366399"/>
                </a:lnTo>
                <a:lnTo>
                  <a:pt x="0" y="0"/>
                </a:lnTo>
                <a:lnTo>
                  <a:pt x="369299" y="0"/>
                </a:lnTo>
                <a:lnTo>
                  <a:pt x="369299" y="2366399"/>
                </a:lnTo>
                <a:close/>
              </a:path>
            </a:pathLst>
          </a:custGeom>
          <a:solidFill>
            <a:srgbClr val="00FFFF"/>
          </a:solidFill>
        </p:spPr>
        <p:txBody>
          <a:bodyPr wrap="square" lIns="0" tIns="0" rIns="0" bIns="0" rtlCol="0"/>
          <a:lstStyle/>
          <a:p/>
        </p:txBody>
      </p:sp>
      <p:grpSp>
        <p:nvGrpSpPr>
          <p:cNvPr id="9" name="object 9" descr=""/>
          <p:cNvGrpSpPr/>
          <p:nvPr/>
        </p:nvGrpSpPr>
        <p:grpSpPr>
          <a:xfrm>
            <a:off x="415549" y="898362"/>
            <a:ext cx="6525259" cy="826135"/>
            <a:chOff x="415549" y="898362"/>
            <a:chExt cx="6525259" cy="826135"/>
          </a:xfrm>
        </p:grpSpPr>
        <p:sp>
          <p:nvSpPr>
            <p:cNvPr id="10" name="object 10" descr=""/>
            <p:cNvSpPr/>
            <p:nvPr/>
          </p:nvSpPr>
          <p:spPr>
            <a:xfrm>
              <a:off x="415549" y="925575"/>
              <a:ext cx="6525259" cy="0"/>
            </a:xfrm>
            <a:custGeom>
              <a:avLst/>
              <a:gdLst/>
              <a:ahLst/>
              <a:cxnLst/>
              <a:rect l="l" t="t" r="r" b="b"/>
              <a:pathLst>
                <a:path w="6525259" h="0">
                  <a:moveTo>
                    <a:pt x="0" y="0"/>
                  </a:moveTo>
                  <a:lnTo>
                    <a:pt x="6524699" y="0"/>
                  </a:lnTo>
                </a:path>
              </a:pathLst>
            </a:custGeom>
            <a:ln w="9524">
              <a:solidFill>
                <a:srgbClr val="595959"/>
              </a:solidFill>
              <a:prstDash val="lgDash"/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11" name="object 11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454175" y="898362"/>
              <a:ext cx="5392599" cy="120575"/>
            </a:xfrm>
            <a:prstGeom prst="rect">
              <a:avLst/>
            </a:prstGeom>
          </p:spPr>
        </p:pic>
        <p:sp>
          <p:nvSpPr>
            <p:cNvPr id="12" name="object 12" descr=""/>
            <p:cNvSpPr/>
            <p:nvPr/>
          </p:nvSpPr>
          <p:spPr>
            <a:xfrm>
              <a:off x="650549" y="1075350"/>
              <a:ext cx="614680" cy="614045"/>
            </a:xfrm>
            <a:custGeom>
              <a:avLst/>
              <a:gdLst/>
              <a:ahLst/>
              <a:cxnLst/>
              <a:rect l="l" t="t" r="r" b="b"/>
              <a:pathLst>
                <a:path w="614680" h="614044">
                  <a:moveTo>
                    <a:pt x="307199" y="613500"/>
                  </a:moveTo>
                  <a:lnTo>
                    <a:pt x="261804" y="610174"/>
                  </a:lnTo>
                  <a:lnTo>
                    <a:pt x="218476" y="600512"/>
                  </a:lnTo>
                  <a:lnTo>
                    <a:pt x="177692" y="584990"/>
                  </a:lnTo>
                  <a:lnTo>
                    <a:pt x="139926" y="564080"/>
                  </a:lnTo>
                  <a:lnTo>
                    <a:pt x="105654" y="538259"/>
                  </a:lnTo>
                  <a:lnTo>
                    <a:pt x="75350" y="508000"/>
                  </a:lnTo>
                  <a:lnTo>
                    <a:pt x="49491" y="473778"/>
                  </a:lnTo>
                  <a:lnTo>
                    <a:pt x="28551" y="436068"/>
                  </a:lnTo>
                  <a:lnTo>
                    <a:pt x="13006" y="395343"/>
                  </a:lnTo>
                  <a:lnTo>
                    <a:pt x="3330" y="352079"/>
                  </a:lnTo>
                  <a:lnTo>
                    <a:pt x="0" y="306749"/>
                  </a:lnTo>
                  <a:lnTo>
                    <a:pt x="3330" y="261420"/>
                  </a:lnTo>
                  <a:lnTo>
                    <a:pt x="13006" y="218156"/>
                  </a:lnTo>
                  <a:lnTo>
                    <a:pt x="28551" y="177431"/>
                  </a:lnTo>
                  <a:lnTo>
                    <a:pt x="49491" y="139721"/>
                  </a:lnTo>
                  <a:lnTo>
                    <a:pt x="75350" y="105499"/>
                  </a:lnTo>
                  <a:lnTo>
                    <a:pt x="105654" y="75240"/>
                  </a:lnTo>
                  <a:lnTo>
                    <a:pt x="139926" y="49419"/>
                  </a:lnTo>
                  <a:lnTo>
                    <a:pt x="177692" y="28510"/>
                  </a:lnTo>
                  <a:lnTo>
                    <a:pt x="218476" y="12987"/>
                  </a:lnTo>
                  <a:lnTo>
                    <a:pt x="261804" y="3325"/>
                  </a:lnTo>
                  <a:lnTo>
                    <a:pt x="307199" y="0"/>
                  </a:lnTo>
                  <a:lnTo>
                    <a:pt x="355546" y="3821"/>
                  </a:lnTo>
                  <a:lnTo>
                    <a:pt x="402267" y="15057"/>
                  </a:lnTo>
                  <a:lnTo>
                    <a:pt x="446537" y="33368"/>
                  </a:lnTo>
                  <a:lnTo>
                    <a:pt x="487530" y="58410"/>
                  </a:lnTo>
                  <a:lnTo>
                    <a:pt x="524423" y="89845"/>
                  </a:lnTo>
                  <a:lnTo>
                    <a:pt x="555903" y="126683"/>
                  </a:lnTo>
                  <a:lnTo>
                    <a:pt x="580983" y="167616"/>
                  </a:lnTo>
                  <a:lnTo>
                    <a:pt x="599320" y="211821"/>
                  </a:lnTo>
                  <a:lnTo>
                    <a:pt x="610573" y="258474"/>
                  </a:lnTo>
                  <a:lnTo>
                    <a:pt x="614399" y="306749"/>
                  </a:lnTo>
                  <a:lnTo>
                    <a:pt x="611069" y="352079"/>
                  </a:lnTo>
                  <a:lnTo>
                    <a:pt x="601393" y="395343"/>
                  </a:lnTo>
                  <a:lnTo>
                    <a:pt x="585848" y="436068"/>
                  </a:lnTo>
                  <a:lnTo>
                    <a:pt x="564908" y="473778"/>
                  </a:lnTo>
                  <a:lnTo>
                    <a:pt x="539049" y="508000"/>
                  </a:lnTo>
                  <a:lnTo>
                    <a:pt x="508745" y="538259"/>
                  </a:lnTo>
                  <a:lnTo>
                    <a:pt x="474473" y="564080"/>
                  </a:lnTo>
                  <a:lnTo>
                    <a:pt x="436707" y="584990"/>
                  </a:lnTo>
                  <a:lnTo>
                    <a:pt x="395923" y="600512"/>
                  </a:lnTo>
                  <a:lnTo>
                    <a:pt x="352595" y="610174"/>
                  </a:lnTo>
                  <a:lnTo>
                    <a:pt x="307199" y="61350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3" name="object 13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770604" y="1239327"/>
              <a:ext cx="374126" cy="338407"/>
            </a:xfrm>
            <a:prstGeom prst="rect">
              <a:avLst/>
            </a:prstGeom>
          </p:spPr>
        </p:pic>
        <p:sp>
          <p:nvSpPr>
            <p:cNvPr id="14" name="object 14" descr=""/>
            <p:cNvSpPr/>
            <p:nvPr/>
          </p:nvSpPr>
          <p:spPr>
            <a:xfrm>
              <a:off x="654805" y="1075347"/>
              <a:ext cx="614680" cy="614045"/>
            </a:xfrm>
            <a:custGeom>
              <a:avLst/>
              <a:gdLst/>
              <a:ahLst/>
              <a:cxnLst/>
              <a:rect l="l" t="t" r="r" b="b"/>
              <a:pathLst>
                <a:path w="614680" h="614044">
                  <a:moveTo>
                    <a:pt x="0" y="306749"/>
                  </a:moveTo>
                  <a:lnTo>
                    <a:pt x="3330" y="261420"/>
                  </a:lnTo>
                  <a:lnTo>
                    <a:pt x="13006" y="218156"/>
                  </a:lnTo>
                  <a:lnTo>
                    <a:pt x="28551" y="177431"/>
                  </a:lnTo>
                  <a:lnTo>
                    <a:pt x="49491" y="139721"/>
                  </a:lnTo>
                  <a:lnTo>
                    <a:pt x="75350" y="105499"/>
                  </a:lnTo>
                  <a:lnTo>
                    <a:pt x="105654" y="75240"/>
                  </a:lnTo>
                  <a:lnTo>
                    <a:pt x="139926" y="49419"/>
                  </a:lnTo>
                  <a:lnTo>
                    <a:pt x="177692" y="28510"/>
                  </a:lnTo>
                  <a:lnTo>
                    <a:pt x="218476" y="12987"/>
                  </a:lnTo>
                  <a:lnTo>
                    <a:pt x="261804" y="3325"/>
                  </a:lnTo>
                  <a:lnTo>
                    <a:pt x="307199" y="0"/>
                  </a:lnTo>
                  <a:lnTo>
                    <a:pt x="355546" y="3821"/>
                  </a:lnTo>
                  <a:lnTo>
                    <a:pt x="402267" y="15057"/>
                  </a:lnTo>
                  <a:lnTo>
                    <a:pt x="446537" y="33367"/>
                  </a:lnTo>
                  <a:lnTo>
                    <a:pt x="487530" y="58410"/>
                  </a:lnTo>
                  <a:lnTo>
                    <a:pt x="524423" y="89844"/>
                  </a:lnTo>
                  <a:lnTo>
                    <a:pt x="555903" y="126683"/>
                  </a:lnTo>
                  <a:lnTo>
                    <a:pt x="580983" y="167616"/>
                  </a:lnTo>
                  <a:lnTo>
                    <a:pt x="599320" y="211821"/>
                  </a:lnTo>
                  <a:lnTo>
                    <a:pt x="610573" y="258474"/>
                  </a:lnTo>
                  <a:lnTo>
                    <a:pt x="614399" y="306749"/>
                  </a:lnTo>
                  <a:lnTo>
                    <a:pt x="611069" y="352079"/>
                  </a:lnTo>
                  <a:lnTo>
                    <a:pt x="601393" y="395343"/>
                  </a:lnTo>
                  <a:lnTo>
                    <a:pt x="585848" y="436068"/>
                  </a:lnTo>
                  <a:lnTo>
                    <a:pt x="564908" y="473778"/>
                  </a:lnTo>
                  <a:lnTo>
                    <a:pt x="539049" y="508000"/>
                  </a:lnTo>
                  <a:lnTo>
                    <a:pt x="508745" y="538259"/>
                  </a:lnTo>
                  <a:lnTo>
                    <a:pt x="474473" y="564080"/>
                  </a:lnTo>
                  <a:lnTo>
                    <a:pt x="436707" y="584989"/>
                  </a:lnTo>
                  <a:lnTo>
                    <a:pt x="395923" y="600512"/>
                  </a:lnTo>
                  <a:lnTo>
                    <a:pt x="352595" y="610173"/>
                  </a:lnTo>
                  <a:lnTo>
                    <a:pt x="307199" y="613499"/>
                  </a:lnTo>
                  <a:lnTo>
                    <a:pt x="261804" y="610173"/>
                  </a:lnTo>
                  <a:lnTo>
                    <a:pt x="218476" y="600512"/>
                  </a:lnTo>
                  <a:lnTo>
                    <a:pt x="177692" y="584989"/>
                  </a:lnTo>
                  <a:lnTo>
                    <a:pt x="139926" y="564080"/>
                  </a:lnTo>
                  <a:lnTo>
                    <a:pt x="105654" y="538259"/>
                  </a:lnTo>
                  <a:lnTo>
                    <a:pt x="75350" y="508000"/>
                  </a:lnTo>
                  <a:lnTo>
                    <a:pt x="49491" y="473778"/>
                  </a:lnTo>
                  <a:lnTo>
                    <a:pt x="28551" y="436068"/>
                  </a:lnTo>
                  <a:lnTo>
                    <a:pt x="13006" y="395343"/>
                  </a:lnTo>
                  <a:lnTo>
                    <a:pt x="3330" y="352079"/>
                  </a:lnTo>
                  <a:lnTo>
                    <a:pt x="0" y="306749"/>
                  </a:lnTo>
                  <a:close/>
                </a:path>
              </a:pathLst>
            </a:custGeom>
            <a:ln w="69849">
              <a:solidFill>
                <a:srgbClr val="B2B2B2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5" name="object 15" descr=""/>
            <p:cNvSpPr/>
            <p:nvPr/>
          </p:nvSpPr>
          <p:spPr>
            <a:xfrm>
              <a:off x="650884" y="1076402"/>
              <a:ext cx="614045" cy="309245"/>
            </a:xfrm>
            <a:custGeom>
              <a:avLst/>
              <a:gdLst/>
              <a:ahLst/>
              <a:cxnLst/>
              <a:rect l="l" t="t" r="r" b="b"/>
              <a:pathLst>
                <a:path w="614044" h="309244">
                  <a:moveTo>
                    <a:pt x="0" y="308880"/>
                  </a:moveTo>
                  <a:lnTo>
                    <a:pt x="3080" y="262375"/>
                  </a:lnTo>
                  <a:lnTo>
                    <a:pt x="12993" y="217505"/>
                  </a:lnTo>
                  <a:lnTo>
                    <a:pt x="29354" y="174947"/>
                  </a:lnTo>
                  <a:lnTo>
                    <a:pt x="51781" y="135376"/>
                  </a:lnTo>
                  <a:lnTo>
                    <a:pt x="79890" y="99468"/>
                  </a:lnTo>
                  <a:lnTo>
                    <a:pt x="113298" y="67902"/>
                  </a:lnTo>
                  <a:lnTo>
                    <a:pt x="151621" y="41352"/>
                  </a:lnTo>
                  <a:lnTo>
                    <a:pt x="193522" y="20903"/>
                  </a:lnTo>
                  <a:lnTo>
                    <a:pt x="237401" y="7192"/>
                  </a:lnTo>
                  <a:lnTo>
                    <a:pt x="282480" y="223"/>
                  </a:lnTo>
                  <a:lnTo>
                    <a:pt x="327981" y="0"/>
                  </a:lnTo>
                  <a:lnTo>
                    <a:pt x="373126" y="6525"/>
                  </a:lnTo>
                  <a:lnTo>
                    <a:pt x="417138" y="19804"/>
                  </a:lnTo>
                  <a:lnTo>
                    <a:pt x="459238" y="39840"/>
                  </a:lnTo>
                  <a:lnTo>
                    <a:pt x="497821" y="66012"/>
                  </a:lnTo>
                  <a:lnTo>
                    <a:pt x="531537" y="97249"/>
                  </a:lnTo>
                  <a:lnTo>
                    <a:pt x="559999" y="132878"/>
                  </a:lnTo>
                  <a:lnTo>
                    <a:pt x="582814" y="172226"/>
                  </a:lnTo>
                  <a:lnTo>
                    <a:pt x="599593" y="214622"/>
                  </a:lnTo>
                  <a:lnTo>
                    <a:pt x="609947" y="259392"/>
                  </a:lnTo>
                  <a:lnTo>
                    <a:pt x="613485" y="305864"/>
                  </a:lnTo>
                </a:path>
              </a:pathLst>
            </a:custGeom>
            <a:ln w="69849">
              <a:solidFill>
                <a:srgbClr val="00B0F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6" name="object 16" descr=""/>
            <p:cNvSpPr/>
            <p:nvPr/>
          </p:nvSpPr>
          <p:spPr>
            <a:xfrm>
              <a:off x="650524" y="1075554"/>
              <a:ext cx="614680" cy="614045"/>
            </a:xfrm>
            <a:custGeom>
              <a:avLst/>
              <a:gdLst/>
              <a:ahLst/>
              <a:cxnLst/>
              <a:rect l="l" t="t" r="r" b="b"/>
              <a:pathLst>
                <a:path w="614680" h="614044">
                  <a:moveTo>
                    <a:pt x="0" y="306899"/>
                  </a:moveTo>
                  <a:lnTo>
                    <a:pt x="3330" y="261548"/>
                  </a:lnTo>
                  <a:lnTo>
                    <a:pt x="13006" y="218263"/>
                  </a:lnTo>
                  <a:lnTo>
                    <a:pt x="28551" y="177518"/>
                  </a:lnTo>
                  <a:lnTo>
                    <a:pt x="49491" y="139789"/>
                  </a:lnTo>
                  <a:lnTo>
                    <a:pt x="75350" y="105551"/>
                  </a:lnTo>
                  <a:lnTo>
                    <a:pt x="105654" y="75277"/>
                  </a:lnTo>
                  <a:lnTo>
                    <a:pt x="139926" y="49443"/>
                  </a:lnTo>
                  <a:lnTo>
                    <a:pt x="177692" y="28524"/>
                  </a:lnTo>
                  <a:lnTo>
                    <a:pt x="218476" y="12993"/>
                  </a:lnTo>
                  <a:lnTo>
                    <a:pt x="261804" y="3327"/>
                  </a:lnTo>
                  <a:lnTo>
                    <a:pt x="307200" y="0"/>
                  </a:lnTo>
                  <a:lnTo>
                    <a:pt x="355546" y="3823"/>
                  </a:lnTo>
                  <a:lnTo>
                    <a:pt x="402267" y="15065"/>
                  </a:lnTo>
                  <a:lnTo>
                    <a:pt x="446537" y="33384"/>
                  </a:lnTo>
                  <a:lnTo>
                    <a:pt x="487530" y="58439"/>
                  </a:lnTo>
                  <a:lnTo>
                    <a:pt x="524423" y="89888"/>
                  </a:lnTo>
                  <a:lnTo>
                    <a:pt x="555903" y="126745"/>
                  </a:lnTo>
                  <a:lnTo>
                    <a:pt x="580983" y="167698"/>
                  </a:lnTo>
                  <a:lnTo>
                    <a:pt x="599320" y="211925"/>
                  </a:lnTo>
                  <a:lnTo>
                    <a:pt x="610573" y="258600"/>
                  </a:lnTo>
                  <a:lnTo>
                    <a:pt x="614400" y="306899"/>
                  </a:lnTo>
                  <a:lnTo>
                    <a:pt x="611069" y="352251"/>
                  </a:lnTo>
                  <a:lnTo>
                    <a:pt x="601393" y="395536"/>
                  </a:lnTo>
                  <a:lnTo>
                    <a:pt x="585848" y="436281"/>
                  </a:lnTo>
                  <a:lnTo>
                    <a:pt x="564908" y="474010"/>
                  </a:lnTo>
                  <a:lnTo>
                    <a:pt x="539049" y="508248"/>
                  </a:lnTo>
                  <a:lnTo>
                    <a:pt x="508745" y="538522"/>
                  </a:lnTo>
                  <a:lnTo>
                    <a:pt x="474473" y="564356"/>
                  </a:lnTo>
                  <a:lnTo>
                    <a:pt x="436707" y="585275"/>
                  </a:lnTo>
                  <a:lnTo>
                    <a:pt x="395923" y="600806"/>
                  </a:lnTo>
                  <a:lnTo>
                    <a:pt x="352595" y="610472"/>
                  </a:lnTo>
                  <a:lnTo>
                    <a:pt x="307200" y="613800"/>
                  </a:lnTo>
                  <a:lnTo>
                    <a:pt x="261804" y="610472"/>
                  </a:lnTo>
                  <a:lnTo>
                    <a:pt x="218476" y="600806"/>
                  </a:lnTo>
                  <a:lnTo>
                    <a:pt x="177692" y="585275"/>
                  </a:lnTo>
                  <a:lnTo>
                    <a:pt x="139926" y="564356"/>
                  </a:lnTo>
                  <a:lnTo>
                    <a:pt x="105654" y="538522"/>
                  </a:lnTo>
                  <a:lnTo>
                    <a:pt x="75350" y="508248"/>
                  </a:lnTo>
                  <a:lnTo>
                    <a:pt x="49491" y="474010"/>
                  </a:lnTo>
                  <a:lnTo>
                    <a:pt x="28551" y="436281"/>
                  </a:lnTo>
                  <a:lnTo>
                    <a:pt x="13006" y="395536"/>
                  </a:lnTo>
                  <a:lnTo>
                    <a:pt x="3330" y="352251"/>
                  </a:lnTo>
                  <a:lnTo>
                    <a:pt x="0" y="306899"/>
                  </a:lnTo>
                  <a:close/>
                </a:path>
              </a:pathLst>
            </a:custGeom>
            <a:ln w="69849">
              <a:solidFill>
                <a:srgbClr val="B2B2B2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7" name="object 17" descr=""/>
            <p:cNvSpPr/>
            <p:nvPr/>
          </p:nvSpPr>
          <p:spPr>
            <a:xfrm>
              <a:off x="1569858" y="1062379"/>
              <a:ext cx="614045" cy="612775"/>
            </a:xfrm>
            <a:custGeom>
              <a:avLst/>
              <a:gdLst/>
              <a:ahLst/>
              <a:cxnLst/>
              <a:rect l="l" t="t" r="r" b="b"/>
              <a:pathLst>
                <a:path w="614044" h="612775">
                  <a:moveTo>
                    <a:pt x="306749" y="612599"/>
                  </a:moveTo>
                  <a:lnTo>
                    <a:pt x="256993" y="608591"/>
                  </a:lnTo>
                  <a:lnTo>
                    <a:pt x="209793" y="596984"/>
                  </a:lnTo>
                  <a:lnTo>
                    <a:pt x="165780" y="578411"/>
                  </a:lnTo>
                  <a:lnTo>
                    <a:pt x="125587" y="553501"/>
                  </a:lnTo>
                  <a:lnTo>
                    <a:pt x="89845" y="522886"/>
                  </a:lnTo>
                  <a:lnTo>
                    <a:pt x="59184" y="487196"/>
                  </a:lnTo>
                  <a:lnTo>
                    <a:pt x="34238" y="447062"/>
                  </a:lnTo>
                  <a:lnTo>
                    <a:pt x="15638" y="403114"/>
                  </a:lnTo>
                  <a:lnTo>
                    <a:pt x="4014" y="355983"/>
                  </a:lnTo>
                  <a:lnTo>
                    <a:pt x="0" y="306299"/>
                  </a:lnTo>
                  <a:lnTo>
                    <a:pt x="4014" y="256616"/>
                  </a:lnTo>
                  <a:lnTo>
                    <a:pt x="15638" y="209485"/>
                  </a:lnTo>
                  <a:lnTo>
                    <a:pt x="34238" y="165537"/>
                  </a:lnTo>
                  <a:lnTo>
                    <a:pt x="59184" y="125403"/>
                  </a:lnTo>
                  <a:lnTo>
                    <a:pt x="89845" y="89713"/>
                  </a:lnTo>
                  <a:lnTo>
                    <a:pt x="125587" y="59098"/>
                  </a:lnTo>
                  <a:lnTo>
                    <a:pt x="165780" y="34188"/>
                  </a:lnTo>
                  <a:lnTo>
                    <a:pt x="209793" y="15615"/>
                  </a:lnTo>
                  <a:lnTo>
                    <a:pt x="256993" y="4008"/>
                  </a:lnTo>
                  <a:lnTo>
                    <a:pt x="306749" y="0"/>
                  </a:lnTo>
                  <a:lnTo>
                    <a:pt x="355025" y="3815"/>
                  </a:lnTo>
                  <a:lnTo>
                    <a:pt x="401678" y="15035"/>
                  </a:lnTo>
                  <a:lnTo>
                    <a:pt x="445883" y="33319"/>
                  </a:lnTo>
                  <a:lnTo>
                    <a:pt x="486816" y="58325"/>
                  </a:lnTo>
                  <a:lnTo>
                    <a:pt x="523654" y="89713"/>
                  </a:lnTo>
                  <a:lnTo>
                    <a:pt x="555089" y="126497"/>
                  </a:lnTo>
                  <a:lnTo>
                    <a:pt x="580132" y="167371"/>
                  </a:lnTo>
                  <a:lnTo>
                    <a:pt x="598442" y="211511"/>
                  </a:lnTo>
                  <a:lnTo>
                    <a:pt x="609678" y="258094"/>
                  </a:lnTo>
                  <a:lnTo>
                    <a:pt x="613499" y="306299"/>
                  </a:lnTo>
                  <a:lnTo>
                    <a:pt x="609485" y="355983"/>
                  </a:lnTo>
                  <a:lnTo>
                    <a:pt x="597861" y="403114"/>
                  </a:lnTo>
                  <a:lnTo>
                    <a:pt x="579261" y="447062"/>
                  </a:lnTo>
                  <a:lnTo>
                    <a:pt x="554315" y="487196"/>
                  </a:lnTo>
                  <a:lnTo>
                    <a:pt x="523655" y="522886"/>
                  </a:lnTo>
                  <a:lnTo>
                    <a:pt x="487912" y="553501"/>
                  </a:lnTo>
                  <a:lnTo>
                    <a:pt x="447719" y="578411"/>
                  </a:lnTo>
                  <a:lnTo>
                    <a:pt x="403706" y="596984"/>
                  </a:lnTo>
                  <a:lnTo>
                    <a:pt x="356506" y="608591"/>
                  </a:lnTo>
                  <a:lnTo>
                    <a:pt x="306749" y="612599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8" name="object 18" descr=""/>
            <p:cNvSpPr/>
            <p:nvPr/>
          </p:nvSpPr>
          <p:spPr>
            <a:xfrm>
              <a:off x="1569007" y="1062433"/>
              <a:ext cx="614045" cy="612775"/>
            </a:xfrm>
            <a:custGeom>
              <a:avLst/>
              <a:gdLst/>
              <a:ahLst/>
              <a:cxnLst/>
              <a:rect l="l" t="t" r="r" b="b"/>
              <a:pathLst>
                <a:path w="614044" h="612775">
                  <a:moveTo>
                    <a:pt x="0" y="306299"/>
                  </a:moveTo>
                  <a:lnTo>
                    <a:pt x="4014" y="256616"/>
                  </a:lnTo>
                  <a:lnTo>
                    <a:pt x="15638" y="209485"/>
                  </a:lnTo>
                  <a:lnTo>
                    <a:pt x="34238" y="165537"/>
                  </a:lnTo>
                  <a:lnTo>
                    <a:pt x="59184" y="125403"/>
                  </a:lnTo>
                  <a:lnTo>
                    <a:pt x="89844" y="89713"/>
                  </a:lnTo>
                  <a:lnTo>
                    <a:pt x="125587" y="59098"/>
                  </a:lnTo>
                  <a:lnTo>
                    <a:pt x="165780" y="34188"/>
                  </a:lnTo>
                  <a:lnTo>
                    <a:pt x="209793" y="15615"/>
                  </a:lnTo>
                  <a:lnTo>
                    <a:pt x="256993" y="4008"/>
                  </a:lnTo>
                  <a:lnTo>
                    <a:pt x="306749" y="0"/>
                  </a:lnTo>
                  <a:lnTo>
                    <a:pt x="355025" y="3815"/>
                  </a:lnTo>
                  <a:lnTo>
                    <a:pt x="401678" y="15035"/>
                  </a:lnTo>
                  <a:lnTo>
                    <a:pt x="445883" y="33319"/>
                  </a:lnTo>
                  <a:lnTo>
                    <a:pt x="486816" y="58325"/>
                  </a:lnTo>
                  <a:lnTo>
                    <a:pt x="523654" y="89713"/>
                  </a:lnTo>
                  <a:lnTo>
                    <a:pt x="555089" y="126497"/>
                  </a:lnTo>
                  <a:lnTo>
                    <a:pt x="580131" y="167370"/>
                  </a:lnTo>
                  <a:lnTo>
                    <a:pt x="598442" y="211510"/>
                  </a:lnTo>
                  <a:lnTo>
                    <a:pt x="609678" y="258094"/>
                  </a:lnTo>
                  <a:lnTo>
                    <a:pt x="613499" y="306299"/>
                  </a:lnTo>
                  <a:lnTo>
                    <a:pt x="609485" y="355983"/>
                  </a:lnTo>
                  <a:lnTo>
                    <a:pt x="597861" y="403114"/>
                  </a:lnTo>
                  <a:lnTo>
                    <a:pt x="579261" y="447062"/>
                  </a:lnTo>
                  <a:lnTo>
                    <a:pt x="554314" y="487196"/>
                  </a:lnTo>
                  <a:lnTo>
                    <a:pt x="523654" y="522886"/>
                  </a:lnTo>
                  <a:lnTo>
                    <a:pt x="487912" y="553501"/>
                  </a:lnTo>
                  <a:lnTo>
                    <a:pt x="447719" y="578411"/>
                  </a:lnTo>
                  <a:lnTo>
                    <a:pt x="403706" y="596984"/>
                  </a:lnTo>
                  <a:lnTo>
                    <a:pt x="356506" y="608590"/>
                  </a:lnTo>
                  <a:lnTo>
                    <a:pt x="306749" y="612599"/>
                  </a:lnTo>
                  <a:lnTo>
                    <a:pt x="256993" y="608590"/>
                  </a:lnTo>
                  <a:lnTo>
                    <a:pt x="209793" y="596984"/>
                  </a:lnTo>
                  <a:lnTo>
                    <a:pt x="165780" y="578411"/>
                  </a:lnTo>
                  <a:lnTo>
                    <a:pt x="125587" y="553501"/>
                  </a:lnTo>
                  <a:lnTo>
                    <a:pt x="89844" y="522886"/>
                  </a:lnTo>
                  <a:lnTo>
                    <a:pt x="59184" y="487196"/>
                  </a:lnTo>
                  <a:lnTo>
                    <a:pt x="34238" y="447062"/>
                  </a:lnTo>
                  <a:lnTo>
                    <a:pt x="15638" y="403114"/>
                  </a:lnTo>
                  <a:lnTo>
                    <a:pt x="4014" y="355983"/>
                  </a:lnTo>
                  <a:lnTo>
                    <a:pt x="0" y="306299"/>
                  </a:lnTo>
                  <a:close/>
                </a:path>
              </a:pathLst>
            </a:custGeom>
            <a:ln w="69849">
              <a:solidFill>
                <a:srgbClr val="B2B2B2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9" name="object 19" descr=""/>
            <p:cNvSpPr/>
            <p:nvPr/>
          </p:nvSpPr>
          <p:spPr>
            <a:xfrm>
              <a:off x="1569342" y="1063488"/>
              <a:ext cx="612775" cy="308610"/>
            </a:xfrm>
            <a:custGeom>
              <a:avLst/>
              <a:gdLst/>
              <a:ahLst/>
              <a:cxnLst/>
              <a:rect l="l" t="t" r="r" b="b"/>
              <a:pathLst>
                <a:path w="612775" h="308609">
                  <a:moveTo>
                    <a:pt x="0" y="308426"/>
                  </a:moveTo>
                  <a:lnTo>
                    <a:pt x="3075" y="261990"/>
                  </a:lnTo>
                  <a:lnTo>
                    <a:pt x="12973" y="217186"/>
                  </a:lnTo>
                  <a:lnTo>
                    <a:pt x="29311" y="174690"/>
                  </a:lnTo>
                  <a:lnTo>
                    <a:pt x="51705" y="135177"/>
                  </a:lnTo>
                  <a:lnTo>
                    <a:pt x="79773" y="99322"/>
                  </a:lnTo>
                  <a:lnTo>
                    <a:pt x="113132" y="67802"/>
                  </a:lnTo>
                  <a:lnTo>
                    <a:pt x="151399" y="41291"/>
                  </a:lnTo>
                  <a:lnTo>
                    <a:pt x="193239" y="20872"/>
                  </a:lnTo>
                  <a:lnTo>
                    <a:pt x="237053" y="7182"/>
                  </a:lnTo>
                  <a:lnTo>
                    <a:pt x="282066" y="223"/>
                  </a:lnTo>
                  <a:lnTo>
                    <a:pt x="327500" y="0"/>
                  </a:lnTo>
                  <a:lnTo>
                    <a:pt x="372578" y="6516"/>
                  </a:lnTo>
                  <a:lnTo>
                    <a:pt x="416525" y="19775"/>
                  </a:lnTo>
                  <a:lnTo>
                    <a:pt x="458564" y="39781"/>
                  </a:lnTo>
                  <a:lnTo>
                    <a:pt x="497090" y="65915"/>
                  </a:lnTo>
                  <a:lnTo>
                    <a:pt x="530758" y="97106"/>
                  </a:lnTo>
                  <a:lnTo>
                    <a:pt x="559177" y="132683"/>
                  </a:lnTo>
                  <a:lnTo>
                    <a:pt x="581959" y="171974"/>
                  </a:lnTo>
                  <a:lnTo>
                    <a:pt x="598713" y="214307"/>
                  </a:lnTo>
                  <a:lnTo>
                    <a:pt x="609052" y="259012"/>
                  </a:lnTo>
                  <a:lnTo>
                    <a:pt x="612585" y="305415"/>
                  </a:lnTo>
                </a:path>
              </a:pathLst>
            </a:custGeom>
            <a:ln w="69849">
              <a:solidFill>
                <a:srgbClr val="3C78D8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20" name="object 20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713172" y="1204622"/>
              <a:ext cx="338782" cy="332456"/>
            </a:xfrm>
            <a:prstGeom prst="rect">
              <a:avLst/>
            </a:prstGeom>
          </p:spPr>
        </p:pic>
        <p:pic>
          <p:nvPicPr>
            <p:cNvPr id="21" name="object 21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703528" y="1200355"/>
              <a:ext cx="344324" cy="341024"/>
            </a:xfrm>
            <a:prstGeom prst="rect">
              <a:avLst/>
            </a:prstGeom>
          </p:spPr>
        </p:pic>
        <p:pic>
          <p:nvPicPr>
            <p:cNvPr id="22" name="object 22" descr="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794065" y="1226198"/>
              <a:ext cx="328658" cy="325658"/>
            </a:xfrm>
            <a:prstGeom prst="rect">
              <a:avLst/>
            </a:prstGeom>
          </p:spPr>
        </p:pic>
        <p:sp>
          <p:nvSpPr>
            <p:cNvPr id="23" name="object 23" descr=""/>
            <p:cNvSpPr/>
            <p:nvPr/>
          </p:nvSpPr>
          <p:spPr>
            <a:xfrm>
              <a:off x="2471758" y="1062379"/>
              <a:ext cx="614045" cy="612775"/>
            </a:xfrm>
            <a:custGeom>
              <a:avLst/>
              <a:gdLst/>
              <a:ahLst/>
              <a:cxnLst/>
              <a:rect l="l" t="t" r="r" b="b"/>
              <a:pathLst>
                <a:path w="614044" h="612775">
                  <a:moveTo>
                    <a:pt x="306749" y="612599"/>
                  </a:moveTo>
                  <a:lnTo>
                    <a:pt x="256993" y="608591"/>
                  </a:lnTo>
                  <a:lnTo>
                    <a:pt x="209793" y="596984"/>
                  </a:lnTo>
                  <a:lnTo>
                    <a:pt x="165780" y="578411"/>
                  </a:lnTo>
                  <a:lnTo>
                    <a:pt x="125587" y="553501"/>
                  </a:lnTo>
                  <a:lnTo>
                    <a:pt x="89845" y="522886"/>
                  </a:lnTo>
                  <a:lnTo>
                    <a:pt x="59184" y="487196"/>
                  </a:lnTo>
                  <a:lnTo>
                    <a:pt x="34238" y="447062"/>
                  </a:lnTo>
                  <a:lnTo>
                    <a:pt x="15638" y="403114"/>
                  </a:lnTo>
                  <a:lnTo>
                    <a:pt x="4014" y="355983"/>
                  </a:lnTo>
                  <a:lnTo>
                    <a:pt x="0" y="306299"/>
                  </a:lnTo>
                  <a:lnTo>
                    <a:pt x="4014" y="256616"/>
                  </a:lnTo>
                  <a:lnTo>
                    <a:pt x="15638" y="209485"/>
                  </a:lnTo>
                  <a:lnTo>
                    <a:pt x="34238" y="165537"/>
                  </a:lnTo>
                  <a:lnTo>
                    <a:pt x="59184" y="125403"/>
                  </a:lnTo>
                  <a:lnTo>
                    <a:pt x="89845" y="89713"/>
                  </a:lnTo>
                  <a:lnTo>
                    <a:pt x="125587" y="59098"/>
                  </a:lnTo>
                  <a:lnTo>
                    <a:pt x="165780" y="34188"/>
                  </a:lnTo>
                  <a:lnTo>
                    <a:pt x="209793" y="15615"/>
                  </a:lnTo>
                  <a:lnTo>
                    <a:pt x="256993" y="4008"/>
                  </a:lnTo>
                  <a:lnTo>
                    <a:pt x="306749" y="0"/>
                  </a:lnTo>
                  <a:lnTo>
                    <a:pt x="355025" y="3815"/>
                  </a:lnTo>
                  <a:lnTo>
                    <a:pt x="401678" y="15035"/>
                  </a:lnTo>
                  <a:lnTo>
                    <a:pt x="445883" y="33319"/>
                  </a:lnTo>
                  <a:lnTo>
                    <a:pt x="486816" y="58325"/>
                  </a:lnTo>
                  <a:lnTo>
                    <a:pt x="523654" y="89713"/>
                  </a:lnTo>
                  <a:lnTo>
                    <a:pt x="555089" y="126497"/>
                  </a:lnTo>
                  <a:lnTo>
                    <a:pt x="580132" y="167371"/>
                  </a:lnTo>
                  <a:lnTo>
                    <a:pt x="598442" y="211511"/>
                  </a:lnTo>
                  <a:lnTo>
                    <a:pt x="609678" y="258094"/>
                  </a:lnTo>
                  <a:lnTo>
                    <a:pt x="613499" y="306299"/>
                  </a:lnTo>
                  <a:lnTo>
                    <a:pt x="609485" y="355983"/>
                  </a:lnTo>
                  <a:lnTo>
                    <a:pt x="597861" y="403114"/>
                  </a:lnTo>
                  <a:lnTo>
                    <a:pt x="579261" y="447062"/>
                  </a:lnTo>
                  <a:lnTo>
                    <a:pt x="554315" y="487196"/>
                  </a:lnTo>
                  <a:lnTo>
                    <a:pt x="523655" y="522886"/>
                  </a:lnTo>
                  <a:lnTo>
                    <a:pt x="487912" y="553501"/>
                  </a:lnTo>
                  <a:lnTo>
                    <a:pt x="447719" y="578411"/>
                  </a:lnTo>
                  <a:lnTo>
                    <a:pt x="403706" y="596984"/>
                  </a:lnTo>
                  <a:lnTo>
                    <a:pt x="356506" y="608591"/>
                  </a:lnTo>
                  <a:lnTo>
                    <a:pt x="306749" y="612599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4" name="object 24" descr=""/>
            <p:cNvSpPr/>
            <p:nvPr/>
          </p:nvSpPr>
          <p:spPr>
            <a:xfrm>
              <a:off x="2470906" y="1062433"/>
              <a:ext cx="614045" cy="612775"/>
            </a:xfrm>
            <a:custGeom>
              <a:avLst/>
              <a:gdLst/>
              <a:ahLst/>
              <a:cxnLst/>
              <a:rect l="l" t="t" r="r" b="b"/>
              <a:pathLst>
                <a:path w="614044" h="612775">
                  <a:moveTo>
                    <a:pt x="0" y="306299"/>
                  </a:moveTo>
                  <a:lnTo>
                    <a:pt x="4014" y="256616"/>
                  </a:lnTo>
                  <a:lnTo>
                    <a:pt x="15638" y="209485"/>
                  </a:lnTo>
                  <a:lnTo>
                    <a:pt x="34238" y="165537"/>
                  </a:lnTo>
                  <a:lnTo>
                    <a:pt x="59184" y="125403"/>
                  </a:lnTo>
                  <a:lnTo>
                    <a:pt x="89845" y="89713"/>
                  </a:lnTo>
                  <a:lnTo>
                    <a:pt x="125587" y="59098"/>
                  </a:lnTo>
                  <a:lnTo>
                    <a:pt x="165780" y="34188"/>
                  </a:lnTo>
                  <a:lnTo>
                    <a:pt x="209793" y="15615"/>
                  </a:lnTo>
                  <a:lnTo>
                    <a:pt x="256993" y="4008"/>
                  </a:lnTo>
                  <a:lnTo>
                    <a:pt x="306749" y="0"/>
                  </a:lnTo>
                  <a:lnTo>
                    <a:pt x="355025" y="3815"/>
                  </a:lnTo>
                  <a:lnTo>
                    <a:pt x="401678" y="15035"/>
                  </a:lnTo>
                  <a:lnTo>
                    <a:pt x="445883" y="33319"/>
                  </a:lnTo>
                  <a:lnTo>
                    <a:pt x="486816" y="58325"/>
                  </a:lnTo>
                  <a:lnTo>
                    <a:pt x="523655" y="89713"/>
                  </a:lnTo>
                  <a:lnTo>
                    <a:pt x="555089" y="126497"/>
                  </a:lnTo>
                  <a:lnTo>
                    <a:pt x="580132" y="167370"/>
                  </a:lnTo>
                  <a:lnTo>
                    <a:pt x="598442" y="211510"/>
                  </a:lnTo>
                  <a:lnTo>
                    <a:pt x="609678" y="258094"/>
                  </a:lnTo>
                  <a:lnTo>
                    <a:pt x="613499" y="306299"/>
                  </a:lnTo>
                  <a:lnTo>
                    <a:pt x="609485" y="355983"/>
                  </a:lnTo>
                  <a:lnTo>
                    <a:pt x="597861" y="403114"/>
                  </a:lnTo>
                  <a:lnTo>
                    <a:pt x="579261" y="447062"/>
                  </a:lnTo>
                  <a:lnTo>
                    <a:pt x="554315" y="487196"/>
                  </a:lnTo>
                  <a:lnTo>
                    <a:pt x="523655" y="522886"/>
                  </a:lnTo>
                  <a:lnTo>
                    <a:pt x="487912" y="553501"/>
                  </a:lnTo>
                  <a:lnTo>
                    <a:pt x="447719" y="578411"/>
                  </a:lnTo>
                  <a:lnTo>
                    <a:pt x="403706" y="596984"/>
                  </a:lnTo>
                  <a:lnTo>
                    <a:pt x="356506" y="608590"/>
                  </a:lnTo>
                  <a:lnTo>
                    <a:pt x="306749" y="612599"/>
                  </a:lnTo>
                  <a:lnTo>
                    <a:pt x="256993" y="608590"/>
                  </a:lnTo>
                  <a:lnTo>
                    <a:pt x="209793" y="596984"/>
                  </a:lnTo>
                  <a:lnTo>
                    <a:pt x="165780" y="578411"/>
                  </a:lnTo>
                  <a:lnTo>
                    <a:pt x="125587" y="553501"/>
                  </a:lnTo>
                  <a:lnTo>
                    <a:pt x="89845" y="522886"/>
                  </a:lnTo>
                  <a:lnTo>
                    <a:pt x="59184" y="487196"/>
                  </a:lnTo>
                  <a:lnTo>
                    <a:pt x="34238" y="447062"/>
                  </a:lnTo>
                  <a:lnTo>
                    <a:pt x="15638" y="403114"/>
                  </a:lnTo>
                  <a:lnTo>
                    <a:pt x="4014" y="355983"/>
                  </a:lnTo>
                  <a:lnTo>
                    <a:pt x="0" y="306299"/>
                  </a:lnTo>
                  <a:close/>
                </a:path>
              </a:pathLst>
            </a:custGeom>
            <a:ln w="69849">
              <a:solidFill>
                <a:srgbClr val="B2B2B2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25" name="object 25" descr=""/>
            <p:cNvSpPr/>
            <p:nvPr/>
          </p:nvSpPr>
          <p:spPr>
            <a:xfrm>
              <a:off x="2471242" y="1063488"/>
              <a:ext cx="612775" cy="308610"/>
            </a:xfrm>
            <a:custGeom>
              <a:avLst/>
              <a:gdLst/>
              <a:ahLst/>
              <a:cxnLst/>
              <a:rect l="l" t="t" r="r" b="b"/>
              <a:pathLst>
                <a:path w="612775" h="308609">
                  <a:moveTo>
                    <a:pt x="0" y="308426"/>
                  </a:moveTo>
                  <a:lnTo>
                    <a:pt x="3075" y="261990"/>
                  </a:lnTo>
                  <a:lnTo>
                    <a:pt x="12973" y="217186"/>
                  </a:lnTo>
                  <a:lnTo>
                    <a:pt x="29311" y="174690"/>
                  </a:lnTo>
                  <a:lnTo>
                    <a:pt x="51705" y="135177"/>
                  </a:lnTo>
                  <a:lnTo>
                    <a:pt x="79773" y="99322"/>
                  </a:lnTo>
                  <a:lnTo>
                    <a:pt x="113132" y="67802"/>
                  </a:lnTo>
                  <a:lnTo>
                    <a:pt x="151399" y="41291"/>
                  </a:lnTo>
                  <a:lnTo>
                    <a:pt x="193239" y="20872"/>
                  </a:lnTo>
                  <a:lnTo>
                    <a:pt x="237053" y="7182"/>
                  </a:lnTo>
                  <a:lnTo>
                    <a:pt x="282066" y="223"/>
                  </a:lnTo>
                  <a:lnTo>
                    <a:pt x="327500" y="0"/>
                  </a:lnTo>
                  <a:lnTo>
                    <a:pt x="372578" y="6516"/>
                  </a:lnTo>
                  <a:lnTo>
                    <a:pt x="416525" y="19775"/>
                  </a:lnTo>
                  <a:lnTo>
                    <a:pt x="458564" y="39781"/>
                  </a:lnTo>
                  <a:lnTo>
                    <a:pt x="497090" y="65915"/>
                  </a:lnTo>
                  <a:lnTo>
                    <a:pt x="530758" y="97106"/>
                  </a:lnTo>
                  <a:lnTo>
                    <a:pt x="559177" y="132683"/>
                  </a:lnTo>
                  <a:lnTo>
                    <a:pt x="581959" y="171974"/>
                  </a:lnTo>
                  <a:lnTo>
                    <a:pt x="598713" y="214307"/>
                  </a:lnTo>
                  <a:lnTo>
                    <a:pt x="609052" y="259012"/>
                  </a:lnTo>
                  <a:lnTo>
                    <a:pt x="612584" y="305415"/>
                  </a:lnTo>
                </a:path>
              </a:pathLst>
            </a:custGeom>
            <a:ln w="69849">
              <a:solidFill>
                <a:srgbClr val="3C78D8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26" name="object 26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2615072" y="1204622"/>
              <a:ext cx="338782" cy="332456"/>
            </a:xfrm>
            <a:prstGeom prst="rect">
              <a:avLst/>
            </a:prstGeom>
          </p:spPr>
        </p:pic>
        <p:pic>
          <p:nvPicPr>
            <p:cNvPr id="27" name="object 27" descr="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2605428" y="1200355"/>
              <a:ext cx="344324" cy="364820"/>
            </a:xfrm>
            <a:prstGeom prst="rect">
              <a:avLst/>
            </a:prstGeom>
          </p:spPr>
        </p:pic>
        <p:sp>
          <p:nvSpPr>
            <p:cNvPr id="28" name="object 28" descr=""/>
            <p:cNvSpPr/>
            <p:nvPr/>
          </p:nvSpPr>
          <p:spPr>
            <a:xfrm>
              <a:off x="3848753" y="1070850"/>
              <a:ext cx="614680" cy="614045"/>
            </a:xfrm>
            <a:custGeom>
              <a:avLst/>
              <a:gdLst/>
              <a:ahLst/>
              <a:cxnLst/>
              <a:rect l="l" t="t" r="r" b="b"/>
              <a:pathLst>
                <a:path w="614679" h="614044">
                  <a:moveTo>
                    <a:pt x="307199" y="613500"/>
                  </a:moveTo>
                  <a:lnTo>
                    <a:pt x="261804" y="610174"/>
                  </a:lnTo>
                  <a:lnTo>
                    <a:pt x="218476" y="600512"/>
                  </a:lnTo>
                  <a:lnTo>
                    <a:pt x="177692" y="584990"/>
                  </a:lnTo>
                  <a:lnTo>
                    <a:pt x="139926" y="564080"/>
                  </a:lnTo>
                  <a:lnTo>
                    <a:pt x="105654" y="538259"/>
                  </a:lnTo>
                  <a:lnTo>
                    <a:pt x="75351" y="508000"/>
                  </a:lnTo>
                  <a:lnTo>
                    <a:pt x="49491" y="473778"/>
                  </a:lnTo>
                  <a:lnTo>
                    <a:pt x="28551" y="436068"/>
                  </a:lnTo>
                  <a:lnTo>
                    <a:pt x="13006" y="395343"/>
                  </a:lnTo>
                  <a:lnTo>
                    <a:pt x="3330" y="352079"/>
                  </a:lnTo>
                  <a:lnTo>
                    <a:pt x="0" y="306749"/>
                  </a:lnTo>
                  <a:lnTo>
                    <a:pt x="3330" y="261420"/>
                  </a:lnTo>
                  <a:lnTo>
                    <a:pt x="13006" y="218156"/>
                  </a:lnTo>
                  <a:lnTo>
                    <a:pt x="28551" y="177431"/>
                  </a:lnTo>
                  <a:lnTo>
                    <a:pt x="49491" y="139721"/>
                  </a:lnTo>
                  <a:lnTo>
                    <a:pt x="75351" y="105499"/>
                  </a:lnTo>
                  <a:lnTo>
                    <a:pt x="105654" y="75240"/>
                  </a:lnTo>
                  <a:lnTo>
                    <a:pt x="139926" y="49419"/>
                  </a:lnTo>
                  <a:lnTo>
                    <a:pt x="177692" y="28510"/>
                  </a:lnTo>
                  <a:lnTo>
                    <a:pt x="218476" y="12987"/>
                  </a:lnTo>
                  <a:lnTo>
                    <a:pt x="261804" y="3325"/>
                  </a:lnTo>
                  <a:lnTo>
                    <a:pt x="307199" y="0"/>
                  </a:lnTo>
                  <a:lnTo>
                    <a:pt x="355546" y="3821"/>
                  </a:lnTo>
                  <a:lnTo>
                    <a:pt x="402267" y="15057"/>
                  </a:lnTo>
                  <a:lnTo>
                    <a:pt x="446537" y="33368"/>
                  </a:lnTo>
                  <a:lnTo>
                    <a:pt x="487530" y="58410"/>
                  </a:lnTo>
                  <a:lnTo>
                    <a:pt x="524422" y="89845"/>
                  </a:lnTo>
                  <a:lnTo>
                    <a:pt x="555903" y="126683"/>
                  </a:lnTo>
                  <a:lnTo>
                    <a:pt x="580983" y="167616"/>
                  </a:lnTo>
                  <a:lnTo>
                    <a:pt x="599320" y="211821"/>
                  </a:lnTo>
                  <a:lnTo>
                    <a:pt x="610573" y="258474"/>
                  </a:lnTo>
                  <a:lnTo>
                    <a:pt x="614399" y="306749"/>
                  </a:lnTo>
                  <a:lnTo>
                    <a:pt x="611069" y="352079"/>
                  </a:lnTo>
                  <a:lnTo>
                    <a:pt x="601393" y="395343"/>
                  </a:lnTo>
                  <a:lnTo>
                    <a:pt x="585848" y="436068"/>
                  </a:lnTo>
                  <a:lnTo>
                    <a:pt x="564908" y="473778"/>
                  </a:lnTo>
                  <a:lnTo>
                    <a:pt x="539048" y="508000"/>
                  </a:lnTo>
                  <a:lnTo>
                    <a:pt x="508745" y="538259"/>
                  </a:lnTo>
                  <a:lnTo>
                    <a:pt x="474473" y="564080"/>
                  </a:lnTo>
                  <a:lnTo>
                    <a:pt x="436707" y="584990"/>
                  </a:lnTo>
                  <a:lnTo>
                    <a:pt x="395923" y="600512"/>
                  </a:lnTo>
                  <a:lnTo>
                    <a:pt x="352595" y="610174"/>
                  </a:lnTo>
                  <a:lnTo>
                    <a:pt x="307199" y="61350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29" name="object 29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3968808" y="1234827"/>
              <a:ext cx="374126" cy="338407"/>
            </a:xfrm>
            <a:prstGeom prst="rect">
              <a:avLst/>
            </a:prstGeom>
          </p:spPr>
        </p:pic>
        <p:sp>
          <p:nvSpPr>
            <p:cNvPr id="30" name="object 30" descr=""/>
            <p:cNvSpPr/>
            <p:nvPr/>
          </p:nvSpPr>
          <p:spPr>
            <a:xfrm>
              <a:off x="3853009" y="1070847"/>
              <a:ext cx="614680" cy="614045"/>
            </a:xfrm>
            <a:custGeom>
              <a:avLst/>
              <a:gdLst/>
              <a:ahLst/>
              <a:cxnLst/>
              <a:rect l="l" t="t" r="r" b="b"/>
              <a:pathLst>
                <a:path w="614679" h="614044">
                  <a:moveTo>
                    <a:pt x="0" y="306749"/>
                  </a:moveTo>
                  <a:lnTo>
                    <a:pt x="3330" y="261420"/>
                  </a:lnTo>
                  <a:lnTo>
                    <a:pt x="13006" y="218156"/>
                  </a:lnTo>
                  <a:lnTo>
                    <a:pt x="28551" y="177431"/>
                  </a:lnTo>
                  <a:lnTo>
                    <a:pt x="49491" y="139721"/>
                  </a:lnTo>
                  <a:lnTo>
                    <a:pt x="75350" y="105499"/>
                  </a:lnTo>
                  <a:lnTo>
                    <a:pt x="105654" y="75240"/>
                  </a:lnTo>
                  <a:lnTo>
                    <a:pt x="139926" y="49419"/>
                  </a:lnTo>
                  <a:lnTo>
                    <a:pt x="177692" y="28510"/>
                  </a:lnTo>
                  <a:lnTo>
                    <a:pt x="218476" y="12987"/>
                  </a:lnTo>
                  <a:lnTo>
                    <a:pt x="261804" y="3325"/>
                  </a:lnTo>
                  <a:lnTo>
                    <a:pt x="307199" y="0"/>
                  </a:lnTo>
                  <a:lnTo>
                    <a:pt x="355546" y="3821"/>
                  </a:lnTo>
                  <a:lnTo>
                    <a:pt x="402267" y="15057"/>
                  </a:lnTo>
                  <a:lnTo>
                    <a:pt x="446537" y="33367"/>
                  </a:lnTo>
                  <a:lnTo>
                    <a:pt x="487530" y="58410"/>
                  </a:lnTo>
                  <a:lnTo>
                    <a:pt x="524423" y="89844"/>
                  </a:lnTo>
                  <a:lnTo>
                    <a:pt x="555903" y="126683"/>
                  </a:lnTo>
                  <a:lnTo>
                    <a:pt x="580983" y="167616"/>
                  </a:lnTo>
                  <a:lnTo>
                    <a:pt x="599320" y="211821"/>
                  </a:lnTo>
                  <a:lnTo>
                    <a:pt x="610573" y="258474"/>
                  </a:lnTo>
                  <a:lnTo>
                    <a:pt x="614399" y="306749"/>
                  </a:lnTo>
                  <a:lnTo>
                    <a:pt x="611069" y="352079"/>
                  </a:lnTo>
                  <a:lnTo>
                    <a:pt x="601393" y="395343"/>
                  </a:lnTo>
                  <a:lnTo>
                    <a:pt x="585848" y="436068"/>
                  </a:lnTo>
                  <a:lnTo>
                    <a:pt x="564908" y="473778"/>
                  </a:lnTo>
                  <a:lnTo>
                    <a:pt x="539049" y="508000"/>
                  </a:lnTo>
                  <a:lnTo>
                    <a:pt x="508745" y="538259"/>
                  </a:lnTo>
                  <a:lnTo>
                    <a:pt x="474473" y="564080"/>
                  </a:lnTo>
                  <a:lnTo>
                    <a:pt x="436707" y="584989"/>
                  </a:lnTo>
                  <a:lnTo>
                    <a:pt x="395923" y="600512"/>
                  </a:lnTo>
                  <a:lnTo>
                    <a:pt x="352595" y="610173"/>
                  </a:lnTo>
                  <a:lnTo>
                    <a:pt x="307199" y="613499"/>
                  </a:lnTo>
                  <a:lnTo>
                    <a:pt x="261804" y="610173"/>
                  </a:lnTo>
                  <a:lnTo>
                    <a:pt x="218476" y="600512"/>
                  </a:lnTo>
                  <a:lnTo>
                    <a:pt x="177692" y="584989"/>
                  </a:lnTo>
                  <a:lnTo>
                    <a:pt x="139926" y="564080"/>
                  </a:lnTo>
                  <a:lnTo>
                    <a:pt x="105654" y="538259"/>
                  </a:lnTo>
                  <a:lnTo>
                    <a:pt x="75350" y="508000"/>
                  </a:lnTo>
                  <a:lnTo>
                    <a:pt x="49491" y="473778"/>
                  </a:lnTo>
                  <a:lnTo>
                    <a:pt x="28551" y="436068"/>
                  </a:lnTo>
                  <a:lnTo>
                    <a:pt x="13006" y="395343"/>
                  </a:lnTo>
                  <a:lnTo>
                    <a:pt x="3330" y="352079"/>
                  </a:lnTo>
                  <a:lnTo>
                    <a:pt x="0" y="306749"/>
                  </a:lnTo>
                  <a:close/>
                </a:path>
              </a:pathLst>
            </a:custGeom>
            <a:ln w="69849">
              <a:solidFill>
                <a:srgbClr val="B2B2B2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31" name="object 31" descr=""/>
            <p:cNvSpPr/>
            <p:nvPr/>
          </p:nvSpPr>
          <p:spPr>
            <a:xfrm>
              <a:off x="3849088" y="1071902"/>
              <a:ext cx="614045" cy="309245"/>
            </a:xfrm>
            <a:custGeom>
              <a:avLst/>
              <a:gdLst/>
              <a:ahLst/>
              <a:cxnLst/>
              <a:rect l="l" t="t" r="r" b="b"/>
              <a:pathLst>
                <a:path w="614045" h="309244">
                  <a:moveTo>
                    <a:pt x="0" y="308880"/>
                  </a:moveTo>
                  <a:lnTo>
                    <a:pt x="3080" y="262375"/>
                  </a:lnTo>
                  <a:lnTo>
                    <a:pt x="12993" y="217505"/>
                  </a:lnTo>
                  <a:lnTo>
                    <a:pt x="29354" y="174947"/>
                  </a:lnTo>
                  <a:lnTo>
                    <a:pt x="51781" y="135376"/>
                  </a:lnTo>
                  <a:lnTo>
                    <a:pt x="79890" y="99468"/>
                  </a:lnTo>
                  <a:lnTo>
                    <a:pt x="113298" y="67902"/>
                  </a:lnTo>
                  <a:lnTo>
                    <a:pt x="151621" y="41352"/>
                  </a:lnTo>
                  <a:lnTo>
                    <a:pt x="193522" y="20903"/>
                  </a:lnTo>
                  <a:lnTo>
                    <a:pt x="237401" y="7192"/>
                  </a:lnTo>
                  <a:lnTo>
                    <a:pt x="282480" y="223"/>
                  </a:lnTo>
                  <a:lnTo>
                    <a:pt x="327981" y="0"/>
                  </a:lnTo>
                  <a:lnTo>
                    <a:pt x="373126" y="6525"/>
                  </a:lnTo>
                  <a:lnTo>
                    <a:pt x="417137" y="19804"/>
                  </a:lnTo>
                  <a:lnTo>
                    <a:pt x="459238" y="39840"/>
                  </a:lnTo>
                  <a:lnTo>
                    <a:pt x="497821" y="66012"/>
                  </a:lnTo>
                  <a:lnTo>
                    <a:pt x="531537" y="97249"/>
                  </a:lnTo>
                  <a:lnTo>
                    <a:pt x="559998" y="132878"/>
                  </a:lnTo>
                  <a:lnTo>
                    <a:pt x="582814" y="172226"/>
                  </a:lnTo>
                  <a:lnTo>
                    <a:pt x="599593" y="214622"/>
                  </a:lnTo>
                  <a:lnTo>
                    <a:pt x="609947" y="259392"/>
                  </a:lnTo>
                  <a:lnTo>
                    <a:pt x="613484" y="305864"/>
                  </a:lnTo>
                </a:path>
              </a:pathLst>
            </a:custGeom>
            <a:ln w="69849">
              <a:solidFill>
                <a:srgbClr val="00B0F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32" name="object 32" descr=""/>
            <p:cNvSpPr/>
            <p:nvPr/>
          </p:nvSpPr>
          <p:spPr>
            <a:xfrm>
              <a:off x="3848728" y="1071054"/>
              <a:ext cx="614680" cy="614045"/>
            </a:xfrm>
            <a:custGeom>
              <a:avLst/>
              <a:gdLst/>
              <a:ahLst/>
              <a:cxnLst/>
              <a:rect l="l" t="t" r="r" b="b"/>
              <a:pathLst>
                <a:path w="614679" h="614044">
                  <a:moveTo>
                    <a:pt x="0" y="306899"/>
                  </a:moveTo>
                  <a:lnTo>
                    <a:pt x="3330" y="261548"/>
                  </a:lnTo>
                  <a:lnTo>
                    <a:pt x="13006" y="218263"/>
                  </a:lnTo>
                  <a:lnTo>
                    <a:pt x="28552" y="177518"/>
                  </a:lnTo>
                  <a:lnTo>
                    <a:pt x="49491" y="139789"/>
                  </a:lnTo>
                  <a:lnTo>
                    <a:pt x="75351" y="105551"/>
                  </a:lnTo>
                  <a:lnTo>
                    <a:pt x="105654" y="75277"/>
                  </a:lnTo>
                  <a:lnTo>
                    <a:pt x="139926" y="49443"/>
                  </a:lnTo>
                  <a:lnTo>
                    <a:pt x="177692" y="28524"/>
                  </a:lnTo>
                  <a:lnTo>
                    <a:pt x="218476" y="12993"/>
                  </a:lnTo>
                  <a:lnTo>
                    <a:pt x="261804" y="3327"/>
                  </a:lnTo>
                  <a:lnTo>
                    <a:pt x="307199" y="0"/>
                  </a:lnTo>
                  <a:lnTo>
                    <a:pt x="355546" y="3823"/>
                  </a:lnTo>
                  <a:lnTo>
                    <a:pt x="402267" y="15065"/>
                  </a:lnTo>
                  <a:lnTo>
                    <a:pt x="446537" y="33384"/>
                  </a:lnTo>
                  <a:lnTo>
                    <a:pt x="487531" y="58439"/>
                  </a:lnTo>
                  <a:lnTo>
                    <a:pt x="524423" y="89888"/>
                  </a:lnTo>
                  <a:lnTo>
                    <a:pt x="555903" y="126745"/>
                  </a:lnTo>
                  <a:lnTo>
                    <a:pt x="580983" y="167698"/>
                  </a:lnTo>
                  <a:lnTo>
                    <a:pt x="599320" y="211925"/>
                  </a:lnTo>
                  <a:lnTo>
                    <a:pt x="610573" y="258600"/>
                  </a:lnTo>
                  <a:lnTo>
                    <a:pt x="614399" y="306899"/>
                  </a:lnTo>
                  <a:lnTo>
                    <a:pt x="611069" y="352251"/>
                  </a:lnTo>
                  <a:lnTo>
                    <a:pt x="601393" y="395536"/>
                  </a:lnTo>
                  <a:lnTo>
                    <a:pt x="585848" y="436281"/>
                  </a:lnTo>
                  <a:lnTo>
                    <a:pt x="564908" y="474010"/>
                  </a:lnTo>
                  <a:lnTo>
                    <a:pt x="539049" y="508248"/>
                  </a:lnTo>
                  <a:lnTo>
                    <a:pt x="508745" y="538522"/>
                  </a:lnTo>
                  <a:lnTo>
                    <a:pt x="474473" y="564356"/>
                  </a:lnTo>
                  <a:lnTo>
                    <a:pt x="436707" y="585275"/>
                  </a:lnTo>
                  <a:lnTo>
                    <a:pt x="395923" y="600806"/>
                  </a:lnTo>
                  <a:lnTo>
                    <a:pt x="352595" y="610472"/>
                  </a:lnTo>
                  <a:lnTo>
                    <a:pt x="307199" y="613800"/>
                  </a:lnTo>
                  <a:lnTo>
                    <a:pt x="261804" y="610472"/>
                  </a:lnTo>
                  <a:lnTo>
                    <a:pt x="218476" y="600806"/>
                  </a:lnTo>
                  <a:lnTo>
                    <a:pt x="177692" y="585275"/>
                  </a:lnTo>
                  <a:lnTo>
                    <a:pt x="139926" y="564356"/>
                  </a:lnTo>
                  <a:lnTo>
                    <a:pt x="105654" y="538522"/>
                  </a:lnTo>
                  <a:lnTo>
                    <a:pt x="75351" y="508248"/>
                  </a:lnTo>
                  <a:lnTo>
                    <a:pt x="49491" y="474010"/>
                  </a:lnTo>
                  <a:lnTo>
                    <a:pt x="28552" y="436281"/>
                  </a:lnTo>
                  <a:lnTo>
                    <a:pt x="13006" y="395536"/>
                  </a:lnTo>
                  <a:lnTo>
                    <a:pt x="3330" y="352251"/>
                  </a:lnTo>
                  <a:lnTo>
                    <a:pt x="0" y="306899"/>
                  </a:lnTo>
                  <a:close/>
                </a:path>
              </a:pathLst>
            </a:custGeom>
            <a:ln w="69849">
              <a:solidFill>
                <a:srgbClr val="B2B2B2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33" name="object 33" descr=""/>
            <p:cNvSpPr/>
            <p:nvPr/>
          </p:nvSpPr>
          <p:spPr>
            <a:xfrm>
              <a:off x="4768061" y="1057879"/>
              <a:ext cx="614045" cy="612775"/>
            </a:xfrm>
            <a:custGeom>
              <a:avLst/>
              <a:gdLst/>
              <a:ahLst/>
              <a:cxnLst/>
              <a:rect l="l" t="t" r="r" b="b"/>
              <a:pathLst>
                <a:path w="614045" h="612775">
                  <a:moveTo>
                    <a:pt x="306749" y="612599"/>
                  </a:moveTo>
                  <a:lnTo>
                    <a:pt x="256993" y="608591"/>
                  </a:lnTo>
                  <a:lnTo>
                    <a:pt x="209793" y="596984"/>
                  </a:lnTo>
                  <a:lnTo>
                    <a:pt x="165780" y="578411"/>
                  </a:lnTo>
                  <a:lnTo>
                    <a:pt x="125587" y="553501"/>
                  </a:lnTo>
                  <a:lnTo>
                    <a:pt x="89844" y="522886"/>
                  </a:lnTo>
                  <a:lnTo>
                    <a:pt x="59184" y="487196"/>
                  </a:lnTo>
                  <a:lnTo>
                    <a:pt x="34238" y="447062"/>
                  </a:lnTo>
                  <a:lnTo>
                    <a:pt x="15638" y="403114"/>
                  </a:lnTo>
                  <a:lnTo>
                    <a:pt x="4014" y="355983"/>
                  </a:lnTo>
                  <a:lnTo>
                    <a:pt x="0" y="306299"/>
                  </a:lnTo>
                  <a:lnTo>
                    <a:pt x="4014" y="256616"/>
                  </a:lnTo>
                  <a:lnTo>
                    <a:pt x="15638" y="209485"/>
                  </a:lnTo>
                  <a:lnTo>
                    <a:pt x="34238" y="165537"/>
                  </a:lnTo>
                  <a:lnTo>
                    <a:pt x="59184" y="125403"/>
                  </a:lnTo>
                  <a:lnTo>
                    <a:pt x="89844" y="89713"/>
                  </a:lnTo>
                  <a:lnTo>
                    <a:pt x="125587" y="59098"/>
                  </a:lnTo>
                  <a:lnTo>
                    <a:pt x="165780" y="34188"/>
                  </a:lnTo>
                  <a:lnTo>
                    <a:pt x="209793" y="15615"/>
                  </a:lnTo>
                  <a:lnTo>
                    <a:pt x="256993" y="4008"/>
                  </a:lnTo>
                  <a:lnTo>
                    <a:pt x="306749" y="0"/>
                  </a:lnTo>
                  <a:lnTo>
                    <a:pt x="355025" y="3815"/>
                  </a:lnTo>
                  <a:lnTo>
                    <a:pt x="401678" y="15035"/>
                  </a:lnTo>
                  <a:lnTo>
                    <a:pt x="445883" y="33319"/>
                  </a:lnTo>
                  <a:lnTo>
                    <a:pt x="486816" y="58325"/>
                  </a:lnTo>
                  <a:lnTo>
                    <a:pt x="523654" y="89713"/>
                  </a:lnTo>
                  <a:lnTo>
                    <a:pt x="555089" y="126497"/>
                  </a:lnTo>
                  <a:lnTo>
                    <a:pt x="580131" y="167371"/>
                  </a:lnTo>
                  <a:lnTo>
                    <a:pt x="598442" y="211511"/>
                  </a:lnTo>
                  <a:lnTo>
                    <a:pt x="609678" y="258094"/>
                  </a:lnTo>
                  <a:lnTo>
                    <a:pt x="613499" y="306299"/>
                  </a:lnTo>
                  <a:lnTo>
                    <a:pt x="609485" y="355983"/>
                  </a:lnTo>
                  <a:lnTo>
                    <a:pt x="597861" y="403114"/>
                  </a:lnTo>
                  <a:lnTo>
                    <a:pt x="579261" y="447062"/>
                  </a:lnTo>
                  <a:lnTo>
                    <a:pt x="554315" y="487196"/>
                  </a:lnTo>
                  <a:lnTo>
                    <a:pt x="523655" y="522886"/>
                  </a:lnTo>
                  <a:lnTo>
                    <a:pt x="487912" y="553501"/>
                  </a:lnTo>
                  <a:lnTo>
                    <a:pt x="447719" y="578411"/>
                  </a:lnTo>
                  <a:lnTo>
                    <a:pt x="403706" y="596984"/>
                  </a:lnTo>
                  <a:lnTo>
                    <a:pt x="356506" y="608591"/>
                  </a:lnTo>
                  <a:lnTo>
                    <a:pt x="306749" y="612599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4" name="object 34" descr=""/>
            <p:cNvSpPr/>
            <p:nvPr/>
          </p:nvSpPr>
          <p:spPr>
            <a:xfrm>
              <a:off x="4767210" y="1057933"/>
              <a:ext cx="614045" cy="612775"/>
            </a:xfrm>
            <a:custGeom>
              <a:avLst/>
              <a:gdLst/>
              <a:ahLst/>
              <a:cxnLst/>
              <a:rect l="l" t="t" r="r" b="b"/>
              <a:pathLst>
                <a:path w="614045" h="612775">
                  <a:moveTo>
                    <a:pt x="0" y="306299"/>
                  </a:moveTo>
                  <a:lnTo>
                    <a:pt x="4014" y="256616"/>
                  </a:lnTo>
                  <a:lnTo>
                    <a:pt x="15638" y="209485"/>
                  </a:lnTo>
                  <a:lnTo>
                    <a:pt x="34238" y="165537"/>
                  </a:lnTo>
                  <a:lnTo>
                    <a:pt x="59184" y="125403"/>
                  </a:lnTo>
                  <a:lnTo>
                    <a:pt x="89845" y="89713"/>
                  </a:lnTo>
                  <a:lnTo>
                    <a:pt x="125587" y="59098"/>
                  </a:lnTo>
                  <a:lnTo>
                    <a:pt x="165780" y="34188"/>
                  </a:lnTo>
                  <a:lnTo>
                    <a:pt x="209793" y="15615"/>
                  </a:lnTo>
                  <a:lnTo>
                    <a:pt x="256993" y="4008"/>
                  </a:lnTo>
                  <a:lnTo>
                    <a:pt x="306749" y="0"/>
                  </a:lnTo>
                  <a:lnTo>
                    <a:pt x="355026" y="3815"/>
                  </a:lnTo>
                  <a:lnTo>
                    <a:pt x="401678" y="15035"/>
                  </a:lnTo>
                  <a:lnTo>
                    <a:pt x="445883" y="33319"/>
                  </a:lnTo>
                  <a:lnTo>
                    <a:pt x="486816" y="58325"/>
                  </a:lnTo>
                  <a:lnTo>
                    <a:pt x="523654" y="89713"/>
                  </a:lnTo>
                  <a:lnTo>
                    <a:pt x="555089" y="126497"/>
                  </a:lnTo>
                  <a:lnTo>
                    <a:pt x="580132" y="167370"/>
                  </a:lnTo>
                  <a:lnTo>
                    <a:pt x="598442" y="211510"/>
                  </a:lnTo>
                  <a:lnTo>
                    <a:pt x="609678" y="258094"/>
                  </a:lnTo>
                  <a:lnTo>
                    <a:pt x="613499" y="306299"/>
                  </a:lnTo>
                  <a:lnTo>
                    <a:pt x="609485" y="355983"/>
                  </a:lnTo>
                  <a:lnTo>
                    <a:pt x="597861" y="403114"/>
                  </a:lnTo>
                  <a:lnTo>
                    <a:pt x="579261" y="447062"/>
                  </a:lnTo>
                  <a:lnTo>
                    <a:pt x="554315" y="487196"/>
                  </a:lnTo>
                  <a:lnTo>
                    <a:pt x="523655" y="522886"/>
                  </a:lnTo>
                  <a:lnTo>
                    <a:pt x="487912" y="553501"/>
                  </a:lnTo>
                  <a:lnTo>
                    <a:pt x="447719" y="578411"/>
                  </a:lnTo>
                  <a:lnTo>
                    <a:pt x="403706" y="596984"/>
                  </a:lnTo>
                  <a:lnTo>
                    <a:pt x="356506" y="608590"/>
                  </a:lnTo>
                  <a:lnTo>
                    <a:pt x="306749" y="612599"/>
                  </a:lnTo>
                  <a:lnTo>
                    <a:pt x="256993" y="608590"/>
                  </a:lnTo>
                  <a:lnTo>
                    <a:pt x="209793" y="596984"/>
                  </a:lnTo>
                  <a:lnTo>
                    <a:pt x="165780" y="578411"/>
                  </a:lnTo>
                  <a:lnTo>
                    <a:pt x="125587" y="553501"/>
                  </a:lnTo>
                  <a:lnTo>
                    <a:pt x="89845" y="522886"/>
                  </a:lnTo>
                  <a:lnTo>
                    <a:pt x="59184" y="487196"/>
                  </a:lnTo>
                  <a:lnTo>
                    <a:pt x="34238" y="447062"/>
                  </a:lnTo>
                  <a:lnTo>
                    <a:pt x="15638" y="403114"/>
                  </a:lnTo>
                  <a:lnTo>
                    <a:pt x="4014" y="355983"/>
                  </a:lnTo>
                  <a:lnTo>
                    <a:pt x="0" y="306299"/>
                  </a:lnTo>
                  <a:close/>
                </a:path>
              </a:pathLst>
            </a:custGeom>
            <a:ln w="69849">
              <a:solidFill>
                <a:srgbClr val="B2B2B2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35" name="object 35" descr=""/>
            <p:cNvSpPr/>
            <p:nvPr/>
          </p:nvSpPr>
          <p:spPr>
            <a:xfrm>
              <a:off x="4767545" y="1058988"/>
              <a:ext cx="612775" cy="308610"/>
            </a:xfrm>
            <a:custGeom>
              <a:avLst/>
              <a:gdLst/>
              <a:ahLst/>
              <a:cxnLst/>
              <a:rect l="l" t="t" r="r" b="b"/>
              <a:pathLst>
                <a:path w="612775" h="308609">
                  <a:moveTo>
                    <a:pt x="0" y="308426"/>
                  </a:moveTo>
                  <a:lnTo>
                    <a:pt x="3075" y="261990"/>
                  </a:lnTo>
                  <a:lnTo>
                    <a:pt x="12973" y="217186"/>
                  </a:lnTo>
                  <a:lnTo>
                    <a:pt x="29311" y="174690"/>
                  </a:lnTo>
                  <a:lnTo>
                    <a:pt x="51705" y="135177"/>
                  </a:lnTo>
                  <a:lnTo>
                    <a:pt x="79773" y="99322"/>
                  </a:lnTo>
                  <a:lnTo>
                    <a:pt x="113132" y="67802"/>
                  </a:lnTo>
                  <a:lnTo>
                    <a:pt x="151399" y="41291"/>
                  </a:lnTo>
                  <a:lnTo>
                    <a:pt x="193239" y="20872"/>
                  </a:lnTo>
                  <a:lnTo>
                    <a:pt x="237053" y="7182"/>
                  </a:lnTo>
                  <a:lnTo>
                    <a:pt x="282066" y="223"/>
                  </a:lnTo>
                  <a:lnTo>
                    <a:pt x="327500" y="0"/>
                  </a:lnTo>
                  <a:lnTo>
                    <a:pt x="372578" y="6516"/>
                  </a:lnTo>
                  <a:lnTo>
                    <a:pt x="416526" y="19775"/>
                  </a:lnTo>
                  <a:lnTo>
                    <a:pt x="458564" y="39781"/>
                  </a:lnTo>
                  <a:lnTo>
                    <a:pt x="497090" y="65915"/>
                  </a:lnTo>
                  <a:lnTo>
                    <a:pt x="530758" y="97106"/>
                  </a:lnTo>
                  <a:lnTo>
                    <a:pt x="559177" y="132683"/>
                  </a:lnTo>
                  <a:lnTo>
                    <a:pt x="581959" y="171974"/>
                  </a:lnTo>
                  <a:lnTo>
                    <a:pt x="598713" y="214307"/>
                  </a:lnTo>
                  <a:lnTo>
                    <a:pt x="609052" y="259012"/>
                  </a:lnTo>
                  <a:lnTo>
                    <a:pt x="612584" y="305415"/>
                  </a:lnTo>
                </a:path>
              </a:pathLst>
            </a:custGeom>
            <a:ln w="69849">
              <a:solidFill>
                <a:srgbClr val="3C78D8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36" name="object 36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4911376" y="1200122"/>
              <a:ext cx="338782" cy="332456"/>
            </a:xfrm>
            <a:prstGeom prst="rect">
              <a:avLst/>
            </a:prstGeom>
          </p:spPr>
        </p:pic>
        <p:pic>
          <p:nvPicPr>
            <p:cNvPr id="37" name="object 37" descr="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3963800" y="1207198"/>
              <a:ext cx="347593" cy="340158"/>
            </a:xfrm>
            <a:prstGeom prst="rect">
              <a:avLst/>
            </a:prstGeom>
          </p:spPr>
        </p:pic>
        <p:pic>
          <p:nvPicPr>
            <p:cNvPr id="38" name="object 38" descr="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4899296" y="1195855"/>
              <a:ext cx="346760" cy="341024"/>
            </a:xfrm>
            <a:prstGeom prst="rect">
              <a:avLst/>
            </a:prstGeom>
          </p:spPr>
        </p:pic>
        <p:sp>
          <p:nvSpPr>
            <p:cNvPr id="39" name="object 39" descr=""/>
            <p:cNvSpPr/>
            <p:nvPr/>
          </p:nvSpPr>
          <p:spPr>
            <a:xfrm>
              <a:off x="5669961" y="1057879"/>
              <a:ext cx="614045" cy="612775"/>
            </a:xfrm>
            <a:custGeom>
              <a:avLst/>
              <a:gdLst/>
              <a:ahLst/>
              <a:cxnLst/>
              <a:rect l="l" t="t" r="r" b="b"/>
              <a:pathLst>
                <a:path w="614045" h="612775">
                  <a:moveTo>
                    <a:pt x="306749" y="612599"/>
                  </a:moveTo>
                  <a:lnTo>
                    <a:pt x="256993" y="608591"/>
                  </a:lnTo>
                  <a:lnTo>
                    <a:pt x="209793" y="596984"/>
                  </a:lnTo>
                  <a:lnTo>
                    <a:pt x="165780" y="578411"/>
                  </a:lnTo>
                  <a:lnTo>
                    <a:pt x="125587" y="553501"/>
                  </a:lnTo>
                  <a:lnTo>
                    <a:pt x="89844" y="522886"/>
                  </a:lnTo>
                  <a:lnTo>
                    <a:pt x="59184" y="487196"/>
                  </a:lnTo>
                  <a:lnTo>
                    <a:pt x="34238" y="447062"/>
                  </a:lnTo>
                  <a:lnTo>
                    <a:pt x="15638" y="403114"/>
                  </a:lnTo>
                  <a:lnTo>
                    <a:pt x="4014" y="355983"/>
                  </a:lnTo>
                  <a:lnTo>
                    <a:pt x="0" y="306299"/>
                  </a:lnTo>
                  <a:lnTo>
                    <a:pt x="4014" y="256616"/>
                  </a:lnTo>
                  <a:lnTo>
                    <a:pt x="15638" y="209485"/>
                  </a:lnTo>
                  <a:lnTo>
                    <a:pt x="34238" y="165537"/>
                  </a:lnTo>
                  <a:lnTo>
                    <a:pt x="59184" y="125403"/>
                  </a:lnTo>
                  <a:lnTo>
                    <a:pt x="89844" y="89713"/>
                  </a:lnTo>
                  <a:lnTo>
                    <a:pt x="125587" y="59098"/>
                  </a:lnTo>
                  <a:lnTo>
                    <a:pt x="165780" y="34188"/>
                  </a:lnTo>
                  <a:lnTo>
                    <a:pt x="209793" y="15615"/>
                  </a:lnTo>
                  <a:lnTo>
                    <a:pt x="256993" y="4008"/>
                  </a:lnTo>
                  <a:lnTo>
                    <a:pt x="306749" y="0"/>
                  </a:lnTo>
                  <a:lnTo>
                    <a:pt x="355025" y="3815"/>
                  </a:lnTo>
                  <a:lnTo>
                    <a:pt x="401678" y="15035"/>
                  </a:lnTo>
                  <a:lnTo>
                    <a:pt x="445883" y="33319"/>
                  </a:lnTo>
                  <a:lnTo>
                    <a:pt x="486816" y="58325"/>
                  </a:lnTo>
                  <a:lnTo>
                    <a:pt x="523654" y="89713"/>
                  </a:lnTo>
                  <a:lnTo>
                    <a:pt x="555089" y="126497"/>
                  </a:lnTo>
                  <a:lnTo>
                    <a:pt x="580131" y="167371"/>
                  </a:lnTo>
                  <a:lnTo>
                    <a:pt x="598442" y="211511"/>
                  </a:lnTo>
                  <a:lnTo>
                    <a:pt x="609678" y="258094"/>
                  </a:lnTo>
                  <a:lnTo>
                    <a:pt x="613499" y="306299"/>
                  </a:lnTo>
                  <a:lnTo>
                    <a:pt x="609485" y="355983"/>
                  </a:lnTo>
                  <a:lnTo>
                    <a:pt x="597861" y="403114"/>
                  </a:lnTo>
                  <a:lnTo>
                    <a:pt x="579261" y="447062"/>
                  </a:lnTo>
                  <a:lnTo>
                    <a:pt x="554315" y="487196"/>
                  </a:lnTo>
                  <a:lnTo>
                    <a:pt x="523655" y="522886"/>
                  </a:lnTo>
                  <a:lnTo>
                    <a:pt x="487912" y="553501"/>
                  </a:lnTo>
                  <a:lnTo>
                    <a:pt x="447719" y="578411"/>
                  </a:lnTo>
                  <a:lnTo>
                    <a:pt x="403706" y="596984"/>
                  </a:lnTo>
                  <a:lnTo>
                    <a:pt x="356506" y="608591"/>
                  </a:lnTo>
                  <a:lnTo>
                    <a:pt x="306749" y="612599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0" name="object 40" descr=""/>
            <p:cNvSpPr/>
            <p:nvPr/>
          </p:nvSpPr>
          <p:spPr>
            <a:xfrm>
              <a:off x="5669110" y="1057933"/>
              <a:ext cx="614045" cy="612775"/>
            </a:xfrm>
            <a:custGeom>
              <a:avLst/>
              <a:gdLst/>
              <a:ahLst/>
              <a:cxnLst/>
              <a:rect l="l" t="t" r="r" b="b"/>
              <a:pathLst>
                <a:path w="614045" h="612775">
                  <a:moveTo>
                    <a:pt x="0" y="306299"/>
                  </a:moveTo>
                  <a:lnTo>
                    <a:pt x="4014" y="256616"/>
                  </a:lnTo>
                  <a:lnTo>
                    <a:pt x="15638" y="209485"/>
                  </a:lnTo>
                  <a:lnTo>
                    <a:pt x="34238" y="165537"/>
                  </a:lnTo>
                  <a:lnTo>
                    <a:pt x="59184" y="125403"/>
                  </a:lnTo>
                  <a:lnTo>
                    <a:pt x="89845" y="89713"/>
                  </a:lnTo>
                  <a:lnTo>
                    <a:pt x="125587" y="59098"/>
                  </a:lnTo>
                  <a:lnTo>
                    <a:pt x="165780" y="34188"/>
                  </a:lnTo>
                  <a:lnTo>
                    <a:pt x="209793" y="15615"/>
                  </a:lnTo>
                  <a:lnTo>
                    <a:pt x="256993" y="4008"/>
                  </a:lnTo>
                  <a:lnTo>
                    <a:pt x="306749" y="0"/>
                  </a:lnTo>
                  <a:lnTo>
                    <a:pt x="355026" y="3815"/>
                  </a:lnTo>
                  <a:lnTo>
                    <a:pt x="401678" y="15035"/>
                  </a:lnTo>
                  <a:lnTo>
                    <a:pt x="445883" y="33319"/>
                  </a:lnTo>
                  <a:lnTo>
                    <a:pt x="486816" y="58325"/>
                  </a:lnTo>
                  <a:lnTo>
                    <a:pt x="523654" y="89713"/>
                  </a:lnTo>
                  <a:lnTo>
                    <a:pt x="555089" y="126497"/>
                  </a:lnTo>
                  <a:lnTo>
                    <a:pt x="580132" y="167370"/>
                  </a:lnTo>
                  <a:lnTo>
                    <a:pt x="598442" y="211510"/>
                  </a:lnTo>
                  <a:lnTo>
                    <a:pt x="609678" y="258094"/>
                  </a:lnTo>
                  <a:lnTo>
                    <a:pt x="613499" y="306299"/>
                  </a:lnTo>
                  <a:lnTo>
                    <a:pt x="609485" y="355983"/>
                  </a:lnTo>
                  <a:lnTo>
                    <a:pt x="597861" y="403114"/>
                  </a:lnTo>
                  <a:lnTo>
                    <a:pt x="579261" y="447062"/>
                  </a:lnTo>
                  <a:lnTo>
                    <a:pt x="554315" y="487196"/>
                  </a:lnTo>
                  <a:lnTo>
                    <a:pt x="523655" y="522886"/>
                  </a:lnTo>
                  <a:lnTo>
                    <a:pt x="487912" y="553501"/>
                  </a:lnTo>
                  <a:lnTo>
                    <a:pt x="447719" y="578411"/>
                  </a:lnTo>
                  <a:lnTo>
                    <a:pt x="403706" y="596984"/>
                  </a:lnTo>
                  <a:lnTo>
                    <a:pt x="356506" y="608590"/>
                  </a:lnTo>
                  <a:lnTo>
                    <a:pt x="306749" y="612599"/>
                  </a:lnTo>
                  <a:lnTo>
                    <a:pt x="256993" y="608590"/>
                  </a:lnTo>
                  <a:lnTo>
                    <a:pt x="209793" y="596984"/>
                  </a:lnTo>
                  <a:lnTo>
                    <a:pt x="165780" y="578411"/>
                  </a:lnTo>
                  <a:lnTo>
                    <a:pt x="125587" y="553501"/>
                  </a:lnTo>
                  <a:lnTo>
                    <a:pt x="89845" y="522886"/>
                  </a:lnTo>
                  <a:lnTo>
                    <a:pt x="59184" y="487196"/>
                  </a:lnTo>
                  <a:lnTo>
                    <a:pt x="34238" y="447062"/>
                  </a:lnTo>
                  <a:lnTo>
                    <a:pt x="15638" y="403114"/>
                  </a:lnTo>
                  <a:lnTo>
                    <a:pt x="4014" y="355983"/>
                  </a:lnTo>
                  <a:lnTo>
                    <a:pt x="0" y="306299"/>
                  </a:lnTo>
                  <a:close/>
                </a:path>
              </a:pathLst>
            </a:custGeom>
            <a:ln w="69849">
              <a:solidFill>
                <a:srgbClr val="B2B2B2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41" name="object 41" descr=""/>
            <p:cNvSpPr/>
            <p:nvPr/>
          </p:nvSpPr>
          <p:spPr>
            <a:xfrm>
              <a:off x="5669445" y="1058988"/>
              <a:ext cx="612775" cy="308610"/>
            </a:xfrm>
            <a:custGeom>
              <a:avLst/>
              <a:gdLst/>
              <a:ahLst/>
              <a:cxnLst/>
              <a:rect l="l" t="t" r="r" b="b"/>
              <a:pathLst>
                <a:path w="612775" h="308609">
                  <a:moveTo>
                    <a:pt x="0" y="308426"/>
                  </a:moveTo>
                  <a:lnTo>
                    <a:pt x="3075" y="261990"/>
                  </a:lnTo>
                  <a:lnTo>
                    <a:pt x="12973" y="217186"/>
                  </a:lnTo>
                  <a:lnTo>
                    <a:pt x="29311" y="174690"/>
                  </a:lnTo>
                  <a:lnTo>
                    <a:pt x="51705" y="135177"/>
                  </a:lnTo>
                  <a:lnTo>
                    <a:pt x="79773" y="99322"/>
                  </a:lnTo>
                  <a:lnTo>
                    <a:pt x="113132" y="67802"/>
                  </a:lnTo>
                  <a:lnTo>
                    <a:pt x="151399" y="41291"/>
                  </a:lnTo>
                  <a:lnTo>
                    <a:pt x="193239" y="20872"/>
                  </a:lnTo>
                  <a:lnTo>
                    <a:pt x="237053" y="7182"/>
                  </a:lnTo>
                  <a:lnTo>
                    <a:pt x="282066" y="223"/>
                  </a:lnTo>
                  <a:lnTo>
                    <a:pt x="327500" y="0"/>
                  </a:lnTo>
                  <a:lnTo>
                    <a:pt x="372578" y="6516"/>
                  </a:lnTo>
                  <a:lnTo>
                    <a:pt x="416526" y="19775"/>
                  </a:lnTo>
                  <a:lnTo>
                    <a:pt x="458564" y="39781"/>
                  </a:lnTo>
                  <a:lnTo>
                    <a:pt x="497090" y="65915"/>
                  </a:lnTo>
                  <a:lnTo>
                    <a:pt x="530758" y="97106"/>
                  </a:lnTo>
                  <a:lnTo>
                    <a:pt x="559177" y="132683"/>
                  </a:lnTo>
                  <a:lnTo>
                    <a:pt x="581959" y="171974"/>
                  </a:lnTo>
                  <a:lnTo>
                    <a:pt x="598713" y="214307"/>
                  </a:lnTo>
                  <a:lnTo>
                    <a:pt x="609052" y="259012"/>
                  </a:lnTo>
                  <a:lnTo>
                    <a:pt x="612584" y="305415"/>
                  </a:lnTo>
                </a:path>
              </a:pathLst>
            </a:custGeom>
            <a:ln w="69849">
              <a:solidFill>
                <a:srgbClr val="3C78D8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42" name="object 42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5813276" y="1200122"/>
              <a:ext cx="338782" cy="332456"/>
            </a:xfrm>
            <a:prstGeom prst="rect">
              <a:avLst/>
            </a:prstGeom>
          </p:spPr>
        </p:pic>
        <p:pic>
          <p:nvPicPr>
            <p:cNvPr id="43" name="object 43" descr="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5803631" y="1182301"/>
              <a:ext cx="371609" cy="365159"/>
            </a:xfrm>
            <a:prstGeom prst="rect">
              <a:avLst/>
            </a:prstGeom>
          </p:spPr>
        </p:pic>
      </p:grpSp>
      <p:sp>
        <p:nvSpPr>
          <p:cNvPr id="44" name="object 44" descr=""/>
          <p:cNvSpPr txBox="1"/>
          <p:nvPr/>
        </p:nvSpPr>
        <p:spPr>
          <a:xfrm>
            <a:off x="77292" y="3024248"/>
            <a:ext cx="196850" cy="372110"/>
          </a:xfrm>
          <a:prstGeom prst="rect">
            <a:avLst/>
          </a:prstGeom>
        </p:spPr>
        <p:txBody>
          <a:bodyPr wrap="square" lIns="0" tIns="1905" rIns="0" bIns="0" rtlCol="0" vert="vert270">
            <a:spAutoFit/>
          </a:bodyPr>
          <a:lstStyle/>
          <a:p>
            <a:pPr marL="12700">
              <a:lnSpc>
                <a:spcPct val="100000"/>
              </a:lnSpc>
              <a:spcBef>
                <a:spcPts val="15"/>
              </a:spcBef>
            </a:pPr>
            <a:r>
              <a:rPr dirty="0" sz="1200" spc="105" b="1">
                <a:latin typeface="Arial Narrow"/>
                <a:cs typeface="Arial Narrow"/>
              </a:rPr>
              <a:t>2023</a:t>
            </a:r>
            <a:endParaRPr sz="1200">
              <a:latin typeface="Arial Narrow"/>
              <a:cs typeface="Arial Narrow"/>
            </a:endParaRPr>
          </a:p>
        </p:txBody>
      </p:sp>
      <p:sp>
        <p:nvSpPr>
          <p:cNvPr id="45" name="object 45" descr=""/>
          <p:cNvSpPr/>
          <p:nvPr/>
        </p:nvSpPr>
        <p:spPr>
          <a:xfrm>
            <a:off x="3247675" y="1993750"/>
            <a:ext cx="369570" cy="2366645"/>
          </a:xfrm>
          <a:custGeom>
            <a:avLst/>
            <a:gdLst/>
            <a:ahLst/>
            <a:cxnLst/>
            <a:rect l="l" t="t" r="r" b="b"/>
            <a:pathLst>
              <a:path w="369570" h="2366645">
                <a:moveTo>
                  <a:pt x="369299" y="2366399"/>
                </a:moveTo>
                <a:lnTo>
                  <a:pt x="0" y="2366399"/>
                </a:lnTo>
                <a:lnTo>
                  <a:pt x="0" y="0"/>
                </a:lnTo>
                <a:lnTo>
                  <a:pt x="369299" y="0"/>
                </a:lnTo>
                <a:lnTo>
                  <a:pt x="369299" y="2366399"/>
                </a:lnTo>
                <a:close/>
              </a:path>
            </a:pathLst>
          </a:custGeom>
          <a:solidFill>
            <a:srgbClr val="00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6" name="object 46" descr=""/>
          <p:cNvSpPr txBox="1"/>
          <p:nvPr/>
        </p:nvSpPr>
        <p:spPr>
          <a:xfrm>
            <a:off x="3324967" y="2991124"/>
            <a:ext cx="196850" cy="372110"/>
          </a:xfrm>
          <a:prstGeom prst="rect">
            <a:avLst/>
          </a:prstGeom>
        </p:spPr>
        <p:txBody>
          <a:bodyPr wrap="square" lIns="0" tIns="1905" rIns="0" bIns="0" rtlCol="0" vert="vert270">
            <a:spAutoFit/>
          </a:bodyPr>
          <a:lstStyle/>
          <a:p>
            <a:pPr marL="12700">
              <a:lnSpc>
                <a:spcPct val="100000"/>
              </a:lnSpc>
              <a:spcBef>
                <a:spcPts val="15"/>
              </a:spcBef>
            </a:pPr>
            <a:r>
              <a:rPr dirty="0" sz="1200" spc="105" b="1">
                <a:latin typeface="Arial Narrow"/>
                <a:cs typeface="Arial Narrow"/>
              </a:rPr>
              <a:t>2024</a:t>
            </a:r>
            <a:endParaRPr sz="1200">
              <a:latin typeface="Arial Narrow"/>
              <a:cs typeface="Arial Narrow"/>
            </a:endParaRPr>
          </a:p>
        </p:txBody>
      </p:sp>
      <p:sp>
        <p:nvSpPr>
          <p:cNvPr id="47" name="object 47" descr=""/>
          <p:cNvSpPr/>
          <p:nvPr/>
        </p:nvSpPr>
        <p:spPr>
          <a:xfrm>
            <a:off x="3126612" y="1095150"/>
            <a:ext cx="21590" cy="3928110"/>
          </a:xfrm>
          <a:custGeom>
            <a:avLst/>
            <a:gdLst/>
            <a:ahLst/>
            <a:cxnLst/>
            <a:rect l="l" t="t" r="r" b="b"/>
            <a:pathLst>
              <a:path w="21589" h="3928110">
                <a:moveTo>
                  <a:pt x="0" y="3927899"/>
                </a:moveTo>
                <a:lnTo>
                  <a:pt x="21299" y="0"/>
                </a:lnTo>
              </a:path>
            </a:pathLst>
          </a:custGeom>
          <a:ln w="12699">
            <a:solidFill>
              <a:srgbClr val="004E73"/>
            </a:solidFill>
            <a:prstDash val="dot"/>
          </a:ln>
        </p:spPr>
        <p:txBody>
          <a:bodyPr wrap="square" lIns="0" tIns="0" rIns="0" bIns="0" rtlCol="0"/>
          <a:lstStyle/>
          <a:p/>
        </p:txBody>
      </p:sp>
      <p:sp>
        <p:nvSpPr>
          <p:cNvPr id="48" name="object 48" descr=""/>
          <p:cNvSpPr txBox="1"/>
          <p:nvPr/>
        </p:nvSpPr>
        <p:spPr>
          <a:xfrm>
            <a:off x="622475" y="1813309"/>
            <a:ext cx="521970" cy="13208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700" spc="95" b="1">
                <a:latin typeface="Calibri"/>
                <a:cs typeface="Calibri"/>
              </a:rPr>
              <a:t>WhatsApp</a:t>
            </a:r>
            <a:endParaRPr sz="700">
              <a:latin typeface="Calibri"/>
              <a:cs typeface="Calibri"/>
            </a:endParaRPr>
          </a:p>
        </p:txBody>
      </p:sp>
      <p:sp>
        <p:nvSpPr>
          <p:cNvPr id="49" name="object 49" descr=""/>
          <p:cNvSpPr txBox="1"/>
          <p:nvPr/>
        </p:nvSpPr>
        <p:spPr>
          <a:xfrm>
            <a:off x="622475" y="2048386"/>
            <a:ext cx="512445" cy="2235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300" spc="95" b="1">
                <a:solidFill>
                  <a:srgbClr val="14AA96"/>
                </a:solidFill>
                <a:latin typeface="Calibri"/>
                <a:cs typeface="Calibri"/>
              </a:rPr>
              <a:t>34.1%</a:t>
            </a:r>
            <a:endParaRPr sz="1300">
              <a:latin typeface="Calibri"/>
              <a:cs typeface="Calibri"/>
            </a:endParaRPr>
          </a:p>
        </p:txBody>
      </p:sp>
      <p:sp>
        <p:nvSpPr>
          <p:cNvPr id="50" name="object 50" descr=""/>
          <p:cNvSpPr txBox="1"/>
          <p:nvPr/>
        </p:nvSpPr>
        <p:spPr>
          <a:xfrm>
            <a:off x="1522153" y="1811472"/>
            <a:ext cx="480695" cy="13208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700" spc="85" b="1">
                <a:latin typeface="Calibri"/>
                <a:cs typeface="Calibri"/>
              </a:rPr>
              <a:t>Facebook</a:t>
            </a:r>
            <a:endParaRPr sz="700">
              <a:latin typeface="Calibri"/>
              <a:cs typeface="Calibri"/>
            </a:endParaRPr>
          </a:p>
        </p:txBody>
      </p:sp>
      <p:sp>
        <p:nvSpPr>
          <p:cNvPr id="51" name="object 51" descr=""/>
          <p:cNvSpPr txBox="1"/>
          <p:nvPr/>
        </p:nvSpPr>
        <p:spPr>
          <a:xfrm>
            <a:off x="1522153" y="2046549"/>
            <a:ext cx="512445" cy="2235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300" spc="95" b="1">
                <a:solidFill>
                  <a:srgbClr val="14AA96"/>
                </a:solidFill>
                <a:latin typeface="Calibri"/>
                <a:cs typeface="Calibri"/>
              </a:rPr>
              <a:t>17.5%</a:t>
            </a:r>
            <a:endParaRPr sz="1300">
              <a:latin typeface="Calibri"/>
              <a:cs typeface="Calibri"/>
            </a:endParaRPr>
          </a:p>
        </p:txBody>
      </p:sp>
      <p:grpSp>
        <p:nvGrpSpPr>
          <p:cNvPr id="52" name="object 52" descr=""/>
          <p:cNvGrpSpPr/>
          <p:nvPr/>
        </p:nvGrpSpPr>
        <p:grpSpPr>
          <a:xfrm>
            <a:off x="562149" y="2354093"/>
            <a:ext cx="711200" cy="706755"/>
            <a:chOff x="562149" y="2354093"/>
            <a:chExt cx="711200" cy="706755"/>
          </a:xfrm>
        </p:grpSpPr>
        <p:sp>
          <p:nvSpPr>
            <p:cNvPr id="53" name="object 53" descr=""/>
            <p:cNvSpPr/>
            <p:nvPr/>
          </p:nvSpPr>
          <p:spPr>
            <a:xfrm>
              <a:off x="597100" y="2389021"/>
              <a:ext cx="636905" cy="636270"/>
            </a:xfrm>
            <a:custGeom>
              <a:avLst/>
              <a:gdLst/>
              <a:ahLst/>
              <a:cxnLst/>
              <a:rect l="l" t="t" r="r" b="b"/>
              <a:pathLst>
                <a:path w="636905" h="636269">
                  <a:moveTo>
                    <a:pt x="318449" y="635999"/>
                  </a:moveTo>
                  <a:lnTo>
                    <a:pt x="271391" y="632552"/>
                  </a:lnTo>
                  <a:lnTo>
                    <a:pt x="226477" y="622536"/>
                  </a:lnTo>
                  <a:lnTo>
                    <a:pt x="184199" y="606444"/>
                  </a:lnTo>
                  <a:lnTo>
                    <a:pt x="145050" y="584768"/>
                  </a:lnTo>
                  <a:lnTo>
                    <a:pt x="109523" y="557999"/>
                  </a:lnTo>
                  <a:lnTo>
                    <a:pt x="78110" y="526631"/>
                  </a:lnTo>
                  <a:lnTo>
                    <a:pt x="51304" y="491154"/>
                  </a:lnTo>
                  <a:lnTo>
                    <a:pt x="29597" y="452060"/>
                  </a:lnTo>
                  <a:lnTo>
                    <a:pt x="13482" y="409842"/>
                  </a:lnTo>
                  <a:lnTo>
                    <a:pt x="3452" y="364991"/>
                  </a:lnTo>
                  <a:lnTo>
                    <a:pt x="0" y="317999"/>
                  </a:lnTo>
                  <a:lnTo>
                    <a:pt x="3452" y="271008"/>
                  </a:lnTo>
                  <a:lnTo>
                    <a:pt x="13482" y="226157"/>
                  </a:lnTo>
                  <a:lnTo>
                    <a:pt x="29597" y="183939"/>
                  </a:lnTo>
                  <a:lnTo>
                    <a:pt x="51304" y="144845"/>
                  </a:lnTo>
                  <a:lnTo>
                    <a:pt x="78110" y="109368"/>
                  </a:lnTo>
                  <a:lnTo>
                    <a:pt x="109523" y="78000"/>
                  </a:lnTo>
                  <a:lnTo>
                    <a:pt x="145050" y="51231"/>
                  </a:lnTo>
                  <a:lnTo>
                    <a:pt x="184199" y="29555"/>
                  </a:lnTo>
                  <a:lnTo>
                    <a:pt x="226477" y="13463"/>
                  </a:lnTo>
                  <a:lnTo>
                    <a:pt x="271391" y="3447"/>
                  </a:lnTo>
                  <a:lnTo>
                    <a:pt x="318449" y="0"/>
                  </a:lnTo>
                  <a:lnTo>
                    <a:pt x="368567" y="3961"/>
                  </a:lnTo>
                  <a:lnTo>
                    <a:pt x="416999" y="15609"/>
                  </a:lnTo>
                  <a:lnTo>
                    <a:pt x="462889" y="34591"/>
                  </a:lnTo>
                  <a:lnTo>
                    <a:pt x="505384" y="60553"/>
                  </a:lnTo>
                  <a:lnTo>
                    <a:pt x="543628" y="93139"/>
                  </a:lnTo>
                  <a:lnTo>
                    <a:pt x="576261" y="131329"/>
                  </a:lnTo>
                  <a:lnTo>
                    <a:pt x="602259" y="173764"/>
                  </a:lnTo>
                  <a:lnTo>
                    <a:pt x="621267" y="219590"/>
                  </a:lnTo>
                  <a:lnTo>
                    <a:pt x="632932" y="267953"/>
                  </a:lnTo>
                  <a:lnTo>
                    <a:pt x="636899" y="317999"/>
                  </a:lnTo>
                  <a:lnTo>
                    <a:pt x="633447" y="364991"/>
                  </a:lnTo>
                  <a:lnTo>
                    <a:pt x="623417" y="409842"/>
                  </a:lnTo>
                  <a:lnTo>
                    <a:pt x="607302" y="452060"/>
                  </a:lnTo>
                  <a:lnTo>
                    <a:pt x="585595" y="491154"/>
                  </a:lnTo>
                  <a:lnTo>
                    <a:pt x="558789" y="526631"/>
                  </a:lnTo>
                  <a:lnTo>
                    <a:pt x="527376" y="557999"/>
                  </a:lnTo>
                  <a:lnTo>
                    <a:pt x="491849" y="584768"/>
                  </a:lnTo>
                  <a:lnTo>
                    <a:pt x="452700" y="606444"/>
                  </a:lnTo>
                  <a:lnTo>
                    <a:pt x="410422" y="622536"/>
                  </a:lnTo>
                  <a:lnTo>
                    <a:pt x="365508" y="632552"/>
                  </a:lnTo>
                  <a:lnTo>
                    <a:pt x="318449" y="635999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54" name="object 54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721553" y="2559011"/>
              <a:ext cx="387832" cy="350815"/>
            </a:xfrm>
            <a:prstGeom prst="rect">
              <a:avLst/>
            </a:prstGeom>
          </p:spPr>
        </p:pic>
        <p:sp>
          <p:nvSpPr>
            <p:cNvPr id="55" name="object 55" descr=""/>
            <p:cNvSpPr/>
            <p:nvPr/>
          </p:nvSpPr>
          <p:spPr>
            <a:xfrm>
              <a:off x="601512" y="2389018"/>
              <a:ext cx="636905" cy="636270"/>
            </a:xfrm>
            <a:custGeom>
              <a:avLst/>
              <a:gdLst/>
              <a:ahLst/>
              <a:cxnLst/>
              <a:rect l="l" t="t" r="r" b="b"/>
              <a:pathLst>
                <a:path w="636905" h="636269">
                  <a:moveTo>
                    <a:pt x="0" y="317999"/>
                  </a:moveTo>
                  <a:lnTo>
                    <a:pt x="3452" y="271008"/>
                  </a:lnTo>
                  <a:lnTo>
                    <a:pt x="13482" y="226157"/>
                  </a:lnTo>
                  <a:lnTo>
                    <a:pt x="29597" y="183939"/>
                  </a:lnTo>
                  <a:lnTo>
                    <a:pt x="51304" y="144845"/>
                  </a:lnTo>
                  <a:lnTo>
                    <a:pt x="78110" y="109368"/>
                  </a:lnTo>
                  <a:lnTo>
                    <a:pt x="109523" y="78000"/>
                  </a:lnTo>
                  <a:lnTo>
                    <a:pt x="145050" y="51231"/>
                  </a:lnTo>
                  <a:lnTo>
                    <a:pt x="184199" y="29555"/>
                  </a:lnTo>
                  <a:lnTo>
                    <a:pt x="226477" y="13463"/>
                  </a:lnTo>
                  <a:lnTo>
                    <a:pt x="271391" y="3447"/>
                  </a:lnTo>
                  <a:lnTo>
                    <a:pt x="318449" y="0"/>
                  </a:lnTo>
                  <a:lnTo>
                    <a:pt x="368567" y="3961"/>
                  </a:lnTo>
                  <a:lnTo>
                    <a:pt x="416999" y="15609"/>
                  </a:lnTo>
                  <a:lnTo>
                    <a:pt x="462889" y="34591"/>
                  </a:lnTo>
                  <a:lnTo>
                    <a:pt x="505384" y="60552"/>
                  </a:lnTo>
                  <a:lnTo>
                    <a:pt x="543628" y="93139"/>
                  </a:lnTo>
                  <a:lnTo>
                    <a:pt x="576261" y="131329"/>
                  </a:lnTo>
                  <a:lnTo>
                    <a:pt x="602259" y="173764"/>
                  </a:lnTo>
                  <a:lnTo>
                    <a:pt x="621267" y="219590"/>
                  </a:lnTo>
                  <a:lnTo>
                    <a:pt x="632932" y="267953"/>
                  </a:lnTo>
                  <a:lnTo>
                    <a:pt x="636899" y="317999"/>
                  </a:lnTo>
                  <a:lnTo>
                    <a:pt x="633447" y="364991"/>
                  </a:lnTo>
                  <a:lnTo>
                    <a:pt x="623417" y="409842"/>
                  </a:lnTo>
                  <a:lnTo>
                    <a:pt x="607302" y="452060"/>
                  </a:lnTo>
                  <a:lnTo>
                    <a:pt x="585595" y="491154"/>
                  </a:lnTo>
                  <a:lnTo>
                    <a:pt x="558789" y="526631"/>
                  </a:lnTo>
                  <a:lnTo>
                    <a:pt x="527376" y="557999"/>
                  </a:lnTo>
                  <a:lnTo>
                    <a:pt x="491849" y="584768"/>
                  </a:lnTo>
                  <a:lnTo>
                    <a:pt x="452700" y="606444"/>
                  </a:lnTo>
                  <a:lnTo>
                    <a:pt x="410422" y="622536"/>
                  </a:lnTo>
                  <a:lnTo>
                    <a:pt x="365508" y="632552"/>
                  </a:lnTo>
                  <a:lnTo>
                    <a:pt x="318449" y="635999"/>
                  </a:lnTo>
                  <a:lnTo>
                    <a:pt x="271391" y="632552"/>
                  </a:lnTo>
                  <a:lnTo>
                    <a:pt x="226477" y="622536"/>
                  </a:lnTo>
                  <a:lnTo>
                    <a:pt x="184199" y="606444"/>
                  </a:lnTo>
                  <a:lnTo>
                    <a:pt x="145050" y="584768"/>
                  </a:lnTo>
                  <a:lnTo>
                    <a:pt x="109523" y="557999"/>
                  </a:lnTo>
                  <a:lnTo>
                    <a:pt x="78110" y="526631"/>
                  </a:lnTo>
                  <a:lnTo>
                    <a:pt x="51304" y="491154"/>
                  </a:lnTo>
                  <a:lnTo>
                    <a:pt x="29597" y="452060"/>
                  </a:lnTo>
                  <a:lnTo>
                    <a:pt x="13482" y="409842"/>
                  </a:lnTo>
                  <a:lnTo>
                    <a:pt x="3452" y="364991"/>
                  </a:lnTo>
                  <a:lnTo>
                    <a:pt x="0" y="317999"/>
                  </a:lnTo>
                  <a:close/>
                </a:path>
              </a:pathLst>
            </a:custGeom>
            <a:ln w="69849">
              <a:solidFill>
                <a:srgbClr val="B2B2B2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56" name="object 56" descr=""/>
            <p:cNvSpPr/>
            <p:nvPr/>
          </p:nvSpPr>
          <p:spPr>
            <a:xfrm>
              <a:off x="597447" y="2390113"/>
              <a:ext cx="636270" cy="320675"/>
            </a:xfrm>
            <a:custGeom>
              <a:avLst/>
              <a:gdLst/>
              <a:ahLst/>
              <a:cxnLst/>
              <a:rect l="l" t="t" r="r" b="b"/>
              <a:pathLst>
                <a:path w="636269" h="320675">
                  <a:moveTo>
                    <a:pt x="0" y="320363"/>
                  </a:moveTo>
                  <a:lnTo>
                    <a:pt x="3193" y="272129"/>
                  </a:lnTo>
                  <a:lnTo>
                    <a:pt x="13470" y="225591"/>
                  </a:lnTo>
                  <a:lnTo>
                    <a:pt x="30431" y="181450"/>
                  </a:lnTo>
                  <a:lnTo>
                    <a:pt x="53681" y="140408"/>
                  </a:lnTo>
                  <a:lnTo>
                    <a:pt x="82821" y="103166"/>
                  </a:lnTo>
                  <a:lnTo>
                    <a:pt x="117454" y="70426"/>
                  </a:lnTo>
                  <a:lnTo>
                    <a:pt x="157183" y="42889"/>
                  </a:lnTo>
                  <a:lnTo>
                    <a:pt x="200621" y="21680"/>
                  </a:lnTo>
                  <a:lnTo>
                    <a:pt x="246109" y="7459"/>
                  </a:lnTo>
                  <a:lnTo>
                    <a:pt x="292841" y="231"/>
                  </a:lnTo>
                  <a:lnTo>
                    <a:pt x="340010" y="0"/>
                  </a:lnTo>
                  <a:lnTo>
                    <a:pt x="386811" y="6768"/>
                  </a:lnTo>
                  <a:lnTo>
                    <a:pt x="432437" y="20540"/>
                  </a:lnTo>
                  <a:lnTo>
                    <a:pt x="476081" y="41321"/>
                  </a:lnTo>
                  <a:lnTo>
                    <a:pt x="516078" y="68466"/>
                  </a:lnTo>
                  <a:lnTo>
                    <a:pt x="551032" y="100865"/>
                  </a:lnTo>
                  <a:lnTo>
                    <a:pt x="580537" y="137818"/>
                  </a:lnTo>
                  <a:lnTo>
                    <a:pt x="604188" y="178630"/>
                  </a:lnTo>
                  <a:lnTo>
                    <a:pt x="621583" y="222602"/>
                  </a:lnTo>
                  <a:lnTo>
                    <a:pt x="632317" y="269037"/>
                  </a:lnTo>
                  <a:lnTo>
                    <a:pt x="635984" y="317237"/>
                  </a:lnTo>
                </a:path>
              </a:pathLst>
            </a:custGeom>
            <a:ln w="69849">
              <a:solidFill>
                <a:srgbClr val="00B0F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57" name="object 57" descr=""/>
            <p:cNvSpPr/>
            <p:nvPr/>
          </p:nvSpPr>
          <p:spPr>
            <a:xfrm>
              <a:off x="597074" y="2389233"/>
              <a:ext cx="636905" cy="636905"/>
            </a:xfrm>
            <a:custGeom>
              <a:avLst/>
              <a:gdLst/>
              <a:ahLst/>
              <a:cxnLst/>
              <a:rect l="l" t="t" r="r" b="b"/>
              <a:pathLst>
                <a:path w="636905" h="636905">
                  <a:moveTo>
                    <a:pt x="0" y="318149"/>
                  </a:moveTo>
                  <a:lnTo>
                    <a:pt x="3452" y="271136"/>
                  </a:lnTo>
                  <a:lnTo>
                    <a:pt x="13482" y="226264"/>
                  </a:lnTo>
                  <a:lnTo>
                    <a:pt x="29597" y="184025"/>
                  </a:lnTo>
                  <a:lnTo>
                    <a:pt x="51304" y="144913"/>
                  </a:lnTo>
                  <a:lnTo>
                    <a:pt x="78110" y="109420"/>
                  </a:lnTo>
                  <a:lnTo>
                    <a:pt x="109523" y="78036"/>
                  </a:lnTo>
                  <a:lnTo>
                    <a:pt x="145050" y="51255"/>
                  </a:lnTo>
                  <a:lnTo>
                    <a:pt x="184199" y="29569"/>
                  </a:lnTo>
                  <a:lnTo>
                    <a:pt x="226477" y="13470"/>
                  </a:lnTo>
                  <a:lnTo>
                    <a:pt x="271391" y="3449"/>
                  </a:lnTo>
                  <a:lnTo>
                    <a:pt x="318450" y="0"/>
                  </a:lnTo>
                  <a:lnTo>
                    <a:pt x="368567" y="3963"/>
                  </a:lnTo>
                  <a:lnTo>
                    <a:pt x="416999" y="15617"/>
                  </a:lnTo>
                  <a:lnTo>
                    <a:pt x="462889" y="34608"/>
                  </a:lnTo>
                  <a:lnTo>
                    <a:pt x="505384" y="60581"/>
                  </a:lnTo>
                  <a:lnTo>
                    <a:pt x="543628" y="93183"/>
                  </a:lnTo>
                  <a:lnTo>
                    <a:pt x="576261" y="131391"/>
                  </a:lnTo>
                  <a:lnTo>
                    <a:pt x="602259" y="173846"/>
                  </a:lnTo>
                  <a:lnTo>
                    <a:pt x="621267" y="219693"/>
                  </a:lnTo>
                  <a:lnTo>
                    <a:pt x="632932" y="268079"/>
                  </a:lnTo>
                  <a:lnTo>
                    <a:pt x="636900" y="318149"/>
                  </a:lnTo>
                  <a:lnTo>
                    <a:pt x="633447" y="365163"/>
                  </a:lnTo>
                  <a:lnTo>
                    <a:pt x="623417" y="410035"/>
                  </a:lnTo>
                  <a:lnTo>
                    <a:pt x="607302" y="452273"/>
                  </a:lnTo>
                  <a:lnTo>
                    <a:pt x="585595" y="491385"/>
                  </a:lnTo>
                  <a:lnTo>
                    <a:pt x="558789" y="526879"/>
                  </a:lnTo>
                  <a:lnTo>
                    <a:pt x="527376" y="558263"/>
                  </a:lnTo>
                  <a:lnTo>
                    <a:pt x="491849" y="585044"/>
                  </a:lnTo>
                  <a:lnTo>
                    <a:pt x="452700" y="606730"/>
                  </a:lnTo>
                  <a:lnTo>
                    <a:pt x="410422" y="622829"/>
                  </a:lnTo>
                  <a:lnTo>
                    <a:pt x="365508" y="632850"/>
                  </a:lnTo>
                  <a:lnTo>
                    <a:pt x="318450" y="636299"/>
                  </a:lnTo>
                  <a:lnTo>
                    <a:pt x="271391" y="632850"/>
                  </a:lnTo>
                  <a:lnTo>
                    <a:pt x="226477" y="622829"/>
                  </a:lnTo>
                  <a:lnTo>
                    <a:pt x="184199" y="606730"/>
                  </a:lnTo>
                  <a:lnTo>
                    <a:pt x="145050" y="585044"/>
                  </a:lnTo>
                  <a:lnTo>
                    <a:pt x="109523" y="558263"/>
                  </a:lnTo>
                  <a:lnTo>
                    <a:pt x="78110" y="526879"/>
                  </a:lnTo>
                  <a:lnTo>
                    <a:pt x="51304" y="491385"/>
                  </a:lnTo>
                  <a:lnTo>
                    <a:pt x="29597" y="452273"/>
                  </a:lnTo>
                  <a:lnTo>
                    <a:pt x="13482" y="410035"/>
                  </a:lnTo>
                  <a:lnTo>
                    <a:pt x="3452" y="365163"/>
                  </a:lnTo>
                  <a:lnTo>
                    <a:pt x="0" y="318149"/>
                  </a:lnTo>
                  <a:close/>
                </a:path>
              </a:pathLst>
            </a:custGeom>
            <a:ln w="69849">
              <a:solidFill>
                <a:srgbClr val="B2B2B2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58" name="object 58" descr="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734165" y="2526030"/>
              <a:ext cx="368566" cy="365159"/>
            </a:xfrm>
            <a:prstGeom prst="rect">
              <a:avLst/>
            </a:prstGeom>
          </p:spPr>
        </p:pic>
      </p:grpSp>
      <p:sp>
        <p:nvSpPr>
          <p:cNvPr id="59" name="object 59" descr=""/>
          <p:cNvSpPr txBox="1"/>
          <p:nvPr/>
        </p:nvSpPr>
        <p:spPr>
          <a:xfrm>
            <a:off x="622370" y="3234960"/>
            <a:ext cx="502920" cy="13208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700" spc="75" b="1">
                <a:latin typeface="Calibri"/>
                <a:cs typeface="Calibri"/>
              </a:rPr>
              <a:t>Instagram</a:t>
            </a:r>
            <a:endParaRPr sz="700">
              <a:latin typeface="Calibri"/>
              <a:cs typeface="Calibri"/>
            </a:endParaRPr>
          </a:p>
        </p:txBody>
      </p:sp>
      <p:sp>
        <p:nvSpPr>
          <p:cNvPr id="60" name="object 60" descr=""/>
          <p:cNvSpPr txBox="1"/>
          <p:nvPr/>
        </p:nvSpPr>
        <p:spPr>
          <a:xfrm>
            <a:off x="622370" y="3470037"/>
            <a:ext cx="512445" cy="2235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300" spc="95" b="1">
                <a:solidFill>
                  <a:srgbClr val="14AA96"/>
                </a:solidFill>
                <a:latin typeface="Calibri"/>
                <a:cs typeface="Calibri"/>
              </a:rPr>
              <a:t>12.6%</a:t>
            </a:r>
            <a:endParaRPr sz="1300">
              <a:latin typeface="Calibri"/>
              <a:cs typeface="Calibri"/>
            </a:endParaRPr>
          </a:p>
        </p:txBody>
      </p:sp>
      <p:sp>
        <p:nvSpPr>
          <p:cNvPr id="61" name="object 61" descr=""/>
          <p:cNvSpPr txBox="1"/>
          <p:nvPr/>
        </p:nvSpPr>
        <p:spPr>
          <a:xfrm>
            <a:off x="1461262" y="3225669"/>
            <a:ext cx="481965" cy="13208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700" b="1">
                <a:latin typeface="Calibri"/>
                <a:cs typeface="Calibri"/>
              </a:rPr>
              <a:t>X/</a:t>
            </a:r>
            <a:r>
              <a:rPr dirty="0" sz="700" spc="120" b="1">
                <a:latin typeface="Calibri"/>
                <a:cs typeface="Calibri"/>
              </a:rPr>
              <a:t> </a:t>
            </a:r>
            <a:r>
              <a:rPr dirty="0" sz="700" spc="55" b="1">
                <a:latin typeface="Calibri"/>
                <a:cs typeface="Calibri"/>
              </a:rPr>
              <a:t>Twitter</a:t>
            </a:r>
            <a:endParaRPr sz="700">
              <a:latin typeface="Calibri"/>
              <a:cs typeface="Calibri"/>
            </a:endParaRPr>
          </a:p>
        </p:txBody>
      </p:sp>
      <p:sp>
        <p:nvSpPr>
          <p:cNvPr id="62" name="object 62" descr=""/>
          <p:cNvSpPr txBox="1"/>
          <p:nvPr/>
        </p:nvSpPr>
        <p:spPr>
          <a:xfrm>
            <a:off x="1461262" y="3460745"/>
            <a:ext cx="420370" cy="2235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300" spc="95" b="1">
                <a:solidFill>
                  <a:srgbClr val="14AA96"/>
                </a:solidFill>
                <a:latin typeface="Calibri"/>
                <a:cs typeface="Calibri"/>
              </a:rPr>
              <a:t>8.5%</a:t>
            </a:r>
            <a:endParaRPr sz="1300">
              <a:latin typeface="Calibri"/>
              <a:cs typeface="Calibri"/>
            </a:endParaRPr>
          </a:p>
        </p:txBody>
      </p:sp>
      <p:grpSp>
        <p:nvGrpSpPr>
          <p:cNvPr id="63" name="object 63" descr=""/>
          <p:cNvGrpSpPr/>
          <p:nvPr/>
        </p:nvGrpSpPr>
        <p:grpSpPr>
          <a:xfrm>
            <a:off x="1433003" y="2335728"/>
            <a:ext cx="706755" cy="706755"/>
            <a:chOff x="1433003" y="2335728"/>
            <a:chExt cx="706755" cy="706755"/>
          </a:xfrm>
        </p:grpSpPr>
        <p:sp>
          <p:nvSpPr>
            <p:cNvPr id="64" name="object 64" descr=""/>
            <p:cNvSpPr/>
            <p:nvPr/>
          </p:nvSpPr>
          <p:spPr>
            <a:xfrm>
              <a:off x="1467588" y="2369329"/>
              <a:ext cx="636905" cy="636905"/>
            </a:xfrm>
            <a:custGeom>
              <a:avLst/>
              <a:gdLst/>
              <a:ahLst/>
              <a:cxnLst/>
              <a:rect l="l" t="t" r="r" b="b"/>
              <a:pathLst>
                <a:path w="636905" h="636905">
                  <a:moveTo>
                    <a:pt x="318299" y="636299"/>
                  </a:moveTo>
                  <a:lnTo>
                    <a:pt x="271263" y="632850"/>
                  </a:lnTo>
                  <a:lnTo>
                    <a:pt x="226370" y="622829"/>
                  </a:lnTo>
                  <a:lnTo>
                    <a:pt x="184112" y="606730"/>
                  </a:lnTo>
                  <a:lnTo>
                    <a:pt x="144982" y="585044"/>
                  </a:lnTo>
                  <a:lnTo>
                    <a:pt x="109471" y="558263"/>
                  </a:lnTo>
                  <a:lnTo>
                    <a:pt x="78073" y="526879"/>
                  </a:lnTo>
                  <a:lnTo>
                    <a:pt x="51280" y="491385"/>
                  </a:lnTo>
                  <a:lnTo>
                    <a:pt x="29583" y="452274"/>
                  </a:lnTo>
                  <a:lnTo>
                    <a:pt x="13476" y="410035"/>
                  </a:lnTo>
                  <a:lnTo>
                    <a:pt x="3451" y="365163"/>
                  </a:lnTo>
                  <a:lnTo>
                    <a:pt x="0" y="318149"/>
                  </a:lnTo>
                  <a:lnTo>
                    <a:pt x="3451" y="271136"/>
                  </a:lnTo>
                  <a:lnTo>
                    <a:pt x="13476" y="226264"/>
                  </a:lnTo>
                  <a:lnTo>
                    <a:pt x="29583" y="184025"/>
                  </a:lnTo>
                  <a:lnTo>
                    <a:pt x="51280" y="144914"/>
                  </a:lnTo>
                  <a:lnTo>
                    <a:pt x="78073" y="109420"/>
                  </a:lnTo>
                  <a:lnTo>
                    <a:pt x="109471" y="78036"/>
                  </a:lnTo>
                  <a:lnTo>
                    <a:pt x="144982" y="51255"/>
                  </a:lnTo>
                  <a:lnTo>
                    <a:pt x="184112" y="29569"/>
                  </a:lnTo>
                  <a:lnTo>
                    <a:pt x="226370" y="13470"/>
                  </a:lnTo>
                  <a:lnTo>
                    <a:pt x="271263" y="3449"/>
                  </a:lnTo>
                  <a:lnTo>
                    <a:pt x="318299" y="0"/>
                  </a:lnTo>
                  <a:lnTo>
                    <a:pt x="368393" y="3963"/>
                  </a:lnTo>
                  <a:lnTo>
                    <a:pt x="416802" y="15617"/>
                  </a:lnTo>
                  <a:lnTo>
                    <a:pt x="462671" y="34608"/>
                  </a:lnTo>
                  <a:lnTo>
                    <a:pt x="505146" y="60581"/>
                  </a:lnTo>
                  <a:lnTo>
                    <a:pt x="543372" y="93183"/>
                  </a:lnTo>
                  <a:lnTo>
                    <a:pt x="575989" y="131391"/>
                  </a:lnTo>
                  <a:lnTo>
                    <a:pt x="601975" y="173846"/>
                  </a:lnTo>
                  <a:lnTo>
                    <a:pt x="620975" y="219693"/>
                  </a:lnTo>
                  <a:lnTo>
                    <a:pt x="632634" y="268079"/>
                  </a:lnTo>
                  <a:lnTo>
                    <a:pt x="636599" y="318149"/>
                  </a:lnTo>
                  <a:lnTo>
                    <a:pt x="633148" y="365163"/>
                  </a:lnTo>
                  <a:lnTo>
                    <a:pt x="623123" y="410035"/>
                  </a:lnTo>
                  <a:lnTo>
                    <a:pt x="607016" y="452274"/>
                  </a:lnTo>
                  <a:lnTo>
                    <a:pt x="585319" y="491385"/>
                  </a:lnTo>
                  <a:lnTo>
                    <a:pt x="558526" y="526879"/>
                  </a:lnTo>
                  <a:lnTo>
                    <a:pt x="527128" y="558263"/>
                  </a:lnTo>
                  <a:lnTo>
                    <a:pt x="491617" y="585044"/>
                  </a:lnTo>
                  <a:lnTo>
                    <a:pt x="452487" y="606730"/>
                  </a:lnTo>
                  <a:lnTo>
                    <a:pt x="410229" y="622829"/>
                  </a:lnTo>
                  <a:lnTo>
                    <a:pt x="365335" y="632850"/>
                  </a:lnTo>
                  <a:lnTo>
                    <a:pt x="318299" y="636299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65" name="object 65" descr="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1611827" y="2522671"/>
              <a:ext cx="347025" cy="343675"/>
            </a:xfrm>
            <a:prstGeom prst="rect">
              <a:avLst/>
            </a:prstGeom>
          </p:spPr>
        </p:pic>
        <p:sp>
          <p:nvSpPr>
            <p:cNvPr id="66" name="object 66" descr=""/>
            <p:cNvSpPr/>
            <p:nvPr/>
          </p:nvSpPr>
          <p:spPr>
            <a:xfrm>
              <a:off x="1467928" y="2370653"/>
              <a:ext cx="636905" cy="636905"/>
            </a:xfrm>
            <a:custGeom>
              <a:avLst/>
              <a:gdLst/>
              <a:ahLst/>
              <a:cxnLst/>
              <a:rect l="l" t="t" r="r" b="b"/>
              <a:pathLst>
                <a:path w="636905" h="636905">
                  <a:moveTo>
                    <a:pt x="0" y="318149"/>
                  </a:moveTo>
                  <a:lnTo>
                    <a:pt x="3451" y="271136"/>
                  </a:lnTo>
                  <a:lnTo>
                    <a:pt x="13476" y="226264"/>
                  </a:lnTo>
                  <a:lnTo>
                    <a:pt x="29583" y="184026"/>
                  </a:lnTo>
                  <a:lnTo>
                    <a:pt x="51280" y="144914"/>
                  </a:lnTo>
                  <a:lnTo>
                    <a:pt x="78073" y="109420"/>
                  </a:lnTo>
                  <a:lnTo>
                    <a:pt x="109471" y="78036"/>
                  </a:lnTo>
                  <a:lnTo>
                    <a:pt x="144982" y="51255"/>
                  </a:lnTo>
                  <a:lnTo>
                    <a:pt x="184112" y="29569"/>
                  </a:lnTo>
                  <a:lnTo>
                    <a:pt x="226370" y="13470"/>
                  </a:lnTo>
                  <a:lnTo>
                    <a:pt x="271263" y="3449"/>
                  </a:lnTo>
                  <a:lnTo>
                    <a:pt x="318299" y="0"/>
                  </a:lnTo>
                  <a:lnTo>
                    <a:pt x="368393" y="3963"/>
                  </a:lnTo>
                  <a:lnTo>
                    <a:pt x="416802" y="15617"/>
                  </a:lnTo>
                  <a:lnTo>
                    <a:pt x="462671" y="34608"/>
                  </a:lnTo>
                  <a:lnTo>
                    <a:pt x="505146" y="60581"/>
                  </a:lnTo>
                  <a:lnTo>
                    <a:pt x="543372" y="93183"/>
                  </a:lnTo>
                  <a:lnTo>
                    <a:pt x="575989" y="131391"/>
                  </a:lnTo>
                  <a:lnTo>
                    <a:pt x="601975" y="173846"/>
                  </a:lnTo>
                  <a:lnTo>
                    <a:pt x="620975" y="219693"/>
                  </a:lnTo>
                  <a:lnTo>
                    <a:pt x="632634" y="268079"/>
                  </a:lnTo>
                  <a:lnTo>
                    <a:pt x="636599" y="318149"/>
                  </a:lnTo>
                  <a:lnTo>
                    <a:pt x="633148" y="365163"/>
                  </a:lnTo>
                  <a:lnTo>
                    <a:pt x="623123" y="410035"/>
                  </a:lnTo>
                  <a:lnTo>
                    <a:pt x="607016" y="452274"/>
                  </a:lnTo>
                  <a:lnTo>
                    <a:pt x="585319" y="491386"/>
                  </a:lnTo>
                  <a:lnTo>
                    <a:pt x="558526" y="526879"/>
                  </a:lnTo>
                  <a:lnTo>
                    <a:pt x="527128" y="558263"/>
                  </a:lnTo>
                  <a:lnTo>
                    <a:pt x="491617" y="585044"/>
                  </a:lnTo>
                  <a:lnTo>
                    <a:pt x="452487" y="606730"/>
                  </a:lnTo>
                  <a:lnTo>
                    <a:pt x="410229" y="622829"/>
                  </a:lnTo>
                  <a:lnTo>
                    <a:pt x="365335" y="632850"/>
                  </a:lnTo>
                  <a:lnTo>
                    <a:pt x="318299" y="636299"/>
                  </a:lnTo>
                  <a:lnTo>
                    <a:pt x="271263" y="632850"/>
                  </a:lnTo>
                  <a:lnTo>
                    <a:pt x="226370" y="622829"/>
                  </a:lnTo>
                  <a:lnTo>
                    <a:pt x="184112" y="606730"/>
                  </a:lnTo>
                  <a:lnTo>
                    <a:pt x="144982" y="585044"/>
                  </a:lnTo>
                  <a:lnTo>
                    <a:pt x="109471" y="558263"/>
                  </a:lnTo>
                  <a:lnTo>
                    <a:pt x="78073" y="526879"/>
                  </a:lnTo>
                  <a:lnTo>
                    <a:pt x="51280" y="491386"/>
                  </a:lnTo>
                  <a:lnTo>
                    <a:pt x="29583" y="452274"/>
                  </a:lnTo>
                  <a:lnTo>
                    <a:pt x="13476" y="410035"/>
                  </a:lnTo>
                  <a:lnTo>
                    <a:pt x="3451" y="365163"/>
                  </a:lnTo>
                  <a:lnTo>
                    <a:pt x="0" y="318149"/>
                  </a:lnTo>
                  <a:close/>
                </a:path>
              </a:pathLst>
            </a:custGeom>
            <a:ln w="69849">
              <a:solidFill>
                <a:srgbClr val="B2B2B2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67" name="object 67" descr=""/>
            <p:cNvSpPr/>
            <p:nvPr/>
          </p:nvSpPr>
          <p:spPr>
            <a:xfrm>
              <a:off x="1468334" y="2685567"/>
              <a:ext cx="636270" cy="320675"/>
            </a:xfrm>
            <a:custGeom>
              <a:avLst/>
              <a:gdLst/>
              <a:ahLst/>
              <a:cxnLst/>
              <a:rect l="l" t="t" r="r" b="b"/>
              <a:pathLst>
                <a:path w="636269" h="320675">
                  <a:moveTo>
                    <a:pt x="635984" y="0"/>
                  </a:moveTo>
                  <a:lnTo>
                    <a:pt x="632790" y="48233"/>
                  </a:lnTo>
                  <a:lnTo>
                    <a:pt x="622514" y="94771"/>
                  </a:lnTo>
                  <a:lnTo>
                    <a:pt x="605552" y="138912"/>
                  </a:lnTo>
                  <a:lnTo>
                    <a:pt x="582303" y="179954"/>
                  </a:lnTo>
                  <a:lnTo>
                    <a:pt x="553163" y="217196"/>
                  </a:lnTo>
                  <a:lnTo>
                    <a:pt x="518530" y="249936"/>
                  </a:lnTo>
                  <a:lnTo>
                    <a:pt x="478801" y="277474"/>
                  </a:lnTo>
                  <a:lnTo>
                    <a:pt x="435363" y="298682"/>
                  </a:lnTo>
                  <a:lnTo>
                    <a:pt x="389875" y="312903"/>
                  </a:lnTo>
                  <a:lnTo>
                    <a:pt x="343143" y="320131"/>
                  </a:lnTo>
                  <a:lnTo>
                    <a:pt x="295973" y="320363"/>
                  </a:lnTo>
                  <a:lnTo>
                    <a:pt x="249173" y="313594"/>
                  </a:lnTo>
                  <a:lnTo>
                    <a:pt x="203547" y="299822"/>
                  </a:lnTo>
                  <a:lnTo>
                    <a:pt x="159903" y="279041"/>
                  </a:lnTo>
                  <a:lnTo>
                    <a:pt x="119905" y="251896"/>
                  </a:lnTo>
                  <a:lnTo>
                    <a:pt x="84952" y="219497"/>
                  </a:lnTo>
                  <a:lnTo>
                    <a:pt x="55447" y="182544"/>
                  </a:lnTo>
                  <a:lnTo>
                    <a:pt x="31795" y="141732"/>
                  </a:lnTo>
                  <a:lnTo>
                    <a:pt x="14400" y="97760"/>
                  </a:lnTo>
                  <a:lnTo>
                    <a:pt x="3667" y="51325"/>
                  </a:lnTo>
                  <a:lnTo>
                    <a:pt x="0" y="3125"/>
                  </a:lnTo>
                </a:path>
              </a:pathLst>
            </a:custGeom>
            <a:ln w="69849">
              <a:solidFill>
                <a:srgbClr val="0070C0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68" name="object 68" descr="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1620160" y="2517907"/>
              <a:ext cx="355331" cy="353324"/>
            </a:xfrm>
            <a:prstGeom prst="rect">
              <a:avLst/>
            </a:prstGeom>
          </p:spPr>
        </p:pic>
      </p:grpSp>
      <p:sp>
        <p:nvSpPr>
          <p:cNvPr id="69" name="object 69" descr=""/>
          <p:cNvSpPr txBox="1"/>
          <p:nvPr/>
        </p:nvSpPr>
        <p:spPr>
          <a:xfrm>
            <a:off x="2363162" y="3225669"/>
            <a:ext cx="459740" cy="13208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700" spc="70" b="1">
                <a:latin typeface="Calibri"/>
                <a:cs typeface="Calibri"/>
              </a:rPr>
              <a:t>Telegram</a:t>
            </a:r>
            <a:endParaRPr sz="700">
              <a:latin typeface="Calibri"/>
              <a:cs typeface="Calibri"/>
            </a:endParaRPr>
          </a:p>
        </p:txBody>
      </p:sp>
      <p:sp>
        <p:nvSpPr>
          <p:cNvPr id="70" name="object 70" descr=""/>
          <p:cNvSpPr txBox="1"/>
          <p:nvPr/>
        </p:nvSpPr>
        <p:spPr>
          <a:xfrm>
            <a:off x="2363162" y="3460745"/>
            <a:ext cx="420370" cy="2235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300" spc="95" b="1">
                <a:solidFill>
                  <a:srgbClr val="14AA96"/>
                </a:solidFill>
                <a:latin typeface="Calibri"/>
                <a:cs typeface="Calibri"/>
              </a:rPr>
              <a:t>2.3%</a:t>
            </a:r>
            <a:endParaRPr sz="1300">
              <a:latin typeface="Calibri"/>
              <a:cs typeface="Calibri"/>
            </a:endParaRPr>
          </a:p>
        </p:txBody>
      </p:sp>
      <p:grpSp>
        <p:nvGrpSpPr>
          <p:cNvPr id="71" name="object 71" descr=""/>
          <p:cNvGrpSpPr/>
          <p:nvPr/>
        </p:nvGrpSpPr>
        <p:grpSpPr>
          <a:xfrm>
            <a:off x="2334903" y="2335728"/>
            <a:ext cx="706755" cy="706755"/>
            <a:chOff x="2334903" y="2335728"/>
            <a:chExt cx="706755" cy="706755"/>
          </a:xfrm>
        </p:grpSpPr>
        <p:sp>
          <p:nvSpPr>
            <p:cNvPr id="72" name="object 72" descr=""/>
            <p:cNvSpPr/>
            <p:nvPr/>
          </p:nvSpPr>
          <p:spPr>
            <a:xfrm>
              <a:off x="2369487" y="2369329"/>
              <a:ext cx="636905" cy="636905"/>
            </a:xfrm>
            <a:custGeom>
              <a:avLst/>
              <a:gdLst/>
              <a:ahLst/>
              <a:cxnLst/>
              <a:rect l="l" t="t" r="r" b="b"/>
              <a:pathLst>
                <a:path w="636905" h="636905">
                  <a:moveTo>
                    <a:pt x="318299" y="636299"/>
                  </a:moveTo>
                  <a:lnTo>
                    <a:pt x="271263" y="632850"/>
                  </a:lnTo>
                  <a:lnTo>
                    <a:pt x="226370" y="622829"/>
                  </a:lnTo>
                  <a:lnTo>
                    <a:pt x="184112" y="606730"/>
                  </a:lnTo>
                  <a:lnTo>
                    <a:pt x="144982" y="585044"/>
                  </a:lnTo>
                  <a:lnTo>
                    <a:pt x="109471" y="558263"/>
                  </a:lnTo>
                  <a:lnTo>
                    <a:pt x="78073" y="526879"/>
                  </a:lnTo>
                  <a:lnTo>
                    <a:pt x="51280" y="491385"/>
                  </a:lnTo>
                  <a:lnTo>
                    <a:pt x="29583" y="452274"/>
                  </a:lnTo>
                  <a:lnTo>
                    <a:pt x="13476" y="410035"/>
                  </a:lnTo>
                  <a:lnTo>
                    <a:pt x="3451" y="365163"/>
                  </a:lnTo>
                  <a:lnTo>
                    <a:pt x="0" y="318149"/>
                  </a:lnTo>
                  <a:lnTo>
                    <a:pt x="3451" y="271136"/>
                  </a:lnTo>
                  <a:lnTo>
                    <a:pt x="13476" y="226264"/>
                  </a:lnTo>
                  <a:lnTo>
                    <a:pt x="29583" y="184025"/>
                  </a:lnTo>
                  <a:lnTo>
                    <a:pt x="51280" y="144914"/>
                  </a:lnTo>
                  <a:lnTo>
                    <a:pt x="78073" y="109420"/>
                  </a:lnTo>
                  <a:lnTo>
                    <a:pt x="109471" y="78036"/>
                  </a:lnTo>
                  <a:lnTo>
                    <a:pt x="144982" y="51255"/>
                  </a:lnTo>
                  <a:lnTo>
                    <a:pt x="184112" y="29569"/>
                  </a:lnTo>
                  <a:lnTo>
                    <a:pt x="226370" y="13470"/>
                  </a:lnTo>
                  <a:lnTo>
                    <a:pt x="271263" y="3449"/>
                  </a:lnTo>
                  <a:lnTo>
                    <a:pt x="318299" y="0"/>
                  </a:lnTo>
                  <a:lnTo>
                    <a:pt x="368393" y="3963"/>
                  </a:lnTo>
                  <a:lnTo>
                    <a:pt x="416802" y="15617"/>
                  </a:lnTo>
                  <a:lnTo>
                    <a:pt x="462672" y="34608"/>
                  </a:lnTo>
                  <a:lnTo>
                    <a:pt x="505146" y="60581"/>
                  </a:lnTo>
                  <a:lnTo>
                    <a:pt x="543372" y="93183"/>
                  </a:lnTo>
                  <a:lnTo>
                    <a:pt x="575989" y="131391"/>
                  </a:lnTo>
                  <a:lnTo>
                    <a:pt x="601975" y="173846"/>
                  </a:lnTo>
                  <a:lnTo>
                    <a:pt x="620975" y="219693"/>
                  </a:lnTo>
                  <a:lnTo>
                    <a:pt x="632634" y="268079"/>
                  </a:lnTo>
                  <a:lnTo>
                    <a:pt x="636599" y="318149"/>
                  </a:lnTo>
                  <a:lnTo>
                    <a:pt x="633148" y="365163"/>
                  </a:lnTo>
                  <a:lnTo>
                    <a:pt x="623123" y="410035"/>
                  </a:lnTo>
                  <a:lnTo>
                    <a:pt x="607016" y="452274"/>
                  </a:lnTo>
                  <a:lnTo>
                    <a:pt x="585319" y="491385"/>
                  </a:lnTo>
                  <a:lnTo>
                    <a:pt x="558526" y="526879"/>
                  </a:lnTo>
                  <a:lnTo>
                    <a:pt x="527128" y="558263"/>
                  </a:lnTo>
                  <a:lnTo>
                    <a:pt x="491617" y="585044"/>
                  </a:lnTo>
                  <a:lnTo>
                    <a:pt x="452487" y="606730"/>
                  </a:lnTo>
                  <a:lnTo>
                    <a:pt x="410229" y="622829"/>
                  </a:lnTo>
                  <a:lnTo>
                    <a:pt x="365336" y="632850"/>
                  </a:lnTo>
                  <a:lnTo>
                    <a:pt x="318299" y="636299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73" name="object 73" descr="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2513727" y="2522671"/>
              <a:ext cx="347025" cy="343675"/>
            </a:xfrm>
            <a:prstGeom prst="rect">
              <a:avLst/>
            </a:prstGeom>
          </p:spPr>
        </p:pic>
        <p:sp>
          <p:nvSpPr>
            <p:cNvPr id="74" name="object 74" descr=""/>
            <p:cNvSpPr/>
            <p:nvPr/>
          </p:nvSpPr>
          <p:spPr>
            <a:xfrm>
              <a:off x="2369828" y="2370653"/>
              <a:ext cx="636905" cy="636905"/>
            </a:xfrm>
            <a:custGeom>
              <a:avLst/>
              <a:gdLst/>
              <a:ahLst/>
              <a:cxnLst/>
              <a:rect l="l" t="t" r="r" b="b"/>
              <a:pathLst>
                <a:path w="636905" h="636905">
                  <a:moveTo>
                    <a:pt x="0" y="318149"/>
                  </a:moveTo>
                  <a:lnTo>
                    <a:pt x="3451" y="271136"/>
                  </a:lnTo>
                  <a:lnTo>
                    <a:pt x="13476" y="226264"/>
                  </a:lnTo>
                  <a:lnTo>
                    <a:pt x="29583" y="184026"/>
                  </a:lnTo>
                  <a:lnTo>
                    <a:pt x="51280" y="144914"/>
                  </a:lnTo>
                  <a:lnTo>
                    <a:pt x="78073" y="109420"/>
                  </a:lnTo>
                  <a:lnTo>
                    <a:pt x="109471" y="78036"/>
                  </a:lnTo>
                  <a:lnTo>
                    <a:pt x="144982" y="51255"/>
                  </a:lnTo>
                  <a:lnTo>
                    <a:pt x="184112" y="29569"/>
                  </a:lnTo>
                  <a:lnTo>
                    <a:pt x="226370" y="13470"/>
                  </a:lnTo>
                  <a:lnTo>
                    <a:pt x="271263" y="3449"/>
                  </a:lnTo>
                  <a:lnTo>
                    <a:pt x="318299" y="0"/>
                  </a:lnTo>
                  <a:lnTo>
                    <a:pt x="368393" y="3963"/>
                  </a:lnTo>
                  <a:lnTo>
                    <a:pt x="416802" y="15617"/>
                  </a:lnTo>
                  <a:lnTo>
                    <a:pt x="462672" y="34608"/>
                  </a:lnTo>
                  <a:lnTo>
                    <a:pt x="505146" y="60581"/>
                  </a:lnTo>
                  <a:lnTo>
                    <a:pt x="543372" y="93183"/>
                  </a:lnTo>
                  <a:lnTo>
                    <a:pt x="575990" y="131391"/>
                  </a:lnTo>
                  <a:lnTo>
                    <a:pt x="601975" y="173846"/>
                  </a:lnTo>
                  <a:lnTo>
                    <a:pt x="620975" y="219693"/>
                  </a:lnTo>
                  <a:lnTo>
                    <a:pt x="632634" y="268079"/>
                  </a:lnTo>
                  <a:lnTo>
                    <a:pt x="636599" y="318149"/>
                  </a:lnTo>
                  <a:lnTo>
                    <a:pt x="633148" y="365163"/>
                  </a:lnTo>
                  <a:lnTo>
                    <a:pt x="623123" y="410035"/>
                  </a:lnTo>
                  <a:lnTo>
                    <a:pt x="607016" y="452274"/>
                  </a:lnTo>
                  <a:lnTo>
                    <a:pt x="585319" y="491386"/>
                  </a:lnTo>
                  <a:lnTo>
                    <a:pt x="558526" y="526879"/>
                  </a:lnTo>
                  <a:lnTo>
                    <a:pt x="527128" y="558263"/>
                  </a:lnTo>
                  <a:lnTo>
                    <a:pt x="491617" y="585044"/>
                  </a:lnTo>
                  <a:lnTo>
                    <a:pt x="452487" y="606730"/>
                  </a:lnTo>
                  <a:lnTo>
                    <a:pt x="410229" y="622829"/>
                  </a:lnTo>
                  <a:lnTo>
                    <a:pt x="365336" y="632850"/>
                  </a:lnTo>
                  <a:lnTo>
                    <a:pt x="318299" y="636299"/>
                  </a:lnTo>
                  <a:lnTo>
                    <a:pt x="271263" y="632850"/>
                  </a:lnTo>
                  <a:lnTo>
                    <a:pt x="226370" y="622829"/>
                  </a:lnTo>
                  <a:lnTo>
                    <a:pt x="184112" y="606730"/>
                  </a:lnTo>
                  <a:lnTo>
                    <a:pt x="144982" y="585044"/>
                  </a:lnTo>
                  <a:lnTo>
                    <a:pt x="109471" y="558263"/>
                  </a:lnTo>
                  <a:lnTo>
                    <a:pt x="78073" y="526879"/>
                  </a:lnTo>
                  <a:lnTo>
                    <a:pt x="51280" y="491386"/>
                  </a:lnTo>
                  <a:lnTo>
                    <a:pt x="29583" y="452274"/>
                  </a:lnTo>
                  <a:lnTo>
                    <a:pt x="13476" y="410035"/>
                  </a:lnTo>
                  <a:lnTo>
                    <a:pt x="3451" y="365163"/>
                  </a:lnTo>
                  <a:lnTo>
                    <a:pt x="0" y="318149"/>
                  </a:lnTo>
                  <a:close/>
                </a:path>
              </a:pathLst>
            </a:custGeom>
            <a:ln w="69849">
              <a:solidFill>
                <a:srgbClr val="B2B2B2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75" name="object 75" descr=""/>
            <p:cNvSpPr/>
            <p:nvPr/>
          </p:nvSpPr>
          <p:spPr>
            <a:xfrm>
              <a:off x="2370234" y="2685567"/>
              <a:ext cx="636270" cy="320675"/>
            </a:xfrm>
            <a:custGeom>
              <a:avLst/>
              <a:gdLst/>
              <a:ahLst/>
              <a:cxnLst/>
              <a:rect l="l" t="t" r="r" b="b"/>
              <a:pathLst>
                <a:path w="636269" h="320675">
                  <a:moveTo>
                    <a:pt x="635984" y="0"/>
                  </a:moveTo>
                  <a:lnTo>
                    <a:pt x="632790" y="48233"/>
                  </a:lnTo>
                  <a:lnTo>
                    <a:pt x="622514" y="94771"/>
                  </a:lnTo>
                  <a:lnTo>
                    <a:pt x="605552" y="138912"/>
                  </a:lnTo>
                  <a:lnTo>
                    <a:pt x="582303" y="179954"/>
                  </a:lnTo>
                  <a:lnTo>
                    <a:pt x="553163" y="217196"/>
                  </a:lnTo>
                  <a:lnTo>
                    <a:pt x="518530" y="249936"/>
                  </a:lnTo>
                  <a:lnTo>
                    <a:pt x="478801" y="277474"/>
                  </a:lnTo>
                  <a:lnTo>
                    <a:pt x="435363" y="298682"/>
                  </a:lnTo>
                  <a:lnTo>
                    <a:pt x="389875" y="312903"/>
                  </a:lnTo>
                  <a:lnTo>
                    <a:pt x="343143" y="320131"/>
                  </a:lnTo>
                  <a:lnTo>
                    <a:pt x="295973" y="320363"/>
                  </a:lnTo>
                  <a:lnTo>
                    <a:pt x="249173" y="313594"/>
                  </a:lnTo>
                  <a:lnTo>
                    <a:pt x="203547" y="299822"/>
                  </a:lnTo>
                  <a:lnTo>
                    <a:pt x="159903" y="279041"/>
                  </a:lnTo>
                  <a:lnTo>
                    <a:pt x="119905" y="251896"/>
                  </a:lnTo>
                  <a:lnTo>
                    <a:pt x="84952" y="219497"/>
                  </a:lnTo>
                  <a:lnTo>
                    <a:pt x="55447" y="182544"/>
                  </a:lnTo>
                  <a:lnTo>
                    <a:pt x="31795" y="141732"/>
                  </a:lnTo>
                  <a:lnTo>
                    <a:pt x="14400" y="97760"/>
                  </a:lnTo>
                  <a:lnTo>
                    <a:pt x="3667" y="51325"/>
                  </a:lnTo>
                  <a:lnTo>
                    <a:pt x="0" y="3125"/>
                  </a:lnTo>
                </a:path>
              </a:pathLst>
            </a:custGeom>
            <a:ln w="69849">
              <a:solidFill>
                <a:srgbClr val="0070C0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76" name="object 76" descr="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2522060" y="2517907"/>
              <a:ext cx="330524" cy="353324"/>
            </a:xfrm>
            <a:prstGeom prst="rect">
              <a:avLst/>
            </a:prstGeom>
          </p:spPr>
        </p:pic>
      </p:grpSp>
      <p:sp>
        <p:nvSpPr>
          <p:cNvPr id="77" name="object 77" descr=""/>
          <p:cNvSpPr txBox="1"/>
          <p:nvPr/>
        </p:nvSpPr>
        <p:spPr>
          <a:xfrm>
            <a:off x="2444240" y="1811484"/>
            <a:ext cx="332105" cy="13208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700" spc="65" b="1">
                <a:latin typeface="Calibri"/>
                <a:cs typeface="Calibri"/>
              </a:rPr>
              <a:t>TikTok</a:t>
            </a:r>
            <a:endParaRPr sz="700">
              <a:latin typeface="Calibri"/>
              <a:cs typeface="Calibri"/>
            </a:endParaRPr>
          </a:p>
        </p:txBody>
      </p:sp>
      <p:sp>
        <p:nvSpPr>
          <p:cNvPr id="78" name="object 78" descr=""/>
          <p:cNvSpPr txBox="1"/>
          <p:nvPr/>
        </p:nvSpPr>
        <p:spPr>
          <a:xfrm>
            <a:off x="2444240" y="2046561"/>
            <a:ext cx="512445" cy="2235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300" spc="95" b="1">
                <a:solidFill>
                  <a:srgbClr val="14AA96"/>
                </a:solidFill>
                <a:latin typeface="Calibri"/>
                <a:cs typeface="Calibri"/>
              </a:rPr>
              <a:t>17.5%</a:t>
            </a:r>
            <a:endParaRPr sz="1300">
              <a:latin typeface="Calibri"/>
              <a:cs typeface="Calibri"/>
            </a:endParaRPr>
          </a:p>
        </p:txBody>
      </p:sp>
      <p:grpSp>
        <p:nvGrpSpPr>
          <p:cNvPr id="79" name="object 79" descr=""/>
          <p:cNvGrpSpPr/>
          <p:nvPr/>
        </p:nvGrpSpPr>
        <p:grpSpPr>
          <a:xfrm>
            <a:off x="515212" y="3838900"/>
            <a:ext cx="711200" cy="706755"/>
            <a:chOff x="515212" y="3838900"/>
            <a:chExt cx="711200" cy="706755"/>
          </a:xfrm>
        </p:grpSpPr>
        <p:sp>
          <p:nvSpPr>
            <p:cNvPr id="80" name="object 80" descr=""/>
            <p:cNvSpPr/>
            <p:nvPr/>
          </p:nvSpPr>
          <p:spPr>
            <a:xfrm>
              <a:off x="550163" y="3873828"/>
              <a:ext cx="636905" cy="636270"/>
            </a:xfrm>
            <a:custGeom>
              <a:avLst/>
              <a:gdLst/>
              <a:ahLst/>
              <a:cxnLst/>
              <a:rect l="l" t="t" r="r" b="b"/>
              <a:pathLst>
                <a:path w="636905" h="636270">
                  <a:moveTo>
                    <a:pt x="318449" y="635999"/>
                  </a:moveTo>
                  <a:lnTo>
                    <a:pt x="271391" y="632552"/>
                  </a:lnTo>
                  <a:lnTo>
                    <a:pt x="226477" y="622536"/>
                  </a:lnTo>
                  <a:lnTo>
                    <a:pt x="184199" y="606444"/>
                  </a:lnTo>
                  <a:lnTo>
                    <a:pt x="145050" y="584768"/>
                  </a:lnTo>
                  <a:lnTo>
                    <a:pt x="109523" y="558000"/>
                  </a:lnTo>
                  <a:lnTo>
                    <a:pt x="78110" y="526631"/>
                  </a:lnTo>
                  <a:lnTo>
                    <a:pt x="51304" y="491154"/>
                  </a:lnTo>
                  <a:lnTo>
                    <a:pt x="29597" y="452060"/>
                  </a:lnTo>
                  <a:lnTo>
                    <a:pt x="13482" y="409842"/>
                  </a:lnTo>
                  <a:lnTo>
                    <a:pt x="3452" y="364991"/>
                  </a:lnTo>
                  <a:lnTo>
                    <a:pt x="0" y="317999"/>
                  </a:lnTo>
                  <a:lnTo>
                    <a:pt x="3452" y="271008"/>
                  </a:lnTo>
                  <a:lnTo>
                    <a:pt x="13482" y="226157"/>
                  </a:lnTo>
                  <a:lnTo>
                    <a:pt x="29597" y="183939"/>
                  </a:lnTo>
                  <a:lnTo>
                    <a:pt x="51304" y="144845"/>
                  </a:lnTo>
                  <a:lnTo>
                    <a:pt x="78110" y="109368"/>
                  </a:lnTo>
                  <a:lnTo>
                    <a:pt x="109523" y="78000"/>
                  </a:lnTo>
                  <a:lnTo>
                    <a:pt x="145050" y="51231"/>
                  </a:lnTo>
                  <a:lnTo>
                    <a:pt x="184199" y="29555"/>
                  </a:lnTo>
                  <a:lnTo>
                    <a:pt x="226477" y="13463"/>
                  </a:lnTo>
                  <a:lnTo>
                    <a:pt x="271391" y="3447"/>
                  </a:lnTo>
                  <a:lnTo>
                    <a:pt x="318449" y="0"/>
                  </a:lnTo>
                  <a:lnTo>
                    <a:pt x="368567" y="3961"/>
                  </a:lnTo>
                  <a:lnTo>
                    <a:pt x="416999" y="15610"/>
                  </a:lnTo>
                  <a:lnTo>
                    <a:pt x="462889" y="34591"/>
                  </a:lnTo>
                  <a:lnTo>
                    <a:pt x="505384" y="60553"/>
                  </a:lnTo>
                  <a:lnTo>
                    <a:pt x="543628" y="93140"/>
                  </a:lnTo>
                  <a:lnTo>
                    <a:pt x="576261" y="131329"/>
                  </a:lnTo>
                  <a:lnTo>
                    <a:pt x="602259" y="173764"/>
                  </a:lnTo>
                  <a:lnTo>
                    <a:pt x="621267" y="219590"/>
                  </a:lnTo>
                  <a:lnTo>
                    <a:pt x="632932" y="267953"/>
                  </a:lnTo>
                  <a:lnTo>
                    <a:pt x="636899" y="317999"/>
                  </a:lnTo>
                  <a:lnTo>
                    <a:pt x="633447" y="364991"/>
                  </a:lnTo>
                  <a:lnTo>
                    <a:pt x="623417" y="409842"/>
                  </a:lnTo>
                  <a:lnTo>
                    <a:pt x="607302" y="452060"/>
                  </a:lnTo>
                  <a:lnTo>
                    <a:pt x="585595" y="491154"/>
                  </a:lnTo>
                  <a:lnTo>
                    <a:pt x="558789" y="526631"/>
                  </a:lnTo>
                  <a:lnTo>
                    <a:pt x="527376" y="558000"/>
                  </a:lnTo>
                  <a:lnTo>
                    <a:pt x="491849" y="584768"/>
                  </a:lnTo>
                  <a:lnTo>
                    <a:pt x="452700" y="606444"/>
                  </a:lnTo>
                  <a:lnTo>
                    <a:pt x="410422" y="622536"/>
                  </a:lnTo>
                  <a:lnTo>
                    <a:pt x="365508" y="632552"/>
                  </a:lnTo>
                  <a:lnTo>
                    <a:pt x="318449" y="635999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81" name="object 81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674616" y="4043818"/>
              <a:ext cx="387832" cy="350815"/>
            </a:xfrm>
            <a:prstGeom prst="rect">
              <a:avLst/>
            </a:prstGeom>
          </p:spPr>
        </p:pic>
        <p:sp>
          <p:nvSpPr>
            <p:cNvPr id="82" name="object 82" descr=""/>
            <p:cNvSpPr/>
            <p:nvPr/>
          </p:nvSpPr>
          <p:spPr>
            <a:xfrm>
              <a:off x="554575" y="3873825"/>
              <a:ext cx="636905" cy="636270"/>
            </a:xfrm>
            <a:custGeom>
              <a:avLst/>
              <a:gdLst/>
              <a:ahLst/>
              <a:cxnLst/>
              <a:rect l="l" t="t" r="r" b="b"/>
              <a:pathLst>
                <a:path w="636905" h="636270">
                  <a:moveTo>
                    <a:pt x="0" y="317999"/>
                  </a:moveTo>
                  <a:lnTo>
                    <a:pt x="3452" y="271008"/>
                  </a:lnTo>
                  <a:lnTo>
                    <a:pt x="13482" y="226157"/>
                  </a:lnTo>
                  <a:lnTo>
                    <a:pt x="29597" y="183939"/>
                  </a:lnTo>
                  <a:lnTo>
                    <a:pt x="51304" y="144845"/>
                  </a:lnTo>
                  <a:lnTo>
                    <a:pt x="78110" y="109368"/>
                  </a:lnTo>
                  <a:lnTo>
                    <a:pt x="109523" y="78000"/>
                  </a:lnTo>
                  <a:lnTo>
                    <a:pt x="145050" y="51231"/>
                  </a:lnTo>
                  <a:lnTo>
                    <a:pt x="184199" y="29555"/>
                  </a:lnTo>
                  <a:lnTo>
                    <a:pt x="226477" y="13463"/>
                  </a:lnTo>
                  <a:lnTo>
                    <a:pt x="271391" y="3447"/>
                  </a:lnTo>
                  <a:lnTo>
                    <a:pt x="318449" y="0"/>
                  </a:lnTo>
                  <a:lnTo>
                    <a:pt x="368567" y="3961"/>
                  </a:lnTo>
                  <a:lnTo>
                    <a:pt x="416999" y="15609"/>
                  </a:lnTo>
                  <a:lnTo>
                    <a:pt x="462889" y="34591"/>
                  </a:lnTo>
                  <a:lnTo>
                    <a:pt x="505384" y="60553"/>
                  </a:lnTo>
                  <a:lnTo>
                    <a:pt x="543628" y="93140"/>
                  </a:lnTo>
                  <a:lnTo>
                    <a:pt x="576261" y="131329"/>
                  </a:lnTo>
                  <a:lnTo>
                    <a:pt x="602259" y="173764"/>
                  </a:lnTo>
                  <a:lnTo>
                    <a:pt x="621267" y="219590"/>
                  </a:lnTo>
                  <a:lnTo>
                    <a:pt x="632932" y="267953"/>
                  </a:lnTo>
                  <a:lnTo>
                    <a:pt x="636899" y="317999"/>
                  </a:lnTo>
                  <a:lnTo>
                    <a:pt x="633447" y="364991"/>
                  </a:lnTo>
                  <a:lnTo>
                    <a:pt x="623417" y="409842"/>
                  </a:lnTo>
                  <a:lnTo>
                    <a:pt x="607302" y="452060"/>
                  </a:lnTo>
                  <a:lnTo>
                    <a:pt x="585595" y="491154"/>
                  </a:lnTo>
                  <a:lnTo>
                    <a:pt x="558789" y="526631"/>
                  </a:lnTo>
                  <a:lnTo>
                    <a:pt x="527376" y="557999"/>
                  </a:lnTo>
                  <a:lnTo>
                    <a:pt x="491849" y="584768"/>
                  </a:lnTo>
                  <a:lnTo>
                    <a:pt x="452700" y="606444"/>
                  </a:lnTo>
                  <a:lnTo>
                    <a:pt x="410422" y="622536"/>
                  </a:lnTo>
                  <a:lnTo>
                    <a:pt x="365508" y="632552"/>
                  </a:lnTo>
                  <a:lnTo>
                    <a:pt x="318449" y="635999"/>
                  </a:lnTo>
                  <a:lnTo>
                    <a:pt x="271391" y="632552"/>
                  </a:lnTo>
                  <a:lnTo>
                    <a:pt x="226477" y="622536"/>
                  </a:lnTo>
                  <a:lnTo>
                    <a:pt x="184199" y="606444"/>
                  </a:lnTo>
                  <a:lnTo>
                    <a:pt x="145050" y="584768"/>
                  </a:lnTo>
                  <a:lnTo>
                    <a:pt x="109523" y="557999"/>
                  </a:lnTo>
                  <a:lnTo>
                    <a:pt x="78110" y="526631"/>
                  </a:lnTo>
                  <a:lnTo>
                    <a:pt x="51304" y="491154"/>
                  </a:lnTo>
                  <a:lnTo>
                    <a:pt x="29597" y="452060"/>
                  </a:lnTo>
                  <a:lnTo>
                    <a:pt x="13482" y="409842"/>
                  </a:lnTo>
                  <a:lnTo>
                    <a:pt x="3452" y="364991"/>
                  </a:lnTo>
                  <a:lnTo>
                    <a:pt x="0" y="317999"/>
                  </a:lnTo>
                  <a:close/>
                </a:path>
              </a:pathLst>
            </a:custGeom>
            <a:ln w="69849">
              <a:solidFill>
                <a:srgbClr val="B2B2B2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83" name="object 83" descr=""/>
            <p:cNvSpPr/>
            <p:nvPr/>
          </p:nvSpPr>
          <p:spPr>
            <a:xfrm>
              <a:off x="550510" y="3874920"/>
              <a:ext cx="636270" cy="320675"/>
            </a:xfrm>
            <a:custGeom>
              <a:avLst/>
              <a:gdLst/>
              <a:ahLst/>
              <a:cxnLst/>
              <a:rect l="l" t="t" r="r" b="b"/>
              <a:pathLst>
                <a:path w="636269" h="320675">
                  <a:moveTo>
                    <a:pt x="0" y="320363"/>
                  </a:moveTo>
                  <a:lnTo>
                    <a:pt x="3193" y="272129"/>
                  </a:lnTo>
                  <a:lnTo>
                    <a:pt x="13470" y="225591"/>
                  </a:lnTo>
                  <a:lnTo>
                    <a:pt x="30431" y="181450"/>
                  </a:lnTo>
                  <a:lnTo>
                    <a:pt x="53681" y="140408"/>
                  </a:lnTo>
                  <a:lnTo>
                    <a:pt x="82821" y="103166"/>
                  </a:lnTo>
                  <a:lnTo>
                    <a:pt x="117454" y="70425"/>
                  </a:lnTo>
                  <a:lnTo>
                    <a:pt x="157183" y="42888"/>
                  </a:lnTo>
                  <a:lnTo>
                    <a:pt x="200621" y="21680"/>
                  </a:lnTo>
                  <a:lnTo>
                    <a:pt x="246109" y="7459"/>
                  </a:lnTo>
                  <a:lnTo>
                    <a:pt x="292841" y="231"/>
                  </a:lnTo>
                  <a:lnTo>
                    <a:pt x="340010" y="0"/>
                  </a:lnTo>
                  <a:lnTo>
                    <a:pt x="386811" y="6768"/>
                  </a:lnTo>
                  <a:lnTo>
                    <a:pt x="432437" y="20540"/>
                  </a:lnTo>
                  <a:lnTo>
                    <a:pt x="476081" y="41321"/>
                  </a:lnTo>
                  <a:lnTo>
                    <a:pt x="516078" y="68466"/>
                  </a:lnTo>
                  <a:lnTo>
                    <a:pt x="551032" y="100865"/>
                  </a:lnTo>
                  <a:lnTo>
                    <a:pt x="580537" y="137819"/>
                  </a:lnTo>
                  <a:lnTo>
                    <a:pt x="604188" y="178630"/>
                  </a:lnTo>
                  <a:lnTo>
                    <a:pt x="621583" y="222602"/>
                  </a:lnTo>
                  <a:lnTo>
                    <a:pt x="632317" y="269037"/>
                  </a:lnTo>
                  <a:lnTo>
                    <a:pt x="635984" y="317237"/>
                  </a:lnTo>
                </a:path>
              </a:pathLst>
            </a:custGeom>
            <a:ln w="69849">
              <a:solidFill>
                <a:srgbClr val="00B0F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84" name="object 84" descr=""/>
            <p:cNvSpPr/>
            <p:nvPr/>
          </p:nvSpPr>
          <p:spPr>
            <a:xfrm>
              <a:off x="550137" y="3874040"/>
              <a:ext cx="636905" cy="636905"/>
            </a:xfrm>
            <a:custGeom>
              <a:avLst/>
              <a:gdLst/>
              <a:ahLst/>
              <a:cxnLst/>
              <a:rect l="l" t="t" r="r" b="b"/>
              <a:pathLst>
                <a:path w="636905" h="636904">
                  <a:moveTo>
                    <a:pt x="0" y="318149"/>
                  </a:moveTo>
                  <a:lnTo>
                    <a:pt x="3452" y="271136"/>
                  </a:lnTo>
                  <a:lnTo>
                    <a:pt x="13482" y="226264"/>
                  </a:lnTo>
                  <a:lnTo>
                    <a:pt x="29597" y="184025"/>
                  </a:lnTo>
                  <a:lnTo>
                    <a:pt x="51304" y="144913"/>
                  </a:lnTo>
                  <a:lnTo>
                    <a:pt x="78110" y="109420"/>
                  </a:lnTo>
                  <a:lnTo>
                    <a:pt x="109523" y="78036"/>
                  </a:lnTo>
                  <a:lnTo>
                    <a:pt x="145050" y="51255"/>
                  </a:lnTo>
                  <a:lnTo>
                    <a:pt x="184199" y="29569"/>
                  </a:lnTo>
                  <a:lnTo>
                    <a:pt x="226477" y="13470"/>
                  </a:lnTo>
                  <a:lnTo>
                    <a:pt x="271391" y="3449"/>
                  </a:lnTo>
                  <a:lnTo>
                    <a:pt x="318450" y="0"/>
                  </a:lnTo>
                  <a:lnTo>
                    <a:pt x="368567" y="3963"/>
                  </a:lnTo>
                  <a:lnTo>
                    <a:pt x="416999" y="15617"/>
                  </a:lnTo>
                  <a:lnTo>
                    <a:pt x="462889" y="34608"/>
                  </a:lnTo>
                  <a:lnTo>
                    <a:pt x="505384" y="60581"/>
                  </a:lnTo>
                  <a:lnTo>
                    <a:pt x="543628" y="93183"/>
                  </a:lnTo>
                  <a:lnTo>
                    <a:pt x="576261" y="131391"/>
                  </a:lnTo>
                  <a:lnTo>
                    <a:pt x="602259" y="173846"/>
                  </a:lnTo>
                  <a:lnTo>
                    <a:pt x="621267" y="219693"/>
                  </a:lnTo>
                  <a:lnTo>
                    <a:pt x="632932" y="268080"/>
                  </a:lnTo>
                  <a:lnTo>
                    <a:pt x="636900" y="318149"/>
                  </a:lnTo>
                  <a:lnTo>
                    <a:pt x="633447" y="365163"/>
                  </a:lnTo>
                  <a:lnTo>
                    <a:pt x="623417" y="410035"/>
                  </a:lnTo>
                  <a:lnTo>
                    <a:pt x="607302" y="452273"/>
                  </a:lnTo>
                  <a:lnTo>
                    <a:pt x="585595" y="491385"/>
                  </a:lnTo>
                  <a:lnTo>
                    <a:pt x="558789" y="526879"/>
                  </a:lnTo>
                  <a:lnTo>
                    <a:pt x="527376" y="558263"/>
                  </a:lnTo>
                  <a:lnTo>
                    <a:pt x="491849" y="585044"/>
                  </a:lnTo>
                  <a:lnTo>
                    <a:pt x="452700" y="606730"/>
                  </a:lnTo>
                  <a:lnTo>
                    <a:pt x="410422" y="622829"/>
                  </a:lnTo>
                  <a:lnTo>
                    <a:pt x="365508" y="632850"/>
                  </a:lnTo>
                  <a:lnTo>
                    <a:pt x="318450" y="636299"/>
                  </a:lnTo>
                  <a:lnTo>
                    <a:pt x="271391" y="632850"/>
                  </a:lnTo>
                  <a:lnTo>
                    <a:pt x="226477" y="622829"/>
                  </a:lnTo>
                  <a:lnTo>
                    <a:pt x="184199" y="606730"/>
                  </a:lnTo>
                  <a:lnTo>
                    <a:pt x="145050" y="585044"/>
                  </a:lnTo>
                  <a:lnTo>
                    <a:pt x="109523" y="558263"/>
                  </a:lnTo>
                  <a:lnTo>
                    <a:pt x="78110" y="526879"/>
                  </a:lnTo>
                  <a:lnTo>
                    <a:pt x="51304" y="491385"/>
                  </a:lnTo>
                  <a:lnTo>
                    <a:pt x="29597" y="452273"/>
                  </a:lnTo>
                  <a:lnTo>
                    <a:pt x="13482" y="410035"/>
                  </a:lnTo>
                  <a:lnTo>
                    <a:pt x="3452" y="365163"/>
                  </a:lnTo>
                  <a:lnTo>
                    <a:pt x="0" y="318149"/>
                  </a:lnTo>
                  <a:close/>
                </a:path>
              </a:pathLst>
            </a:custGeom>
            <a:ln w="69849">
              <a:solidFill>
                <a:srgbClr val="B2B2B2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85" name="object 85" descr="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699110" y="4043085"/>
              <a:ext cx="330525" cy="324785"/>
            </a:xfrm>
            <a:prstGeom prst="rect">
              <a:avLst/>
            </a:prstGeom>
          </p:spPr>
        </p:pic>
      </p:grpSp>
      <p:sp>
        <p:nvSpPr>
          <p:cNvPr id="86" name="object 86" descr=""/>
          <p:cNvSpPr txBox="1"/>
          <p:nvPr/>
        </p:nvSpPr>
        <p:spPr>
          <a:xfrm>
            <a:off x="575432" y="4604920"/>
            <a:ext cx="467359" cy="13208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700" spc="85" b="1">
                <a:latin typeface="Calibri"/>
                <a:cs typeface="Calibri"/>
              </a:rPr>
              <a:t>Snapchat</a:t>
            </a:r>
            <a:endParaRPr sz="700">
              <a:latin typeface="Calibri"/>
              <a:cs typeface="Calibri"/>
            </a:endParaRPr>
          </a:p>
        </p:txBody>
      </p:sp>
      <p:sp>
        <p:nvSpPr>
          <p:cNvPr id="87" name="object 87" descr=""/>
          <p:cNvSpPr txBox="1"/>
          <p:nvPr/>
        </p:nvSpPr>
        <p:spPr>
          <a:xfrm>
            <a:off x="575432" y="4839997"/>
            <a:ext cx="420370" cy="2235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300" spc="95" b="1">
                <a:solidFill>
                  <a:srgbClr val="14AA96"/>
                </a:solidFill>
                <a:latin typeface="Calibri"/>
                <a:cs typeface="Calibri"/>
              </a:rPr>
              <a:t>1.3%</a:t>
            </a:r>
            <a:endParaRPr sz="1300">
              <a:latin typeface="Calibri"/>
              <a:cs typeface="Calibri"/>
            </a:endParaRPr>
          </a:p>
        </p:txBody>
      </p:sp>
      <p:sp>
        <p:nvSpPr>
          <p:cNvPr id="88" name="object 88" descr=""/>
          <p:cNvSpPr txBox="1"/>
          <p:nvPr/>
        </p:nvSpPr>
        <p:spPr>
          <a:xfrm>
            <a:off x="1414325" y="4595628"/>
            <a:ext cx="429895" cy="13208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700" spc="75" b="1">
                <a:latin typeface="Calibri"/>
                <a:cs typeface="Calibri"/>
              </a:rPr>
              <a:t>Linkedin</a:t>
            </a:r>
            <a:endParaRPr sz="700">
              <a:latin typeface="Calibri"/>
              <a:cs typeface="Calibri"/>
            </a:endParaRPr>
          </a:p>
        </p:txBody>
      </p:sp>
      <p:sp>
        <p:nvSpPr>
          <p:cNvPr id="89" name="object 89" descr=""/>
          <p:cNvSpPr txBox="1"/>
          <p:nvPr/>
        </p:nvSpPr>
        <p:spPr>
          <a:xfrm>
            <a:off x="1414325" y="4830705"/>
            <a:ext cx="420370" cy="2235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300" spc="95" b="1">
                <a:solidFill>
                  <a:srgbClr val="14AA96"/>
                </a:solidFill>
                <a:latin typeface="Calibri"/>
                <a:cs typeface="Calibri"/>
              </a:rPr>
              <a:t>1.3%</a:t>
            </a:r>
            <a:endParaRPr sz="1300">
              <a:latin typeface="Calibri"/>
              <a:cs typeface="Calibri"/>
            </a:endParaRPr>
          </a:p>
        </p:txBody>
      </p:sp>
      <p:grpSp>
        <p:nvGrpSpPr>
          <p:cNvPr id="90" name="object 90" descr=""/>
          <p:cNvGrpSpPr/>
          <p:nvPr/>
        </p:nvGrpSpPr>
        <p:grpSpPr>
          <a:xfrm>
            <a:off x="1386065" y="3820535"/>
            <a:ext cx="706755" cy="706755"/>
            <a:chOff x="1386065" y="3820535"/>
            <a:chExt cx="706755" cy="706755"/>
          </a:xfrm>
        </p:grpSpPr>
        <p:sp>
          <p:nvSpPr>
            <p:cNvPr id="91" name="object 91" descr=""/>
            <p:cNvSpPr/>
            <p:nvPr/>
          </p:nvSpPr>
          <p:spPr>
            <a:xfrm>
              <a:off x="1420650" y="3854136"/>
              <a:ext cx="636905" cy="636905"/>
            </a:xfrm>
            <a:custGeom>
              <a:avLst/>
              <a:gdLst/>
              <a:ahLst/>
              <a:cxnLst/>
              <a:rect l="l" t="t" r="r" b="b"/>
              <a:pathLst>
                <a:path w="636905" h="636904">
                  <a:moveTo>
                    <a:pt x="318299" y="636299"/>
                  </a:moveTo>
                  <a:lnTo>
                    <a:pt x="271263" y="632850"/>
                  </a:lnTo>
                  <a:lnTo>
                    <a:pt x="226370" y="622829"/>
                  </a:lnTo>
                  <a:lnTo>
                    <a:pt x="184112" y="606730"/>
                  </a:lnTo>
                  <a:lnTo>
                    <a:pt x="144982" y="585044"/>
                  </a:lnTo>
                  <a:lnTo>
                    <a:pt x="109471" y="558263"/>
                  </a:lnTo>
                  <a:lnTo>
                    <a:pt x="78073" y="526879"/>
                  </a:lnTo>
                  <a:lnTo>
                    <a:pt x="51280" y="491385"/>
                  </a:lnTo>
                  <a:lnTo>
                    <a:pt x="29583" y="452273"/>
                  </a:lnTo>
                  <a:lnTo>
                    <a:pt x="13476" y="410035"/>
                  </a:lnTo>
                  <a:lnTo>
                    <a:pt x="3451" y="365163"/>
                  </a:lnTo>
                  <a:lnTo>
                    <a:pt x="0" y="318149"/>
                  </a:lnTo>
                  <a:lnTo>
                    <a:pt x="3451" y="271136"/>
                  </a:lnTo>
                  <a:lnTo>
                    <a:pt x="13476" y="226264"/>
                  </a:lnTo>
                  <a:lnTo>
                    <a:pt x="29583" y="184026"/>
                  </a:lnTo>
                  <a:lnTo>
                    <a:pt x="51280" y="144914"/>
                  </a:lnTo>
                  <a:lnTo>
                    <a:pt x="78073" y="109420"/>
                  </a:lnTo>
                  <a:lnTo>
                    <a:pt x="109471" y="78036"/>
                  </a:lnTo>
                  <a:lnTo>
                    <a:pt x="144982" y="51255"/>
                  </a:lnTo>
                  <a:lnTo>
                    <a:pt x="184112" y="29569"/>
                  </a:lnTo>
                  <a:lnTo>
                    <a:pt x="226370" y="13470"/>
                  </a:lnTo>
                  <a:lnTo>
                    <a:pt x="271263" y="3449"/>
                  </a:lnTo>
                  <a:lnTo>
                    <a:pt x="318299" y="0"/>
                  </a:lnTo>
                  <a:lnTo>
                    <a:pt x="368393" y="3963"/>
                  </a:lnTo>
                  <a:lnTo>
                    <a:pt x="416802" y="15617"/>
                  </a:lnTo>
                  <a:lnTo>
                    <a:pt x="462671" y="34608"/>
                  </a:lnTo>
                  <a:lnTo>
                    <a:pt x="505146" y="60581"/>
                  </a:lnTo>
                  <a:lnTo>
                    <a:pt x="543372" y="93183"/>
                  </a:lnTo>
                  <a:lnTo>
                    <a:pt x="575989" y="131391"/>
                  </a:lnTo>
                  <a:lnTo>
                    <a:pt x="601975" y="173846"/>
                  </a:lnTo>
                  <a:lnTo>
                    <a:pt x="620975" y="219693"/>
                  </a:lnTo>
                  <a:lnTo>
                    <a:pt x="632634" y="268080"/>
                  </a:lnTo>
                  <a:lnTo>
                    <a:pt x="636599" y="318149"/>
                  </a:lnTo>
                  <a:lnTo>
                    <a:pt x="633148" y="365163"/>
                  </a:lnTo>
                  <a:lnTo>
                    <a:pt x="623123" y="410035"/>
                  </a:lnTo>
                  <a:lnTo>
                    <a:pt x="607016" y="452273"/>
                  </a:lnTo>
                  <a:lnTo>
                    <a:pt x="585319" y="491385"/>
                  </a:lnTo>
                  <a:lnTo>
                    <a:pt x="558526" y="526879"/>
                  </a:lnTo>
                  <a:lnTo>
                    <a:pt x="527128" y="558263"/>
                  </a:lnTo>
                  <a:lnTo>
                    <a:pt x="491617" y="585044"/>
                  </a:lnTo>
                  <a:lnTo>
                    <a:pt x="452487" y="606730"/>
                  </a:lnTo>
                  <a:lnTo>
                    <a:pt x="410229" y="622829"/>
                  </a:lnTo>
                  <a:lnTo>
                    <a:pt x="365335" y="632850"/>
                  </a:lnTo>
                  <a:lnTo>
                    <a:pt x="318299" y="636299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92" name="object 92" descr="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1564889" y="4007478"/>
              <a:ext cx="347025" cy="343674"/>
            </a:xfrm>
            <a:prstGeom prst="rect">
              <a:avLst/>
            </a:prstGeom>
          </p:spPr>
        </p:pic>
        <p:sp>
          <p:nvSpPr>
            <p:cNvPr id="93" name="object 93" descr=""/>
            <p:cNvSpPr/>
            <p:nvPr/>
          </p:nvSpPr>
          <p:spPr>
            <a:xfrm>
              <a:off x="1420990" y="3855460"/>
              <a:ext cx="636905" cy="636905"/>
            </a:xfrm>
            <a:custGeom>
              <a:avLst/>
              <a:gdLst/>
              <a:ahLst/>
              <a:cxnLst/>
              <a:rect l="l" t="t" r="r" b="b"/>
              <a:pathLst>
                <a:path w="636905" h="636904">
                  <a:moveTo>
                    <a:pt x="0" y="318149"/>
                  </a:moveTo>
                  <a:lnTo>
                    <a:pt x="3451" y="271136"/>
                  </a:lnTo>
                  <a:lnTo>
                    <a:pt x="13476" y="226264"/>
                  </a:lnTo>
                  <a:lnTo>
                    <a:pt x="29583" y="184026"/>
                  </a:lnTo>
                  <a:lnTo>
                    <a:pt x="51280" y="144914"/>
                  </a:lnTo>
                  <a:lnTo>
                    <a:pt x="78073" y="109420"/>
                  </a:lnTo>
                  <a:lnTo>
                    <a:pt x="109471" y="78036"/>
                  </a:lnTo>
                  <a:lnTo>
                    <a:pt x="144982" y="51255"/>
                  </a:lnTo>
                  <a:lnTo>
                    <a:pt x="184112" y="29569"/>
                  </a:lnTo>
                  <a:lnTo>
                    <a:pt x="226370" y="13470"/>
                  </a:lnTo>
                  <a:lnTo>
                    <a:pt x="271263" y="3449"/>
                  </a:lnTo>
                  <a:lnTo>
                    <a:pt x="318299" y="0"/>
                  </a:lnTo>
                  <a:lnTo>
                    <a:pt x="368393" y="3963"/>
                  </a:lnTo>
                  <a:lnTo>
                    <a:pt x="416802" y="15617"/>
                  </a:lnTo>
                  <a:lnTo>
                    <a:pt x="462671" y="34608"/>
                  </a:lnTo>
                  <a:lnTo>
                    <a:pt x="505146" y="60581"/>
                  </a:lnTo>
                  <a:lnTo>
                    <a:pt x="543372" y="93184"/>
                  </a:lnTo>
                  <a:lnTo>
                    <a:pt x="575989" y="131391"/>
                  </a:lnTo>
                  <a:lnTo>
                    <a:pt x="601975" y="173846"/>
                  </a:lnTo>
                  <a:lnTo>
                    <a:pt x="620975" y="219694"/>
                  </a:lnTo>
                  <a:lnTo>
                    <a:pt x="632634" y="268080"/>
                  </a:lnTo>
                  <a:lnTo>
                    <a:pt x="636599" y="318149"/>
                  </a:lnTo>
                  <a:lnTo>
                    <a:pt x="633148" y="365163"/>
                  </a:lnTo>
                  <a:lnTo>
                    <a:pt x="623123" y="410035"/>
                  </a:lnTo>
                  <a:lnTo>
                    <a:pt x="607016" y="452274"/>
                  </a:lnTo>
                  <a:lnTo>
                    <a:pt x="585319" y="491386"/>
                  </a:lnTo>
                  <a:lnTo>
                    <a:pt x="558526" y="526879"/>
                  </a:lnTo>
                  <a:lnTo>
                    <a:pt x="527128" y="558263"/>
                  </a:lnTo>
                  <a:lnTo>
                    <a:pt x="491617" y="585044"/>
                  </a:lnTo>
                  <a:lnTo>
                    <a:pt x="452487" y="606730"/>
                  </a:lnTo>
                  <a:lnTo>
                    <a:pt x="410229" y="622829"/>
                  </a:lnTo>
                  <a:lnTo>
                    <a:pt x="365335" y="632850"/>
                  </a:lnTo>
                  <a:lnTo>
                    <a:pt x="318299" y="636299"/>
                  </a:lnTo>
                  <a:lnTo>
                    <a:pt x="271263" y="632850"/>
                  </a:lnTo>
                  <a:lnTo>
                    <a:pt x="226370" y="622829"/>
                  </a:lnTo>
                  <a:lnTo>
                    <a:pt x="184112" y="606730"/>
                  </a:lnTo>
                  <a:lnTo>
                    <a:pt x="144982" y="585044"/>
                  </a:lnTo>
                  <a:lnTo>
                    <a:pt x="109471" y="558263"/>
                  </a:lnTo>
                  <a:lnTo>
                    <a:pt x="78073" y="526879"/>
                  </a:lnTo>
                  <a:lnTo>
                    <a:pt x="51280" y="491386"/>
                  </a:lnTo>
                  <a:lnTo>
                    <a:pt x="29583" y="452274"/>
                  </a:lnTo>
                  <a:lnTo>
                    <a:pt x="13476" y="410035"/>
                  </a:lnTo>
                  <a:lnTo>
                    <a:pt x="3451" y="365163"/>
                  </a:lnTo>
                  <a:lnTo>
                    <a:pt x="0" y="318149"/>
                  </a:lnTo>
                  <a:close/>
                </a:path>
              </a:pathLst>
            </a:custGeom>
            <a:ln w="69849">
              <a:solidFill>
                <a:srgbClr val="B2B2B2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94" name="object 94" descr=""/>
            <p:cNvSpPr/>
            <p:nvPr/>
          </p:nvSpPr>
          <p:spPr>
            <a:xfrm>
              <a:off x="1421397" y="4170374"/>
              <a:ext cx="636270" cy="320675"/>
            </a:xfrm>
            <a:custGeom>
              <a:avLst/>
              <a:gdLst/>
              <a:ahLst/>
              <a:cxnLst/>
              <a:rect l="l" t="t" r="r" b="b"/>
              <a:pathLst>
                <a:path w="636269" h="320675">
                  <a:moveTo>
                    <a:pt x="635984" y="0"/>
                  </a:moveTo>
                  <a:lnTo>
                    <a:pt x="632790" y="48233"/>
                  </a:lnTo>
                  <a:lnTo>
                    <a:pt x="622514" y="94771"/>
                  </a:lnTo>
                  <a:lnTo>
                    <a:pt x="605552" y="138912"/>
                  </a:lnTo>
                  <a:lnTo>
                    <a:pt x="582303" y="179954"/>
                  </a:lnTo>
                  <a:lnTo>
                    <a:pt x="553163" y="217196"/>
                  </a:lnTo>
                  <a:lnTo>
                    <a:pt x="518530" y="249937"/>
                  </a:lnTo>
                  <a:lnTo>
                    <a:pt x="478801" y="277474"/>
                  </a:lnTo>
                  <a:lnTo>
                    <a:pt x="435363" y="298682"/>
                  </a:lnTo>
                  <a:lnTo>
                    <a:pt x="389875" y="312903"/>
                  </a:lnTo>
                  <a:lnTo>
                    <a:pt x="343143" y="320131"/>
                  </a:lnTo>
                  <a:lnTo>
                    <a:pt x="295973" y="320363"/>
                  </a:lnTo>
                  <a:lnTo>
                    <a:pt x="249173" y="313594"/>
                  </a:lnTo>
                  <a:lnTo>
                    <a:pt x="203547" y="299822"/>
                  </a:lnTo>
                  <a:lnTo>
                    <a:pt x="159903" y="279041"/>
                  </a:lnTo>
                  <a:lnTo>
                    <a:pt x="119905" y="251896"/>
                  </a:lnTo>
                  <a:lnTo>
                    <a:pt x="84952" y="219497"/>
                  </a:lnTo>
                  <a:lnTo>
                    <a:pt x="55447" y="182543"/>
                  </a:lnTo>
                  <a:lnTo>
                    <a:pt x="31795" y="141732"/>
                  </a:lnTo>
                  <a:lnTo>
                    <a:pt x="14400" y="97760"/>
                  </a:lnTo>
                  <a:lnTo>
                    <a:pt x="3667" y="51325"/>
                  </a:lnTo>
                  <a:lnTo>
                    <a:pt x="0" y="3126"/>
                  </a:lnTo>
                </a:path>
              </a:pathLst>
            </a:custGeom>
            <a:ln w="69849">
              <a:solidFill>
                <a:srgbClr val="0070C0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95" name="object 95" descr="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1573222" y="4002714"/>
              <a:ext cx="330524" cy="353324"/>
            </a:xfrm>
            <a:prstGeom prst="rect">
              <a:avLst/>
            </a:prstGeom>
          </p:spPr>
        </p:pic>
      </p:grpSp>
      <p:sp>
        <p:nvSpPr>
          <p:cNvPr id="96" name="object 96" descr=""/>
          <p:cNvSpPr txBox="1"/>
          <p:nvPr/>
        </p:nvSpPr>
        <p:spPr>
          <a:xfrm>
            <a:off x="2316225" y="4595628"/>
            <a:ext cx="452120" cy="13208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700" spc="65" b="1">
                <a:latin typeface="Calibri"/>
                <a:cs typeface="Calibri"/>
              </a:rPr>
              <a:t>Pinterest</a:t>
            </a:r>
            <a:endParaRPr sz="700">
              <a:latin typeface="Calibri"/>
              <a:cs typeface="Calibri"/>
            </a:endParaRPr>
          </a:p>
        </p:txBody>
      </p:sp>
      <p:sp>
        <p:nvSpPr>
          <p:cNvPr id="97" name="object 97" descr=""/>
          <p:cNvSpPr txBox="1"/>
          <p:nvPr/>
        </p:nvSpPr>
        <p:spPr>
          <a:xfrm>
            <a:off x="2316225" y="4830705"/>
            <a:ext cx="420370" cy="2235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300" spc="95" b="1">
                <a:solidFill>
                  <a:srgbClr val="14AA96"/>
                </a:solidFill>
                <a:latin typeface="Calibri"/>
                <a:cs typeface="Calibri"/>
              </a:rPr>
              <a:t>2.3%</a:t>
            </a:r>
            <a:endParaRPr sz="1300">
              <a:latin typeface="Calibri"/>
              <a:cs typeface="Calibri"/>
            </a:endParaRPr>
          </a:p>
        </p:txBody>
      </p:sp>
      <p:grpSp>
        <p:nvGrpSpPr>
          <p:cNvPr id="98" name="object 98" descr=""/>
          <p:cNvGrpSpPr/>
          <p:nvPr/>
        </p:nvGrpSpPr>
        <p:grpSpPr>
          <a:xfrm>
            <a:off x="2287965" y="3820535"/>
            <a:ext cx="706755" cy="706755"/>
            <a:chOff x="2287965" y="3820535"/>
            <a:chExt cx="706755" cy="706755"/>
          </a:xfrm>
        </p:grpSpPr>
        <p:sp>
          <p:nvSpPr>
            <p:cNvPr id="99" name="object 99" descr=""/>
            <p:cNvSpPr/>
            <p:nvPr/>
          </p:nvSpPr>
          <p:spPr>
            <a:xfrm>
              <a:off x="2322550" y="3854136"/>
              <a:ext cx="636905" cy="636905"/>
            </a:xfrm>
            <a:custGeom>
              <a:avLst/>
              <a:gdLst/>
              <a:ahLst/>
              <a:cxnLst/>
              <a:rect l="l" t="t" r="r" b="b"/>
              <a:pathLst>
                <a:path w="636905" h="636904">
                  <a:moveTo>
                    <a:pt x="318299" y="636299"/>
                  </a:moveTo>
                  <a:lnTo>
                    <a:pt x="271263" y="632850"/>
                  </a:lnTo>
                  <a:lnTo>
                    <a:pt x="226370" y="622829"/>
                  </a:lnTo>
                  <a:lnTo>
                    <a:pt x="184112" y="606730"/>
                  </a:lnTo>
                  <a:lnTo>
                    <a:pt x="144982" y="585044"/>
                  </a:lnTo>
                  <a:lnTo>
                    <a:pt x="109471" y="558263"/>
                  </a:lnTo>
                  <a:lnTo>
                    <a:pt x="78073" y="526879"/>
                  </a:lnTo>
                  <a:lnTo>
                    <a:pt x="51280" y="491385"/>
                  </a:lnTo>
                  <a:lnTo>
                    <a:pt x="29583" y="452273"/>
                  </a:lnTo>
                  <a:lnTo>
                    <a:pt x="13476" y="410035"/>
                  </a:lnTo>
                  <a:lnTo>
                    <a:pt x="3451" y="365163"/>
                  </a:lnTo>
                  <a:lnTo>
                    <a:pt x="0" y="318149"/>
                  </a:lnTo>
                  <a:lnTo>
                    <a:pt x="3451" y="271136"/>
                  </a:lnTo>
                  <a:lnTo>
                    <a:pt x="13476" y="226264"/>
                  </a:lnTo>
                  <a:lnTo>
                    <a:pt x="29583" y="184026"/>
                  </a:lnTo>
                  <a:lnTo>
                    <a:pt x="51280" y="144914"/>
                  </a:lnTo>
                  <a:lnTo>
                    <a:pt x="78073" y="109420"/>
                  </a:lnTo>
                  <a:lnTo>
                    <a:pt x="109471" y="78036"/>
                  </a:lnTo>
                  <a:lnTo>
                    <a:pt x="144982" y="51255"/>
                  </a:lnTo>
                  <a:lnTo>
                    <a:pt x="184112" y="29569"/>
                  </a:lnTo>
                  <a:lnTo>
                    <a:pt x="226370" y="13470"/>
                  </a:lnTo>
                  <a:lnTo>
                    <a:pt x="271263" y="3449"/>
                  </a:lnTo>
                  <a:lnTo>
                    <a:pt x="318299" y="0"/>
                  </a:lnTo>
                  <a:lnTo>
                    <a:pt x="368393" y="3963"/>
                  </a:lnTo>
                  <a:lnTo>
                    <a:pt x="416802" y="15617"/>
                  </a:lnTo>
                  <a:lnTo>
                    <a:pt x="462672" y="34608"/>
                  </a:lnTo>
                  <a:lnTo>
                    <a:pt x="505146" y="60581"/>
                  </a:lnTo>
                  <a:lnTo>
                    <a:pt x="543372" y="93183"/>
                  </a:lnTo>
                  <a:lnTo>
                    <a:pt x="575989" y="131391"/>
                  </a:lnTo>
                  <a:lnTo>
                    <a:pt x="601975" y="173846"/>
                  </a:lnTo>
                  <a:lnTo>
                    <a:pt x="620975" y="219693"/>
                  </a:lnTo>
                  <a:lnTo>
                    <a:pt x="632634" y="268080"/>
                  </a:lnTo>
                  <a:lnTo>
                    <a:pt x="636599" y="318149"/>
                  </a:lnTo>
                  <a:lnTo>
                    <a:pt x="633148" y="365163"/>
                  </a:lnTo>
                  <a:lnTo>
                    <a:pt x="623123" y="410035"/>
                  </a:lnTo>
                  <a:lnTo>
                    <a:pt x="607016" y="452273"/>
                  </a:lnTo>
                  <a:lnTo>
                    <a:pt x="585319" y="491385"/>
                  </a:lnTo>
                  <a:lnTo>
                    <a:pt x="558526" y="526879"/>
                  </a:lnTo>
                  <a:lnTo>
                    <a:pt x="527128" y="558263"/>
                  </a:lnTo>
                  <a:lnTo>
                    <a:pt x="491617" y="585044"/>
                  </a:lnTo>
                  <a:lnTo>
                    <a:pt x="452487" y="606730"/>
                  </a:lnTo>
                  <a:lnTo>
                    <a:pt x="410229" y="622829"/>
                  </a:lnTo>
                  <a:lnTo>
                    <a:pt x="365336" y="632850"/>
                  </a:lnTo>
                  <a:lnTo>
                    <a:pt x="318299" y="636299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00" name="object 100" descr="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2466789" y="4007478"/>
              <a:ext cx="347025" cy="343674"/>
            </a:xfrm>
            <a:prstGeom prst="rect">
              <a:avLst/>
            </a:prstGeom>
          </p:spPr>
        </p:pic>
        <p:sp>
          <p:nvSpPr>
            <p:cNvPr id="101" name="object 101" descr=""/>
            <p:cNvSpPr/>
            <p:nvPr/>
          </p:nvSpPr>
          <p:spPr>
            <a:xfrm>
              <a:off x="2322890" y="3855460"/>
              <a:ext cx="636905" cy="636905"/>
            </a:xfrm>
            <a:custGeom>
              <a:avLst/>
              <a:gdLst/>
              <a:ahLst/>
              <a:cxnLst/>
              <a:rect l="l" t="t" r="r" b="b"/>
              <a:pathLst>
                <a:path w="636905" h="636904">
                  <a:moveTo>
                    <a:pt x="0" y="318149"/>
                  </a:moveTo>
                  <a:lnTo>
                    <a:pt x="3451" y="271136"/>
                  </a:lnTo>
                  <a:lnTo>
                    <a:pt x="13476" y="226264"/>
                  </a:lnTo>
                  <a:lnTo>
                    <a:pt x="29583" y="184026"/>
                  </a:lnTo>
                  <a:lnTo>
                    <a:pt x="51280" y="144914"/>
                  </a:lnTo>
                  <a:lnTo>
                    <a:pt x="78073" y="109420"/>
                  </a:lnTo>
                  <a:lnTo>
                    <a:pt x="109471" y="78036"/>
                  </a:lnTo>
                  <a:lnTo>
                    <a:pt x="144982" y="51255"/>
                  </a:lnTo>
                  <a:lnTo>
                    <a:pt x="184112" y="29569"/>
                  </a:lnTo>
                  <a:lnTo>
                    <a:pt x="226370" y="13470"/>
                  </a:lnTo>
                  <a:lnTo>
                    <a:pt x="271263" y="3449"/>
                  </a:lnTo>
                  <a:lnTo>
                    <a:pt x="318299" y="0"/>
                  </a:lnTo>
                  <a:lnTo>
                    <a:pt x="368393" y="3963"/>
                  </a:lnTo>
                  <a:lnTo>
                    <a:pt x="416802" y="15617"/>
                  </a:lnTo>
                  <a:lnTo>
                    <a:pt x="462672" y="34608"/>
                  </a:lnTo>
                  <a:lnTo>
                    <a:pt x="505146" y="60581"/>
                  </a:lnTo>
                  <a:lnTo>
                    <a:pt x="543372" y="93184"/>
                  </a:lnTo>
                  <a:lnTo>
                    <a:pt x="575990" y="131391"/>
                  </a:lnTo>
                  <a:lnTo>
                    <a:pt x="601975" y="173846"/>
                  </a:lnTo>
                  <a:lnTo>
                    <a:pt x="620975" y="219694"/>
                  </a:lnTo>
                  <a:lnTo>
                    <a:pt x="632634" y="268080"/>
                  </a:lnTo>
                  <a:lnTo>
                    <a:pt x="636599" y="318149"/>
                  </a:lnTo>
                  <a:lnTo>
                    <a:pt x="633148" y="365163"/>
                  </a:lnTo>
                  <a:lnTo>
                    <a:pt x="623123" y="410035"/>
                  </a:lnTo>
                  <a:lnTo>
                    <a:pt x="607016" y="452274"/>
                  </a:lnTo>
                  <a:lnTo>
                    <a:pt x="585319" y="491386"/>
                  </a:lnTo>
                  <a:lnTo>
                    <a:pt x="558526" y="526879"/>
                  </a:lnTo>
                  <a:lnTo>
                    <a:pt x="527128" y="558263"/>
                  </a:lnTo>
                  <a:lnTo>
                    <a:pt x="491617" y="585044"/>
                  </a:lnTo>
                  <a:lnTo>
                    <a:pt x="452487" y="606730"/>
                  </a:lnTo>
                  <a:lnTo>
                    <a:pt x="410229" y="622829"/>
                  </a:lnTo>
                  <a:lnTo>
                    <a:pt x="365336" y="632850"/>
                  </a:lnTo>
                  <a:lnTo>
                    <a:pt x="318299" y="636299"/>
                  </a:lnTo>
                  <a:lnTo>
                    <a:pt x="271263" y="632850"/>
                  </a:lnTo>
                  <a:lnTo>
                    <a:pt x="226370" y="622829"/>
                  </a:lnTo>
                  <a:lnTo>
                    <a:pt x="184112" y="606730"/>
                  </a:lnTo>
                  <a:lnTo>
                    <a:pt x="144982" y="585044"/>
                  </a:lnTo>
                  <a:lnTo>
                    <a:pt x="109471" y="558263"/>
                  </a:lnTo>
                  <a:lnTo>
                    <a:pt x="78073" y="526879"/>
                  </a:lnTo>
                  <a:lnTo>
                    <a:pt x="51280" y="491386"/>
                  </a:lnTo>
                  <a:lnTo>
                    <a:pt x="29583" y="452274"/>
                  </a:lnTo>
                  <a:lnTo>
                    <a:pt x="13476" y="410035"/>
                  </a:lnTo>
                  <a:lnTo>
                    <a:pt x="3451" y="365163"/>
                  </a:lnTo>
                  <a:lnTo>
                    <a:pt x="0" y="318149"/>
                  </a:lnTo>
                  <a:close/>
                </a:path>
              </a:pathLst>
            </a:custGeom>
            <a:ln w="69849">
              <a:solidFill>
                <a:srgbClr val="B2B2B2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02" name="object 102" descr=""/>
            <p:cNvSpPr/>
            <p:nvPr/>
          </p:nvSpPr>
          <p:spPr>
            <a:xfrm>
              <a:off x="2323297" y="4170374"/>
              <a:ext cx="636270" cy="320675"/>
            </a:xfrm>
            <a:custGeom>
              <a:avLst/>
              <a:gdLst/>
              <a:ahLst/>
              <a:cxnLst/>
              <a:rect l="l" t="t" r="r" b="b"/>
              <a:pathLst>
                <a:path w="636269" h="320675">
                  <a:moveTo>
                    <a:pt x="635984" y="0"/>
                  </a:moveTo>
                  <a:lnTo>
                    <a:pt x="632790" y="48233"/>
                  </a:lnTo>
                  <a:lnTo>
                    <a:pt x="622514" y="94771"/>
                  </a:lnTo>
                  <a:lnTo>
                    <a:pt x="605552" y="138912"/>
                  </a:lnTo>
                  <a:lnTo>
                    <a:pt x="582303" y="179954"/>
                  </a:lnTo>
                  <a:lnTo>
                    <a:pt x="553163" y="217196"/>
                  </a:lnTo>
                  <a:lnTo>
                    <a:pt x="518530" y="249937"/>
                  </a:lnTo>
                  <a:lnTo>
                    <a:pt x="478801" y="277474"/>
                  </a:lnTo>
                  <a:lnTo>
                    <a:pt x="435363" y="298682"/>
                  </a:lnTo>
                  <a:lnTo>
                    <a:pt x="389875" y="312903"/>
                  </a:lnTo>
                  <a:lnTo>
                    <a:pt x="343143" y="320131"/>
                  </a:lnTo>
                  <a:lnTo>
                    <a:pt x="295973" y="320363"/>
                  </a:lnTo>
                  <a:lnTo>
                    <a:pt x="249173" y="313594"/>
                  </a:lnTo>
                  <a:lnTo>
                    <a:pt x="203547" y="299822"/>
                  </a:lnTo>
                  <a:lnTo>
                    <a:pt x="159903" y="279041"/>
                  </a:lnTo>
                  <a:lnTo>
                    <a:pt x="119905" y="251896"/>
                  </a:lnTo>
                  <a:lnTo>
                    <a:pt x="84952" y="219497"/>
                  </a:lnTo>
                  <a:lnTo>
                    <a:pt x="55447" y="182543"/>
                  </a:lnTo>
                  <a:lnTo>
                    <a:pt x="31795" y="141732"/>
                  </a:lnTo>
                  <a:lnTo>
                    <a:pt x="14400" y="97760"/>
                  </a:lnTo>
                  <a:lnTo>
                    <a:pt x="3667" y="51325"/>
                  </a:lnTo>
                  <a:lnTo>
                    <a:pt x="0" y="3126"/>
                  </a:lnTo>
                </a:path>
              </a:pathLst>
            </a:custGeom>
            <a:ln w="69849">
              <a:solidFill>
                <a:srgbClr val="0070C0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103" name="object 103" descr="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2436500" y="4002714"/>
              <a:ext cx="369147" cy="353324"/>
            </a:xfrm>
            <a:prstGeom prst="rect">
              <a:avLst/>
            </a:prstGeom>
          </p:spPr>
        </p:pic>
      </p:grpSp>
      <p:sp>
        <p:nvSpPr>
          <p:cNvPr id="104" name="object 104" descr=""/>
          <p:cNvSpPr txBox="1"/>
          <p:nvPr/>
        </p:nvSpPr>
        <p:spPr>
          <a:xfrm>
            <a:off x="3820678" y="1808809"/>
            <a:ext cx="480695" cy="13208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700" spc="85" b="1">
                <a:latin typeface="Calibri"/>
                <a:cs typeface="Calibri"/>
              </a:rPr>
              <a:t>Facebook</a:t>
            </a:r>
            <a:endParaRPr sz="700">
              <a:latin typeface="Calibri"/>
              <a:cs typeface="Calibri"/>
            </a:endParaRPr>
          </a:p>
        </p:txBody>
      </p:sp>
      <p:sp>
        <p:nvSpPr>
          <p:cNvPr id="105" name="object 105" descr=""/>
          <p:cNvSpPr txBox="1"/>
          <p:nvPr/>
        </p:nvSpPr>
        <p:spPr>
          <a:xfrm>
            <a:off x="3820678" y="2043886"/>
            <a:ext cx="512445" cy="2235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300" spc="95" b="1">
                <a:solidFill>
                  <a:srgbClr val="14AA96"/>
                </a:solidFill>
                <a:latin typeface="Calibri"/>
                <a:cs typeface="Calibri"/>
              </a:rPr>
              <a:t>36.1%</a:t>
            </a:r>
            <a:endParaRPr sz="1300">
              <a:latin typeface="Calibri"/>
              <a:cs typeface="Calibri"/>
            </a:endParaRPr>
          </a:p>
        </p:txBody>
      </p:sp>
      <p:sp>
        <p:nvSpPr>
          <p:cNvPr id="106" name="object 106" descr=""/>
          <p:cNvSpPr txBox="1"/>
          <p:nvPr/>
        </p:nvSpPr>
        <p:spPr>
          <a:xfrm>
            <a:off x="4720356" y="1806972"/>
            <a:ext cx="332105" cy="13208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700" spc="65" b="1">
                <a:latin typeface="Calibri"/>
                <a:cs typeface="Calibri"/>
              </a:rPr>
              <a:t>TikTok</a:t>
            </a:r>
            <a:endParaRPr sz="700">
              <a:latin typeface="Calibri"/>
              <a:cs typeface="Calibri"/>
            </a:endParaRPr>
          </a:p>
        </p:txBody>
      </p:sp>
      <p:sp>
        <p:nvSpPr>
          <p:cNvPr id="107" name="object 107" descr=""/>
          <p:cNvSpPr txBox="1"/>
          <p:nvPr/>
        </p:nvSpPr>
        <p:spPr>
          <a:xfrm>
            <a:off x="4720356" y="2042049"/>
            <a:ext cx="512445" cy="2235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300" spc="95" b="1">
                <a:solidFill>
                  <a:srgbClr val="14AA96"/>
                </a:solidFill>
                <a:latin typeface="Calibri"/>
                <a:cs typeface="Calibri"/>
              </a:rPr>
              <a:t>20.0%</a:t>
            </a:r>
            <a:endParaRPr sz="1300">
              <a:latin typeface="Calibri"/>
              <a:cs typeface="Calibri"/>
            </a:endParaRPr>
          </a:p>
        </p:txBody>
      </p:sp>
      <p:grpSp>
        <p:nvGrpSpPr>
          <p:cNvPr id="108" name="object 108" descr=""/>
          <p:cNvGrpSpPr/>
          <p:nvPr/>
        </p:nvGrpSpPr>
        <p:grpSpPr>
          <a:xfrm>
            <a:off x="3760353" y="2349593"/>
            <a:ext cx="711200" cy="706755"/>
            <a:chOff x="3760353" y="2349593"/>
            <a:chExt cx="711200" cy="706755"/>
          </a:xfrm>
        </p:grpSpPr>
        <p:sp>
          <p:nvSpPr>
            <p:cNvPr id="109" name="object 109" descr=""/>
            <p:cNvSpPr/>
            <p:nvPr/>
          </p:nvSpPr>
          <p:spPr>
            <a:xfrm>
              <a:off x="3795304" y="2384521"/>
              <a:ext cx="636905" cy="636270"/>
            </a:xfrm>
            <a:custGeom>
              <a:avLst/>
              <a:gdLst/>
              <a:ahLst/>
              <a:cxnLst/>
              <a:rect l="l" t="t" r="r" b="b"/>
              <a:pathLst>
                <a:path w="636904" h="636269">
                  <a:moveTo>
                    <a:pt x="318449" y="635999"/>
                  </a:moveTo>
                  <a:lnTo>
                    <a:pt x="271391" y="632552"/>
                  </a:lnTo>
                  <a:lnTo>
                    <a:pt x="226477" y="622536"/>
                  </a:lnTo>
                  <a:lnTo>
                    <a:pt x="184199" y="606444"/>
                  </a:lnTo>
                  <a:lnTo>
                    <a:pt x="145050" y="584768"/>
                  </a:lnTo>
                  <a:lnTo>
                    <a:pt x="109523" y="557999"/>
                  </a:lnTo>
                  <a:lnTo>
                    <a:pt x="78110" y="526631"/>
                  </a:lnTo>
                  <a:lnTo>
                    <a:pt x="51304" y="491154"/>
                  </a:lnTo>
                  <a:lnTo>
                    <a:pt x="29597" y="452060"/>
                  </a:lnTo>
                  <a:lnTo>
                    <a:pt x="13482" y="409842"/>
                  </a:lnTo>
                  <a:lnTo>
                    <a:pt x="3452" y="364991"/>
                  </a:lnTo>
                  <a:lnTo>
                    <a:pt x="0" y="317999"/>
                  </a:lnTo>
                  <a:lnTo>
                    <a:pt x="3452" y="271008"/>
                  </a:lnTo>
                  <a:lnTo>
                    <a:pt x="13482" y="226157"/>
                  </a:lnTo>
                  <a:lnTo>
                    <a:pt x="29597" y="183939"/>
                  </a:lnTo>
                  <a:lnTo>
                    <a:pt x="51304" y="144845"/>
                  </a:lnTo>
                  <a:lnTo>
                    <a:pt x="78110" y="109368"/>
                  </a:lnTo>
                  <a:lnTo>
                    <a:pt x="109523" y="78000"/>
                  </a:lnTo>
                  <a:lnTo>
                    <a:pt x="145050" y="51231"/>
                  </a:lnTo>
                  <a:lnTo>
                    <a:pt x="184199" y="29555"/>
                  </a:lnTo>
                  <a:lnTo>
                    <a:pt x="226477" y="13463"/>
                  </a:lnTo>
                  <a:lnTo>
                    <a:pt x="271391" y="3447"/>
                  </a:lnTo>
                  <a:lnTo>
                    <a:pt x="318449" y="0"/>
                  </a:lnTo>
                  <a:lnTo>
                    <a:pt x="368567" y="3961"/>
                  </a:lnTo>
                  <a:lnTo>
                    <a:pt x="416999" y="15609"/>
                  </a:lnTo>
                  <a:lnTo>
                    <a:pt x="462890" y="34591"/>
                  </a:lnTo>
                  <a:lnTo>
                    <a:pt x="505385" y="60553"/>
                  </a:lnTo>
                  <a:lnTo>
                    <a:pt x="543628" y="93139"/>
                  </a:lnTo>
                  <a:lnTo>
                    <a:pt x="576261" y="131329"/>
                  </a:lnTo>
                  <a:lnTo>
                    <a:pt x="602259" y="173764"/>
                  </a:lnTo>
                  <a:lnTo>
                    <a:pt x="621268" y="219590"/>
                  </a:lnTo>
                  <a:lnTo>
                    <a:pt x="632932" y="267953"/>
                  </a:lnTo>
                  <a:lnTo>
                    <a:pt x="636899" y="317999"/>
                  </a:lnTo>
                  <a:lnTo>
                    <a:pt x="633447" y="364991"/>
                  </a:lnTo>
                  <a:lnTo>
                    <a:pt x="623417" y="409842"/>
                  </a:lnTo>
                  <a:lnTo>
                    <a:pt x="607302" y="452060"/>
                  </a:lnTo>
                  <a:lnTo>
                    <a:pt x="585595" y="491154"/>
                  </a:lnTo>
                  <a:lnTo>
                    <a:pt x="558789" y="526631"/>
                  </a:lnTo>
                  <a:lnTo>
                    <a:pt x="527376" y="557999"/>
                  </a:lnTo>
                  <a:lnTo>
                    <a:pt x="491849" y="584768"/>
                  </a:lnTo>
                  <a:lnTo>
                    <a:pt x="452700" y="606444"/>
                  </a:lnTo>
                  <a:lnTo>
                    <a:pt x="410422" y="622536"/>
                  </a:lnTo>
                  <a:lnTo>
                    <a:pt x="365508" y="632552"/>
                  </a:lnTo>
                  <a:lnTo>
                    <a:pt x="318449" y="635999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10" name="object 110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3919757" y="2554510"/>
              <a:ext cx="387832" cy="350815"/>
            </a:xfrm>
            <a:prstGeom prst="rect">
              <a:avLst/>
            </a:prstGeom>
          </p:spPr>
        </p:pic>
        <p:sp>
          <p:nvSpPr>
            <p:cNvPr id="111" name="object 111" descr=""/>
            <p:cNvSpPr/>
            <p:nvPr/>
          </p:nvSpPr>
          <p:spPr>
            <a:xfrm>
              <a:off x="3799716" y="2384518"/>
              <a:ext cx="636905" cy="636270"/>
            </a:xfrm>
            <a:custGeom>
              <a:avLst/>
              <a:gdLst/>
              <a:ahLst/>
              <a:cxnLst/>
              <a:rect l="l" t="t" r="r" b="b"/>
              <a:pathLst>
                <a:path w="636904" h="636269">
                  <a:moveTo>
                    <a:pt x="0" y="317999"/>
                  </a:moveTo>
                  <a:lnTo>
                    <a:pt x="3452" y="271008"/>
                  </a:lnTo>
                  <a:lnTo>
                    <a:pt x="13482" y="226157"/>
                  </a:lnTo>
                  <a:lnTo>
                    <a:pt x="29597" y="183939"/>
                  </a:lnTo>
                  <a:lnTo>
                    <a:pt x="51304" y="144845"/>
                  </a:lnTo>
                  <a:lnTo>
                    <a:pt x="78110" y="109368"/>
                  </a:lnTo>
                  <a:lnTo>
                    <a:pt x="109523" y="78000"/>
                  </a:lnTo>
                  <a:lnTo>
                    <a:pt x="145050" y="51231"/>
                  </a:lnTo>
                  <a:lnTo>
                    <a:pt x="184199" y="29555"/>
                  </a:lnTo>
                  <a:lnTo>
                    <a:pt x="226477" y="13463"/>
                  </a:lnTo>
                  <a:lnTo>
                    <a:pt x="271391" y="3447"/>
                  </a:lnTo>
                  <a:lnTo>
                    <a:pt x="318449" y="0"/>
                  </a:lnTo>
                  <a:lnTo>
                    <a:pt x="368567" y="3961"/>
                  </a:lnTo>
                  <a:lnTo>
                    <a:pt x="416998" y="15609"/>
                  </a:lnTo>
                  <a:lnTo>
                    <a:pt x="462889" y="34591"/>
                  </a:lnTo>
                  <a:lnTo>
                    <a:pt x="505384" y="60552"/>
                  </a:lnTo>
                  <a:lnTo>
                    <a:pt x="543627" y="93139"/>
                  </a:lnTo>
                  <a:lnTo>
                    <a:pt x="576261" y="131329"/>
                  </a:lnTo>
                  <a:lnTo>
                    <a:pt x="602259" y="173764"/>
                  </a:lnTo>
                  <a:lnTo>
                    <a:pt x="621267" y="219590"/>
                  </a:lnTo>
                  <a:lnTo>
                    <a:pt x="632932" y="267953"/>
                  </a:lnTo>
                  <a:lnTo>
                    <a:pt x="636899" y="317999"/>
                  </a:lnTo>
                  <a:lnTo>
                    <a:pt x="633447" y="364991"/>
                  </a:lnTo>
                  <a:lnTo>
                    <a:pt x="623417" y="409842"/>
                  </a:lnTo>
                  <a:lnTo>
                    <a:pt x="607302" y="452060"/>
                  </a:lnTo>
                  <a:lnTo>
                    <a:pt x="585595" y="491154"/>
                  </a:lnTo>
                  <a:lnTo>
                    <a:pt x="558789" y="526631"/>
                  </a:lnTo>
                  <a:lnTo>
                    <a:pt x="527376" y="557999"/>
                  </a:lnTo>
                  <a:lnTo>
                    <a:pt x="491849" y="584768"/>
                  </a:lnTo>
                  <a:lnTo>
                    <a:pt x="452700" y="606444"/>
                  </a:lnTo>
                  <a:lnTo>
                    <a:pt x="410422" y="622536"/>
                  </a:lnTo>
                  <a:lnTo>
                    <a:pt x="365508" y="632552"/>
                  </a:lnTo>
                  <a:lnTo>
                    <a:pt x="318449" y="635999"/>
                  </a:lnTo>
                  <a:lnTo>
                    <a:pt x="271391" y="632552"/>
                  </a:lnTo>
                  <a:lnTo>
                    <a:pt x="226477" y="622536"/>
                  </a:lnTo>
                  <a:lnTo>
                    <a:pt x="184199" y="606444"/>
                  </a:lnTo>
                  <a:lnTo>
                    <a:pt x="145050" y="584768"/>
                  </a:lnTo>
                  <a:lnTo>
                    <a:pt x="109523" y="557999"/>
                  </a:lnTo>
                  <a:lnTo>
                    <a:pt x="78110" y="526631"/>
                  </a:lnTo>
                  <a:lnTo>
                    <a:pt x="51304" y="491154"/>
                  </a:lnTo>
                  <a:lnTo>
                    <a:pt x="29597" y="452060"/>
                  </a:lnTo>
                  <a:lnTo>
                    <a:pt x="13482" y="409842"/>
                  </a:lnTo>
                  <a:lnTo>
                    <a:pt x="3452" y="364991"/>
                  </a:lnTo>
                  <a:lnTo>
                    <a:pt x="0" y="317999"/>
                  </a:lnTo>
                  <a:close/>
                </a:path>
              </a:pathLst>
            </a:custGeom>
            <a:ln w="69849">
              <a:solidFill>
                <a:srgbClr val="B2B2B2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12" name="object 112" descr=""/>
            <p:cNvSpPr/>
            <p:nvPr/>
          </p:nvSpPr>
          <p:spPr>
            <a:xfrm>
              <a:off x="3795651" y="2385613"/>
              <a:ext cx="636270" cy="320675"/>
            </a:xfrm>
            <a:custGeom>
              <a:avLst/>
              <a:gdLst/>
              <a:ahLst/>
              <a:cxnLst/>
              <a:rect l="l" t="t" r="r" b="b"/>
              <a:pathLst>
                <a:path w="636270" h="320675">
                  <a:moveTo>
                    <a:pt x="0" y="320363"/>
                  </a:moveTo>
                  <a:lnTo>
                    <a:pt x="3193" y="272129"/>
                  </a:lnTo>
                  <a:lnTo>
                    <a:pt x="13469" y="225591"/>
                  </a:lnTo>
                  <a:lnTo>
                    <a:pt x="30431" y="181450"/>
                  </a:lnTo>
                  <a:lnTo>
                    <a:pt x="53681" y="140408"/>
                  </a:lnTo>
                  <a:lnTo>
                    <a:pt x="82821" y="103166"/>
                  </a:lnTo>
                  <a:lnTo>
                    <a:pt x="117454" y="70426"/>
                  </a:lnTo>
                  <a:lnTo>
                    <a:pt x="157183" y="42889"/>
                  </a:lnTo>
                  <a:lnTo>
                    <a:pt x="200621" y="21680"/>
                  </a:lnTo>
                  <a:lnTo>
                    <a:pt x="246109" y="7459"/>
                  </a:lnTo>
                  <a:lnTo>
                    <a:pt x="292841" y="231"/>
                  </a:lnTo>
                  <a:lnTo>
                    <a:pt x="340010" y="0"/>
                  </a:lnTo>
                  <a:lnTo>
                    <a:pt x="386811" y="6768"/>
                  </a:lnTo>
                  <a:lnTo>
                    <a:pt x="432436" y="20540"/>
                  </a:lnTo>
                  <a:lnTo>
                    <a:pt x="476081" y="41321"/>
                  </a:lnTo>
                  <a:lnTo>
                    <a:pt x="516078" y="68466"/>
                  </a:lnTo>
                  <a:lnTo>
                    <a:pt x="551032" y="100865"/>
                  </a:lnTo>
                  <a:lnTo>
                    <a:pt x="580536" y="137818"/>
                  </a:lnTo>
                  <a:lnTo>
                    <a:pt x="604188" y="178630"/>
                  </a:lnTo>
                  <a:lnTo>
                    <a:pt x="621583" y="222602"/>
                  </a:lnTo>
                  <a:lnTo>
                    <a:pt x="632317" y="269037"/>
                  </a:lnTo>
                  <a:lnTo>
                    <a:pt x="635984" y="317237"/>
                  </a:lnTo>
                </a:path>
              </a:pathLst>
            </a:custGeom>
            <a:ln w="69849">
              <a:solidFill>
                <a:srgbClr val="00B0F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13" name="object 113" descr=""/>
            <p:cNvSpPr/>
            <p:nvPr/>
          </p:nvSpPr>
          <p:spPr>
            <a:xfrm>
              <a:off x="3795278" y="2384733"/>
              <a:ext cx="636905" cy="636905"/>
            </a:xfrm>
            <a:custGeom>
              <a:avLst/>
              <a:gdLst/>
              <a:ahLst/>
              <a:cxnLst/>
              <a:rect l="l" t="t" r="r" b="b"/>
              <a:pathLst>
                <a:path w="636904" h="636905">
                  <a:moveTo>
                    <a:pt x="0" y="318149"/>
                  </a:moveTo>
                  <a:lnTo>
                    <a:pt x="3452" y="271136"/>
                  </a:lnTo>
                  <a:lnTo>
                    <a:pt x="13482" y="226264"/>
                  </a:lnTo>
                  <a:lnTo>
                    <a:pt x="29597" y="184025"/>
                  </a:lnTo>
                  <a:lnTo>
                    <a:pt x="51304" y="144913"/>
                  </a:lnTo>
                  <a:lnTo>
                    <a:pt x="78110" y="109420"/>
                  </a:lnTo>
                  <a:lnTo>
                    <a:pt x="109523" y="78036"/>
                  </a:lnTo>
                  <a:lnTo>
                    <a:pt x="145050" y="51255"/>
                  </a:lnTo>
                  <a:lnTo>
                    <a:pt x="184199" y="29569"/>
                  </a:lnTo>
                  <a:lnTo>
                    <a:pt x="226477" y="13470"/>
                  </a:lnTo>
                  <a:lnTo>
                    <a:pt x="271391" y="3449"/>
                  </a:lnTo>
                  <a:lnTo>
                    <a:pt x="318449" y="0"/>
                  </a:lnTo>
                  <a:lnTo>
                    <a:pt x="368567" y="3963"/>
                  </a:lnTo>
                  <a:lnTo>
                    <a:pt x="416998" y="15617"/>
                  </a:lnTo>
                  <a:lnTo>
                    <a:pt x="462889" y="34608"/>
                  </a:lnTo>
                  <a:lnTo>
                    <a:pt x="505384" y="60581"/>
                  </a:lnTo>
                  <a:lnTo>
                    <a:pt x="543628" y="93183"/>
                  </a:lnTo>
                  <a:lnTo>
                    <a:pt x="576261" y="131391"/>
                  </a:lnTo>
                  <a:lnTo>
                    <a:pt x="602259" y="173846"/>
                  </a:lnTo>
                  <a:lnTo>
                    <a:pt x="621267" y="219693"/>
                  </a:lnTo>
                  <a:lnTo>
                    <a:pt x="632932" y="268079"/>
                  </a:lnTo>
                  <a:lnTo>
                    <a:pt x="636899" y="318149"/>
                  </a:lnTo>
                  <a:lnTo>
                    <a:pt x="633447" y="365163"/>
                  </a:lnTo>
                  <a:lnTo>
                    <a:pt x="623417" y="410035"/>
                  </a:lnTo>
                  <a:lnTo>
                    <a:pt x="607302" y="452273"/>
                  </a:lnTo>
                  <a:lnTo>
                    <a:pt x="585595" y="491385"/>
                  </a:lnTo>
                  <a:lnTo>
                    <a:pt x="558789" y="526879"/>
                  </a:lnTo>
                  <a:lnTo>
                    <a:pt x="527376" y="558263"/>
                  </a:lnTo>
                  <a:lnTo>
                    <a:pt x="491849" y="585044"/>
                  </a:lnTo>
                  <a:lnTo>
                    <a:pt x="452700" y="606730"/>
                  </a:lnTo>
                  <a:lnTo>
                    <a:pt x="410422" y="622829"/>
                  </a:lnTo>
                  <a:lnTo>
                    <a:pt x="365508" y="632850"/>
                  </a:lnTo>
                  <a:lnTo>
                    <a:pt x="318449" y="636299"/>
                  </a:lnTo>
                  <a:lnTo>
                    <a:pt x="271391" y="632850"/>
                  </a:lnTo>
                  <a:lnTo>
                    <a:pt x="226477" y="622829"/>
                  </a:lnTo>
                  <a:lnTo>
                    <a:pt x="184199" y="606730"/>
                  </a:lnTo>
                  <a:lnTo>
                    <a:pt x="145050" y="585044"/>
                  </a:lnTo>
                  <a:lnTo>
                    <a:pt x="109523" y="558263"/>
                  </a:lnTo>
                  <a:lnTo>
                    <a:pt x="78110" y="526879"/>
                  </a:lnTo>
                  <a:lnTo>
                    <a:pt x="51304" y="491385"/>
                  </a:lnTo>
                  <a:lnTo>
                    <a:pt x="29597" y="452273"/>
                  </a:lnTo>
                  <a:lnTo>
                    <a:pt x="13482" y="410035"/>
                  </a:lnTo>
                  <a:lnTo>
                    <a:pt x="3452" y="365163"/>
                  </a:lnTo>
                  <a:lnTo>
                    <a:pt x="0" y="318149"/>
                  </a:lnTo>
                  <a:close/>
                </a:path>
              </a:pathLst>
            </a:custGeom>
            <a:ln w="69849">
              <a:solidFill>
                <a:srgbClr val="B2B2B2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114" name="object 114" descr="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3944251" y="2570239"/>
              <a:ext cx="330524" cy="308324"/>
            </a:xfrm>
            <a:prstGeom prst="rect">
              <a:avLst/>
            </a:prstGeom>
          </p:spPr>
        </p:pic>
      </p:grpSp>
      <p:sp>
        <p:nvSpPr>
          <p:cNvPr id="115" name="object 115" descr=""/>
          <p:cNvSpPr txBox="1"/>
          <p:nvPr/>
        </p:nvSpPr>
        <p:spPr>
          <a:xfrm>
            <a:off x="3820573" y="3230460"/>
            <a:ext cx="480695" cy="13208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700" spc="85" b="1">
                <a:latin typeface="Calibri"/>
                <a:cs typeface="Calibri"/>
              </a:rPr>
              <a:t>Facebook</a:t>
            </a:r>
            <a:endParaRPr sz="700">
              <a:latin typeface="Calibri"/>
              <a:cs typeface="Calibri"/>
            </a:endParaRPr>
          </a:p>
        </p:txBody>
      </p:sp>
      <p:sp>
        <p:nvSpPr>
          <p:cNvPr id="116" name="object 116" descr=""/>
          <p:cNvSpPr txBox="1"/>
          <p:nvPr/>
        </p:nvSpPr>
        <p:spPr>
          <a:xfrm>
            <a:off x="3820573" y="3465537"/>
            <a:ext cx="512445" cy="2235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300" spc="95" b="1">
                <a:solidFill>
                  <a:srgbClr val="14AA96"/>
                </a:solidFill>
                <a:latin typeface="Calibri"/>
                <a:cs typeface="Calibri"/>
              </a:rPr>
              <a:t>10.3%</a:t>
            </a:r>
            <a:endParaRPr sz="1300">
              <a:latin typeface="Calibri"/>
              <a:cs typeface="Calibri"/>
            </a:endParaRPr>
          </a:p>
        </p:txBody>
      </p:sp>
      <p:sp>
        <p:nvSpPr>
          <p:cNvPr id="117" name="object 117" descr=""/>
          <p:cNvSpPr txBox="1"/>
          <p:nvPr/>
        </p:nvSpPr>
        <p:spPr>
          <a:xfrm>
            <a:off x="4659465" y="3221168"/>
            <a:ext cx="506095" cy="13208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700" spc="105" b="1">
                <a:latin typeface="Calibri"/>
                <a:cs typeface="Calibri"/>
              </a:rPr>
              <a:t>X</a:t>
            </a:r>
            <a:r>
              <a:rPr dirty="0" sz="700" spc="20" b="1">
                <a:latin typeface="Calibri"/>
                <a:cs typeface="Calibri"/>
              </a:rPr>
              <a:t> </a:t>
            </a:r>
            <a:r>
              <a:rPr dirty="0" sz="700" b="1">
                <a:latin typeface="Calibri"/>
                <a:cs typeface="Calibri"/>
              </a:rPr>
              <a:t>/</a:t>
            </a:r>
            <a:r>
              <a:rPr dirty="0" sz="700" spc="25" b="1">
                <a:latin typeface="Calibri"/>
                <a:cs typeface="Calibri"/>
              </a:rPr>
              <a:t> </a:t>
            </a:r>
            <a:r>
              <a:rPr dirty="0" sz="700" spc="55" b="1">
                <a:latin typeface="Calibri"/>
                <a:cs typeface="Calibri"/>
              </a:rPr>
              <a:t>Twitter</a:t>
            </a:r>
            <a:endParaRPr sz="700">
              <a:latin typeface="Calibri"/>
              <a:cs typeface="Calibri"/>
            </a:endParaRPr>
          </a:p>
        </p:txBody>
      </p:sp>
      <p:sp>
        <p:nvSpPr>
          <p:cNvPr id="118" name="object 118" descr=""/>
          <p:cNvSpPr txBox="1"/>
          <p:nvPr/>
        </p:nvSpPr>
        <p:spPr>
          <a:xfrm>
            <a:off x="4659465" y="3456246"/>
            <a:ext cx="420370" cy="2235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300" spc="95" b="1">
                <a:solidFill>
                  <a:srgbClr val="14AA96"/>
                </a:solidFill>
                <a:latin typeface="Calibri"/>
                <a:cs typeface="Calibri"/>
              </a:rPr>
              <a:t>7.8%</a:t>
            </a:r>
            <a:endParaRPr sz="1300">
              <a:latin typeface="Calibri"/>
              <a:cs typeface="Calibri"/>
            </a:endParaRPr>
          </a:p>
        </p:txBody>
      </p:sp>
      <p:grpSp>
        <p:nvGrpSpPr>
          <p:cNvPr id="119" name="object 119" descr=""/>
          <p:cNvGrpSpPr/>
          <p:nvPr/>
        </p:nvGrpSpPr>
        <p:grpSpPr>
          <a:xfrm>
            <a:off x="4631206" y="2331228"/>
            <a:ext cx="706755" cy="706755"/>
            <a:chOff x="4631206" y="2331228"/>
            <a:chExt cx="706755" cy="706755"/>
          </a:xfrm>
        </p:grpSpPr>
        <p:sp>
          <p:nvSpPr>
            <p:cNvPr id="120" name="object 120" descr=""/>
            <p:cNvSpPr/>
            <p:nvPr/>
          </p:nvSpPr>
          <p:spPr>
            <a:xfrm>
              <a:off x="4665791" y="2364829"/>
              <a:ext cx="636905" cy="636905"/>
            </a:xfrm>
            <a:custGeom>
              <a:avLst/>
              <a:gdLst/>
              <a:ahLst/>
              <a:cxnLst/>
              <a:rect l="l" t="t" r="r" b="b"/>
              <a:pathLst>
                <a:path w="636904" h="636905">
                  <a:moveTo>
                    <a:pt x="318299" y="636299"/>
                  </a:moveTo>
                  <a:lnTo>
                    <a:pt x="271263" y="632850"/>
                  </a:lnTo>
                  <a:lnTo>
                    <a:pt x="226370" y="622829"/>
                  </a:lnTo>
                  <a:lnTo>
                    <a:pt x="184112" y="606730"/>
                  </a:lnTo>
                  <a:lnTo>
                    <a:pt x="144982" y="585044"/>
                  </a:lnTo>
                  <a:lnTo>
                    <a:pt x="109471" y="558263"/>
                  </a:lnTo>
                  <a:lnTo>
                    <a:pt x="78073" y="526879"/>
                  </a:lnTo>
                  <a:lnTo>
                    <a:pt x="51280" y="491385"/>
                  </a:lnTo>
                  <a:lnTo>
                    <a:pt x="29583" y="452274"/>
                  </a:lnTo>
                  <a:lnTo>
                    <a:pt x="13476" y="410035"/>
                  </a:lnTo>
                  <a:lnTo>
                    <a:pt x="3451" y="365163"/>
                  </a:lnTo>
                  <a:lnTo>
                    <a:pt x="0" y="318149"/>
                  </a:lnTo>
                  <a:lnTo>
                    <a:pt x="3451" y="271136"/>
                  </a:lnTo>
                  <a:lnTo>
                    <a:pt x="13476" y="226264"/>
                  </a:lnTo>
                  <a:lnTo>
                    <a:pt x="29583" y="184025"/>
                  </a:lnTo>
                  <a:lnTo>
                    <a:pt x="51280" y="144914"/>
                  </a:lnTo>
                  <a:lnTo>
                    <a:pt x="78073" y="109420"/>
                  </a:lnTo>
                  <a:lnTo>
                    <a:pt x="109471" y="78036"/>
                  </a:lnTo>
                  <a:lnTo>
                    <a:pt x="144982" y="51255"/>
                  </a:lnTo>
                  <a:lnTo>
                    <a:pt x="184112" y="29569"/>
                  </a:lnTo>
                  <a:lnTo>
                    <a:pt x="226370" y="13470"/>
                  </a:lnTo>
                  <a:lnTo>
                    <a:pt x="271263" y="3449"/>
                  </a:lnTo>
                  <a:lnTo>
                    <a:pt x="318299" y="0"/>
                  </a:lnTo>
                  <a:lnTo>
                    <a:pt x="368393" y="3963"/>
                  </a:lnTo>
                  <a:lnTo>
                    <a:pt x="416802" y="15617"/>
                  </a:lnTo>
                  <a:lnTo>
                    <a:pt x="462671" y="34608"/>
                  </a:lnTo>
                  <a:lnTo>
                    <a:pt x="505146" y="60581"/>
                  </a:lnTo>
                  <a:lnTo>
                    <a:pt x="543371" y="93183"/>
                  </a:lnTo>
                  <a:lnTo>
                    <a:pt x="575989" y="131391"/>
                  </a:lnTo>
                  <a:lnTo>
                    <a:pt x="601975" y="173846"/>
                  </a:lnTo>
                  <a:lnTo>
                    <a:pt x="620975" y="219693"/>
                  </a:lnTo>
                  <a:lnTo>
                    <a:pt x="632634" y="268079"/>
                  </a:lnTo>
                  <a:lnTo>
                    <a:pt x="636599" y="318149"/>
                  </a:lnTo>
                  <a:lnTo>
                    <a:pt x="633148" y="365163"/>
                  </a:lnTo>
                  <a:lnTo>
                    <a:pt x="623123" y="410035"/>
                  </a:lnTo>
                  <a:lnTo>
                    <a:pt x="607016" y="452274"/>
                  </a:lnTo>
                  <a:lnTo>
                    <a:pt x="585319" y="491385"/>
                  </a:lnTo>
                  <a:lnTo>
                    <a:pt x="558526" y="526879"/>
                  </a:lnTo>
                  <a:lnTo>
                    <a:pt x="527128" y="558263"/>
                  </a:lnTo>
                  <a:lnTo>
                    <a:pt x="491617" y="585044"/>
                  </a:lnTo>
                  <a:lnTo>
                    <a:pt x="452487" y="606730"/>
                  </a:lnTo>
                  <a:lnTo>
                    <a:pt x="410229" y="622829"/>
                  </a:lnTo>
                  <a:lnTo>
                    <a:pt x="365336" y="632850"/>
                  </a:lnTo>
                  <a:lnTo>
                    <a:pt x="318299" y="636299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21" name="object 121" descr="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4810031" y="2518171"/>
              <a:ext cx="347026" cy="343675"/>
            </a:xfrm>
            <a:prstGeom prst="rect">
              <a:avLst/>
            </a:prstGeom>
          </p:spPr>
        </p:pic>
        <p:sp>
          <p:nvSpPr>
            <p:cNvPr id="122" name="object 122" descr=""/>
            <p:cNvSpPr/>
            <p:nvPr/>
          </p:nvSpPr>
          <p:spPr>
            <a:xfrm>
              <a:off x="4666131" y="2366153"/>
              <a:ext cx="636905" cy="636905"/>
            </a:xfrm>
            <a:custGeom>
              <a:avLst/>
              <a:gdLst/>
              <a:ahLst/>
              <a:cxnLst/>
              <a:rect l="l" t="t" r="r" b="b"/>
              <a:pathLst>
                <a:path w="636904" h="636905">
                  <a:moveTo>
                    <a:pt x="0" y="318149"/>
                  </a:moveTo>
                  <a:lnTo>
                    <a:pt x="3451" y="271136"/>
                  </a:lnTo>
                  <a:lnTo>
                    <a:pt x="13476" y="226264"/>
                  </a:lnTo>
                  <a:lnTo>
                    <a:pt x="29583" y="184026"/>
                  </a:lnTo>
                  <a:lnTo>
                    <a:pt x="51280" y="144914"/>
                  </a:lnTo>
                  <a:lnTo>
                    <a:pt x="78073" y="109420"/>
                  </a:lnTo>
                  <a:lnTo>
                    <a:pt x="109471" y="78036"/>
                  </a:lnTo>
                  <a:lnTo>
                    <a:pt x="144982" y="51255"/>
                  </a:lnTo>
                  <a:lnTo>
                    <a:pt x="184112" y="29569"/>
                  </a:lnTo>
                  <a:lnTo>
                    <a:pt x="226370" y="13470"/>
                  </a:lnTo>
                  <a:lnTo>
                    <a:pt x="271263" y="3449"/>
                  </a:lnTo>
                  <a:lnTo>
                    <a:pt x="318299" y="0"/>
                  </a:lnTo>
                  <a:lnTo>
                    <a:pt x="368393" y="3963"/>
                  </a:lnTo>
                  <a:lnTo>
                    <a:pt x="416802" y="15617"/>
                  </a:lnTo>
                  <a:lnTo>
                    <a:pt x="462672" y="34608"/>
                  </a:lnTo>
                  <a:lnTo>
                    <a:pt x="505146" y="60581"/>
                  </a:lnTo>
                  <a:lnTo>
                    <a:pt x="543372" y="93183"/>
                  </a:lnTo>
                  <a:lnTo>
                    <a:pt x="575990" y="131391"/>
                  </a:lnTo>
                  <a:lnTo>
                    <a:pt x="601975" y="173846"/>
                  </a:lnTo>
                  <a:lnTo>
                    <a:pt x="620975" y="219693"/>
                  </a:lnTo>
                  <a:lnTo>
                    <a:pt x="632634" y="268079"/>
                  </a:lnTo>
                  <a:lnTo>
                    <a:pt x="636599" y="318149"/>
                  </a:lnTo>
                  <a:lnTo>
                    <a:pt x="633148" y="365163"/>
                  </a:lnTo>
                  <a:lnTo>
                    <a:pt x="623123" y="410035"/>
                  </a:lnTo>
                  <a:lnTo>
                    <a:pt x="607016" y="452274"/>
                  </a:lnTo>
                  <a:lnTo>
                    <a:pt x="585319" y="491386"/>
                  </a:lnTo>
                  <a:lnTo>
                    <a:pt x="558526" y="526879"/>
                  </a:lnTo>
                  <a:lnTo>
                    <a:pt x="527128" y="558263"/>
                  </a:lnTo>
                  <a:lnTo>
                    <a:pt x="491617" y="585044"/>
                  </a:lnTo>
                  <a:lnTo>
                    <a:pt x="452487" y="606730"/>
                  </a:lnTo>
                  <a:lnTo>
                    <a:pt x="410229" y="622829"/>
                  </a:lnTo>
                  <a:lnTo>
                    <a:pt x="365336" y="632850"/>
                  </a:lnTo>
                  <a:lnTo>
                    <a:pt x="318299" y="636299"/>
                  </a:lnTo>
                  <a:lnTo>
                    <a:pt x="271263" y="632850"/>
                  </a:lnTo>
                  <a:lnTo>
                    <a:pt x="226370" y="622829"/>
                  </a:lnTo>
                  <a:lnTo>
                    <a:pt x="184112" y="606730"/>
                  </a:lnTo>
                  <a:lnTo>
                    <a:pt x="144982" y="585044"/>
                  </a:lnTo>
                  <a:lnTo>
                    <a:pt x="109471" y="558263"/>
                  </a:lnTo>
                  <a:lnTo>
                    <a:pt x="78073" y="526879"/>
                  </a:lnTo>
                  <a:lnTo>
                    <a:pt x="51280" y="491386"/>
                  </a:lnTo>
                  <a:lnTo>
                    <a:pt x="29583" y="452274"/>
                  </a:lnTo>
                  <a:lnTo>
                    <a:pt x="13476" y="410035"/>
                  </a:lnTo>
                  <a:lnTo>
                    <a:pt x="3451" y="365163"/>
                  </a:lnTo>
                  <a:lnTo>
                    <a:pt x="0" y="318149"/>
                  </a:lnTo>
                  <a:close/>
                </a:path>
              </a:pathLst>
            </a:custGeom>
            <a:ln w="69849">
              <a:solidFill>
                <a:srgbClr val="B2B2B2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23" name="object 123" descr=""/>
            <p:cNvSpPr/>
            <p:nvPr/>
          </p:nvSpPr>
          <p:spPr>
            <a:xfrm>
              <a:off x="4666538" y="2681067"/>
              <a:ext cx="636270" cy="320675"/>
            </a:xfrm>
            <a:custGeom>
              <a:avLst/>
              <a:gdLst/>
              <a:ahLst/>
              <a:cxnLst/>
              <a:rect l="l" t="t" r="r" b="b"/>
              <a:pathLst>
                <a:path w="636270" h="320675">
                  <a:moveTo>
                    <a:pt x="635984" y="0"/>
                  </a:moveTo>
                  <a:lnTo>
                    <a:pt x="632791" y="48233"/>
                  </a:lnTo>
                  <a:lnTo>
                    <a:pt x="622514" y="94771"/>
                  </a:lnTo>
                  <a:lnTo>
                    <a:pt x="605553" y="138912"/>
                  </a:lnTo>
                  <a:lnTo>
                    <a:pt x="582303" y="179954"/>
                  </a:lnTo>
                  <a:lnTo>
                    <a:pt x="553163" y="217196"/>
                  </a:lnTo>
                  <a:lnTo>
                    <a:pt x="518530" y="249936"/>
                  </a:lnTo>
                  <a:lnTo>
                    <a:pt x="478801" y="277474"/>
                  </a:lnTo>
                  <a:lnTo>
                    <a:pt x="435363" y="298682"/>
                  </a:lnTo>
                  <a:lnTo>
                    <a:pt x="389875" y="312903"/>
                  </a:lnTo>
                  <a:lnTo>
                    <a:pt x="343143" y="320131"/>
                  </a:lnTo>
                  <a:lnTo>
                    <a:pt x="295974" y="320363"/>
                  </a:lnTo>
                  <a:lnTo>
                    <a:pt x="249173" y="313594"/>
                  </a:lnTo>
                  <a:lnTo>
                    <a:pt x="203547" y="299822"/>
                  </a:lnTo>
                  <a:lnTo>
                    <a:pt x="159903" y="279041"/>
                  </a:lnTo>
                  <a:lnTo>
                    <a:pt x="119905" y="251896"/>
                  </a:lnTo>
                  <a:lnTo>
                    <a:pt x="84952" y="219497"/>
                  </a:lnTo>
                  <a:lnTo>
                    <a:pt x="55447" y="182544"/>
                  </a:lnTo>
                  <a:lnTo>
                    <a:pt x="31795" y="141732"/>
                  </a:lnTo>
                  <a:lnTo>
                    <a:pt x="14400" y="97760"/>
                  </a:lnTo>
                  <a:lnTo>
                    <a:pt x="3667" y="51325"/>
                  </a:lnTo>
                  <a:lnTo>
                    <a:pt x="0" y="3125"/>
                  </a:lnTo>
                </a:path>
              </a:pathLst>
            </a:custGeom>
            <a:ln w="69849">
              <a:solidFill>
                <a:srgbClr val="0070C0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124" name="object 124" descr=""/>
            <p:cNvPicPr/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4818364" y="2513407"/>
              <a:ext cx="355327" cy="353324"/>
            </a:xfrm>
            <a:prstGeom prst="rect">
              <a:avLst/>
            </a:prstGeom>
          </p:spPr>
        </p:pic>
      </p:grpSp>
      <p:sp>
        <p:nvSpPr>
          <p:cNvPr id="125" name="object 125" descr=""/>
          <p:cNvSpPr txBox="1"/>
          <p:nvPr/>
        </p:nvSpPr>
        <p:spPr>
          <a:xfrm>
            <a:off x="5561366" y="3221168"/>
            <a:ext cx="452120" cy="13208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700" spc="65" b="1">
                <a:latin typeface="Calibri"/>
                <a:cs typeface="Calibri"/>
              </a:rPr>
              <a:t>Pinterest</a:t>
            </a:r>
            <a:endParaRPr sz="700">
              <a:latin typeface="Calibri"/>
              <a:cs typeface="Calibri"/>
            </a:endParaRPr>
          </a:p>
        </p:txBody>
      </p:sp>
      <p:sp>
        <p:nvSpPr>
          <p:cNvPr id="126" name="object 126" descr=""/>
          <p:cNvSpPr txBox="1"/>
          <p:nvPr/>
        </p:nvSpPr>
        <p:spPr>
          <a:xfrm>
            <a:off x="5561366" y="3456246"/>
            <a:ext cx="420370" cy="2235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300" spc="95" b="1">
                <a:solidFill>
                  <a:srgbClr val="14AA96"/>
                </a:solidFill>
                <a:latin typeface="Calibri"/>
                <a:cs typeface="Calibri"/>
              </a:rPr>
              <a:t>3.2%</a:t>
            </a:r>
            <a:endParaRPr sz="1300">
              <a:latin typeface="Calibri"/>
              <a:cs typeface="Calibri"/>
            </a:endParaRPr>
          </a:p>
        </p:txBody>
      </p:sp>
      <p:grpSp>
        <p:nvGrpSpPr>
          <p:cNvPr id="127" name="object 127" descr=""/>
          <p:cNvGrpSpPr/>
          <p:nvPr/>
        </p:nvGrpSpPr>
        <p:grpSpPr>
          <a:xfrm>
            <a:off x="5533106" y="2331228"/>
            <a:ext cx="706755" cy="706755"/>
            <a:chOff x="5533106" y="2331228"/>
            <a:chExt cx="706755" cy="706755"/>
          </a:xfrm>
        </p:grpSpPr>
        <p:sp>
          <p:nvSpPr>
            <p:cNvPr id="128" name="object 128" descr=""/>
            <p:cNvSpPr/>
            <p:nvPr/>
          </p:nvSpPr>
          <p:spPr>
            <a:xfrm>
              <a:off x="5567691" y="2364829"/>
              <a:ext cx="636905" cy="636905"/>
            </a:xfrm>
            <a:custGeom>
              <a:avLst/>
              <a:gdLst/>
              <a:ahLst/>
              <a:cxnLst/>
              <a:rect l="l" t="t" r="r" b="b"/>
              <a:pathLst>
                <a:path w="636904" h="636905">
                  <a:moveTo>
                    <a:pt x="318299" y="636299"/>
                  </a:moveTo>
                  <a:lnTo>
                    <a:pt x="271263" y="632850"/>
                  </a:lnTo>
                  <a:lnTo>
                    <a:pt x="226370" y="622829"/>
                  </a:lnTo>
                  <a:lnTo>
                    <a:pt x="184112" y="606730"/>
                  </a:lnTo>
                  <a:lnTo>
                    <a:pt x="144982" y="585044"/>
                  </a:lnTo>
                  <a:lnTo>
                    <a:pt x="109471" y="558263"/>
                  </a:lnTo>
                  <a:lnTo>
                    <a:pt x="78073" y="526879"/>
                  </a:lnTo>
                  <a:lnTo>
                    <a:pt x="51280" y="491385"/>
                  </a:lnTo>
                  <a:lnTo>
                    <a:pt x="29583" y="452274"/>
                  </a:lnTo>
                  <a:lnTo>
                    <a:pt x="13476" y="410035"/>
                  </a:lnTo>
                  <a:lnTo>
                    <a:pt x="3451" y="365163"/>
                  </a:lnTo>
                  <a:lnTo>
                    <a:pt x="0" y="318149"/>
                  </a:lnTo>
                  <a:lnTo>
                    <a:pt x="3451" y="271136"/>
                  </a:lnTo>
                  <a:lnTo>
                    <a:pt x="13476" y="226264"/>
                  </a:lnTo>
                  <a:lnTo>
                    <a:pt x="29583" y="184025"/>
                  </a:lnTo>
                  <a:lnTo>
                    <a:pt x="51280" y="144914"/>
                  </a:lnTo>
                  <a:lnTo>
                    <a:pt x="78073" y="109420"/>
                  </a:lnTo>
                  <a:lnTo>
                    <a:pt x="109471" y="78036"/>
                  </a:lnTo>
                  <a:lnTo>
                    <a:pt x="144982" y="51255"/>
                  </a:lnTo>
                  <a:lnTo>
                    <a:pt x="184112" y="29569"/>
                  </a:lnTo>
                  <a:lnTo>
                    <a:pt x="226370" y="13470"/>
                  </a:lnTo>
                  <a:lnTo>
                    <a:pt x="271263" y="3449"/>
                  </a:lnTo>
                  <a:lnTo>
                    <a:pt x="318299" y="0"/>
                  </a:lnTo>
                  <a:lnTo>
                    <a:pt x="368393" y="3963"/>
                  </a:lnTo>
                  <a:lnTo>
                    <a:pt x="416802" y="15617"/>
                  </a:lnTo>
                  <a:lnTo>
                    <a:pt x="462671" y="34608"/>
                  </a:lnTo>
                  <a:lnTo>
                    <a:pt x="505146" y="60581"/>
                  </a:lnTo>
                  <a:lnTo>
                    <a:pt x="543371" y="93183"/>
                  </a:lnTo>
                  <a:lnTo>
                    <a:pt x="575989" y="131391"/>
                  </a:lnTo>
                  <a:lnTo>
                    <a:pt x="601975" y="173846"/>
                  </a:lnTo>
                  <a:lnTo>
                    <a:pt x="620975" y="219693"/>
                  </a:lnTo>
                  <a:lnTo>
                    <a:pt x="632634" y="268079"/>
                  </a:lnTo>
                  <a:lnTo>
                    <a:pt x="636599" y="318149"/>
                  </a:lnTo>
                  <a:lnTo>
                    <a:pt x="633148" y="365163"/>
                  </a:lnTo>
                  <a:lnTo>
                    <a:pt x="623123" y="410035"/>
                  </a:lnTo>
                  <a:lnTo>
                    <a:pt x="607016" y="452274"/>
                  </a:lnTo>
                  <a:lnTo>
                    <a:pt x="585319" y="491385"/>
                  </a:lnTo>
                  <a:lnTo>
                    <a:pt x="558526" y="526879"/>
                  </a:lnTo>
                  <a:lnTo>
                    <a:pt x="527128" y="558263"/>
                  </a:lnTo>
                  <a:lnTo>
                    <a:pt x="491617" y="585044"/>
                  </a:lnTo>
                  <a:lnTo>
                    <a:pt x="452487" y="606730"/>
                  </a:lnTo>
                  <a:lnTo>
                    <a:pt x="410229" y="622829"/>
                  </a:lnTo>
                  <a:lnTo>
                    <a:pt x="365336" y="632850"/>
                  </a:lnTo>
                  <a:lnTo>
                    <a:pt x="318299" y="636299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29" name="object 129" descr="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5711931" y="2518171"/>
              <a:ext cx="347026" cy="343675"/>
            </a:xfrm>
            <a:prstGeom prst="rect">
              <a:avLst/>
            </a:prstGeom>
          </p:spPr>
        </p:pic>
        <p:sp>
          <p:nvSpPr>
            <p:cNvPr id="130" name="object 130" descr=""/>
            <p:cNvSpPr/>
            <p:nvPr/>
          </p:nvSpPr>
          <p:spPr>
            <a:xfrm>
              <a:off x="5568031" y="2366153"/>
              <a:ext cx="636905" cy="636905"/>
            </a:xfrm>
            <a:custGeom>
              <a:avLst/>
              <a:gdLst/>
              <a:ahLst/>
              <a:cxnLst/>
              <a:rect l="l" t="t" r="r" b="b"/>
              <a:pathLst>
                <a:path w="636904" h="636905">
                  <a:moveTo>
                    <a:pt x="0" y="318149"/>
                  </a:moveTo>
                  <a:lnTo>
                    <a:pt x="3451" y="271136"/>
                  </a:lnTo>
                  <a:lnTo>
                    <a:pt x="13476" y="226264"/>
                  </a:lnTo>
                  <a:lnTo>
                    <a:pt x="29583" y="184026"/>
                  </a:lnTo>
                  <a:lnTo>
                    <a:pt x="51280" y="144914"/>
                  </a:lnTo>
                  <a:lnTo>
                    <a:pt x="78073" y="109420"/>
                  </a:lnTo>
                  <a:lnTo>
                    <a:pt x="109471" y="78036"/>
                  </a:lnTo>
                  <a:lnTo>
                    <a:pt x="144982" y="51255"/>
                  </a:lnTo>
                  <a:lnTo>
                    <a:pt x="184112" y="29569"/>
                  </a:lnTo>
                  <a:lnTo>
                    <a:pt x="226370" y="13470"/>
                  </a:lnTo>
                  <a:lnTo>
                    <a:pt x="271263" y="3449"/>
                  </a:lnTo>
                  <a:lnTo>
                    <a:pt x="318299" y="0"/>
                  </a:lnTo>
                  <a:lnTo>
                    <a:pt x="368393" y="3963"/>
                  </a:lnTo>
                  <a:lnTo>
                    <a:pt x="416802" y="15617"/>
                  </a:lnTo>
                  <a:lnTo>
                    <a:pt x="462672" y="34608"/>
                  </a:lnTo>
                  <a:lnTo>
                    <a:pt x="505146" y="60581"/>
                  </a:lnTo>
                  <a:lnTo>
                    <a:pt x="543372" y="93183"/>
                  </a:lnTo>
                  <a:lnTo>
                    <a:pt x="575990" y="131391"/>
                  </a:lnTo>
                  <a:lnTo>
                    <a:pt x="601975" y="173846"/>
                  </a:lnTo>
                  <a:lnTo>
                    <a:pt x="620975" y="219693"/>
                  </a:lnTo>
                  <a:lnTo>
                    <a:pt x="632634" y="268079"/>
                  </a:lnTo>
                  <a:lnTo>
                    <a:pt x="636599" y="318149"/>
                  </a:lnTo>
                  <a:lnTo>
                    <a:pt x="633148" y="365163"/>
                  </a:lnTo>
                  <a:lnTo>
                    <a:pt x="623123" y="410035"/>
                  </a:lnTo>
                  <a:lnTo>
                    <a:pt x="607016" y="452274"/>
                  </a:lnTo>
                  <a:lnTo>
                    <a:pt x="585319" y="491386"/>
                  </a:lnTo>
                  <a:lnTo>
                    <a:pt x="558526" y="526879"/>
                  </a:lnTo>
                  <a:lnTo>
                    <a:pt x="527128" y="558263"/>
                  </a:lnTo>
                  <a:lnTo>
                    <a:pt x="491617" y="585044"/>
                  </a:lnTo>
                  <a:lnTo>
                    <a:pt x="452487" y="606730"/>
                  </a:lnTo>
                  <a:lnTo>
                    <a:pt x="410229" y="622829"/>
                  </a:lnTo>
                  <a:lnTo>
                    <a:pt x="365336" y="632850"/>
                  </a:lnTo>
                  <a:lnTo>
                    <a:pt x="318299" y="636299"/>
                  </a:lnTo>
                  <a:lnTo>
                    <a:pt x="271263" y="632850"/>
                  </a:lnTo>
                  <a:lnTo>
                    <a:pt x="226370" y="622829"/>
                  </a:lnTo>
                  <a:lnTo>
                    <a:pt x="184112" y="606730"/>
                  </a:lnTo>
                  <a:lnTo>
                    <a:pt x="144982" y="585044"/>
                  </a:lnTo>
                  <a:lnTo>
                    <a:pt x="109471" y="558263"/>
                  </a:lnTo>
                  <a:lnTo>
                    <a:pt x="78073" y="526879"/>
                  </a:lnTo>
                  <a:lnTo>
                    <a:pt x="51280" y="491386"/>
                  </a:lnTo>
                  <a:lnTo>
                    <a:pt x="29583" y="452274"/>
                  </a:lnTo>
                  <a:lnTo>
                    <a:pt x="13476" y="410035"/>
                  </a:lnTo>
                  <a:lnTo>
                    <a:pt x="3451" y="365163"/>
                  </a:lnTo>
                  <a:lnTo>
                    <a:pt x="0" y="318149"/>
                  </a:lnTo>
                  <a:close/>
                </a:path>
              </a:pathLst>
            </a:custGeom>
            <a:ln w="69849">
              <a:solidFill>
                <a:srgbClr val="B2B2B2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31" name="object 131" descr=""/>
            <p:cNvSpPr/>
            <p:nvPr/>
          </p:nvSpPr>
          <p:spPr>
            <a:xfrm>
              <a:off x="5568438" y="2681067"/>
              <a:ext cx="636270" cy="320675"/>
            </a:xfrm>
            <a:custGeom>
              <a:avLst/>
              <a:gdLst/>
              <a:ahLst/>
              <a:cxnLst/>
              <a:rect l="l" t="t" r="r" b="b"/>
              <a:pathLst>
                <a:path w="636270" h="320675">
                  <a:moveTo>
                    <a:pt x="635984" y="0"/>
                  </a:moveTo>
                  <a:lnTo>
                    <a:pt x="632791" y="48233"/>
                  </a:lnTo>
                  <a:lnTo>
                    <a:pt x="622514" y="94771"/>
                  </a:lnTo>
                  <a:lnTo>
                    <a:pt x="605553" y="138912"/>
                  </a:lnTo>
                  <a:lnTo>
                    <a:pt x="582303" y="179954"/>
                  </a:lnTo>
                  <a:lnTo>
                    <a:pt x="553163" y="217196"/>
                  </a:lnTo>
                  <a:lnTo>
                    <a:pt x="518530" y="249936"/>
                  </a:lnTo>
                  <a:lnTo>
                    <a:pt x="478801" y="277474"/>
                  </a:lnTo>
                  <a:lnTo>
                    <a:pt x="435363" y="298682"/>
                  </a:lnTo>
                  <a:lnTo>
                    <a:pt x="389875" y="312903"/>
                  </a:lnTo>
                  <a:lnTo>
                    <a:pt x="343143" y="320131"/>
                  </a:lnTo>
                  <a:lnTo>
                    <a:pt x="295974" y="320363"/>
                  </a:lnTo>
                  <a:lnTo>
                    <a:pt x="249173" y="313594"/>
                  </a:lnTo>
                  <a:lnTo>
                    <a:pt x="203547" y="299822"/>
                  </a:lnTo>
                  <a:lnTo>
                    <a:pt x="159903" y="279041"/>
                  </a:lnTo>
                  <a:lnTo>
                    <a:pt x="119905" y="251896"/>
                  </a:lnTo>
                  <a:lnTo>
                    <a:pt x="84952" y="219497"/>
                  </a:lnTo>
                  <a:lnTo>
                    <a:pt x="55447" y="182544"/>
                  </a:lnTo>
                  <a:lnTo>
                    <a:pt x="31795" y="141732"/>
                  </a:lnTo>
                  <a:lnTo>
                    <a:pt x="14400" y="97760"/>
                  </a:lnTo>
                  <a:lnTo>
                    <a:pt x="3667" y="51325"/>
                  </a:lnTo>
                  <a:lnTo>
                    <a:pt x="0" y="3125"/>
                  </a:lnTo>
                </a:path>
              </a:pathLst>
            </a:custGeom>
            <a:ln w="69849">
              <a:solidFill>
                <a:srgbClr val="0070C0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132" name="object 132" descr=""/>
            <p:cNvPicPr/>
            <p:nvPr/>
          </p:nvPicPr>
          <p:blipFill>
            <a:blip r:embed="rId24" cstate="print"/>
            <a:stretch>
              <a:fillRect/>
            </a:stretch>
          </p:blipFill>
          <p:spPr>
            <a:xfrm>
              <a:off x="5720264" y="2513407"/>
              <a:ext cx="332123" cy="353324"/>
            </a:xfrm>
            <a:prstGeom prst="rect">
              <a:avLst/>
            </a:prstGeom>
          </p:spPr>
        </p:pic>
      </p:grpSp>
      <p:sp>
        <p:nvSpPr>
          <p:cNvPr id="133" name="object 133" descr=""/>
          <p:cNvSpPr txBox="1"/>
          <p:nvPr/>
        </p:nvSpPr>
        <p:spPr>
          <a:xfrm>
            <a:off x="5642444" y="1806984"/>
            <a:ext cx="502920" cy="13208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700" spc="75" b="1">
                <a:latin typeface="Calibri"/>
                <a:cs typeface="Calibri"/>
              </a:rPr>
              <a:t>Instagram</a:t>
            </a:r>
            <a:endParaRPr sz="700">
              <a:latin typeface="Calibri"/>
              <a:cs typeface="Calibri"/>
            </a:endParaRPr>
          </a:p>
        </p:txBody>
      </p:sp>
      <p:sp>
        <p:nvSpPr>
          <p:cNvPr id="134" name="object 134" descr=""/>
          <p:cNvSpPr txBox="1"/>
          <p:nvPr/>
        </p:nvSpPr>
        <p:spPr>
          <a:xfrm>
            <a:off x="5642444" y="2042061"/>
            <a:ext cx="512445" cy="2235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300" spc="95" b="1">
                <a:solidFill>
                  <a:srgbClr val="14AA96"/>
                </a:solidFill>
                <a:latin typeface="Calibri"/>
                <a:cs typeface="Calibri"/>
              </a:rPr>
              <a:t>15.3%</a:t>
            </a:r>
            <a:endParaRPr sz="1300">
              <a:latin typeface="Calibri"/>
              <a:cs typeface="Calibri"/>
            </a:endParaRPr>
          </a:p>
        </p:txBody>
      </p:sp>
      <p:grpSp>
        <p:nvGrpSpPr>
          <p:cNvPr id="135" name="object 135" descr=""/>
          <p:cNvGrpSpPr/>
          <p:nvPr/>
        </p:nvGrpSpPr>
        <p:grpSpPr>
          <a:xfrm>
            <a:off x="3713415" y="3834400"/>
            <a:ext cx="711200" cy="706755"/>
            <a:chOff x="3713415" y="3834400"/>
            <a:chExt cx="711200" cy="706755"/>
          </a:xfrm>
        </p:grpSpPr>
        <p:sp>
          <p:nvSpPr>
            <p:cNvPr id="136" name="object 136" descr=""/>
            <p:cNvSpPr/>
            <p:nvPr/>
          </p:nvSpPr>
          <p:spPr>
            <a:xfrm>
              <a:off x="3748366" y="3869328"/>
              <a:ext cx="636905" cy="636270"/>
            </a:xfrm>
            <a:custGeom>
              <a:avLst/>
              <a:gdLst/>
              <a:ahLst/>
              <a:cxnLst/>
              <a:rect l="l" t="t" r="r" b="b"/>
              <a:pathLst>
                <a:path w="636904" h="636270">
                  <a:moveTo>
                    <a:pt x="318449" y="635999"/>
                  </a:moveTo>
                  <a:lnTo>
                    <a:pt x="271391" y="632552"/>
                  </a:lnTo>
                  <a:lnTo>
                    <a:pt x="226477" y="622536"/>
                  </a:lnTo>
                  <a:lnTo>
                    <a:pt x="184199" y="606444"/>
                  </a:lnTo>
                  <a:lnTo>
                    <a:pt x="145050" y="584768"/>
                  </a:lnTo>
                  <a:lnTo>
                    <a:pt x="109523" y="558000"/>
                  </a:lnTo>
                  <a:lnTo>
                    <a:pt x="78110" y="526631"/>
                  </a:lnTo>
                  <a:lnTo>
                    <a:pt x="51304" y="491154"/>
                  </a:lnTo>
                  <a:lnTo>
                    <a:pt x="29597" y="452060"/>
                  </a:lnTo>
                  <a:lnTo>
                    <a:pt x="13482" y="409842"/>
                  </a:lnTo>
                  <a:lnTo>
                    <a:pt x="3452" y="364991"/>
                  </a:lnTo>
                  <a:lnTo>
                    <a:pt x="0" y="317999"/>
                  </a:lnTo>
                  <a:lnTo>
                    <a:pt x="3452" y="271008"/>
                  </a:lnTo>
                  <a:lnTo>
                    <a:pt x="13482" y="226157"/>
                  </a:lnTo>
                  <a:lnTo>
                    <a:pt x="29597" y="183939"/>
                  </a:lnTo>
                  <a:lnTo>
                    <a:pt x="51304" y="144845"/>
                  </a:lnTo>
                  <a:lnTo>
                    <a:pt x="78110" y="109368"/>
                  </a:lnTo>
                  <a:lnTo>
                    <a:pt x="109523" y="78000"/>
                  </a:lnTo>
                  <a:lnTo>
                    <a:pt x="145050" y="51231"/>
                  </a:lnTo>
                  <a:lnTo>
                    <a:pt x="184199" y="29555"/>
                  </a:lnTo>
                  <a:lnTo>
                    <a:pt x="226477" y="13463"/>
                  </a:lnTo>
                  <a:lnTo>
                    <a:pt x="271391" y="3447"/>
                  </a:lnTo>
                  <a:lnTo>
                    <a:pt x="318449" y="0"/>
                  </a:lnTo>
                  <a:lnTo>
                    <a:pt x="368567" y="3961"/>
                  </a:lnTo>
                  <a:lnTo>
                    <a:pt x="416999" y="15610"/>
                  </a:lnTo>
                  <a:lnTo>
                    <a:pt x="462890" y="34591"/>
                  </a:lnTo>
                  <a:lnTo>
                    <a:pt x="505385" y="60553"/>
                  </a:lnTo>
                  <a:lnTo>
                    <a:pt x="543628" y="93140"/>
                  </a:lnTo>
                  <a:lnTo>
                    <a:pt x="576261" y="131329"/>
                  </a:lnTo>
                  <a:lnTo>
                    <a:pt x="602259" y="173764"/>
                  </a:lnTo>
                  <a:lnTo>
                    <a:pt x="621268" y="219590"/>
                  </a:lnTo>
                  <a:lnTo>
                    <a:pt x="632932" y="267953"/>
                  </a:lnTo>
                  <a:lnTo>
                    <a:pt x="636899" y="317999"/>
                  </a:lnTo>
                  <a:lnTo>
                    <a:pt x="633447" y="364991"/>
                  </a:lnTo>
                  <a:lnTo>
                    <a:pt x="623417" y="409842"/>
                  </a:lnTo>
                  <a:lnTo>
                    <a:pt x="607302" y="452060"/>
                  </a:lnTo>
                  <a:lnTo>
                    <a:pt x="585595" y="491154"/>
                  </a:lnTo>
                  <a:lnTo>
                    <a:pt x="558789" y="526631"/>
                  </a:lnTo>
                  <a:lnTo>
                    <a:pt x="527376" y="558000"/>
                  </a:lnTo>
                  <a:lnTo>
                    <a:pt x="491849" y="584768"/>
                  </a:lnTo>
                  <a:lnTo>
                    <a:pt x="452700" y="606444"/>
                  </a:lnTo>
                  <a:lnTo>
                    <a:pt x="410422" y="622536"/>
                  </a:lnTo>
                  <a:lnTo>
                    <a:pt x="365508" y="632552"/>
                  </a:lnTo>
                  <a:lnTo>
                    <a:pt x="318449" y="635999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37" name="object 137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3872819" y="4039318"/>
              <a:ext cx="387832" cy="350815"/>
            </a:xfrm>
            <a:prstGeom prst="rect">
              <a:avLst/>
            </a:prstGeom>
          </p:spPr>
        </p:pic>
        <p:sp>
          <p:nvSpPr>
            <p:cNvPr id="138" name="object 138" descr=""/>
            <p:cNvSpPr/>
            <p:nvPr/>
          </p:nvSpPr>
          <p:spPr>
            <a:xfrm>
              <a:off x="3752778" y="3869325"/>
              <a:ext cx="636905" cy="636270"/>
            </a:xfrm>
            <a:custGeom>
              <a:avLst/>
              <a:gdLst/>
              <a:ahLst/>
              <a:cxnLst/>
              <a:rect l="l" t="t" r="r" b="b"/>
              <a:pathLst>
                <a:path w="636904" h="636270">
                  <a:moveTo>
                    <a:pt x="0" y="317999"/>
                  </a:moveTo>
                  <a:lnTo>
                    <a:pt x="3452" y="271008"/>
                  </a:lnTo>
                  <a:lnTo>
                    <a:pt x="13482" y="226157"/>
                  </a:lnTo>
                  <a:lnTo>
                    <a:pt x="29597" y="183939"/>
                  </a:lnTo>
                  <a:lnTo>
                    <a:pt x="51304" y="144845"/>
                  </a:lnTo>
                  <a:lnTo>
                    <a:pt x="78110" y="109368"/>
                  </a:lnTo>
                  <a:lnTo>
                    <a:pt x="109523" y="78000"/>
                  </a:lnTo>
                  <a:lnTo>
                    <a:pt x="145050" y="51231"/>
                  </a:lnTo>
                  <a:lnTo>
                    <a:pt x="184199" y="29555"/>
                  </a:lnTo>
                  <a:lnTo>
                    <a:pt x="226477" y="13463"/>
                  </a:lnTo>
                  <a:lnTo>
                    <a:pt x="271391" y="3447"/>
                  </a:lnTo>
                  <a:lnTo>
                    <a:pt x="318449" y="0"/>
                  </a:lnTo>
                  <a:lnTo>
                    <a:pt x="368567" y="3961"/>
                  </a:lnTo>
                  <a:lnTo>
                    <a:pt x="416998" y="15609"/>
                  </a:lnTo>
                  <a:lnTo>
                    <a:pt x="462889" y="34591"/>
                  </a:lnTo>
                  <a:lnTo>
                    <a:pt x="505384" y="60553"/>
                  </a:lnTo>
                  <a:lnTo>
                    <a:pt x="543627" y="93140"/>
                  </a:lnTo>
                  <a:lnTo>
                    <a:pt x="576261" y="131329"/>
                  </a:lnTo>
                  <a:lnTo>
                    <a:pt x="602259" y="173764"/>
                  </a:lnTo>
                  <a:lnTo>
                    <a:pt x="621267" y="219590"/>
                  </a:lnTo>
                  <a:lnTo>
                    <a:pt x="632932" y="267953"/>
                  </a:lnTo>
                  <a:lnTo>
                    <a:pt x="636899" y="317999"/>
                  </a:lnTo>
                  <a:lnTo>
                    <a:pt x="633447" y="364991"/>
                  </a:lnTo>
                  <a:lnTo>
                    <a:pt x="623417" y="409842"/>
                  </a:lnTo>
                  <a:lnTo>
                    <a:pt x="607302" y="452060"/>
                  </a:lnTo>
                  <a:lnTo>
                    <a:pt x="585595" y="491154"/>
                  </a:lnTo>
                  <a:lnTo>
                    <a:pt x="558789" y="526631"/>
                  </a:lnTo>
                  <a:lnTo>
                    <a:pt x="527376" y="557999"/>
                  </a:lnTo>
                  <a:lnTo>
                    <a:pt x="491849" y="584768"/>
                  </a:lnTo>
                  <a:lnTo>
                    <a:pt x="452700" y="606444"/>
                  </a:lnTo>
                  <a:lnTo>
                    <a:pt x="410422" y="622536"/>
                  </a:lnTo>
                  <a:lnTo>
                    <a:pt x="365508" y="632552"/>
                  </a:lnTo>
                  <a:lnTo>
                    <a:pt x="318449" y="635999"/>
                  </a:lnTo>
                  <a:lnTo>
                    <a:pt x="271391" y="632552"/>
                  </a:lnTo>
                  <a:lnTo>
                    <a:pt x="226477" y="622536"/>
                  </a:lnTo>
                  <a:lnTo>
                    <a:pt x="184199" y="606444"/>
                  </a:lnTo>
                  <a:lnTo>
                    <a:pt x="145050" y="584768"/>
                  </a:lnTo>
                  <a:lnTo>
                    <a:pt x="109523" y="557999"/>
                  </a:lnTo>
                  <a:lnTo>
                    <a:pt x="78110" y="526631"/>
                  </a:lnTo>
                  <a:lnTo>
                    <a:pt x="51304" y="491154"/>
                  </a:lnTo>
                  <a:lnTo>
                    <a:pt x="29597" y="452060"/>
                  </a:lnTo>
                  <a:lnTo>
                    <a:pt x="13482" y="409842"/>
                  </a:lnTo>
                  <a:lnTo>
                    <a:pt x="3452" y="364991"/>
                  </a:lnTo>
                  <a:lnTo>
                    <a:pt x="0" y="317999"/>
                  </a:lnTo>
                  <a:close/>
                </a:path>
              </a:pathLst>
            </a:custGeom>
            <a:ln w="69849">
              <a:solidFill>
                <a:srgbClr val="B2B2B2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39" name="object 139" descr=""/>
            <p:cNvSpPr/>
            <p:nvPr/>
          </p:nvSpPr>
          <p:spPr>
            <a:xfrm>
              <a:off x="3748713" y="3870420"/>
              <a:ext cx="636270" cy="320675"/>
            </a:xfrm>
            <a:custGeom>
              <a:avLst/>
              <a:gdLst/>
              <a:ahLst/>
              <a:cxnLst/>
              <a:rect l="l" t="t" r="r" b="b"/>
              <a:pathLst>
                <a:path w="636270" h="320675">
                  <a:moveTo>
                    <a:pt x="0" y="320363"/>
                  </a:moveTo>
                  <a:lnTo>
                    <a:pt x="3193" y="272129"/>
                  </a:lnTo>
                  <a:lnTo>
                    <a:pt x="13469" y="225591"/>
                  </a:lnTo>
                  <a:lnTo>
                    <a:pt x="30431" y="181450"/>
                  </a:lnTo>
                  <a:lnTo>
                    <a:pt x="53681" y="140408"/>
                  </a:lnTo>
                  <a:lnTo>
                    <a:pt x="82821" y="103166"/>
                  </a:lnTo>
                  <a:lnTo>
                    <a:pt x="117454" y="70425"/>
                  </a:lnTo>
                  <a:lnTo>
                    <a:pt x="157183" y="42888"/>
                  </a:lnTo>
                  <a:lnTo>
                    <a:pt x="200621" y="21680"/>
                  </a:lnTo>
                  <a:lnTo>
                    <a:pt x="246109" y="7459"/>
                  </a:lnTo>
                  <a:lnTo>
                    <a:pt x="292841" y="231"/>
                  </a:lnTo>
                  <a:lnTo>
                    <a:pt x="340010" y="0"/>
                  </a:lnTo>
                  <a:lnTo>
                    <a:pt x="386811" y="6768"/>
                  </a:lnTo>
                  <a:lnTo>
                    <a:pt x="432436" y="20540"/>
                  </a:lnTo>
                  <a:lnTo>
                    <a:pt x="476081" y="41321"/>
                  </a:lnTo>
                  <a:lnTo>
                    <a:pt x="516078" y="68466"/>
                  </a:lnTo>
                  <a:lnTo>
                    <a:pt x="551032" y="100865"/>
                  </a:lnTo>
                  <a:lnTo>
                    <a:pt x="580536" y="137819"/>
                  </a:lnTo>
                  <a:lnTo>
                    <a:pt x="604188" y="178630"/>
                  </a:lnTo>
                  <a:lnTo>
                    <a:pt x="621583" y="222602"/>
                  </a:lnTo>
                  <a:lnTo>
                    <a:pt x="632317" y="269037"/>
                  </a:lnTo>
                  <a:lnTo>
                    <a:pt x="635984" y="317237"/>
                  </a:lnTo>
                </a:path>
              </a:pathLst>
            </a:custGeom>
            <a:ln w="69849">
              <a:solidFill>
                <a:srgbClr val="00B0F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40" name="object 140" descr=""/>
            <p:cNvSpPr/>
            <p:nvPr/>
          </p:nvSpPr>
          <p:spPr>
            <a:xfrm>
              <a:off x="3748340" y="3869540"/>
              <a:ext cx="636905" cy="636905"/>
            </a:xfrm>
            <a:custGeom>
              <a:avLst/>
              <a:gdLst/>
              <a:ahLst/>
              <a:cxnLst/>
              <a:rect l="l" t="t" r="r" b="b"/>
              <a:pathLst>
                <a:path w="636904" h="636904">
                  <a:moveTo>
                    <a:pt x="0" y="318149"/>
                  </a:moveTo>
                  <a:lnTo>
                    <a:pt x="3452" y="271136"/>
                  </a:lnTo>
                  <a:lnTo>
                    <a:pt x="13482" y="226264"/>
                  </a:lnTo>
                  <a:lnTo>
                    <a:pt x="29597" y="184025"/>
                  </a:lnTo>
                  <a:lnTo>
                    <a:pt x="51304" y="144913"/>
                  </a:lnTo>
                  <a:lnTo>
                    <a:pt x="78110" y="109420"/>
                  </a:lnTo>
                  <a:lnTo>
                    <a:pt x="109523" y="78036"/>
                  </a:lnTo>
                  <a:lnTo>
                    <a:pt x="145050" y="51255"/>
                  </a:lnTo>
                  <a:lnTo>
                    <a:pt x="184199" y="29569"/>
                  </a:lnTo>
                  <a:lnTo>
                    <a:pt x="226477" y="13470"/>
                  </a:lnTo>
                  <a:lnTo>
                    <a:pt x="271391" y="3449"/>
                  </a:lnTo>
                  <a:lnTo>
                    <a:pt x="318449" y="0"/>
                  </a:lnTo>
                  <a:lnTo>
                    <a:pt x="368567" y="3963"/>
                  </a:lnTo>
                  <a:lnTo>
                    <a:pt x="416998" y="15617"/>
                  </a:lnTo>
                  <a:lnTo>
                    <a:pt x="462889" y="34608"/>
                  </a:lnTo>
                  <a:lnTo>
                    <a:pt x="505384" y="60581"/>
                  </a:lnTo>
                  <a:lnTo>
                    <a:pt x="543628" y="93183"/>
                  </a:lnTo>
                  <a:lnTo>
                    <a:pt x="576261" y="131391"/>
                  </a:lnTo>
                  <a:lnTo>
                    <a:pt x="602259" y="173846"/>
                  </a:lnTo>
                  <a:lnTo>
                    <a:pt x="621267" y="219693"/>
                  </a:lnTo>
                  <a:lnTo>
                    <a:pt x="632932" y="268080"/>
                  </a:lnTo>
                  <a:lnTo>
                    <a:pt x="636899" y="318149"/>
                  </a:lnTo>
                  <a:lnTo>
                    <a:pt x="633447" y="365163"/>
                  </a:lnTo>
                  <a:lnTo>
                    <a:pt x="623417" y="410035"/>
                  </a:lnTo>
                  <a:lnTo>
                    <a:pt x="607302" y="452273"/>
                  </a:lnTo>
                  <a:lnTo>
                    <a:pt x="585595" y="491385"/>
                  </a:lnTo>
                  <a:lnTo>
                    <a:pt x="558789" y="526879"/>
                  </a:lnTo>
                  <a:lnTo>
                    <a:pt x="527376" y="558263"/>
                  </a:lnTo>
                  <a:lnTo>
                    <a:pt x="491849" y="585044"/>
                  </a:lnTo>
                  <a:lnTo>
                    <a:pt x="452700" y="606730"/>
                  </a:lnTo>
                  <a:lnTo>
                    <a:pt x="410422" y="622829"/>
                  </a:lnTo>
                  <a:lnTo>
                    <a:pt x="365508" y="632850"/>
                  </a:lnTo>
                  <a:lnTo>
                    <a:pt x="318449" y="636299"/>
                  </a:lnTo>
                  <a:lnTo>
                    <a:pt x="271391" y="632850"/>
                  </a:lnTo>
                  <a:lnTo>
                    <a:pt x="226477" y="622829"/>
                  </a:lnTo>
                  <a:lnTo>
                    <a:pt x="184199" y="606730"/>
                  </a:lnTo>
                  <a:lnTo>
                    <a:pt x="145050" y="585044"/>
                  </a:lnTo>
                  <a:lnTo>
                    <a:pt x="109523" y="558263"/>
                  </a:lnTo>
                  <a:lnTo>
                    <a:pt x="78110" y="526879"/>
                  </a:lnTo>
                  <a:lnTo>
                    <a:pt x="51304" y="491385"/>
                  </a:lnTo>
                  <a:lnTo>
                    <a:pt x="29597" y="452273"/>
                  </a:lnTo>
                  <a:lnTo>
                    <a:pt x="13482" y="410035"/>
                  </a:lnTo>
                  <a:lnTo>
                    <a:pt x="3452" y="365163"/>
                  </a:lnTo>
                  <a:lnTo>
                    <a:pt x="0" y="318149"/>
                  </a:lnTo>
                  <a:close/>
                </a:path>
              </a:pathLst>
            </a:custGeom>
            <a:ln w="69849">
              <a:solidFill>
                <a:srgbClr val="B2B2B2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141" name="object 141" descr=""/>
            <p:cNvPicPr/>
            <p:nvPr/>
          </p:nvPicPr>
          <p:blipFill>
            <a:blip r:embed="rId25" cstate="print"/>
            <a:stretch>
              <a:fillRect/>
            </a:stretch>
          </p:blipFill>
          <p:spPr>
            <a:xfrm>
              <a:off x="3897313" y="4033173"/>
              <a:ext cx="330524" cy="330197"/>
            </a:xfrm>
            <a:prstGeom prst="rect">
              <a:avLst/>
            </a:prstGeom>
          </p:spPr>
        </p:pic>
      </p:grpSp>
      <p:sp>
        <p:nvSpPr>
          <p:cNvPr id="142" name="object 142" descr=""/>
          <p:cNvSpPr txBox="1"/>
          <p:nvPr/>
        </p:nvSpPr>
        <p:spPr>
          <a:xfrm>
            <a:off x="3773636" y="4600420"/>
            <a:ext cx="459740" cy="13208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700" spc="70" b="1">
                <a:latin typeface="Calibri"/>
                <a:cs typeface="Calibri"/>
              </a:rPr>
              <a:t>Telegram</a:t>
            </a:r>
            <a:endParaRPr sz="700">
              <a:latin typeface="Calibri"/>
              <a:cs typeface="Calibri"/>
            </a:endParaRPr>
          </a:p>
        </p:txBody>
      </p:sp>
      <p:sp>
        <p:nvSpPr>
          <p:cNvPr id="143" name="object 143" descr=""/>
          <p:cNvSpPr txBox="1"/>
          <p:nvPr/>
        </p:nvSpPr>
        <p:spPr>
          <a:xfrm>
            <a:off x="3773636" y="4835497"/>
            <a:ext cx="420370" cy="2235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300" spc="95" b="1">
                <a:solidFill>
                  <a:srgbClr val="14AA96"/>
                </a:solidFill>
                <a:latin typeface="Calibri"/>
                <a:cs typeface="Calibri"/>
              </a:rPr>
              <a:t>2.4%</a:t>
            </a:r>
            <a:endParaRPr sz="1300">
              <a:latin typeface="Calibri"/>
              <a:cs typeface="Calibri"/>
            </a:endParaRPr>
          </a:p>
        </p:txBody>
      </p:sp>
      <p:sp>
        <p:nvSpPr>
          <p:cNvPr id="144" name="object 144" descr=""/>
          <p:cNvSpPr txBox="1"/>
          <p:nvPr/>
        </p:nvSpPr>
        <p:spPr>
          <a:xfrm>
            <a:off x="4612528" y="4591129"/>
            <a:ext cx="432434" cy="13208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700" spc="75" b="1">
                <a:latin typeface="Calibri"/>
                <a:cs typeface="Calibri"/>
              </a:rPr>
              <a:t>LinkedIn</a:t>
            </a:r>
            <a:endParaRPr sz="700">
              <a:latin typeface="Calibri"/>
              <a:cs typeface="Calibri"/>
            </a:endParaRPr>
          </a:p>
        </p:txBody>
      </p:sp>
      <p:sp>
        <p:nvSpPr>
          <p:cNvPr id="145" name="object 145" descr=""/>
          <p:cNvSpPr txBox="1"/>
          <p:nvPr/>
        </p:nvSpPr>
        <p:spPr>
          <a:xfrm>
            <a:off x="4612528" y="4826205"/>
            <a:ext cx="420370" cy="2235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300" spc="95" b="1">
                <a:solidFill>
                  <a:srgbClr val="14AA96"/>
                </a:solidFill>
                <a:latin typeface="Calibri"/>
                <a:cs typeface="Calibri"/>
              </a:rPr>
              <a:t>1.1%</a:t>
            </a:r>
            <a:endParaRPr sz="1300">
              <a:latin typeface="Calibri"/>
              <a:cs typeface="Calibri"/>
            </a:endParaRPr>
          </a:p>
        </p:txBody>
      </p:sp>
      <p:grpSp>
        <p:nvGrpSpPr>
          <p:cNvPr id="146" name="object 146" descr=""/>
          <p:cNvGrpSpPr/>
          <p:nvPr/>
        </p:nvGrpSpPr>
        <p:grpSpPr>
          <a:xfrm>
            <a:off x="4584269" y="3816034"/>
            <a:ext cx="706755" cy="706755"/>
            <a:chOff x="4584269" y="3816034"/>
            <a:chExt cx="706755" cy="706755"/>
          </a:xfrm>
        </p:grpSpPr>
        <p:sp>
          <p:nvSpPr>
            <p:cNvPr id="147" name="object 147" descr=""/>
            <p:cNvSpPr/>
            <p:nvPr/>
          </p:nvSpPr>
          <p:spPr>
            <a:xfrm>
              <a:off x="4618854" y="3849636"/>
              <a:ext cx="636905" cy="636905"/>
            </a:xfrm>
            <a:custGeom>
              <a:avLst/>
              <a:gdLst/>
              <a:ahLst/>
              <a:cxnLst/>
              <a:rect l="l" t="t" r="r" b="b"/>
              <a:pathLst>
                <a:path w="636904" h="636904">
                  <a:moveTo>
                    <a:pt x="318299" y="636299"/>
                  </a:moveTo>
                  <a:lnTo>
                    <a:pt x="271263" y="632850"/>
                  </a:lnTo>
                  <a:lnTo>
                    <a:pt x="226370" y="622829"/>
                  </a:lnTo>
                  <a:lnTo>
                    <a:pt x="184112" y="606730"/>
                  </a:lnTo>
                  <a:lnTo>
                    <a:pt x="144982" y="585044"/>
                  </a:lnTo>
                  <a:lnTo>
                    <a:pt x="109471" y="558263"/>
                  </a:lnTo>
                  <a:lnTo>
                    <a:pt x="78073" y="526879"/>
                  </a:lnTo>
                  <a:lnTo>
                    <a:pt x="51280" y="491385"/>
                  </a:lnTo>
                  <a:lnTo>
                    <a:pt x="29583" y="452273"/>
                  </a:lnTo>
                  <a:lnTo>
                    <a:pt x="13476" y="410035"/>
                  </a:lnTo>
                  <a:lnTo>
                    <a:pt x="3451" y="365163"/>
                  </a:lnTo>
                  <a:lnTo>
                    <a:pt x="0" y="318149"/>
                  </a:lnTo>
                  <a:lnTo>
                    <a:pt x="3451" y="271136"/>
                  </a:lnTo>
                  <a:lnTo>
                    <a:pt x="13476" y="226264"/>
                  </a:lnTo>
                  <a:lnTo>
                    <a:pt x="29583" y="184026"/>
                  </a:lnTo>
                  <a:lnTo>
                    <a:pt x="51280" y="144914"/>
                  </a:lnTo>
                  <a:lnTo>
                    <a:pt x="78073" y="109420"/>
                  </a:lnTo>
                  <a:lnTo>
                    <a:pt x="109471" y="78036"/>
                  </a:lnTo>
                  <a:lnTo>
                    <a:pt x="144982" y="51255"/>
                  </a:lnTo>
                  <a:lnTo>
                    <a:pt x="184112" y="29569"/>
                  </a:lnTo>
                  <a:lnTo>
                    <a:pt x="226370" y="13470"/>
                  </a:lnTo>
                  <a:lnTo>
                    <a:pt x="271263" y="3449"/>
                  </a:lnTo>
                  <a:lnTo>
                    <a:pt x="318299" y="0"/>
                  </a:lnTo>
                  <a:lnTo>
                    <a:pt x="368393" y="3963"/>
                  </a:lnTo>
                  <a:lnTo>
                    <a:pt x="416802" y="15617"/>
                  </a:lnTo>
                  <a:lnTo>
                    <a:pt x="462671" y="34608"/>
                  </a:lnTo>
                  <a:lnTo>
                    <a:pt x="505146" y="60581"/>
                  </a:lnTo>
                  <a:lnTo>
                    <a:pt x="543371" y="93183"/>
                  </a:lnTo>
                  <a:lnTo>
                    <a:pt x="575989" y="131391"/>
                  </a:lnTo>
                  <a:lnTo>
                    <a:pt x="601975" y="173846"/>
                  </a:lnTo>
                  <a:lnTo>
                    <a:pt x="620975" y="219693"/>
                  </a:lnTo>
                  <a:lnTo>
                    <a:pt x="632634" y="268080"/>
                  </a:lnTo>
                  <a:lnTo>
                    <a:pt x="636599" y="318149"/>
                  </a:lnTo>
                  <a:lnTo>
                    <a:pt x="633148" y="365163"/>
                  </a:lnTo>
                  <a:lnTo>
                    <a:pt x="623123" y="410035"/>
                  </a:lnTo>
                  <a:lnTo>
                    <a:pt x="607016" y="452273"/>
                  </a:lnTo>
                  <a:lnTo>
                    <a:pt x="585319" y="491385"/>
                  </a:lnTo>
                  <a:lnTo>
                    <a:pt x="558526" y="526879"/>
                  </a:lnTo>
                  <a:lnTo>
                    <a:pt x="527128" y="558263"/>
                  </a:lnTo>
                  <a:lnTo>
                    <a:pt x="491617" y="585044"/>
                  </a:lnTo>
                  <a:lnTo>
                    <a:pt x="452487" y="606730"/>
                  </a:lnTo>
                  <a:lnTo>
                    <a:pt x="410229" y="622829"/>
                  </a:lnTo>
                  <a:lnTo>
                    <a:pt x="365336" y="632850"/>
                  </a:lnTo>
                  <a:lnTo>
                    <a:pt x="318299" y="636299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48" name="object 148" descr="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4763093" y="4002977"/>
              <a:ext cx="347026" cy="343674"/>
            </a:xfrm>
            <a:prstGeom prst="rect">
              <a:avLst/>
            </a:prstGeom>
          </p:spPr>
        </p:pic>
        <p:sp>
          <p:nvSpPr>
            <p:cNvPr id="149" name="object 149" descr=""/>
            <p:cNvSpPr/>
            <p:nvPr/>
          </p:nvSpPr>
          <p:spPr>
            <a:xfrm>
              <a:off x="4619194" y="3850959"/>
              <a:ext cx="636905" cy="636905"/>
            </a:xfrm>
            <a:custGeom>
              <a:avLst/>
              <a:gdLst/>
              <a:ahLst/>
              <a:cxnLst/>
              <a:rect l="l" t="t" r="r" b="b"/>
              <a:pathLst>
                <a:path w="636904" h="636904">
                  <a:moveTo>
                    <a:pt x="0" y="318149"/>
                  </a:moveTo>
                  <a:lnTo>
                    <a:pt x="3451" y="271136"/>
                  </a:lnTo>
                  <a:lnTo>
                    <a:pt x="13476" y="226264"/>
                  </a:lnTo>
                  <a:lnTo>
                    <a:pt x="29583" y="184026"/>
                  </a:lnTo>
                  <a:lnTo>
                    <a:pt x="51280" y="144914"/>
                  </a:lnTo>
                  <a:lnTo>
                    <a:pt x="78073" y="109420"/>
                  </a:lnTo>
                  <a:lnTo>
                    <a:pt x="109471" y="78036"/>
                  </a:lnTo>
                  <a:lnTo>
                    <a:pt x="144982" y="51255"/>
                  </a:lnTo>
                  <a:lnTo>
                    <a:pt x="184112" y="29569"/>
                  </a:lnTo>
                  <a:lnTo>
                    <a:pt x="226370" y="13470"/>
                  </a:lnTo>
                  <a:lnTo>
                    <a:pt x="271263" y="3449"/>
                  </a:lnTo>
                  <a:lnTo>
                    <a:pt x="318299" y="0"/>
                  </a:lnTo>
                  <a:lnTo>
                    <a:pt x="368393" y="3963"/>
                  </a:lnTo>
                  <a:lnTo>
                    <a:pt x="416802" y="15617"/>
                  </a:lnTo>
                  <a:lnTo>
                    <a:pt x="462672" y="34608"/>
                  </a:lnTo>
                  <a:lnTo>
                    <a:pt x="505146" y="60581"/>
                  </a:lnTo>
                  <a:lnTo>
                    <a:pt x="543372" y="93184"/>
                  </a:lnTo>
                  <a:lnTo>
                    <a:pt x="575990" y="131391"/>
                  </a:lnTo>
                  <a:lnTo>
                    <a:pt x="601975" y="173846"/>
                  </a:lnTo>
                  <a:lnTo>
                    <a:pt x="620975" y="219694"/>
                  </a:lnTo>
                  <a:lnTo>
                    <a:pt x="632634" y="268080"/>
                  </a:lnTo>
                  <a:lnTo>
                    <a:pt x="636599" y="318149"/>
                  </a:lnTo>
                  <a:lnTo>
                    <a:pt x="633148" y="365163"/>
                  </a:lnTo>
                  <a:lnTo>
                    <a:pt x="623123" y="410035"/>
                  </a:lnTo>
                  <a:lnTo>
                    <a:pt x="607016" y="452274"/>
                  </a:lnTo>
                  <a:lnTo>
                    <a:pt x="585319" y="491386"/>
                  </a:lnTo>
                  <a:lnTo>
                    <a:pt x="558526" y="526879"/>
                  </a:lnTo>
                  <a:lnTo>
                    <a:pt x="527128" y="558263"/>
                  </a:lnTo>
                  <a:lnTo>
                    <a:pt x="491617" y="585044"/>
                  </a:lnTo>
                  <a:lnTo>
                    <a:pt x="452487" y="606730"/>
                  </a:lnTo>
                  <a:lnTo>
                    <a:pt x="410229" y="622829"/>
                  </a:lnTo>
                  <a:lnTo>
                    <a:pt x="365336" y="632850"/>
                  </a:lnTo>
                  <a:lnTo>
                    <a:pt x="318299" y="636299"/>
                  </a:lnTo>
                  <a:lnTo>
                    <a:pt x="271263" y="632850"/>
                  </a:lnTo>
                  <a:lnTo>
                    <a:pt x="226370" y="622829"/>
                  </a:lnTo>
                  <a:lnTo>
                    <a:pt x="184112" y="606730"/>
                  </a:lnTo>
                  <a:lnTo>
                    <a:pt x="144982" y="585044"/>
                  </a:lnTo>
                  <a:lnTo>
                    <a:pt x="109471" y="558263"/>
                  </a:lnTo>
                  <a:lnTo>
                    <a:pt x="78073" y="526879"/>
                  </a:lnTo>
                  <a:lnTo>
                    <a:pt x="51280" y="491386"/>
                  </a:lnTo>
                  <a:lnTo>
                    <a:pt x="29583" y="452274"/>
                  </a:lnTo>
                  <a:lnTo>
                    <a:pt x="13476" y="410035"/>
                  </a:lnTo>
                  <a:lnTo>
                    <a:pt x="3451" y="365163"/>
                  </a:lnTo>
                  <a:lnTo>
                    <a:pt x="0" y="318149"/>
                  </a:lnTo>
                  <a:close/>
                </a:path>
              </a:pathLst>
            </a:custGeom>
            <a:ln w="69849">
              <a:solidFill>
                <a:srgbClr val="B2B2B2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50" name="object 150" descr=""/>
            <p:cNvSpPr/>
            <p:nvPr/>
          </p:nvSpPr>
          <p:spPr>
            <a:xfrm>
              <a:off x="4619600" y="4165874"/>
              <a:ext cx="636270" cy="320675"/>
            </a:xfrm>
            <a:custGeom>
              <a:avLst/>
              <a:gdLst/>
              <a:ahLst/>
              <a:cxnLst/>
              <a:rect l="l" t="t" r="r" b="b"/>
              <a:pathLst>
                <a:path w="636270" h="320675">
                  <a:moveTo>
                    <a:pt x="635984" y="0"/>
                  </a:moveTo>
                  <a:lnTo>
                    <a:pt x="632791" y="48233"/>
                  </a:lnTo>
                  <a:lnTo>
                    <a:pt x="622514" y="94771"/>
                  </a:lnTo>
                  <a:lnTo>
                    <a:pt x="605553" y="138912"/>
                  </a:lnTo>
                  <a:lnTo>
                    <a:pt x="582303" y="179954"/>
                  </a:lnTo>
                  <a:lnTo>
                    <a:pt x="553163" y="217196"/>
                  </a:lnTo>
                  <a:lnTo>
                    <a:pt x="518530" y="249937"/>
                  </a:lnTo>
                  <a:lnTo>
                    <a:pt x="478801" y="277474"/>
                  </a:lnTo>
                  <a:lnTo>
                    <a:pt x="435363" y="298682"/>
                  </a:lnTo>
                  <a:lnTo>
                    <a:pt x="389875" y="312903"/>
                  </a:lnTo>
                  <a:lnTo>
                    <a:pt x="343143" y="320131"/>
                  </a:lnTo>
                  <a:lnTo>
                    <a:pt x="295974" y="320363"/>
                  </a:lnTo>
                  <a:lnTo>
                    <a:pt x="249173" y="313594"/>
                  </a:lnTo>
                  <a:lnTo>
                    <a:pt x="203547" y="299822"/>
                  </a:lnTo>
                  <a:lnTo>
                    <a:pt x="159903" y="279041"/>
                  </a:lnTo>
                  <a:lnTo>
                    <a:pt x="119905" y="251896"/>
                  </a:lnTo>
                  <a:lnTo>
                    <a:pt x="84952" y="219497"/>
                  </a:lnTo>
                  <a:lnTo>
                    <a:pt x="55447" y="182543"/>
                  </a:lnTo>
                  <a:lnTo>
                    <a:pt x="31795" y="141732"/>
                  </a:lnTo>
                  <a:lnTo>
                    <a:pt x="14400" y="97760"/>
                  </a:lnTo>
                  <a:lnTo>
                    <a:pt x="3667" y="51325"/>
                  </a:lnTo>
                  <a:lnTo>
                    <a:pt x="0" y="3126"/>
                  </a:lnTo>
                </a:path>
              </a:pathLst>
            </a:custGeom>
            <a:ln w="69849">
              <a:solidFill>
                <a:srgbClr val="0070C0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151" name="object 151" descr=""/>
            <p:cNvPicPr/>
            <p:nvPr/>
          </p:nvPicPr>
          <p:blipFill>
            <a:blip r:embed="rId26" cstate="print"/>
            <a:stretch>
              <a:fillRect/>
            </a:stretch>
          </p:blipFill>
          <p:spPr>
            <a:xfrm>
              <a:off x="4771426" y="3998214"/>
              <a:ext cx="330524" cy="353324"/>
            </a:xfrm>
            <a:prstGeom prst="rect">
              <a:avLst/>
            </a:prstGeom>
          </p:spPr>
        </p:pic>
      </p:grpSp>
      <p:sp>
        <p:nvSpPr>
          <p:cNvPr id="152" name="object 152" descr=""/>
          <p:cNvSpPr txBox="1"/>
          <p:nvPr/>
        </p:nvSpPr>
        <p:spPr>
          <a:xfrm>
            <a:off x="5514428" y="4591129"/>
            <a:ext cx="467359" cy="13208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700" spc="85" b="1">
                <a:latin typeface="Calibri"/>
                <a:cs typeface="Calibri"/>
              </a:rPr>
              <a:t>Snapchat</a:t>
            </a:r>
            <a:endParaRPr sz="700">
              <a:latin typeface="Calibri"/>
              <a:cs typeface="Calibri"/>
            </a:endParaRPr>
          </a:p>
        </p:txBody>
      </p:sp>
      <p:sp>
        <p:nvSpPr>
          <p:cNvPr id="153" name="object 153" descr=""/>
          <p:cNvSpPr txBox="1"/>
          <p:nvPr/>
        </p:nvSpPr>
        <p:spPr>
          <a:xfrm>
            <a:off x="5514428" y="4826205"/>
            <a:ext cx="420370" cy="2235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300" spc="95" b="1">
                <a:solidFill>
                  <a:srgbClr val="14AA96"/>
                </a:solidFill>
                <a:latin typeface="Calibri"/>
                <a:cs typeface="Calibri"/>
              </a:rPr>
              <a:t>0.7%</a:t>
            </a:r>
            <a:endParaRPr sz="1300">
              <a:latin typeface="Calibri"/>
              <a:cs typeface="Calibri"/>
            </a:endParaRPr>
          </a:p>
        </p:txBody>
      </p:sp>
      <p:grpSp>
        <p:nvGrpSpPr>
          <p:cNvPr id="154" name="object 154" descr=""/>
          <p:cNvGrpSpPr/>
          <p:nvPr/>
        </p:nvGrpSpPr>
        <p:grpSpPr>
          <a:xfrm>
            <a:off x="5486169" y="3816034"/>
            <a:ext cx="706755" cy="706755"/>
            <a:chOff x="5486169" y="3816034"/>
            <a:chExt cx="706755" cy="706755"/>
          </a:xfrm>
        </p:grpSpPr>
        <p:sp>
          <p:nvSpPr>
            <p:cNvPr id="155" name="object 155" descr=""/>
            <p:cNvSpPr/>
            <p:nvPr/>
          </p:nvSpPr>
          <p:spPr>
            <a:xfrm>
              <a:off x="5520754" y="3849636"/>
              <a:ext cx="636905" cy="636905"/>
            </a:xfrm>
            <a:custGeom>
              <a:avLst/>
              <a:gdLst/>
              <a:ahLst/>
              <a:cxnLst/>
              <a:rect l="l" t="t" r="r" b="b"/>
              <a:pathLst>
                <a:path w="636904" h="636904">
                  <a:moveTo>
                    <a:pt x="318299" y="636299"/>
                  </a:moveTo>
                  <a:lnTo>
                    <a:pt x="271263" y="632850"/>
                  </a:lnTo>
                  <a:lnTo>
                    <a:pt x="226370" y="622829"/>
                  </a:lnTo>
                  <a:lnTo>
                    <a:pt x="184112" y="606730"/>
                  </a:lnTo>
                  <a:lnTo>
                    <a:pt x="144982" y="585044"/>
                  </a:lnTo>
                  <a:lnTo>
                    <a:pt x="109471" y="558263"/>
                  </a:lnTo>
                  <a:lnTo>
                    <a:pt x="78073" y="526879"/>
                  </a:lnTo>
                  <a:lnTo>
                    <a:pt x="51280" y="491385"/>
                  </a:lnTo>
                  <a:lnTo>
                    <a:pt x="29583" y="452273"/>
                  </a:lnTo>
                  <a:lnTo>
                    <a:pt x="13476" y="410035"/>
                  </a:lnTo>
                  <a:lnTo>
                    <a:pt x="3451" y="365163"/>
                  </a:lnTo>
                  <a:lnTo>
                    <a:pt x="0" y="318149"/>
                  </a:lnTo>
                  <a:lnTo>
                    <a:pt x="3451" y="271136"/>
                  </a:lnTo>
                  <a:lnTo>
                    <a:pt x="13476" y="226264"/>
                  </a:lnTo>
                  <a:lnTo>
                    <a:pt x="29583" y="184026"/>
                  </a:lnTo>
                  <a:lnTo>
                    <a:pt x="51280" y="144914"/>
                  </a:lnTo>
                  <a:lnTo>
                    <a:pt x="78073" y="109420"/>
                  </a:lnTo>
                  <a:lnTo>
                    <a:pt x="109471" y="78036"/>
                  </a:lnTo>
                  <a:lnTo>
                    <a:pt x="144982" y="51255"/>
                  </a:lnTo>
                  <a:lnTo>
                    <a:pt x="184112" y="29569"/>
                  </a:lnTo>
                  <a:lnTo>
                    <a:pt x="226370" y="13470"/>
                  </a:lnTo>
                  <a:lnTo>
                    <a:pt x="271263" y="3449"/>
                  </a:lnTo>
                  <a:lnTo>
                    <a:pt x="318299" y="0"/>
                  </a:lnTo>
                  <a:lnTo>
                    <a:pt x="368393" y="3963"/>
                  </a:lnTo>
                  <a:lnTo>
                    <a:pt x="416802" y="15617"/>
                  </a:lnTo>
                  <a:lnTo>
                    <a:pt x="462671" y="34608"/>
                  </a:lnTo>
                  <a:lnTo>
                    <a:pt x="505146" y="60581"/>
                  </a:lnTo>
                  <a:lnTo>
                    <a:pt x="543371" y="93183"/>
                  </a:lnTo>
                  <a:lnTo>
                    <a:pt x="575989" y="131391"/>
                  </a:lnTo>
                  <a:lnTo>
                    <a:pt x="601975" y="173846"/>
                  </a:lnTo>
                  <a:lnTo>
                    <a:pt x="620975" y="219693"/>
                  </a:lnTo>
                  <a:lnTo>
                    <a:pt x="632634" y="268080"/>
                  </a:lnTo>
                  <a:lnTo>
                    <a:pt x="636599" y="318149"/>
                  </a:lnTo>
                  <a:lnTo>
                    <a:pt x="633148" y="365163"/>
                  </a:lnTo>
                  <a:lnTo>
                    <a:pt x="623123" y="410035"/>
                  </a:lnTo>
                  <a:lnTo>
                    <a:pt x="607016" y="452273"/>
                  </a:lnTo>
                  <a:lnTo>
                    <a:pt x="585319" y="491385"/>
                  </a:lnTo>
                  <a:lnTo>
                    <a:pt x="558526" y="526879"/>
                  </a:lnTo>
                  <a:lnTo>
                    <a:pt x="527128" y="558263"/>
                  </a:lnTo>
                  <a:lnTo>
                    <a:pt x="491617" y="585044"/>
                  </a:lnTo>
                  <a:lnTo>
                    <a:pt x="452487" y="606730"/>
                  </a:lnTo>
                  <a:lnTo>
                    <a:pt x="410229" y="622829"/>
                  </a:lnTo>
                  <a:lnTo>
                    <a:pt x="365336" y="632850"/>
                  </a:lnTo>
                  <a:lnTo>
                    <a:pt x="318299" y="636299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56" name="object 156" descr="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5664993" y="4002977"/>
              <a:ext cx="347026" cy="343674"/>
            </a:xfrm>
            <a:prstGeom prst="rect">
              <a:avLst/>
            </a:prstGeom>
          </p:spPr>
        </p:pic>
        <p:sp>
          <p:nvSpPr>
            <p:cNvPr id="157" name="object 157" descr=""/>
            <p:cNvSpPr/>
            <p:nvPr/>
          </p:nvSpPr>
          <p:spPr>
            <a:xfrm>
              <a:off x="5521094" y="3850959"/>
              <a:ext cx="636905" cy="636905"/>
            </a:xfrm>
            <a:custGeom>
              <a:avLst/>
              <a:gdLst/>
              <a:ahLst/>
              <a:cxnLst/>
              <a:rect l="l" t="t" r="r" b="b"/>
              <a:pathLst>
                <a:path w="636904" h="636904">
                  <a:moveTo>
                    <a:pt x="0" y="318149"/>
                  </a:moveTo>
                  <a:lnTo>
                    <a:pt x="3451" y="271136"/>
                  </a:lnTo>
                  <a:lnTo>
                    <a:pt x="13476" y="226264"/>
                  </a:lnTo>
                  <a:lnTo>
                    <a:pt x="29583" y="184026"/>
                  </a:lnTo>
                  <a:lnTo>
                    <a:pt x="51280" y="144914"/>
                  </a:lnTo>
                  <a:lnTo>
                    <a:pt x="78073" y="109420"/>
                  </a:lnTo>
                  <a:lnTo>
                    <a:pt x="109471" y="78036"/>
                  </a:lnTo>
                  <a:lnTo>
                    <a:pt x="144982" y="51255"/>
                  </a:lnTo>
                  <a:lnTo>
                    <a:pt x="184112" y="29569"/>
                  </a:lnTo>
                  <a:lnTo>
                    <a:pt x="226370" y="13470"/>
                  </a:lnTo>
                  <a:lnTo>
                    <a:pt x="271263" y="3449"/>
                  </a:lnTo>
                  <a:lnTo>
                    <a:pt x="318299" y="0"/>
                  </a:lnTo>
                  <a:lnTo>
                    <a:pt x="368393" y="3963"/>
                  </a:lnTo>
                  <a:lnTo>
                    <a:pt x="416802" y="15617"/>
                  </a:lnTo>
                  <a:lnTo>
                    <a:pt x="462672" y="34608"/>
                  </a:lnTo>
                  <a:lnTo>
                    <a:pt x="505146" y="60581"/>
                  </a:lnTo>
                  <a:lnTo>
                    <a:pt x="543372" y="93184"/>
                  </a:lnTo>
                  <a:lnTo>
                    <a:pt x="575990" y="131391"/>
                  </a:lnTo>
                  <a:lnTo>
                    <a:pt x="601975" y="173846"/>
                  </a:lnTo>
                  <a:lnTo>
                    <a:pt x="620975" y="219694"/>
                  </a:lnTo>
                  <a:lnTo>
                    <a:pt x="632634" y="268080"/>
                  </a:lnTo>
                  <a:lnTo>
                    <a:pt x="636599" y="318149"/>
                  </a:lnTo>
                  <a:lnTo>
                    <a:pt x="633148" y="365163"/>
                  </a:lnTo>
                  <a:lnTo>
                    <a:pt x="623123" y="410035"/>
                  </a:lnTo>
                  <a:lnTo>
                    <a:pt x="607016" y="452274"/>
                  </a:lnTo>
                  <a:lnTo>
                    <a:pt x="585319" y="491386"/>
                  </a:lnTo>
                  <a:lnTo>
                    <a:pt x="558526" y="526879"/>
                  </a:lnTo>
                  <a:lnTo>
                    <a:pt x="527128" y="558263"/>
                  </a:lnTo>
                  <a:lnTo>
                    <a:pt x="491617" y="585044"/>
                  </a:lnTo>
                  <a:lnTo>
                    <a:pt x="452487" y="606730"/>
                  </a:lnTo>
                  <a:lnTo>
                    <a:pt x="410229" y="622829"/>
                  </a:lnTo>
                  <a:lnTo>
                    <a:pt x="365336" y="632850"/>
                  </a:lnTo>
                  <a:lnTo>
                    <a:pt x="318299" y="636299"/>
                  </a:lnTo>
                  <a:lnTo>
                    <a:pt x="271263" y="632850"/>
                  </a:lnTo>
                  <a:lnTo>
                    <a:pt x="226370" y="622829"/>
                  </a:lnTo>
                  <a:lnTo>
                    <a:pt x="184112" y="606730"/>
                  </a:lnTo>
                  <a:lnTo>
                    <a:pt x="144982" y="585044"/>
                  </a:lnTo>
                  <a:lnTo>
                    <a:pt x="109471" y="558263"/>
                  </a:lnTo>
                  <a:lnTo>
                    <a:pt x="78073" y="526879"/>
                  </a:lnTo>
                  <a:lnTo>
                    <a:pt x="51280" y="491386"/>
                  </a:lnTo>
                  <a:lnTo>
                    <a:pt x="29583" y="452274"/>
                  </a:lnTo>
                  <a:lnTo>
                    <a:pt x="13476" y="410035"/>
                  </a:lnTo>
                  <a:lnTo>
                    <a:pt x="3451" y="365163"/>
                  </a:lnTo>
                  <a:lnTo>
                    <a:pt x="0" y="318149"/>
                  </a:lnTo>
                  <a:close/>
                </a:path>
              </a:pathLst>
            </a:custGeom>
            <a:ln w="69849">
              <a:solidFill>
                <a:srgbClr val="B2B2B2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58" name="object 158" descr=""/>
            <p:cNvSpPr/>
            <p:nvPr/>
          </p:nvSpPr>
          <p:spPr>
            <a:xfrm>
              <a:off x="5521500" y="4165874"/>
              <a:ext cx="636270" cy="320675"/>
            </a:xfrm>
            <a:custGeom>
              <a:avLst/>
              <a:gdLst/>
              <a:ahLst/>
              <a:cxnLst/>
              <a:rect l="l" t="t" r="r" b="b"/>
              <a:pathLst>
                <a:path w="636270" h="320675">
                  <a:moveTo>
                    <a:pt x="635984" y="0"/>
                  </a:moveTo>
                  <a:lnTo>
                    <a:pt x="632791" y="48233"/>
                  </a:lnTo>
                  <a:lnTo>
                    <a:pt x="622514" y="94771"/>
                  </a:lnTo>
                  <a:lnTo>
                    <a:pt x="605553" y="138912"/>
                  </a:lnTo>
                  <a:lnTo>
                    <a:pt x="582303" y="179954"/>
                  </a:lnTo>
                  <a:lnTo>
                    <a:pt x="553163" y="217196"/>
                  </a:lnTo>
                  <a:lnTo>
                    <a:pt x="518530" y="249937"/>
                  </a:lnTo>
                  <a:lnTo>
                    <a:pt x="478801" y="277474"/>
                  </a:lnTo>
                  <a:lnTo>
                    <a:pt x="435363" y="298682"/>
                  </a:lnTo>
                  <a:lnTo>
                    <a:pt x="389875" y="312903"/>
                  </a:lnTo>
                  <a:lnTo>
                    <a:pt x="343143" y="320131"/>
                  </a:lnTo>
                  <a:lnTo>
                    <a:pt x="295974" y="320363"/>
                  </a:lnTo>
                  <a:lnTo>
                    <a:pt x="249173" y="313594"/>
                  </a:lnTo>
                  <a:lnTo>
                    <a:pt x="203547" y="299822"/>
                  </a:lnTo>
                  <a:lnTo>
                    <a:pt x="159903" y="279041"/>
                  </a:lnTo>
                  <a:lnTo>
                    <a:pt x="119905" y="251896"/>
                  </a:lnTo>
                  <a:lnTo>
                    <a:pt x="84952" y="219497"/>
                  </a:lnTo>
                  <a:lnTo>
                    <a:pt x="55447" y="182543"/>
                  </a:lnTo>
                  <a:lnTo>
                    <a:pt x="31795" y="141732"/>
                  </a:lnTo>
                  <a:lnTo>
                    <a:pt x="14400" y="97760"/>
                  </a:lnTo>
                  <a:lnTo>
                    <a:pt x="3667" y="51325"/>
                  </a:lnTo>
                  <a:lnTo>
                    <a:pt x="0" y="3126"/>
                  </a:lnTo>
                </a:path>
              </a:pathLst>
            </a:custGeom>
            <a:ln w="69849">
              <a:solidFill>
                <a:srgbClr val="0070C0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159" name="object 159" descr=""/>
            <p:cNvPicPr/>
            <p:nvPr/>
          </p:nvPicPr>
          <p:blipFill>
            <a:blip r:embed="rId27" cstate="print"/>
            <a:stretch>
              <a:fillRect/>
            </a:stretch>
          </p:blipFill>
          <p:spPr>
            <a:xfrm>
              <a:off x="5673326" y="3998214"/>
              <a:ext cx="330524" cy="353324"/>
            </a:xfrm>
            <a:prstGeom prst="rect">
              <a:avLst/>
            </a:prstGeom>
          </p:spPr>
        </p:pic>
      </p:grpSp>
      <p:sp>
        <p:nvSpPr>
          <p:cNvPr id="160" name="object 160" descr=""/>
          <p:cNvSpPr txBox="1"/>
          <p:nvPr/>
        </p:nvSpPr>
        <p:spPr>
          <a:xfrm>
            <a:off x="6562700" y="1004144"/>
            <a:ext cx="2531745" cy="332105"/>
          </a:xfrm>
          <a:prstGeom prst="rect">
            <a:avLst/>
          </a:prstGeom>
        </p:spPr>
        <p:txBody>
          <a:bodyPr wrap="square" lIns="0" tIns="10795" rIns="0" bIns="0" rtlCol="0" vert="horz">
            <a:spAutoFit/>
          </a:bodyPr>
          <a:lstStyle/>
          <a:p>
            <a:pPr marL="12700" marR="5080">
              <a:lnSpc>
                <a:spcPct val="101000"/>
              </a:lnSpc>
              <a:spcBef>
                <a:spcPts val="85"/>
              </a:spcBef>
            </a:pPr>
            <a:r>
              <a:rPr dirty="0" sz="1000" spc="90" b="1">
                <a:latin typeface="Arial Narrow"/>
                <a:cs typeface="Arial Narrow"/>
              </a:rPr>
              <a:t>Balance</a:t>
            </a:r>
            <a:r>
              <a:rPr dirty="0" sz="1000" spc="25" b="1">
                <a:latin typeface="Arial Narrow"/>
                <a:cs typeface="Arial Narrow"/>
              </a:rPr>
              <a:t> </a:t>
            </a:r>
            <a:r>
              <a:rPr dirty="0" sz="1000" spc="105" b="1">
                <a:latin typeface="Arial Narrow"/>
                <a:cs typeface="Arial Narrow"/>
              </a:rPr>
              <a:t>content</a:t>
            </a:r>
            <a:r>
              <a:rPr dirty="0" sz="1000" spc="25" b="1">
                <a:latin typeface="Arial Narrow"/>
                <a:cs typeface="Arial Narrow"/>
              </a:rPr>
              <a:t> </a:t>
            </a:r>
            <a:r>
              <a:rPr dirty="0" sz="1000" spc="110" b="1">
                <a:latin typeface="Arial Narrow"/>
                <a:cs typeface="Arial Narrow"/>
              </a:rPr>
              <a:t>with</a:t>
            </a:r>
            <a:r>
              <a:rPr dirty="0" sz="1000" spc="25" b="1">
                <a:latin typeface="Arial Narrow"/>
                <a:cs typeface="Arial Narrow"/>
              </a:rPr>
              <a:t> </a:t>
            </a:r>
            <a:r>
              <a:rPr dirty="0" sz="1000" spc="95" b="1">
                <a:latin typeface="Arial Narrow"/>
                <a:cs typeface="Arial Narrow"/>
              </a:rPr>
              <a:t>a</a:t>
            </a:r>
            <a:r>
              <a:rPr dirty="0" sz="1000" spc="20" b="1">
                <a:latin typeface="Arial Narrow"/>
                <a:cs typeface="Arial Narrow"/>
              </a:rPr>
              <a:t> </a:t>
            </a:r>
            <a:r>
              <a:rPr dirty="0" sz="1000" spc="110" b="1">
                <a:latin typeface="Arial Narrow"/>
                <a:cs typeface="Arial Narrow"/>
              </a:rPr>
              <a:t>platform-</a:t>
            </a:r>
            <a:r>
              <a:rPr dirty="0" sz="1000" spc="75" b="1">
                <a:latin typeface="Arial Narrow"/>
                <a:cs typeface="Arial Narrow"/>
              </a:rPr>
              <a:t>agnostic </a:t>
            </a:r>
            <a:r>
              <a:rPr dirty="0" sz="1000" spc="80" b="1">
                <a:latin typeface="Arial Narrow"/>
                <a:cs typeface="Arial Narrow"/>
              </a:rPr>
              <a:t>approach</a:t>
            </a:r>
            <a:endParaRPr sz="1000">
              <a:latin typeface="Arial Narrow"/>
              <a:cs typeface="Arial Narrow"/>
            </a:endParaRPr>
          </a:p>
        </p:txBody>
      </p:sp>
      <p:sp>
        <p:nvSpPr>
          <p:cNvPr id="161" name="object 161" descr=""/>
          <p:cNvSpPr txBox="1"/>
          <p:nvPr/>
        </p:nvSpPr>
        <p:spPr>
          <a:xfrm>
            <a:off x="6714621" y="1516717"/>
            <a:ext cx="2306320" cy="485775"/>
          </a:xfrm>
          <a:prstGeom prst="rect">
            <a:avLst/>
          </a:prstGeom>
        </p:spPr>
        <p:txBody>
          <a:bodyPr wrap="square" lIns="0" tIns="10795" rIns="0" bIns="0" rtlCol="0" vert="horz">
            <a:spAutoFit/>
          </a:bodyPr>
          <a:lstStyle/>
          <a:p>
            <a:pPr marL="317500" marR="5080" indent="-305435">
              <a:lnSpc>
                <a:spcPct val="101000"/>
              </a:lnSpc>
              <a:spcBef>
                <a:spcPts val="85"/>
              </a:spcBef>
              <a:buFont typeface="Arial"/>
              <a:buChar char="●"/>
              <a:tabLst>
                <a:tab pos="317500" algn="l"/>
              </a:tabLst>
            </a:pPr>
            <a:r>
              <a:rPr dirty="0" sz="1000">
                <a:latin typeface="Microsoft Sans Serif"/>
                <a:cs typeface="Microsoft Sans Serif"/>
              </a:rPr>
              <a:t>WhatAspp</a:t>
            </a:r>
            <a:r>
              <a:rPr dirty="0" sz="1000" spc="55">
                <a:latin typeface="Microsoft Sans Serif"/>
                <a:cs typeface="Microsoft Sans Serif"/>
              </a:rPr>
              <a:t> </a:t>
            </a:r>
            <a:r>
              <a:rPr dirty="0" sz="1000">
                <a:latin typeface="Microsoft Sans Serif"/>
                <a:cs typeface="Microsoft Sans Serif"/>
              </a:rPr>
              <a:t>being</a:t>
            </a:r>
            <a:r>
              <a:rPr dirty="0" sz="1000" spc="55">
                <a:latin typeface="Microsoft Sans Serif"/>
                <a:cs typeface="Microsoft Sans Serif"/>
              </a:rPr>
              <a:t> </a:t>
            </a:r>
            <a:r>
              <a:rPr dirty="0" sz="1000" spc="50">
                <a:latin typeface="Microsoft Sans Serif"/>
                <a:cs typeface="Microsoft Sans Serif"/>
              </a:rPr>
              <a:t>the</a:t>
            </a:r>
            <a:r>
              <a:rPr dirty="0" sz="1000" spc="60">
                <a:latin typeface="Microsoft Sans Serif"/>
                <a:cs typeface="Microsoft Sans Serif"/>
              </a:rPr>
              <a:t> </a:t>
            </a:r>
            <a:r>
              <a:rPr dirty="0" sz="1000">
                <a:latin typeface="Microsoft Sans Serif"/>
                <a:cs typeface="Microsoft Sans Serif"/>
              </a:rPr>
              <a:t>most</a:t>
            </a:r>
            <a:r>
              <a:rPr dirty="0" sz="1000" spc="55">
                <a:latin typeface="Microsoft Sans Serif"/>
                <a:cs typeface="Microsoft Sans Serif"/>
              </a:rPr>
              <a:t> </a:t>
            </a:r>
            <a:r>
              <a:rPr dirty="0" sz="1000" spc="-10">
                <a:latin typeface="Microsoft Sans Serif"/>
                <a:cs typeface="Microsoft Sans Serif"/>
              </a:rPr>
              <a:t>popular can</a:t>
            </a:r>
            <a:r>
              <a:rPr dirty="0" sz="1000">
                <a:latin typeface="Microsoft Sans Serif"/>
                <a:cs typeface="Microsoft Sans Serif"/>
              </a:rPr>
              <a:t> be</a:t>
            </a:r>
            <a:r>
              <a:rPr dirty="0" sz="1000" spc="5">
                <a:latin typeface="Microsoft Sans Serif"/>
                <a:cs typeface="Microsoft Sans Serif"/>
              </a:rPr>
              <a:t> </a:t>
            </a:r>
            <a:r>
              <a:rPr dirty="0" sz="1000">
                <a:latin typeface="Microsoft Sans Serif"/>
                <a:cs typeface="Microsoft Sans Serif"/>
              </a:rPr>
              <a:t>leveraged</a:t>
            </a:r>
            <a:r>
              <a:rPr dirty="0" sz="1000" spc="5">
                <a:latin typeface="Microsoft Sans Serif"/>
                <a:cs typeface="Microsoft Sans Serif"/>
              </a:rPr>
              <a:t> </a:t>
            </a:r>
            <a:r>
              <a:rPr dirty="0" sz="1000" spc="65">
                <a:latin typeface="Microsoft Sans Serif"/>
                <a:cs typeface="Microsoft Sans Serif"/>
              </a:rPr>
              <a:t>for</a:t>
            </a:r>
            <a:r>
              <a:rPr dirty="0" sz="1000" spc="5">
                <a:latin typeface="Microsoft Sans Serif"/>
                <a:cs typeface="Microsoft Sans Serif"/>
              </a:rPr>
              <a:t> </a:t>
            </a:r>
            <a:r>
              <a:rPr dirty="0" sz="1000" spc="-10">
                <a:latin typeface="Microsoft Sans Serif"/>
                <a:cs typeface="Microsoft Sans Serif"/>
              </a:rPr>
              <a:t>direct </a:t>
            </a:r>
            <a:r>
              <a:rPr dirty="0" sz="1000" spc="10">
                <a:latin typeface="Microsoft Sans Serif"/>
                <a:cs typeface="Microsoft Sans Serif"/>
              </a:rPr>
              <a:t>communication</a:t>
            </a:r>
            <a:r>
              <a:rPr dirty="0" sz="1000" spc="35">
                <a:latin typeface="Microsoft Sans Serif"/>
                <a:cs typeface="Microsoft Sans Serif"/>
              </a:rPr>
              <a:t> </a:t>
            </a:r>
            <a:r>
              <a:rPr dirty="0" sz="1000" spc="50">
                <a:latin typeface="Microsoft Sans Serif"/>
                <a:cs typeface="Microsoft Sans Serif"/>
              </a:rPr>
              <a:t>with</a:t>
            </a:r>
            <a:r>
              <a:rPr dirty="0" sz="1000" spc="35">
                <a:latin typeface="Microsoft Sans Serif"/>
                <a:cs typeface="Microsoft Sans Serif"/>
              </a:rPr>
              <a:t> </a:t>
            </a:r>
            <a:r>
              <a:rPr dirty="0" sz="1000" spc="-10">
                <a:latin typeface="Microsoft Sans Serif"/>
                <a:cs typeface="Microsoft Sans Serif"/>
              </a:rPr>
              <a:t>customers.</a:t>
            </a:r>
            <a:endParaRPr sz="1000">
              <a:latin typeface="Microsoft Sans Serif"/>
              <a:cs typeface="Microsoft Sans Serif"/>
            </a:endParaRPr>
          </a:p>
        </p:txBody>
      </p:sp>
      <p:sp>
        <p:nvSpPr>
          <p:cNvPr id="162" name="object 162" descr=""/>
          <p:cNvSpPr txBox="1"/>
          <p:nvPr/>
        </p:nvSpPr>
        <p:spPr>
          <a:xfrm>
            <a:off x="6714621" y="2183213"/>
            <a:ext cx="1979930" cy="332105"/>
          </a:xfrm>
          <a:prstGeom prst="rect">
            <a:avLst/>
          </a:prstGeom>
        </p:spPr>
        <p:txBody>
          <a:bodyPr wrap="square" lIns="0" tIns="10795" rIns="0" bIns="0" rtlCol="0" vert="horz">
            <a:spAutoFit/>
          </a:bodyPr>
          <a:lstStyle/>
          <a:p>
            <a:pPr marL="317500" marR="5080" indent="-305435">
              <a:lnSpc>
                <a:spcPct val="101000"/>
              </a:lnSpc>
              <a:spcBef>
                <a:spcPts val="85"/>
              </a:spcBef>
              <a:buFont typeface="Arial"/>
              <a:buChar char="●"/>
              <a:tabLst>
                <a:tab pos="317500" algn="l"/>
              </a:tabLst>
            </a:pPr>
            <a:r>
              <a:rPr dirty="0" sz="1000" spc="-10">
                <a:latin typeface="Microsoft Sans Serif"/>
                <a:cs typeface="Microsoft Sans Serif"/>
              </a:rPr>
              <a:t>TikTok</a:t>
            </a:r>
            <a:r>
              <a:rPr dirty="0" sz="1000">
                <a:latin typeface="Microsoft Sans Serif"/>
                <a:cs typeface="Microsoft Sans Serif"/>
              </a:rPr>
              <a:t> </a:t>
            </a:r>
            <a:r>
              <a:rPr dirty="0" sz="1000" spc="65">
                <a:latin typeface="Microsoft Sans Serif"/>
                <a:cs typeface="Microsoft Sans Serif"/>
              </a:rPr>
              <a:t>for</a:t>
            </a:r>
            <a:r>
              <a:rPr dirty="0" sz="1000">
                <a:latin typeface="Microsoft Sans Serif"/>
                <a:cs typeface="Microsoft Sans Serif"/>
              </a:rPr>
              <a:t> viral challenges </a:t>
            </a:r>
            <a:r>
              <a:rPr dirty="0" sz="1000" spc="50">
                <a:latin typeface="Microsoft Sans Serif"/>
                <a:cs typeface="Microsoft Sans Serif"/>
              </a:rPr>
              <a:t>to </a:t>
            </a:r>
            <a:r>
              <a:rPr dirty="0" sz="1000">
                <a:latin typeface="Microsoft Sans Serif"/>
                <a:cs typeface="Microsoft Sans Serif"/>
              </a:rPr>
              <a:t>engage</a:t>
            </a:r>
            <a:r>
              <a:rPr dirty="0" sz="1000" spc="-5">
                <a:latin typeface="Microsoft Sans Serif"/>
                <a:cs typeface="Microsoft Sans Serif"/>
              </a:rPr>
              <a:t> </a:t>
            </a:r>
            <a:r>
              <a:rPr dirty="0" sz="1000" spc="50">
                <a:latin typeface="Microsoft Sans Serif"/>
                <a:cs typeface="Microsoft Sans Serif"/>
              </a:rPr>
              <a:t>the</a:t>
            </a:r>
            <a:r>
              <a:rPr dirty="0" sz="1000">
                <a:latin typeface="Microsoft Sans Serif"/>
                <a:cs typeface="Microsoft Sans Serif"/>
              </a:rPr>
              <a:t> </a:t>
            </a:r>
            <a:r>
              <a:rPr dirty="0" sz="1000" spc="-10">
                <a:latin typeface="Microsoft Sans Serif"/>
                <a:cs typeface="Microsoft Sans Serif"/>
              </a:rPr>
              <a:t>community.</a:t>
            </a:r>
            <a:endParaRPr sz="1000">
              <a:latin typeface="Microsoft Sans Serif"/>
              <a:cs typeface="Microsoft Sans Serif"/>
            </a:endParaRPr>
          </a:p>
        </p:txBody>
      </p:sp>
      <p:sp>
        <p:nvSpPr>
          <p:cNvPr id="163" name="object 163" descr=""/>
          <p:cNvSpPr txBox="1"/>
          <p:nvPr/>
        </p:nvSpPr>
        <p:spPr>
          <a:xfrm>
            <a:off x="6714621" y="2695785"/>
            <a:ext cx="2346960" cy="947419"/>
          </a:xfrm>
          <a:prstGeom prst="rect">
            <a:avLst/>
          </a:prstGeom>
        </p:spPr>
        <p:txBody>
          <a:bodyPr wrap="square" lIns="0" tIns="10795" rIns="0" bIns="0" rtlCol="0" vert="horz">
            <a:spAutoFit/>
          </a:bodyPr>
          <a:lstStyle/>
          <a:p>
            <a:pPr marL="317500" marR="5080" indent="-305435">
              <a:lnSpc>
                <a:spcPct val="101000"/>
              </a:lnSpc>
              <a:spcBef>
                <a:spcPts val="85"/>
              </a:spcBef>
              <a:buFont typeface="Arial"/>
              <a:buChar char="●"/>
              <a:tabLst>
                <a:tab pos="317500" algn="l"/>
              </a:tabLst>
            </a:pPr>
            <a:r>
              <a:rPr dirty="0" sz="1000">
                <a:latin typeface="Microsoft Sans Serif"/>
                <a:cs typeface="Microsoft Sans Serif"/>
              </a:rPr>
              <a:t>Despite</a:t>
            </a:r>
            <a:r>
              <a:rPr dirty="0" sz="1000" spc="-5">
                <a:latin typeface="Microsoft Sans Serif"/>
                <a:cs typeface="Microsoft Sans Serif"/>
              </a:rPr>
              <a:t> </a:t>
            </a:r>
            <a:r>
              <a:rPr dirty="0" sz="1000" spc="50">
                <a:latin typeface="Microsoft Sans Serif"/>
                <a:cs typeface="Microsoft Sans Serif"/>
              </a:rPr>
              <a:t>the</a:t>
            </a:r>
            <a:r>
              <a:rPr dirty="0" sz="1000">
                <a:latin typeface="Microsoft Sans Serif"/>
                <a:cs typeface="Microsoft Sans Serif"/>
              </a:rPr>
              <a:t> decline,</a:t>
            </a:r>
            <a:r>
              <a:rPr dirty="0" sz="1000" spc="-5">
                <a:latin typeface="Microsoft Sans Serif"/>
                <a:cs typeface="Microsoft Sans Serif"/>
              </a:rPr>
              <a:t> </a:t>
            </a:r>
            <a:r>
              <a:rPr dirty="0" sz="1000" spc="65">
                <a:latin typeface="Microsoft Sans Serif"/>
                <a:cs typeface="Microsoft Sans Serif"/>
              </a:rPr>
              <a:t>for</a:t>
            </a:r>
            <a:r>
              <a:rPr dirty="0" sz="1000">
                <a:latin typeface="Microsoft Sans Serif"/>
                <a:cs typeface="Microsoft Sans Serif"/>
              </a:rPr>
              <a:t> </a:t>
            </a:r>
            <a:r>
              <a:rPr dirty="0" sz="1000" spc="-60">
                <a:latin typeface="Microsoft Sans Serif"/>
                <a:cs typeface="Microsoft Sans Serif"/>
              </a:rPr>
              <a:t>FB</a:t>
            </a:r>
            <a:r>
              <a:rPr dirty="0" sz="1000">
                <a:latin typeface="Microsoft Sans Serif"/>
                <a:cs typeface="Microsoft Sans Serif"/>
              </a:rPr>
              <a:t> &amp;</a:t>
            </a:r>
            <a:r>
              <a:rPr dirty="0" sz="1000" spc="-5">
                <a:latin typeface="Microsoft Sans Serif"/>
                <a:cs typeface="Microsoft Sans Serif"/>
              </a:rPr>
              <a:t> </a:t>
            </a:r>
            <a:r>
              <a:rPr dirty="0" sz="1000" spc="-25">
                <a:latin typeface="Microsoft Sans Serif"/>
                <a:cs typeface="Microsoft Sans Serif"/>
              </a:rPr>
              <a:t>IG </a:t>
            </a:r>
            <a:r>
              <a:rPr dirty="0" sz="1000">
                <a:latin typeface="Microsoft Sans Serif"/>
                <a:cs typeface="Microsoft Sans Serif"/>
              </a:rPr>
              <a:t>brands</a:t>
            </a:r>
            <a:r>
              <a:rPr dirty="0" sz="1000" spc="20">
                <a:latin typeface="Microsoft Sans Serif"/>
                <a:cs typeface="Microsoft Sans Serif"/>
              </a:rPr>
              <a:t> </a:t>
            </a:r>
            <a:r>
              <a:rPr dirty="0" sz="1000" spc="-10">
                <a:latin typeface="Microsoft Sans Serif"/>
                <a:cs typeface="Microsoft Sans Serif"/>
              </a:rPr>
              <a:t>can</a:t>
            </a:r>
            <a:r>
              <a:rPr dirty="0" sz="1000" spc="25">
                <a:latin typeface="Microsoft Sans Serif"/>
                <a:cs typeface="Microsoft Sans Serif"/>
              </a:rPr>
              <a:t> </a:t>
            </a:r>
            <a:r>
              <a:rPr dirty="0" sz="1000">
                <a:latin typeface="Microsoft Sans Serif"/>
                <a:cs typeface="Microsoft Sans Serif"/>
              </a:rPr>
              <a:t>maintain</a:t>
            </a:r>
            <a:r>
              <a:rPr dirty="0" sz="1000" spc="25">
                <a:latin typeface="Microsoft Sans Serif"/>
                <a:cs typeface="Microsoft Sans Serif"/>
              </a:rPr>
              <a:t> </a:t>
            </a:r>
            <a:r>
              <a:rPr dirty="0" sz="1000" spc="-40">
                <a:latin typeface="Microsoft Sans Serif"/>
                <a:cs typeface="Microsoft Sans Serif"/>
              </a:rPr>
              <a:t>a</a:t>
            </a:r>
            <a:r>
              <a:rPr dirty="0" sz="1000" spc="25">
                <a:latin typeface="Microsoft Sans Serif"/>
                <a:cs typeface="Microsoft Sans Serif"/>
              </a:rPr>
              <a:t> </a:t>
            </a:r>
            <a:r>
              <a:rPr dirty="0" sz="1000" spc="-10">
                <a:latin typeface="Microsoft Sans Serif"/>
                <a:cs typeface="Microsoft Sans Serif"/>
              </a:rPr>
              <a:t>strong </a:t>
            </a:r>
            <a:r>
              <a:rPr dirty="0" sz="1000">
                <a:latin typeface="Microsoft Sans Serif"/>
                <a:cs typeface="Microsoft Sans Serif"/>
              </a:rPr>
              <a:t>presence</a:t>
            </a:r>
            <a:r>
              <a:rPr dirty="0" sz="1000" spc="60">
                <a:latin typeface="Microsoft Sans Serif"/>
                <a:cs typeface="Microsoft Sans Serif"/>
              </a:rPr>
              <a:t> </a:t>
            </a:r>
            <a:r>
              <a:rPr dirty="0" sz="1000">
                <a:latin typeface="Microsoft Sans Serif"/>
                <a:cs typeface="Microsoft Sans Serif"/>
              </a:rPr>
              <a:t>by</a:t>
            </a:r>
            <a:r>
              <a:rPr dirty="0" sz="1000" spc="65">
                <a:latin typeface="Microsoft Sans Serif"/>
                <a:cs typeface="Microsoft Sans Serif"/>
              </a:rPr>
              <a:t> </a:t>
            </a:r>
            <a:r>
              <a:rPr dirty="0" sz="1000">
                <a:latin typeface="Microsoft Sans Serif"/>
                <a:cs typeface="Microsoft Sans Serif"/>
              </a:rPr>
              <a:t>utilizing</a:t>
            </a:r>
            <a:r>
              <a:rPr dirty="0" sz="1000" spc="65">
                <a:latin typeface="Microsoft Sans Serif"/>
                <a:cs typeface="Microsoft Sans Serif"/>
              </a:rPr>
              <a:t> </a:t>
            </a:r>
            <a:r>
              <a:rPr dirty="0" sz="1000" spc="-40">
                <a:latin typeface="Microsoft Sans Serif"/>
                <a:cs typeface="Microsoft Sans Serif"/>
              </a:rPr>
              <a:t>FB's</a:t>
            </a:r>
            <a:r>
              <a:rPr dirty="0" sz="1000" spc="60">
                <a:latin typeface="Microsoft Sans Serif"/>
                <a:cs typeface="Microsoft Sans Serif"/>
              </a:rPr>
              <a:t> </a:t>
            </a:r>
            <a:r>
              <a:rPr dirty="0" sz="1000" spc="-10">
                <a:latin typeface="Microsoft Sans Serif"/>
                <a:cs typeface="Microsoft Sans Serif"/>
              </a:rPr>
              <a:t>targeting </a:t>
            </a:r>
            <a:r>
              <a:rPr dirty="0" sz="1000">
                <a:latin typeface="Microsoft Sans Serif"/>
                <a:cs typeface="Microsoft Sans Serif"/>
              </a:rPr>
              <a:t>capabilities</a:t>
            </a:r>
            <a:r>
              <a:rPr dirty="0" sz="1000" spc="15">
                <a:latin typeface="Microsoft Sans Serif"/>
                <a:cs typeface="Microsoft Sans Serif"/>
              </a:rPr>
              <a:t> </a:t>
            </a:r>
            <a:r>
              <a:rPr dirty="0" sz="1000" spc="65">
                <a:latin typeface="Microsoft Sans Serif"/>
                <a:cs typeface="Microsoft Sans Serif"/>
              </a:rPr>
              <a:t>for</a:t>
            </a:r>
            <a:r>
              <a:rPr dirty="0" sz="1000" spc="20">
                <a:latin typeface="Microsoft Sans Serif"/>
                <a:cs typeface="Microsoft Sans Serif"/>
              </a:rPr>
              <a:t> </a:t>
            </a:r>
            <a:r>
              <a:rPr dirty="0" sz="1000" spc="-10">
                <a:latin typeface="Microsoft Sans Serif"/>
                <a:cs typeface="Microsoft Sans Serif"/>
              </a:rPr>
              <a:t>ads</a:t>
            </a:r>
            <a:r>
              <a:rPr dirty="0" sz="1000" spc="20">
                <a:latin typeface="Microsoft Sans Serif"/>
                <a:cs typeface="Microsoft Sans Serif"/>
              </a:rPr>
              <a:t> </a:t>
            </a:r>
            <a:r>
              <a:rPr dirty="0" sz="1000">
                <a:latin typeface="Microsoft Sans Serif"/>
                <a:cs typeface="Microsoft Sans Serif"/>
              </a:rPr>
              <a:t>and</a:t>
            </a:r>
            <a:r>
              <a:rPr dirty="0" sz="1000" spc="15">
                <a:latin typeface="Microsoft Sans Serif"/>
                <a:cs typeface="Microsoft Sans Serif"/>
              </a:rPr>
              <a:t> </a:t>
            </a:r>
            <a:r>
              <a:rPr dirty="0" sz="1000" spc="-10">
                <a:latin typeface="Microsoft Sans Serif"/>
                <a:cs typeface="Microsoft Sans Serif"/>
              </a:rPr>
              <a:t>Instagram's </a:t>
            </a:r>
            <a:r>
              <a:rPr dirty="0" sz="1000">
                <a:latin typeface="Microsoft Sans Serif"/>
                <a:cs typeface="Microsoft Sans Serif"/>
              </a:rPr>
              <a:t>visual</a:t>
            </a:r>
            <a:r>
              <a:rPr dirty="0" sz="1000" spc="95">
                <a:latin typeface="Microsoft Sans Serif"/>
                <a:cs typeface="Microsoft Sans Serif"/>
              </a:rPr>
              <a:t> </a:t>
            </a:r>
            <a:r>
              <a:rPr dirty="0" sz="1000">
                <a:latin typeface="Microsoft Sans Serif"/>
                <a:cs typeface="Microsoft Sans Serif"/>
              </a:rPr>
              <a:t>platform</a:t>
            </a:r>
            <a:r>
              <a:rPr dirty="0" sz="1000" spc="100">
                <a:latin typeface="Microsoft Sans Serif"/>
                <a:cs typeface="Microsoft Sans Serif"/>
              </a:rPr>
              <a:t> </a:t>
            </a:r>
            <a:r>
              <a:rPr dirty="0" sz="1000" spc="65">
                <a:latin typeface="Microsoft Sans Serif"/>
                <a:cs typeface="Microsoft Sans Serif"/>
              </a:rPr>
              <a:t>for</a:t>
            </a:r>
            <a:r>
              <a:rPr dirty="0" sz="1000" spc="95">
                <a:latin typeface="Microsoft Sans Serif"/>
                <a:cs typeface="Microsoft Sans Serif"/>
              </a:rPr>
              <a:t> </a:t>
            </a:r>
            <a:r>
              <a:rPr dirty="0" sz="1000" spc="-10">
                <a:latin typeface="Microsoft Sans Serif"/>
                <a:cs typeface="Microsoft Sans Serif"/>
              </a:rPr>
              <a:t>brand storytelling.</a:t>
            </a:r>
            <a:endParaRPr sz="1000">
              <a:latin typeface="Microsoft Sans Serif"/>
              <a:cs typeface="Microsoft Sans Serif"/>
            </a:endParaRPr>
          </a:p>
        </p:txBody>
      </p:sp>
      <p:sp>
        <p:nvSpPr>
          <p:cNvPr id="164" name="object 164" descr=""/>
          <p:cNvSpPr txBox="1"/>
          <p:nvPr/>
        </p:nvSpPr>
        <p:spPr>
          <a:xfrm>
            <a:off x="6714621" y="3824052"/>
            <a:ext cx="2279650" cy="640080"/>
          </a:xfrm>
          <a:prstGeom prst="rect">
            <a:avLst/>
          </a:prstGeom>
        </p:spPr>
        <p:txBody>
          <a:bodyPr wrap="square" lIns="0" tIns="10795" rIns="0" bIns="0" rtlCol="0" vert="horz">
            <a:spAutoFit/>
          </a:bodyPr>
          <a:lstStyle/>
          <a:p>
            <a:pPr marL="317500" marR="5080" indent="-305435">
              <a:lnSpc>
                <a:spcPct val="101000"/>
              </a:lnSpc>
              <a:spcBef>
                <a:spcPts val="85"/>
              </a:spcBef>
              <a:buFont typeface="Arial"/>
              <a:buChar char="●"/>
              <a:tabLst>
                <a:tab pos="317500" algn="l"/>
              </a:tabLst>
            </a:pPr>
            <a:r>
              <a:rPr dirty="0" sz="1000" spc="-40">
                <a:latin typeface="Microsoft Sans Serif"/>
                <a:cs typeface="Microsoft Sans Serif"/>
              </a:rPr>
              <a:t>X</a:t>
            </a:r>
            <a:r>
              <a:rPr dirty="0" sz="1000">
                <a:latin typeface="Microsoft Sans Serif"/>
                <a:cs typeface="Microsoft Sans Serif"/>
              </a:rPr>
              <a:t> is </a:t>
            </a:r>
            <a:r>
              <a:rPr dirty="0" sz="1000" spc="65">
                <a:latin typeface="Microsoft Sans Serif"/>
                <a:cs typeface="Microsoft Sans Serif"/>
              </a:rPr>
              <a:t>for</a:t>
            </a:r>
            <a:r>
              <a:rPr dirty="0" sz="1000">
                <a:latin typeface="Microsoft Sans Serif"/>
                <a:cs typeface="Microsoft Sans Serif"/>
              </a:rPr>
              <a:t> </a:t>
            </a:r>
            <a:r>
              <a:rPr dirty="0" sz="1000" spc="65">
                <a:latin typeface="Microsoft Sans Serif"/>
                <a:cs typeface="Microsoft Sans Serif"/>
              </a:rPr>
              <a:t>for</a:t>
            </a:r>
            <a:r>
              <a:rPr dirty="0" sz="1000">
                <a:latin typeface="Microsoft Sans Serif"/>
                <a:cs typeface="Microsoft Sans Serif"/>
              </a:rPr>
              <a:t> real-time </a:t>
            </a:r>
            <a:r>
              <a:rPr dirty="0" sz="1000" spc="-10">
                <a:latin typeface="Microsoft Sans Serif"/>
                <a:cs typeface="Microsoft Sans Serif"/>
              </a:rPr>
              <a:t>engagement, </a:t>
            </a:r>
            <a:r>
              <a:rPr dirty="0" sz="1000">
                <a:latin typeface="Microsoft Sans Serif"/>
                <a:cs typeface="Microsoft Sans Serif"/>
              </a:rPr>
              <a:t>customer</a:t>
            </a:r>
            <a:r>
              <a:rPr dirty="0" sz="1000" spc="20">
                <a:latin typeface="Microsoft Sans Serif"/>
                <a:cs typeface="Microsoft Sans Serif"/>
              </a:rPr>
              <a:t> </a:t>
            </a:r>
            <a:r>
              <a:rPr dirty="0" sz="1000">
                <a:latin typeface="Microsoft Sans Serif"/>
                <a:cs typeface="Microsoft Sans Serif"/>
              </a:rPr>
              <a:t>service,</a:t>
            </a:r>
            <a:r>
              <a:rPr dirty="0" sz="1000" spc="20">
                <a:latin typeface="Microsoft Sans Serif"/>
                <a:cs typeface="Microsoft Sans Serif"/>
              </a:rPr>
              <a:t> </a:t>
            </a:r>
            <a:r>
              <a:rPr dirty="0" sz="1000">
                <a:latin typeface="Microsoft Sans Serif"/>
                <a:cs typeface="Microsoft Sans Serif"/>
              </a:rPr>
              <a:t>and</a:t>
            </a:r>
            <a:r>
              <a:rPr dirty="0" sz="1000" spc="20">
                <a:latin typeface="Microsoft Sans Serif"/>
                <a:cs typeface="Microsoft Sans Serif"/>
              </a:rPr>
              <a:t> </a:t>
            </a:r>
            <a:r>
              <a:rPr dirty="0" sz="1000" spc="50">
                <a:latin typeface="Microsoft Sans Serif"/>
                <a:cs typeface="Microsoft Sans Serif"/>
              </a:rPr>
              <a:t>to </a:t>
            </a:r>
            <a:r>
              <a:rPr dirty="0" sz="1000" spc="10">
                <a:latin typeface="Microsoft Sans Serif"/>
                <a:cs typeface="Microsoft Sans Serif"/>
              </a:rPr>
              <a:t>participate</a:t>
            </a:r>
            <a:r>
              <a:rPr dirty="0" sz="1000" spc="70">
                <a:latin typeface="Microsoft Sans Serif"/>
                <a:cs typeface="Microsoft Sans Serif"/>
              </a:rPr>
              <a:t> </a:t>
            </a:r>
            <a:r>
              <a:rPr dirty="0" sz="1000" spc="10">
                <a:latin typeface="Microsoft Sans Serif"/>
                <a:cs typeface="Microsoft Sans Serif"/>
              </a:rPr>
              <a:t>in</a:t>
            </a:r>
            <a:r>
              <a:rPr dirty="0" sz="1000" spc="85">
                <a:latin typeface="Microsoft Sans Serif"/>
                <a:cs typeface="Microsoft Sans Serif"/>
              </a:rPr>
              <a:t> </a:t>
            </a:r>
            <a:r>
              <a:rPr dirty="0" sz="1000" spc="-10">
                <a:latin typeface="Microsoft Sans Serif"/>
                <a:cs typeface="Microsoft Sans Serif"/>
              </a:rPr>
              <a:t>relevant conversations.</a:t>
            </a:r>
            <a:endParaRPr sz="1000">
              <a:latin typeface="Microsoft Sans Serif"/>
              <a:cs typeface="Microsoft Sans Serif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279099" y="263409"/>
            <a:ext cx="949960" cy="1016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500" spc="10">
                <a:solidFill>
                  <a:srgbClr val="595959"/>
                </a:solidFill>
                <a:latin typeface="Calibri"/>
                <a:cs typeface="Calibri"/>
              </a:rPr>
              <a:t>Prepared</a:t>
            </a:r>
            <a:r>
              <a:rPr dirty="0" sz="500" spc="50">
                <a:solidFill>
                  <a:srgbClr val="595959"/>
                </a:solidFill>
                <a:latin typeface="Calibri"/>
                <a:cs typeface="Calibri"/>
              </a:rPr>
              <a:t> </a:t>
            </a:r>
            <a:r>
              <a:rPr dirty="0" sz="500" spc="10">
                <a:solidFill>
                  <a:srgbClr val="595959"/>
                </a:solidFill>
                <a:latin typeface="Calibri"/>
                <a:cs typeface="Calibri"/>
              </a:rPr>
              <a:t>by</a:t>
            </a:r>
            <a:r>
              <a:rPr dirty="0" sz="500" spc="55">
                <a:solidFill>
                  <a:srgbClr val="595959"/>
                </a:solidFill>
                <a:latin typeface="Calibri"/>
                <a:cs typeface="Calibri"/>
              </a:rPr>
              <a:t> </a:t>
            </a:r>
            <a:r>
              <a:rPr dirty="0" sz="500" spc="10">
                <a:solidFill>
                  <a:srgbClr val="595959"/>
                </a:solidFill>
                <a:latin typeface="Calibri"/>
                <a:cs typeface="Calibri"/>
              </a:rPr>
              <a:t>The</a:t>
            </a:r>
            <a:r>
              <a:rPr dirty="0" sz="500" spc="55">
                <a:solidFill>
                  <a:srgbClr val="595959"/>
                </a:solidFill>
                <a:latin typeface="Calibri"/>
                <a:cs typeface="Calibri"/>
              </a:rPr>
              <a:t> </a:t>
            </a:r>
            <a:r>
              <a:rPr dirty="0" sz="500" spc="10">
                <a:solidFill>
                  <a:srgbClr val="595959"/>
                </a:solidFill>
                <a:latin typeface="Calibri"/>
                <a:cs typeface="Calibri"/>
              </a:rPr>
              <a:t>Digital</a:t>
            </a:r>
            <a:r>
              <a:rPr dirty="0" sz="500" spc="55">
                <a:solidFill>
                  <a:srgbClr val="595959"/>
                </a:solidFill>
                <a:latin typeface="Calibri"/>
                <a:cs typeface="Calibri"/>
              </a:rPr>
              <a:t> </a:t>
            </a:r>
            <a:r>
              <a:rPr dirty="0" sz="500" spc="-10">
                <a:solidFill>
                  <a:srgbClr val="595959"/>
                </a:solidFill>
                <a:latin typeface="Calibri"/>
                <a:cs typeface="Calibri"/>
              </a:rPr>
              <a:t>Monkeys</a:t>
            </a:r>
            <a:endParaRPr sz="500">
              <a:latin typeface="Calibri"/>
              <a:cs typeface="Calibri"/>
            </a:endParaRPr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751436" y="251486"/>
            <a:ext cx="317124" cy="317125"/>
          </a:xfrm>
          <a:prstGeom prst="rect">
            <a:avLst/>
          </a:prstGeom>
        </p:spPr>
      </p:pic>
      <p:pic>
        <p:nvPicPr>
          <p:cNvPr id="4" name="object 4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8138375" y="315274"/>
            <a:ext cx="847499" cy="189549"/>
          </a:xfrm>
          <a:prstGeom prst="rect">
            <a:avLst/>
          </a:prstGeom>
        </p:spPr>
      </p:pic>
      <p:pic>
        <p:nvPicPr>
          <p:cNvPr id="5" name="object 5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6828508" y="251474"/>
            <a:ext cx="853090" cy="317125"/>
          </a:xfrm>
          <a:prstGeom prst="rect">
            <a:avLst/>
          </a:prstGeom>
        </p:spPr>
      </p:pic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pc="55"/>
              <a:t>Social</a:t>
            </a:r>
            <a:r>
              <a:rPr dirty="0" spc="145"/>
              <a:t> </a:t>
            </a:r>
            <a:r>
              <a:rPr dirty="0" spc="20"/>
              <a:t>Media</a:t>
            </a:r>
            <a:r>
              <a:rPr dirty="0" spc="150"/>
              <a:t> </a:t>
            </a:r>
            <a:r>
              <a:rPr dirty="0" spc="20"/>
              <a:t>Advertising</a:t>
            </a:r>
            <a:r>
              <a:rPr dirty="0" spc="150"/>
              <a:t> </a:t>
            </a:r>
            <a:r>
              <a:rPr dirty="0" spc="50"/>
              <a:t>Audience</a:t>
            </a:r>
            <a:r>
              <a:rPr dirty="0" spc="150"/>
              <a:t> </a:t>
            </a:r>
            <a:r>
              <a:rPr dirty="0" spc="20"/>
              <a:t>Overview</a:t>
            </a:r>
            <a:r>
              <a:rPr dirty="0" spc="150"/>
              <a:t> </a:t>
            </a:r>
            <a:r>
              <a:rPr dirty="0" spc="90"/>
              <a:t>2024</a:t>
            </a:r>
          </a:p>
        </p:txBody>
      </p:sp>
      <p:grpSp>
        <p:nvGrpSpPr>
          <p:cNvPr id="7" name="object 7" descr=""/>
          <p:cNvGrpSpPr/>
          <p:nvPr/>
        </p:nvGrpSpPr>
        <p:grpSpPr>
          <a:xfrm>
            <a:off x="415549" y="898362"/>
            <a:ext cx="6525259" cy="120650"/>
            <a:chOff x="415549" y="898362"/>
            <a:chExt cx="6525259" cy="120650"/>
          </a:xfrm>
        </p:grpSpPr>
        <p:sp>
          <p:nvSpPr>
            <p:cNvPr id="8" name="object 8" descr=""/>
            <p:cNvSpPr/>
            <p:nvPr/>
          </p:nvSpPr>
          <p:spPr>
            <a:xfrm>
              <a:off x="415549" y="925575"/>
              <a:ext cx="6525259" cy="0"/>
            </a:xfrm>
            <a:custGeom>
              <a:avLst/>
              <a:gdLst/>
              <a:ahLst/>
              <a:cxnLst/>
              <a:rect l="l" t="t" r="r" b="b"/>
              <a:pathLst>
                <a:path w="6525259" h="0">
                  <a:moveTo>
                    <a:pt x="0" y="0"/>
                  </a:moveTo>
                  <a:lnTo>
                    <a:pt x="6524699" y="0"/>
                  </a:lnTo>
                </a:path>
              </a:pathLst>
            </a:custGeom>
            <a:ln w="9524">
              <a:solidFill>
                <a:srgbClr val="595959"/>
              </a:solidFill>
              <a:prstDash val="lgDash"/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9" name="object 9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54175" y="898362"/>
              <a:ext cx="5392599" cy="120575"/>
            </a:xfrm>
            <a:prstGeom prst="rect">
              <a:avLst/>
            </a:prstGeom>
          </p:spPr>
        </p:pic>
      </p:grpSp>
      <p:pic>
        <p:nvPicPr>
          <p:cNvPr id="10" name="object 10" descr="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8363525" y="4273225"/>
            <a:ext cx="665349" cy="665349"/>
          </a:xfrm>
          <a:prstGeom prst="rect">
            <a:avLst/>
          </a:prstGeom>
        </p:spPr>
      </p:pic>
      <p:sp>
        <p:nvSpPr>
          <p:cNvPr id="11" name="object 11" descr=""/>
          <p:cNvSpPr/>
          <p:nvPr/>
        </p:nvSpPr>
        <p:spPr>
          <a:xfrm>
            <a:off x="0" y="2026874"/>
            <a:ext cx="369570" cy="2366645"/>
          </a:xfrm>
          <a:custGeom>
            <a:avLst/>
            <a:gdLst/>
            <a:ahLst/>
            <a:cxnLst/>
            <a:rect l="l" t="t" r="r" b="b"/>
            <a:pathLst>
              <a:path w="369570" h="2366645">
                <a:moveTo>
                  <a:pt x="369299" y="2366399"/>
                </a:moveTo>
                <a:lnTo>
                  <a:pt x="0" y="2366399"/>
                </a:lnTo>
                <a:lnTo>
                  <a:pt x="0" y="0"/>
                </a:lnTo>
                <a:lnTo>
                  <a:pt x="369299" y="0"/>
                </a:lnTo>
                <a:lnTo>
                  <a:pt x="369299" y="2366399"/>
                </a:lnTo>
                <a:close/>
              </a:path>
            </a:pathLst>
          </a:custGeom>
          <a:solidFill>
            <a:srgbClr val="00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 descr=""/>
          <p:cNvSpPr txBox="1"/>
          <p:nvPr/>
        </p:nvSpPr>
        <p:spPr>
          <a:xfrm>
            <a:off x="77292" y="3024248"/>
            <a:ext cx="196850" cy="372110"/>
          </a:xfrm>
          <a:prstGeom prst="rect">
            <a:avLst/>
          </a:prstGeom>
        </p:spPr>
        <p:txBody>
          <a:bodyPr wrap="square" lIns="0" tIns="1905" rIns="0" bIns="0" rtlCol="0" vert="vert270">
            <a:spAutoFit/>
          </a:bodyPr>
          <a:lstStyle/>
          <a:p>
            <a:pPr marL="12700">
              <a:lnSpc>
                <a:spcPct val="100000"/>
              </a:lnSpc>
              <a:spcBef>
                <a:spcPts val="15"/>
              </a:spcBef>
            </a:pPr>
            <a:r>
              <a:rPr dirty="0" sz="1200" spc="105" b="1">
                <a:latin typeface="Arial Narrow"/>
                <a:cs typeface="Arial Narrow"/>
              </a:rPr>
              <a:t>2024</a:t>
            </a:r>
            <a:endParaRPr sz="1200">
              <a:latin typeface="Arial Narrow"/>
              <a:cs typeface="Arial Narrow"/>
            </a:endParaRPr>
          </a:p>
        </p:txBody>
      </p:sp>
      <p:sp>
        <p:nvSpPr>
          <p:cNvPr id="13" name="object 13" descr=""/>
          <p:cNvSpPr txBox="1"/>
          <p:nvPr/>
        </p:nvSpPr>
        <p:spPr>
          <a:xfrm>
            <a:off x="5846550" y="1182070"/>
            <a:ext cx="2656840" cy="69088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000" spc="90" b="1">
                <a:latin typeface="Arial Narrow"/>
                <a:cs typeface="Arial Narrow"/>
              </a:rPr>
              <a:t>Being</a:t>
            </a:r>
            <a:r>
              <a:rPr dirty="0" sz="1000" spc="10" b="1">
                <a:latin typeface="Arial Narrow"/>
                <a:cs typeface="Arial Narrow"/>
              </a:rPr>
              <a:t> </a:t>
            </a:r>
            <a:r>
              <a:rPr dirty="0" sz="1000" spc="110" b="1">
                <a:latin typeface="Arial Narrow"/>
                <a:cs typeface="Arial Narrow"/>
              </a:rPr>
              <a:t>relevant</a:t>
            </a:r>
            <a:r>
              <a:rPr dirty="0" sz="1000" spc="15" b="1">
                <a:latin typeface="Arial Narrow"/>
                <a:cs typeface="Arial Narrow"/>
              </a:rPr>
              <a:t> </a:t>
            </a:r>
            <a:r>
              <a:rPr dirty="0" sz="1000" spc="125" b="1">
                <a:latin typeface="Arial Narrow"/>
                <a:cs typeface="Arial Narrow"/>
              </a:rPr>
              <a:t>to</a:t>
            </a:r>
            <a:r>
              <a:rPr dirty="0" sz="1000" spc="15" b="1">
                <a:latin typeface="Arial Narrow"/>
                <a:cs typeface="Arial Narrow"/>
              </a:rPr>
              <a:t> </a:t>
            </a:r>
            <a:r>
              <a:rPr dirty="0" sz="1000" spc="130" b="1">
                <a:latin typeface="Arial Narrow"/>
                <a:cs typeface="Arial Narrow"/>
              </a:rPr>
              <a:t>the</a:t>
            </a:r>
            <a:r>
              <a:rPr dirty="0" sz="1000" spc="10" b="1">
                <a:latin typeface="Arial Narrow"/>
                <a:cs typeface="Arial Narrow"/>
              </a:rPr>
              <a:t> </a:t>
            </a:r>
            <a:r>
              <a:rPr dirty="0" sz="1000" spc="80" b="1">
                <a:latin typeface="Arial Narrow"/>
                <a:cs typeface="Arial Narrow"/>
              </a:rPr>
              <a:t>opportunity.</a:t>
            </a:r>
            <a:endParaRPr sz="1000">
              <a:latin typeface="Arial Narrow"/>
              <a:cs typeface="Arial Narrow"/>
            </a:endParaRPr>
          </a:p>
          <a:p>
            <a:pPr>
              <a:lnSpc>
                <a:spcPct val="100000"/>
              </a:lnSpc>
              <a:spcBef>
                <a:spcPts val="459"/>
              </a:spcBef>
            </a:pPr>
            <a:endParaRPr sz="1000">
              <a:latin typeface="Arial Narrow"/>
              <a:cs typeface="Arial Narrow"/>
            </a:endParaRPr>
          </a:p>
          <a:p>
            <a:pPr marL="469900" marR="5080" indent="-305435">
              <a:lnSpc>
                <a:spcPct val="101000"/>
              </a:lnSpc>
              <a:spcBef>
                <a:spcPts val="5"/>
              </a:spcBef>
              <a:buFont typeface="Arial"/>
              <a:buChar char="●"/>
              <a:tabLst>
                <a:tab pos="469900" algn="l"/>
              </a:tabLst>
            </a:pPr>
            <a:r>
              <a:rPr dirty="0" sz="1000">
                <a:latin typeface="Microsoft Sans Serif"/>
                <a:cs typeface="Microsoft Sans Serif"/>
              </a:rPr>
              <a:t>Tailor</a:t>
            </a:r>
            <a:r>
              <a:rPr dirty="0" sz="1000" spc="35">
                <a:latin typeface="Microsoft Sans Serif"/>
                <a:cs typeface="Microsoft Sans Serif"/>
              </a:rPr>
              <a:t> </a:t>
            </a:r>
            <a:r>
              <a:rPr dirty="0" sz="1000">
                <a:latin typeface="Microsoft Sans Serif"/>
                <a:cs typeface="Microsoft Sans Serif"/>
              </a:rPr>
              <a:t>ad</a:t>
            </a:r>
            <a:r>
              <a:rPr dirty="0" sz="1000" spc="35">
                <a:latin typeface="Microsoft Sans Serif"/>
                <a:cs typeface="Microsoft Sans Serif"/>
              </a:rPr>
              <a:t> </a:t>
            </a:r>
            <a:r>
              <a:rPr dirty="0" sz="1000">
                <a:latin typeface="Microsoft Sans Serif"/>
                <a:cs typeface="Microsoft Sans Serif"/>
              </a:rPr>
              <a:t>based</a:t>
            </a:r>
            <a:r>
              <a:rPr dirty="0" sz="1000" spc="35">
                <a:latin typeface="Microsoft Sans Serif"/>
                <a:cs typeface="Microsoft Sans Serif"/>
              </a:rPr>
              <a:t> </a:t>
            </a:r>
            <a:r>
              <a:rPr dirty="0" sz="1000">
                <a:latin typeface="Microsoft Sans Serif"/>
                <a:cs typeface="Microsoft Sans Serif"/>
              </a:rPr>
              <a:t>on</a:t>
            </a:r>
            <a:r>
              <a:rPr dirty="0" sz="1000" spc="35">
                <a:latin typeface="Microsoft Sans Serif"/>
                <a:cs typeface="Microsoft Sans Serif"/>
              </a:rPr>
              <a:t> </a:t>
            </a:r>
            <a:r>
              <a:rPr dirty="0" sz="1000">
                <a:latin typeface="Microsoft Sans Serif"/>
                <a:cs typeface="Microsoft Sans Serif"/>
              </a:rPr>
              <a:t>objective</a:t>
            </a:r>
            <a:r>
              <a:rPr dirty="0" sz="1000" spc="35">
                <a:latin typeface="Microsoft Sans Serif"/>
                <a:cs typeface="Microsoft Sans Serif"/>
              </a:rPr>
              <a:t> </a:t>
            </a:r>
            <a:r>
              <a:rPr dirty="0" sz="1000" spc="-45">
                <a:latin typeface="Microsoft Sans Serif"/>
                <a:cs typeface="Microsoft Sans Serif"/>
              </a:rPr>
              <a:t>as</a:t>
            </a:r>
            <a:r>
              <a:rPr dirty="0" sz="1000" spc="35">
                <a:latin typeface="Microsoft Sans Serif"/>
                <a:cs typeface="Microsoft Sans Serif"/>
              </a:rPr>
              <a:t> </a:t>
            </a:r>
            <a:r>
              <a:rPr dirty="0" sz="1000">
                <a:latin typeface="Microsoft Sans Serif"/>
                <a:cs typeface="Microsoft Sans Serif"/>
              </a:rPr>
              <a:t>well</a:t>
            </a:r>
            <a:r>
              <a:rPr dirty="0" sz="1000" spc="35">
                <a:latin typeface="Microsoft Sans Serif"/>
                <a:cs typeface="Microsoft Sans Serif"/>
              </a:rPr>
              <a:t> </a:t>
            </a:r>
            <a:r>
              <a:rPr dirty="0" sz="1000" spc="-40">
                <a:latin typeface="Microsoft Sans Serif"/>
                <a:cs typeface="Microsoft Sans Serif"/>
              </a:rPr>
              <a:t>as </a:t>
            </a:r>
            <a:r>
              <a:rPr dirty="0" sz="1000" spc="10">
                <a:latin typeface="Microsoft Sans Serif"/>
                <a:cs typeface="Microsoft Sans Serif"/>
              </a:rPr>
              <a:t>tailor</a:t>
            </a:r>
            <a:r>
              <a:rPr dirty="0" sz="1000" spc="95">
                <a:latin typeface="Microsoft Sans Serif"/>
                <a:cs typeface="Microsoft Sans Serif"/>
              </a:rPr>
              <a:t> </a:t>
            </a:r>
            <a:r>
              <a:rPr dirty="0" sz="1000" spc="10">
                <a:latin typeface="Microsoft Sans Serif"/>
                <a:cs typeface="Microsoft Sans Serif"/>
              </a:rPr>
              <a:t>content</a:t>
            </a:r>
            <a:r>
              <a:rPr dirty="0" sz="1000" spc="100">
                <a:latin typeface="Microsoft Sans Serif"/>
                <a:cs typeface="Microsoft Sans Serif"/>
              </a:rPr>
              <a:t> </a:t>
            </a:r>
            <a:r>
              <a:rPr dirty="0" sz="1000" spc="75">
                <a:latin typeface="Microsoft Sans Serif"/>
                <a:cs typeface="Microsoft Sans Serif"/>
              </a:rPr>
              <a:t>to</a:t>
            </a:r>
            <a:r>
              <a:rPr dirty="0" sz="1000" spc="95">
                <a:latin typeface="Microsoft Sans Serif"/>
                <a:cs typeface="Microsoft Sans Serif"/>
              </a:rPr>
              <a:t> </a:t>
            </a:r>
            <a:r>
              <a:rPr dirty="0" sz="1000" spc="-10">
                <a:latin typeface="Microsoft Sans Serif"/>
                <a:cs typeface="Microsoft Sans Serif"/>
              </a:rPr>
              <a:t>platform</a:t>
            </a:r>
            <a:endParaRPr sz="1000">
              <a:latin typeface="Microsoft Sans Serif"/>
              <a:cs typeface="Microsoft Sans Serif"/>
            </a:endParaRPr>
          </a:p>
        </p:txBody>
      </p:sp>
      <p:sp>
        <p:nvSpPr>
          <p:cNvPr id="14" name="object 14" descr=""/>
          <p:cNvSpPr txBox="1"/>
          <p:nvPr/>
        </p:nvSpPr>
        <p:spPr>
          <a:xfrm>
            <a:off x="5998471" y="2053289"/>
            <a:ext cx="2552065" cy="332105"/>
          </a:xfrm>
          <a:prstGeom prst="rect">
            <a:avLst/>
          </a:prstGeom>
        </p:spPr>
        <p:txBody>
          <a:bodyPr wrap="square" lIns="0" tIns="10795" rIns="0" bIns="0" rtlCol="0" vert="horz">
            <a:spAutoFit/>
          </a:bodyPr>
          <a:lstStyle/>
          <a:p>
            <a:pPr marL="317500" marR="5080" indent="-305435">
              <a:lnSpc>
                <a:spcPct val="101000"/>
              </a:lnSpc>
              <a:spcBef>
                <a:spcPts val="85"/>
              </a:spcBef>
              <a:buFont typeface="Arial"/>
              <a:buChar char="●"/>
              <a:tabLst>
                <a:tab pos="317500" algn="l"/>
              </a:tabLst>
            </a:pPr>
            <a:r>
              <a:rPr dirty="0" sz="1000" spc="10">
                <a:latin typeface="Microsoft Sans Serif"/>
                <a:cs typeface="Microsoft Sans Serif"/>
              </a:rPr>
              <a:t>Diversify</a:t>
            </a:r>
            <a:r>
              <a:rPr dirty="0" sz="1000" spc="5">
                <a:latin typeface="Microsoft Sans Serif"/>
                <a:cs typeface="Microsoft Sans Serif"/>
              </a:rPr>
              <a:t> </a:t>
            </a:r>
            <a:r>
              <a:rPr dirty="0" sz="1000" spc="10">
                <a:latin typeface="Microsoft Sans Serif"/>
                <a:cs typeface="Microsoft Sans Serif"/>
              </a:rPr>
              <a:t>Ad</a:t>
            </a:r>
            <a:r>
              <a:rPr dirty="0" sz="1000" spc="5">
                <a:latin typeface="Microsoft Sans Serif"/>
                <a:cs typeface="Microsoft Sans Serif"/>
              </a:rPr>
              <a:t> </a:t>
            </a:r>
            <a:r>
              <a:rPr dirty="0" sz="1000">
                <a:latin typeface="Microsoft Sans Serif"/>
                <a:cs typeface="Microsoft Sans Serif"/>
              </a:rPr>
              <a:t>Spend</a:t>
            </a:r>
            <a:r>
              <a:rPr dirty="0" sz="1000" spc="10">
                <a:latin typeface="Microsoft Sans Serif"/>
                <a:cs typeface="Microsoft Sans Serif"/>
              </a:rPr>
              <a:t> </a:t>
            </a:r>
            <a:r>
              <a:rPr dirty="0" sz="1000" spc="50">
                <a:latin typeface="Microsoft Sans Serif"/>
                <a:cs typeface="Microsoft Sans Serif"/>
              </a:rPr>
              <a:t>with</a:t>
            </a:r>
            <a:r>
              <a:rPr dirty="0" sz="1000" spc="5">
                <a:latin typeface="Microsoft Sans Serif"/>
                <a:cs typeface="Microsoft Sans Serif"/>
              </a:rPr>
              <a:t> </a:t>
            </a:r>
            <a:r>
              <a:rPr dirty="0" sz="1000" spc="10">
                <a:latin typeface="Microsoft Sans Serif"/>
                <a:cs typeface="Microsoft Sans Serif"/>
              </a:rPr>
              <a:t>estimated</a:t>
            </a:r>
            <a:r>
              <a:rPr dirty="0" sz="1000" spc="5">
                <a:latin typeface="Microsoft Sans Serif"/>
                <a:cs typeface="Microsoft Sans Serif"/>
              </a:rPr>
              <a:t> </a:t>
            </a:r>
            <a:r>
              <a:rPr dirty="0" sz="1000" spc="-30">
                <a:latin typeface="Microsoft Sans Serif"/>
                <a:cs typeface="Microsoft Sans Serif"/>
              </a:rPr>
              <a:t>ROI </a:t>
            </a:r>
            <a:r>
              <a:rPr dirty="0" sz="1000">
                <a:latin typeface="Microsoft Sans Serif"/>
                <a:cs typeface="Microsoft Sans Serif"/>
              </a:rPr>
              <a:t>based</a:t>
            </a:r>
            <a:r>
              <a:rPr dirty="0" sz="1000" spc="-15">
                <a:latin typeface="Microsoft Sans Serif"/>
                <a:cs typeface="Microsoft Sans Serif"/>
              </a:rPr>
              <a:t> </a:t>
            </a:r>
            <a:r>
              <a:rPr dirty="0" sz="1000">
                <a:latin typeface="Microsoft Sans Serif"/>
                <a:cs typeface="Microsoft Sans Serif"/>
              </a:rPr>
              <a:t>on</a:t>
            </a:r>
            <a:r>
              <a:rPr dirty="0" sz="1000" spc="-15">
                <a:latin typeface="Microsoft Sans Serif"/>
                <a:cs typeface="Microsoft Sans Serif"/>
              </a:rPr>
              <a:t> </a:t>
            </a:r>
            <a:r>
              <a:rPr dirty="0" sz="1000">
                <a:latin typeface="Microsoft Sans Serif"/>
                <a:cs typeface="Microsoft Sans Serif"/>
              </a:rPr>
              <a:t>ad</a:t>
            </a:r>
            <a:r>
              <a:rPr dirty="0" sz="1000" spc="-10">
                <a:latin typeface="Microsoft Sans Serif"/>
                <a:cs typeface="Microsoft Sans Serif"/>
              </a:rPr>
              <a:t> objective.</a:t>
            </a:r>
            <a:endParaRPr sz="1000">
              <a:latin typeface="Microsoft Sans Serif"/>
              <a:cs typeface="Microsoft Sans Serif"/>
            </a:endParaRPr>
          </a:p>
        </p:txBody>
      </p:sp>
      <p:grpSp>
        <p:nvGrpSpPr>
          <p:cNvPr id="15" name="object 15" descr=""/>
          <p:cNvGrpSpPr/>
          <p:nvPr/>
        </p:nvGrpSpPr>
        <p:grpSpPr>
          <a:xfrm>
            <a:off x="638064" y="1232835"/>
            <a:ext cx="972819" cy="966469"/>
            <a:chOff x="638064" y="1232835"/>
            <a:chExt cx="972819" cy="966469"/>
          </a:xfrm>
        </p:grpSpPr>
        <p:sp>
          <p:nvSpPr>
            <p:cNvPr id="16" name="object 16" descr=""/>
            <p:cNvSpPr/>
            <p:nvPr/>
          </p:nvSpPr>
          <p:spPr>
            <a:xfrm>
              <a:off x="673025" y="1267765"/>
              <a:ext cx="896619" cy="895985"/>
            </a:xfrm>
            <a:custGeom>
              <a:avLst/>
              <a:gdLst/>
              <a:ahLst/>
              <a:cxnLst/>
              <a:rect l="l" t="t" r="r" b="b"/>
              <a:pathLst>
                <a:path w="896619" h="895985">
                  <a:moveTo>
                    <a:pt x="448199" y="895500"/>
                  </a:moveTo>
                  <a:lnTo>
                    <a:pt x="399363" y="892872"/>
                  </a:lnTo>
                  <a:lnTo>
                    <a:pt x="352050" y="885172"/>
                  </a:lnTo>
                  <a:lnTo>
                    <a:pt x="306534" y="872673"/>
                  </a:lnTo>
                  <a:lnTo>
                    <a:pt x="263087" y="855647"/>
                  </a:lnTo>
                  <a:lnTo>
                    <a:pt x="221984" y="834369"/>
                  </a:lnTo>
                  <a:lnTo>
                    <a:pt x="183498" y="809110"/>
                  </a:lnTo>
                  <a:lnTo>
                    <a:pt x="147903" y="780144"/>
                  </a:lnTo>
                  <a:lnTo>
                    <a:pt x="115471" y="747745"/>
                  </a:lnTo>
                  <a:lnTo>
                    <a:pt x="86476" y="712185"/>
                  </a:lnTo>
                  <a:lnTo>
                    <a:pt x="61192" y="673738"/>
                  </a:lnTo>
                  <a:lnTo>
                    <a:pt x="39892" y="632676"/>
                  </a:lnTo>
                  <a:lnTo>
                    <a:pt x="22849" y="589273"/>
                  </a:lnTo>
                  <a:lnTo>
                    <a:pt x="10337" y="543802"/>
                  </a:lnTo>
                  <a:lnTo>
                    <a:pt x="2629" y="496537"/>
                  </a:lnTo>
                  <a:lnTo>
                    <a:pt x="0" y="447750"/>
                  </a:lnTo>
                  <a:lnTo>
                    <a:pt x="2629" y="398962"/>
                  </a:lnTo>
                  <a:lnTo>
                    <a:pt x="10337" y="351697"/>
                  </a:lnTo>
                  <a:lnTo>
                    <a:pt x="22849" y="306226"/>
                  </a:lnTo>
                  <a:lnTo>
                    <a:pt x="39892" y="262823"/>
                  </a:lnTo>
                  <a:lnTo>
                    <a:pt x="61192" y="221762"/>
                  </a:lnTo>
                  <a:lnTo>
                    <a:pt x="86476" y="183314"/>
                  </a:lnTo>
                  <a:lnTo>
                    <a:pt x="115471" y="147754"/>
                  </a:lnTo>
                  <a:lnTo>
                    <a:pt x="147903" y="115355"/>
                  </a:lnTo>
                  <a:lnTo>
                    <a:pt x="183498" y="86389"/>
                  </a:lnTo>
                  <a:lnTo>
                    <a:pt x="221984" y="61131"/>
                  </a:lnTo>
                  <a:lnTo>
                    <a:pt x="263087" y="39852"/>
                  </a:lnTo>
                  <a:lnTo>
                    <a:pt x="306534" y="22826"/>
                  </a:lnTo>
                  <a:lnTo>
                    <a:pt x="352050" y="10327"/>
                  </a:lnTo>
                  <a:lnTo>
                    <a:pt x="399363" y="2627"/>
                  </a:lnTo>
                  <a:lnTo>
                    <a:pt x="448199" y="0"/>
                  </a:lnTo>
                  <a:lnTo>
                    <a:pt x="498773" y="2857"/>
                  </a:lnTo>
                  <a:lnTo>
                    <a:pt x="548311" y="11310"/>
                  </a:lnTo>
                  <a:lnTo>
                    <a:pt x="596376" y="25176"/>
                  </a:lnTo>
                  <a:lnTo>
                    <a:pt x="642528" y="44274"/>
                  </a:lnTo>
                  <a:lnTo>
                    <a:pt x="686329" y="68422"/>
                  </a:lnTo>
                  <a:lnTo>
                    <a:pt x="727341" y="97439"/>
                  </a:lnTo>
                  <a:lnTo>
                    <a:pt x="765125" y="131142"/>
                  </a:lnTo>
                  <a:lnTo>
                    <a:pt x="798862" y="168888"/>
                  </a:lnTo>
                  <a:lnTo>
                    <a:pt x="827908" y="209859"/>
                  </a:lnTo>
                  <a:lnTo>
                    <a:pt x="852081" y="253616"/>
                  </a:lnTo>
                  <a:lnTo>
                    <a:pt x="871197" y="299722"/>
                  </a:lnTo>
                  <a:lnTo>
                    <a:pt x="885077" y="347739"/>
                  </a:lnTo>
                  <a:lnTo>
                    <a:pt x="893539" y="397227"/>
                  </a:lnTo>
                  <a:lnTo>
                    <a:pt x="896399" y="447750"/>
                  </a:lnTo>
                  <a:lnTo>
                    <a:pt x="893769" y="496537"/>
                  </a:lnTo>
                  <a:lnTo>
                    <a:pt x="886062" y="543802"/>
                  </a:lnTo>
                  <a:lnTo>
                    <a:pt x="873550" y="589273"/>
                  </a:lnTo>
                  <a:lnTo>
                    <a:pt x="856507" y="632676"/>
                  </a:lnTo>
                  <a:lnTo>
                    <a:pt x="835207" y="673738"/>
                  </a:lnTo>
                  <a:lnTo>
                    <a:pt x="809923" y="712185"/>
                  </a:lnTo>
                  <a:lnTo>
                    <a:pt x="780928" y="747745"/>
                  </a:lnTo>
                  <a:lnTo>
                    <a:pt x="748496" y="780144"/>
                  </a:lnTo>
                  <a:lnTo>
                    <a:pt x="712901" y="809110"/>
                  </a:lnTo>
                  <a:lnTo>
                    <a:pt x="674415" y="834369"/>
                  </a:lnTo>
                  <a:lnTo>
                    <a:pt x="633312" y="855647"/>
                  </a:lnTo>
                  <a:lnTo>
                    <a:pt x="589865" y="872673"/>
                  </a:lnTo>
                  <a:lnTo>
                    <a:pt x="544349" y="885172"/>
                  </a:lnTo>
                  <a:lnTo>
                    <a:pt x="497036" y="892872"/>
                  </a:lnTo>
                  <a:lnTo>
                    <a:pt x="448199" y="89550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7" name="object 17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848216" y="1507046"/>
              <a:ext cx="545945" cy="493814"/>
            </a:xfrm>
            <a:prstGeom prst="rect">
              <a:avLst/>
            </a:prstGeom>
          </p:spPr>
        </p:pic>
        <p:sp>
          <p:nvSpPr>
            <p:cNvPr id="18" name="object 18" descr=""/>
            <p:cNvSpPr/>
            <p:nvPr/>
          </p:nvSpPr>
          <p:spPr>
            <a:xfrm>
              <a:off x="679236" y="1267760"/>
              <a:ext cx="896619" cy="895985"/>
            </a:xfrm>
            <a:custGeom>
              <a:avLst/>
              <a:gdLst/>
              <a:ahLst/>
              <a:cxnLst/>
              <a:rect l="l" t="t" r="r" b="b"/>
              <a:pathLst>
                <a:path w="896619" h="895985">
                  <a:moveTo>
                    <a:pt x="0" y="447750"/>
                  </a:moveTo>
                  <a:lnTo>
                    <a:pt x="2629" y="398962"/>
                  </a:lnTo>
                  <a:lnTo>
                    <a:pt x="10337" y="351697"/>
                  </a:lnTo>
                  <a:lnTo>
                    <a:pt x="22849" y="306226"/>
                  </a:lnTo>
                  <a:lnTo>
                    <a:pt x="39892" y="262823"/>
                  </a:lnTo>
                  <a:lnTo>
                    <a:pt x="61192" y="221762"/>
                  </a:lnTo>
                  <a:lnTo>
                    <a:pt x="86476" y="183314"/>
                  </a:lnTo>
                  <a:lnTo>
                    <a:pt x="115471" y="147754"/>
                  </a:lnTo>
                  <a:lnTo>
                    <a:pt x="147903" y="115355"/>
                  </a:lnTo>
                  <a:lnTo>
                    <a:pt x="183498" y="86389"/>
                  </a:lnTo>
                  <a:lnTo>
                    <a:pt x="221984" y="61131"/>
                  </a:lnTo>
                  <a:lnTo>
                    <a:pt x="263087" y="39852"/>
                  </a:lnTo>
                  <a:lnTo>
                    <a:pt x="306534" y="22826"/>
                  </a:lnTo>
                  <a:lnTo>
                    <a:pt x="352050" y="10327"/>
                  </a:lnTo>
                  <a:lnTo>
                    <a:pt x="399363" y="2627"/>
                  </a:lnTo>
                  <a:lnTo>
                    <a:pt x="448199" y="0"/>
                  </a:lnTo>
                  <a:lnTo>
                    <a:pt x="498773" y="2857"/>
                  </a:lnTo>
                  <a:lnTo>
                    <a:pt x="548311" y="11310"/>
                  </a:lnTo>
                  <a:lnTo>
                    <a:pt x="596376" y="25176"/>
                  </a:lnTo>
                  <a:lnTo>
                    <a:pt x="642528" y="44274"/>
                  </a:lnTo>
                  <a:lnTo>
                    <a:pt x="686329" y="68422"/>
                  </a:lnTo>
                  <a:lnTo>
                    <a:pt x="727341" y="97439"/>
                  </a:lnTo>
                  <a:lnTo>
                    <a:pt x="765125" y="131142"/>
                  </a:lnTo>
                  <a:lnTo>
                    <a:pt x="798862" y="168888"/>
                  </a:lnTo>
                  <a:lnTo>
                    <a:pt x="827908" y="209859"/>
                  </a:lnTo>
                  <a:lnTo>
                    <a:pt x="852081" y="253616"/>
                  </a:lnTo>
                  <a:lnTo>
                    <a:pt x="871197" y="299722"/>
                  </a:lnTo>
                  <a:lnTo>
                    <a:pt x="885077" y="347739"/>
                  </a:lnTo>
                  <a:lnTo>
                    <a:pt x="893539" y="397227"/>
                  </a:lnTo>
                  <a:lnTo>
                    <a:pt x="896399" y="447750"/>
                  </a:lnTo>
                  <a:lnTo>
                    <a:pt x="893770" y="496537"/>
                  </a:lnTo>
                  <a:lnTo>
                    <a:pt x="886062" y="543802"/>
                  </a:lnTo>
                  <a:lnTo>
                    <a:pt x="873550" y="589273"/>
                  </a:lnTo>
                  <a:lnTo>
                    <a:pt x="856507" y="632676"/>
                  </a:lnTo>
                  <a:lnTo>
                    <a:pt x="835207" y="673738"/>
                  </a:lnTo>
                  <a:lnTo>
                    <a:pt x="809923" y="712185"/>
                  </a:lnTo>
                  <a:lnTo>
                    <a:pt x="780928" y="747745"/>
                  </a:lnTo>
                  <a:lnTo>
                    <a:pt x="748496" y="780144"/>
                  </a:lnTo>
                  <a:lnTo>
                    <a:pt x="712901" y="809110"/>
                  </a:lnTo>
                  <a:lnTo>
                    <a:pt x="674415" y="834369"/>
                  </a:lnTo>
                  <a:lnTo>
                    <a:pt x="633312" y="855647"/>
                  </a:lnTo>
                  <a:lnTo>
                    <a:pt x="589865" y="872673"/>
                  </a:lnTo>
                  <a:lnTo>
                    <a:pt x="544349" y="885172"/>
                  </a:lnTo>
                  <a:lnTo>
                    <a:pt x="497036" y="892872"/>
                  </a:lnTo>
                  <a:lnTo>
                    <a:pt x="448199" y="895500"/>
                  </a:lnTo>
                  <a:lnTo>
                    <a:pt x="399363" y="892872"/>
                  </a:lnTo>
                  <a:lnTo>
                    <a:pt x="352050" y="885172"/>
                  </a:lnTo>
                  <a:lnTo>
                    <a:pt x="306534" y="872673"/>
                  </a:lnTo>
                  <a:lnTo>
                    <a:pt x="263087" y="855647"/>
                  </a:lnTo>
                  <a:lnTo>
                    <a:pt x="221984" y="834369"/>
                  </a:lnTo>
                  <a:lnTo>
                    <a:pt x="183498" y="809110"/>
                  </a:lnTo>
                  <a:lnTo>
                    <a:pt x="147903" y="780144"/>
                  </a:lnTo>
                  <a:lnTo>
                    <a:pt x="115471" y="747745"/>
                  </a:lnTo>
                  <a:lnTo>
                    <a:pt x="86476" y="712185"/>
                  </a:lnTo>
                  <a:lnTo>
                    <a:pt x="61192" y="673738"/>
                  </a:lnTo>
                  <a:lnTo>
                    <a:pt x="39892" y="632676"/>
                  </a:lnTo>
                  <a:lnTo>
                    <a:pt x="22849" y="589273"/>
                  </a:lnTo>
                  <a:lnTo>
                    <a:pt x="10337" y="543802"/>
                  </a:lnTo>
                  <a:lnTo>
                    <a:pt x="2629" y="496537"/>
                  </a:lnTo>
                  <a:lnTo>
                    <a:pt x="0" y="447750"/>
                  </a:lnTo>
                  <a:close/>
                </a:path>
              </a:pathLst>
            </a:custGeom>
            <a:ln w="69849">
              <a:solidFill>
                <a:srgbClr val="B2B2B2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9" name="object 19" descr=""/>
            <p:cNvSpPr/>
            <p:nvPr/>
          </p:nvSpPr>
          <p:spPr>
            <a:xfrm>
              <a:off x="673513" y="1268234"/>
              <a:ext cx="895985" cy="452120"/>
            </a:xfrm>
            <a:custGeom>
              <a:avLst/>
              <a:gdLst/>
              <a:ahLst/>
              <a:cxnLst/>
              <a:rect l="l" t="t" r="r" b="b"/>
              <a:pathLst>
                <a:path w="895985" h="452119">
                  <a:moveTo>
                    <a:pt x="0" y="451845"/>
                  </a:moveTo>
                  <a:lnTo>
                    <a:pt x="2074" y="404132"/>
                  </a:lnTo>
                  <a:lnTo>
                    <a:pt x="9118" y="357442"/>
                  </a:lnTo>
                  <a:lnTo>
                    <a:pt x="20939" y="312115"/>
                  </a:lnTo>
                  <a:lnTo>
                    <a:pt x="37344" y="268489"/>
                  </a:lnTo>
                  <a:lnTo>
                    <a:pt x="58143" y="226903"/>
                  </a:lnTo>
                  <a:lnTo>
                    <a:pt x="83143" y="187695"/>
                  </a:lnTo>
                  <a:lnTo>
                    <a:pt x="112152" y="151204"/>
                  </a:lnTo>
                  <a:lnTo>
                    <a:pt x="144978" y="117768"/>
                  </a:lnTo>
                  <a:lnTo>
                    <a:pt x="181430" y="87726"/>
                  </a:lnTo>
                  <a:lnTo>
                    <a:pt x="221315" y="61416"/>
                  </a:lnTo>
                  <a:lnTo>
                    <a:pt x="263773" y="39494"/>
                  </a:lnTo>
                  <a:lnTo>
                    <a:pt x="307813" y="22390"/>
                  </a:lnTo>
                  <a:lnTo>
                    <a:pt x="353044" y="10104"/>
                  </a:lnTo>
                  <a:lnTo>
                    <a:pt x="399078" y="2640"/>
                  </a:lnTo>
                  <a:lnTo>
                    <a:pt x="445526" y="0"/>
                  </a:lnTo>
                  <a:lnTo>
                    <a:pt x="491997" y="2184"/>
                  </a:lnTo>
                  <a:lnTo>
                    <a:pt x="538102" y="9195"/>
                  </a:lnTo>
                  <a:lnTo>
                    <a:pt x="583452" y="21035"/>
                  </a:lnTo>
                  <a:lnTo>
                    <a:pt x="627658" y="37706"/>
                  </a:lnTo>
                  <a:lnTo>
                    <a:pt x="670330" y="59209"/>
                  </a:lnTo>
                  <a:lnTo>
                    <a:pt x="710472" y="85125"/>
                  </a:lnTo>
                  <a:lnTo>
                    <a:pt x="747218" y="114808"/>
                  </a:lnTo>
                  <a:lnTo>
                    <a:pt x="780372" y="147919"/>
                  </a:lnTo>
                  <a:lnTo>
                    <a:pt x="809739" y="184124"/>
                  </a:lnTo>
                  <a:lnTo>
                    <a:pt x="835123" y="223084"/>
                  </a:lnTo>
                  <a:lnTo>
                    <a:pt x="856330" y="264464"/>
                  </a:lnTo>
                  <a:lnTo>
                    <a:pt x="873164" y="307927"/>
                  </a:lnTo>
                  <a:lnTo>
                    <a:pt x="885431" y="353135"/>
                  </a:lnTo>
                  <a:lnTo>
                    <a:pt x="892933" y="399753"/>
                  </a:lnTo>
                  <a:lnTo>
                    <a:pt x="895478" y="447444"/>
                  </a:lnTo>
                </a:path>
              </a:pathLst>
            </a:custGeom>
            <a:ln w="69849">
              <a:solidFill>
                <a:srgbClr val="00B0F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20" name="object 20" descr=""/>
            <p:cNvSpPr/>
            <p:nvPr/>
          </p:nvSpPr>
          <p:spPr>
            <a:xfrm>
              <a:off x="672989" y="1268063"/>
              <a:ext cx="896619" cy="895985"/>
            </a:xfrm>
            <a:custGeom>
              <a:avLst/>
              <a:gdLst/>
              <a:ahLst/>
              <a:cxnLst/>
              <a:rect l="l" t="t" r="r" b="b"/>
              <a:pathLst>
                <a:path w="896619" h="895985">
                  <a:moveTo>
                    <a:pt x="0" y="447899"/>
                  </a:moveTo>
                  <a:lnTo>
                    <a:pt x="2629" y="399096"/>
                  </a:lnTo>
                  <a:lnTo>
                    <a:pt x="10337" y="351814"/>
                  </a:lnTo>
                  <a:lnTo>
                    <a:pt x="22849" y="306328"/>
                  </a:lnTo>
                  <a:lnTo>
                    <a:pt x="39892" y="262911"/>
                  </a:lnTo>
                  <a:lnTo>
                    <a:pt x="61192" y="221836"/>
                  </a:lnTo>
                  <a:lnTo>
                    <a:pt x="86476" y="183376"/>
                  </a:lnTo>
                  <a:lnTo>
                    <a:pt x="115471" y="147804"/>
                  </a:lnTo>
                  <a:lnTo>
                    <a:pt x="147903" y="115394"/>
                  </a:lnTo>
                  <a:lnTo>
                    <a:pt x="183498" y="86418"/>
                  </a:lnTo>
                  <a:lnTo>
                    <a:pt x="221984" y="61151"/>
                  </a:lnTo>
                  <a:lnTo>
                    <a:pt x="263087" y="39865"/>
                  </a:lnTo>
                  <a:lnTo>
                    <a:pt x="306534" y="22834"/>
                  </a:lnTo>
                  <a:lnTo>
                    <a:pt x="352050" y="10330"/>
                  </a:lnTo>
                  <a:lnTo>
                    <a:pt x="399363" y="2628"/>
                  </a:lnTo>
                  <a:lnTo>
                    <a:pt x="448200" y="0"/>
                  </a:lnTo>
                  <a:lnTo>
                    <a:pt x="498773" y="2858"/>
                  </a:lnTo>
                  <a:lnTo>
                    <a:pt x="548311" y="11314"/>
                  </a:lnTo>
                  <a:lnTo>
                    <a:pt x="596376" y="25185"/>
                  </a:lnTo>
                  <a:lnTo>
                    <a:pt x="642528" y="44289"/>
                  </a:lnTo>
                  <a:lnTo>
                    <a:pt x="686329" y="68445"/>
                  </a:lnTo>
                  <a:lnTo>
                    <a:pt x="727341" y="97471"/>
                  </a:lnTo>
                  <a:lnTo>
                    <a:pt x="765125" y="131186"/>
                  </a:lnTo>
                  <a:lnTo>
                    <a:pt x="798862" y="168945"/>
                  </a:lnTo>
                  <a:lnTo>
                    <a:pt x="827908" y="209929"/>
                  </a:lnTo>
                  <a:lnTo>
                    <a:pt x="852081" y="253701"/>
                  </a:lnTo>
                  <a:lnTo>
                    <a:pt x="871198" y="299823"/>
                  </a:lnTo>
                  <a:lnTo>
                    <a:pt x="885078" y="347855"/>
                  </a:lnTo>
                  <a:lnTo>
                    <a:pt x="893539" y="397360"/>
                  </a:lnTo>
                  <a:lnTo>
                    <a:pt x="896400" y="447899"/>
                  </a:lnTo>
                  <a:lnTo>
                    <a:pt x="893770" y="496703"/>
                  </a:lnTo>
                  <a:lnTo>
                    <a:pt x="886062" y="543985"/>
                  </a:lnTo>
                  <a:lnTo>
                    <a:pt x="873550" y="589471"/>
                  </a:lnTo>
                  <a:lnTo>
                    <a:pt x="856507" y="632888"/>
                  </a:lnTo>
                  <a:lnTo>
                    <a:pt x="835207" y="673963"/>
                  </a:lnTo>
                  <a:lnTo>
                    <a:pt x="809923" y="712423"/>
                  </a:lnTo>
                  <a:lnTo>
                    <a:pt x="780928" y="747995"/>
                  </a:lnTo>
                  <a:lnTo>
                    <a:pt x="748496" y="780405"/>
                  </a:lnTo>
                  <a:lnTo>
                    <a:pt x="712901" y="809381"/>
                  </a:lnTo>
                  <a:lnTo>
                    <a:pt x="674415" y="834648"/>
                  </a:lnTo>
                  <a:lnTo>
                    <a:pt x="633312" y="855934"/>
                  </a:lnTo>
                  <a:lnTo>
                    <a:pt x="589865" y="872965"/>
                  </a:lnTo>
                  <a:lnTo>
                    <a:pt x="544349" y="885469"/>
                  </a:lnTo>
                  <a:lnTo>
                    <a:pt x="497036" y="893171"/>
                  </a:lnTo>
                  <a:lnTo>
                    <a:pt x="448200" y="895799"/>
                  </a:lnTo>
                  <a:lnTo>
                    <a:pt x="399363" y="893171"/>
                  </a:lnTo>
                  <a:lnTo>
                    <a:pt x="352050" y="885469"/>
                  </a:lnTo>
                  <a:lnTo>
                    <a:pt x="306534" y="872965"/>
                  </a:lnTo>
                  <a:lnTo>
                    <a:pt x="263087" y="855934"/>
                  </a:lnTo>
                  <a:lnTo>
                    <a:pt x="221984" y="834648"/>
                  </a:lnTo>
                  <a:lnTo>
                    <a:pt x="183498" y="809381"/>
                  </a:lnTo>
                  <a:lnTo>
                    <a:pt x="147903" y="780405"/>
                  </a:lnTo>
                  <a:lnTo>
                    <a:pt x="115471" y="747995"/>
                  </a:lnTo>
                  <a:lnTo>
                    <a:pt x="86476" y="712423"/>
                  </a:lnTo>
                  <a:lnTo>
                    <a:pt x="61192" y="673963"/>
                  </a:lnTo>
                  <a:lnTo>
                    <a:pt x="39892" y="632888"/>
                  </a:lnTo>
                  <a:lnTo>
                    <a:pt x="22849" y="589471"/>
                  </a:lnTo>
                  <a:lnTo>
                    <a:pt x="10337" y="543985"/>
                  </a:lnTo>
                  <a:lnTo>
                    <a:pt x="2629" y="496703"/>
                  </a:lnTo>
                  <a:lnTo>
                    <a:pt x="0" y="447899"/>
                  </a:lnTo>
                  <a:close/>
                </a:path>
              </a:pathLst>
            </a:custGeom>
            <a:ln w="69849">
              <a:solidFill>
                <a:srgbClr val="B2B2B2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21" name="object 21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884638" y="1503801"/>
              <a:ext cx="461324" cy="457450"/>
            </a:xfrm>
            <a:prstGeom prst="rect">
              <a:avLst/>
            </a:prstGeom>
          </p:spPr>
        </p:pic>
      </p:grpSp>
      <p:sp>
        <p:nvSpPr>
          <p:cNvPr id="22" name="object 22" descr=""/>
          <p:cNvSpPr txBox="1"/>
          <p:nvPr/>
        </p:nvSpPr>
        <p:spPr>
          <a:xfrm>
            <a:off x="644950" y="2295619"/>
            <a:ext cx="1071880" cy="13208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700" spc="70" b="1">
                <a:latin typeface="Calibri"/>
                <a:cs typeface="Calibri"/>
              </a:rPr>
              <a:t>Potential</a:t>
            </a:r>
            <a:r>
              <a:rPr dirty="0" sz="700" spc="55" b="1">
                <a:latin typeface="Calibri"/>
                <a:cs typeface="Calibri"/>
              </a:rPr>
              <a:t> </a:t>
            </a:r>
            <a:r>
              <a:rPr dirty="0" sz="700" spc="105" b="1">
                <a:latin typeface="Calibri"/>
                <a:cs typeface="Calibri"/>
              </a:rPr>
              <a:t>Ad</a:t>
            </a:r>
            <a:r>
              <a:rPr dirty="0" sz="700" spc="60" b="1">
                <a:latin typeface="Calibri"/>
                <a:cs typeface="Calibri"/>
              </a:rPr>
              <a:t> </a:t>
            </a:r>
            <a:r>
              <a:rPr dirty="0" sz="700" spc="80" b="1">
                <a:latin typeface="Calibri"/>
                <a:cs typeface="Calibri"/>
              </a:rPr>
              <a:t>Audience</a:t>
            </a:r>
            <a:endParaRPr sz="700">
              <a:latin typeface="Calibri"/>
              <a:cs typeface="Calibri"/>
            </a:endParaRPr>
          </a:p>
        </p:txBody>
      </p:sp>
      <p:sp>
        <p:nvSpPr>
          <p:cNvPr id="23" name="object 23" descr=""/>
          <p:cNvSpPr txBox="1"/>
          <p:nvPr/>
        </p:nvSpPr>
        <p:spPr>
          <a:xfrm>
            <a:off x="644950" y="2526632"/>
            <a:ext cx="934719" cy="3454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100" spc="65" b="1">
                <a:solidFill>
                  <a:srgbClr val="14AA96"/>
                </a:solidFill>
                <a:latin typeface="Calibri"/>
                <a:cs typeface="Calibri"/>
              </a:rPr>
              <a:t>15.25M</a:t>
            </a:r>
            <a:endParaRPr sz="2100">
              <a:latin typeface="Calibri"/>
              <a:cs typeface="Calibri"/>
            </a:endParaRPr>
          </a:p>
        </p:txBody>
      </p:sp>
      <p:grpSp>
        <p:nvGrpSpPr>
          <p:cNvPr id="24" name="object 24" descr=""/>
          <p:cNvGrpSpPr/>
          <p:nvPr/>
        </p:nvGrpSpPr>
        <p:grpSpPr>
          <a:xfrm>
            <a:off x="1918201" y="1235135"/>
            <a:ext cx="972819" cy="966469"/>
            <a:chOff x="1918201" y="1235135"/>
            <a:chExt cx="972819" cy="966469"/>
          </a:xfrm>
        </p:grpSpPr>
        <p:sp>
          <p:nvSpPr>
            <p:cNvPr id="25" name="object 25" descr=""/>
            <p:cNvSpPr/>
            <p:nvPr/>
          </p:nvSpPr>
          <p:spPr>
            <a:xfrm>
              <a:off x="1953163" y="1270065"/>
              <a:ext cx="896619" cy="895985"/>
            </a:xfrm>
            <a:custGeom>
              <a:avLst/>
              <a:gdLst/>
              <a:ahLst/>
              <a:cxnLst/>
              <a:rect l="l" t="t" r="r" b="b"/>
              <a:pathLst>
                <a:path w="896619" h="895985">
                  <a:moveTo>
                    <a:pt x="448199" y="895500"/>
                  </a:moveTo>
                  <a:lnTo>
                    <a:pt x="399363" y="892872"/>
                  </a:lnTo>
                  <a:lnTo>
                    <a:pt x="352050" y="885172"/>
                  </a:lnTo>
                  <a:lnTo>
                    <a:pt x="306534" y="872673"/>
                  </a:lnTo>
                  <a:lnTo>
                    <a:pt x="263087" y="855647"/>
                  </a:lnTo>
                  <a:lnTo>
                    <a:pt x="221984" y="834369"/>
                  </a:lnTo>
                  <a:lnTo>
                    <a:pt x="183498" y="809110"/>
                  </a:lnTo>
                  <a:lnTo>
                    <a:pt x="147903" y="780144"/>
                  </a:lnTo>
                  <a:lnTo>
                    <a:pt x="115471" y="747745"/>
                  </a:lnTo>
                  <a:lnTo>
                    <a:pt x="86476" y="712185"/>
                  </a:lnTo>
                  <a:lnTo>
                    <a:pt x="61192" y="673738"/>
                  </a:lnTo>
                  <a:lnTo>
                    <a:pt x="39892" y="632676"/>
                  </a:lnTo>
                  <a:lnTo>
                    <a:pt x="22849" y="589273"/>
                  </a:lnTo>
                  <a:lnTo>
                    <a:pt x="10337" y="543802"/>
                  </a:lnTo>
                  <a:lnTo>
                    <a:pt x="2629" y="496537"/>
                  </a:lnTo>
                  <a:lnTo>
                    <a:pt x="0" y="447750"/>
                  </a:lnTo>
                  <a:lnTo>
                    <a:pt x="2629" y="398962"/>
                  </a:lnTo>
                  <a:lnTo>
                    <a:pt x="10337" y="351697"/>
                  </a:lnTo>
                  <a:lnTo>
                    <a:pt x="22849" y="306226"/>
                  </a:lnTo>
                  <a:lnTo>
                    <a:pt x="39892" y="262823"/>
                  </a:lnTo>
                  <a:lnTo>
                    <a:pt x="61192" y="221762"/>
                  </a:lnTo>
                  <a:lnTo>
                    <a:pt x="86476" y="183314"/>
                  </a:lnTo>
                  <a:lnTo>
                    <a:pt x="115471" y="147754"/>
                  </a:lnTo>
                  <a:lnTo>
                    <a:pt x="147903" y="115355"/>
                  </a:lnTo>
                  <a:lnTo>
                    <a:pt x="183498" y="86389"/>
                  </a:lnTo>
                  <a:lnTo>
                    <a:pt x="221984" y="61131"/>
                  </a:lnTo>
                  <a:lnTo>
                    <a:pt x="263087" y="39852"/>
                  </a:lnTo>
                  <a:lnTo>
                    <a:pt x="306534" y="22826"/>
                  </a:lnTo>
                  <a:lnTo>
                    <a:pt x="352050" y="10327"/>
                  </a:lnTo>
                  <a:lnTo>
                    <a:pt x="399363" y="2627"/>
                  </a:lnTo>
                  <a:lnTo>
                    <a:pt x="448199" y="0"/>
                  </a:lnTo>
                  <a:lnTo>
                    <a:pt x="498773" y="2857"/>
                  </a:lnTo>
                  <a:lnTo>
                    <a:pt x="548311" y="11310"/>
                  </a:lnTo>
                  <a:lnTo>
                    <a:pt x="596375" y="25176"/>
                  </a:lnTo>
                  <a:lnTo>
                    <a:pt x="642528" y="44274"/>
                  </a:lnTo>
                  <a:lnTo>
                    <a:pt x="686329" y="68422"/>
                  </a:lnTo>
                  <a:lnTo>
                    <a:pt x="727341" y="97439"/>
                  </a:lnTo>
                  <a:lnTo>
                    <a:pt x="765125" y="131142"/>
                  </a:lnTo>
                  <a:lnTo>
                    <a:pt x="798862" y="168888"/>
                  </a:lnTo>
                  <a:lnTo>
                    <a:pt x="827908" y="209859"/>
                  </a:lnTo>
                  <a:lnTo>
                    <a:pt x="852081" y="253616"/>
                  </a:lnTo>
                  <a:lnTo>
                    <a:pt x="871197" y="299722"/>
                  </a:lnTo>
                  <a:lnTo>
                    <a:pt x="885077" y="347739"/>
                  </a:lnTo>
                  <a:lnTo>
                    <a:pt x="893539" y="397227"/>
                  </a:lnTo>
                  <a:lnTo>
                    <a:pt x="896399" y="447750"/>
                  </a:lnTo>
                  <a:lnTo>
                    <a:pt x="893770" y="496537"/>
                  </a:lnTo>
                  <a:lnTo>
                    <a:pt x="886062" y="543802"/>
                  </a:lnTo>
                  <a:lnTo>
                    <a:pt x="873550" y="589273"/>
                  </a:lnTo>
                  <a:lnTo>
                    <a:pt x="856507" y="632676"/>
                  </a:lnTo>
                  <a:lnTo>
                    <a:pt x="835207" y="673738"/>
                  </a:lnTo>
                  <a:lnTo>
                    <a:pt x="809923" y="712185"/>
                  </a:lnTo>
                  <a:lnTo>
                    <a:pt x="780928" y="747745"/>
                  </a:lnTo>
                  <a:lnTo>
                    <a:pt x="748496" y="780144"/>
                  </a:lnTo>
                  <a:lnTo>
                    <a:pt x="712901" y="809110"/>
                  </a:lnTo>
                  <a:lnTo>
                    <a:pt x="674415" y="834369"/>
                  </a:lnTo>
                  <a:lnTo>
                    <a:pt x="633312" y="855647"/>
                  </a:lnTo>
                  <a:lnTo>
                    <a:pt x="589865" y="872673"/>
                  </a:lnTo>
                  <a:lnTo>
                    <a:pt x="544349" y="885172"/>
                  </a:lnTo>
                  <a:lnTo>
                    <a:pt x="497036" y="892872"/>
                  </a:lnTo>
                  <a:lnTo>
                    <a:pt x="448199" y="89550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26" name="object 26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128353" y="1509346"/>
              <a:ext cx="545945" cy="493814"/>
            </a:xfrm>
            <a:prstGeom prst="rect">
              <a:avLst/>
            </a:prstGeom>
          </p:spPr>
        </p:pic>
        <p:sp>
          <p:nvSpPr>
            <p:cNvPr id="27" name="object 27" descr=""/>
            <p:cNvSpPr/>
            <p:nvPr/>
          </p:nvSpPr>
          <p:spPr>
            <a:xfrm>
              <a:off x="1959373" y="1270060"/>
              <a:ext cx="896619" cy="895985"/>
            </a:xfrm>
            <a:custGeom>
              <a:avLst/>
              <a:gdLst/>
              <a:ahLst/>
              <a:cxnLst/>
              <a:rect l="l" t="t" r="r" b="b"/>
              <a:pathLst>
                <a:path w="896619" h="895985">
                  <a:moveTo>
                    <a:pt x="0" y="447750"/>
                  </a:moveTo>
                  <a:lnTo>
                    <a:pt x="2629" y="398962"/>
                  </a:lnTo>
                  <a:lnTo>
                    <a:pt x="10337" y="351697"/>
                  </a:lnTo>
                  <a:lnTo>
                    <a:pt x="22849" y="306226"/>
                  </a:lnTo>
                  <a:lnTo>
                    <a:pt x="39892" y="262823"/>
                  </a:lnTo>
                  <a:lnTo>
                    <a:pt x="61192" y="221762"/>
                  </a:lnTo>
                  <a:lnTo>
                    <a:pt x="86476" y="183314"/>
                  </a:lnTo>
                  <a:lnTo>
                    <a:pt x="115471" y="147754"/>
                  </a:lnTo>
                  <a:lnTo>
                    <a:pt x="147903" y="115355"/>
                  </a:lnTo>
                  <a:lnTo>
                    <a:pt x="183498" y="86389"/>
                  </a:lnTo>
                  <a:lnTo>
                    <a:pt x="221984" y="61131"/>
                  </a:lnTo>
                  <a:lnTo>
                    <a:pt x="263087" y="39852"/>
                  </a:lnTo>
                  <a:lnTo>
                    <a:pt x="306534" y="22826"/>
                  </a:lnTo>
                  <a:lnTo>
                    <a:pt x="352050" y="10327"/>
                  </a:lnTo>
                  <a:lnTo>
                    <a:pt x="399363" y="2627"/>
                  </a:lnTo>
                  <a:lnTo>
                    <a:pt x="448199" y="0"/>
                  </a:lnTo>
                  <a:lnTo>
                    <a:pt x="498773" y="2857"/>
                  </a:lnTo>
                  <a:lnTo>
                    <a:pt x="548311" y="11310"/>
                  </a:lnTo>
                  <a:lnTo>
                    <a:pt x="596376" y="25176"/>
                  </a:lnTo>
                  <a:lnTo>
                    <a:pt x="642528" y="44274"/>
                  </a:lnTo>
                  <a:lnTo>
                    <a:pt x="686330" y="68422"/>
                  </a:lnTo>
                  <a:lnTo>
                    <a:pt x="727341" y="97439"/>
                  </a:lnTo>
                  <a:lnTo>
                    <a:pt x="765125" y="131142"/>
                  </a:lnTo>
                  <a:lnTo>
                    <a:pt x="798863" y="168888"/>
                  </a:lnTo>
                  <a:lnTo>
                    <a:pt x="827908" y="209859"/>
                  </a:lnTo>
                  <a:lnTo>
                    <a:pt x="852081" y="253616"/>
                  </a:lnTo>
                  <a:lnTo>
                    <a:pt x="871198" y="299722"/>
                  </a:lnTo>
                  <a:lnTo>
                    <a:pt x="885078" y="347739"/>
                  </a:lnTo>
                  <a:lnTo>
                    <a:pt x="893539" y="397227"/>
                  </a:lnTo>
                  <a:lnTo>
                    <a:pt x="896399" y="447750"/>
                  </a:lnTo>
                  <a:lnTo>
                    <a:pt x="893770" y="496537"/>
                  </a:lnTo>
                  <a:lnTo>
                    <a:pt x="886062" y="543802"/>
                  </a:lnTo>
                  <a:lnTo>
                    <a:pt x="873550" y="589273"/>
                  </a:lnTo>
                  <a:lnTo>
                    <a:pt x="856507" y="632676"/>
                  </a:lnTo>
                  <a:lnTo>
                    <a:pt x="835207" y="673738"/>
                  </a:lnTo>
                  <a:lnTo>
                    <a:pt x="809923" y="712185"/>
                  </a:lnTo>
                  <a:lnTo>
                    <a:pt x="780928" y="747745"/>
                  </a:lnTo>
                  <a:lnTo>
                    <a:pt x="748496" y="780144"/>
                  </a:lnTo>
                  <a:lnTo>
                    <a:pt x="712901" y="809110"/>
                  </a:lnTo>
                  <a:lnTo>
                    <a:pt x="674415" y="834369"/>
                  </a:lnTo>
                  <a:lnTo>
                    <a:pt x="633312" y="855647"/>
                  </a:lnTo>
                  <a:lnTo>
                    <a:pt x="589865" y="872673"/>
                  </a:lnTo>
                  <a:lnTo>
                    <a:pt x="544349" y="885172"/>
                  </a:lnTo>
                  <a:lnTo>
                    <a:pt x="497036" y="892872"/>
                  </a:lnTo>
                  <a:lnTo>
                    <a:pt x="448199" y="895500"/>
                  </a:lnTo>
                  <a:lnTo>
                    <a:pt x="399363" y="892872"/>
                  </a:lnTo>
                  <a:lnTo>
                    <a:pt x="352050" y="885172"/>
                  </a:lnTo>
                  <a:lnTo>
                    <a:pt x="306534" y="872673"/>
                  </a:lnTo>
                  <a:lnTo>
                    <a:pt x="263087" y="855647"/>
                  </a:lnTo>
                  <a:lnTo>
                    <a:pt x="221984" y="834369"/>
                  </a:lnTo>
                  <a:lnTo>
                    <a:pt x="183498" y="809110"/>
                  </a:lnTo>
                  <a:lnTo>
                    <a:pt x="147903" y="780144"/>
                  </a:lnTo>
                  <a:lnTo>
                    <a:pt x="115471" y="747745"/>
                  </a:lnTo>
                  <a:lnTo>
                    <a:pt x="86476" y="712185"/>
                  </a:lnTo>
                  <a:lnTo>
                    <a:pt x="61192" y="673738"/>
                  </a:lnTo>
                  <a:lnTo>
                    <a:pt x="39892" y="632676"/>
                  </a:lnTo>
                  <a:lnTo>
                    <a:pt x="22849" y="589273"/>
                  </a:lnTo>
                  <a:lnTo>
                    <a:pt x="10337" y="543802"/>
                  </a:lnTo>
                  <a:lnTo>
                    <a:pt x="2629" y="496537"/>
                  </a:lnTo>
                  <a:lnTo>
                    <a:pt x="0" y="447750"/>
                  </a:lnTo>
                  <a:close/>
                </a:path>
              </a:pathLst>
            </a:custGeom>
            <a:ln w="69849">
              <a:solidFill>
                <a:srgbClr val="B2B2B2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28" name="object 28" descr=""/>
            <p:cNvSpPr/>
            <p:nvPr/>
          </p:nvSpPr>
          <p:spPr>
            <a:xfrm>
              <a:off x="1953651" y="1270534"/>
              <a:ext cx="895985" cy="452120"/>
            </a:xfrm>
            <a:custGeom>
              <a:avLst/>
              <a:gdLst/>
              <a:ahLst/>
              <a:cxnLst/>
              <a:rect l="l" t="t" r="r" b="b"/>
              <a:pathLst>
                <a:path w="895985" h="452119">
                  <a:moveTo>
                    <a:pt x="0" y="451845"/>
                  </a:moveTo>
                  <a:lnTo>
                    <a:pt x="2074" y="404132"/>
                  </a:lnTo>
                  <a:lnTo>
                    <a:pt x="9118" y="357442"/>
                  </a:lnTo>
                  <a:lnTo>
                    <a:pt x="20939" y="312115"/>
                  </a:lnTo>
                  <a:lnTo>
                    <a:pt x="37344" y="268489"/>
                  </a:lnTo>
                  <a:lnTo>
                    <a:pt x="58143" y="226903"/>
                  </a:lnTo>
                  <a:lnTo>
                    <a:pt x="83143" y="187695"/>
                  </a:lnTo>
                  <a:lnTo>
                    <a:pt x="112152" y="151204"/>
                  </a:lnTo>
                  <a:lnTo>
                    <a:pt x="144978" y="117768"/>
                  </a:lnTo>
                  <a:lnTo>
                    <a:pt x="181430" y="87726"/>
                  </a:lnTo>
                  <a:lnTo>
                    <a:pt x="221315" y="61416"/>
                  </a:lnTo>
                  <a:lnTo>
                    <a:pt x="263773" y="39494"/>
                  </a:lnTo>
                  <a:lnTo>
                    <a:pt x="307813" y="22390"/>
                  </a:lnTo>
                  <a:lnTo>
                    <a:pt x="353044" y="10104"/>
                  </a:lnTo>
                  <a:lnTo>
                    <a:pt x="399078" y="2640"/>
                  </a:lnTo>
                  <a:lnTo>
                    <a:pt x="445526" y="0"/>
                  </a:lnTo>
                  <a:lnTo>
                    <a:pt x="491997" y="2184"/>
                  </a:lnTo>
                  <a:lnTo>
                    <a:pt x="538102" y="9195"/>
                  </a:lnTo>
                  <a:lnTo>
                    <a:pt x="583452" y="21035"/>
                  </a:lnTo>
                  <a:lnTo>
                    <a:pt x="627658" y="37706"/>
                  </a:lnTo>
                  <a:lnTo>
                    <a:pt x="670330" y="59209"/>
                  </a:lnTo>
                  <a:lnTo>
                    <a:pt x="710472" y="85125"/>
                  </a:lnTo>
                  <a:lnTo>
                    <a:pt x="747218" y="114808"/>
                  </a:lnTo>
                  <a:lnTo>
                    <a:pt x="780372" y="147919"/>
                  </a:lnTo>
                  <a:lnTo>
                    <a:pt x="809739" y="184124"/>
                  </a:lnTo>
                  <a:lnTo>
                    <a:pt x="835123" y="223084"/>
                  </a:lnTo>
                  <a:lnTo>
                    <a:pt x="856330" y="264464"/>
                  </a:lnTo>
                  <a:lnTo>
                    <a:pt x="873164" y="307927"/>
                  </a:lnTo>
                  <a:lnTo>
                    <a:pt x="885431" y="353135"/>
                  </a:lnTo>
                  <a:lnTo>
                    <a:pt x="892934" y="399753"/>
                  </a:lnTo>
                  <a:lnTo>
                    <a:pt x="895478" y="447444"/>
                  </a:lnTo>
                </a:path>
              </a:pathLst>
            </a:custGeom>
            <a:ln w="69849">
              <a:solidFill>
                <a:srgbClr val="00B0F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29" name="object 29" descr=""/>
            <p:cNvSpPr/>
            <p:nvPr/>
          </p:nvSpPr>
          <p:spPr>
            <a:xfrm>
              <a:off x="1953126" y="1270363"/>
              <a:ext cx="896619" cy="895985"/>
            </a:xfrm>
            <a:custGeom>
              <a:avLst/>
              <a:gdLst/>
              <a:ahLst/>
              <a:cxnLst/>
              <a:rect l="l" t="t" r="r" b="b"/>
              <a:pathLst>
                <a:path w="896619" h="895985">
                  <a:moveTo>
                    <a:pt x="0" y="447899"/>
                  </a:moveTo>
                  <a:lnTo>
                    <a:pt x="2629" y="399096"/>
                  </a:lnTo>
                  <a:lnTo>
                    <a:pt x="10337" y="351814"/>
                  </a:lnTo>
                  <a:lnTo>
                    <a:pt x="22849" y="306328"/>
                  </a:lnTo>
                  <a:lnTo>
                    <a:pt x="39892" y="262911"/>
                  </a:lnTo>
                  <a:lnTo>
                    <a:pt x="61192" y="221836"/>
                  </a:lnTo>
                  <a:lnTo>
                    <a:pt x="86476" y="183376"/>
                  </a:lnTo>
                  <a:lnTo>
                    <a:pt x="115471" y="147804"/>
                  </a:lnTo>
                  <a:lnTo>
                    <a:pt x="147903" y="115394"/>
                  </a:lnTo>
                  <a:lnTo>
                    <a:pt x="183498" y="86418"/>
                  </a:lnTo>
                  <a:lnTo>
                    <a:pt x="221984" y="61151"/>
                  </a:lnTo>
                  <a:lnTo>
                    <a:pt x="263087" y="39865"/>
                  </a:lnTo>
                  <a:lnTo>
                    <a:pt x="306534" y="22834"/>
                  </a:lnTo>
                  <a:lnTo>
                    <a:pt x="352050" y="10330"/>
                  </a:lnTo>
                  <a:lnTo>
                    <a:pt x="399363" y="2628"/>
                  </a:lnTo>
                  <a:lnTo>
                    <a:pt x="448199" y="0"/>
                  </a:lnTo>
                  <a:lnTo>
                    <a:pt x="498773" y="2858"/>
                  </a:lnTo>
                  <a:lnTo>
                    <a:pt x="548311" y="11314"/>
                  </a:lnTo>
                  <a:lnTo>
                    <a:pt x="596376" y="25185"/>
                  </a:lnTo>
                  <a:lnTo>
                    <a:pt x="642528" y="44289"/>
                  </a:lnTo>
                  <a:lnTo>
                    <a:pt x="686330" y="68445"/>
                  </a:lnTo>
                  <a:lnTo>
                    <a:pt x="727341" y="97471"/>
                  </a:lnTo>
                  <a:lnTo>
                    <a:pt x="765125" y="131186"/>
                  </a:lnTo>
                  <a:lnTo>
                    <a:pt x="798863" y="168945"/>
                  </a:lnTo>
                  <a:lnTo>
                    <a:pt x="827908" y="209929"/>
                  </a:lnTo>
                  <a:lnTo>
                    <a:pt x="852081" y="253701"/>
                  </a:lnTo>
                  <a:lnTo>
                    <a:pt x="871198" y="299823"/>
                  </a:lnTo>
                  <a:lnTo>
                    <a:pt x="885078" y="347855"/>
                  </a:lnTo>
                  <a:lnTo>
                    <a:pt x="893539" y="397360"/>
                  </a:lnTo>
                  <a:lnTo>
                    <a:pt x="896399" y="447899"/>
                  </a:lnTo>
                  <a:lnTo>
                    <a:pt x="893770" y="496703"/>
                  </a:lnTo>
                  <a:lnTo>
                    <a:pt x="886062" y="543985"/>
                  </a:lnTo>
                  <a:lnTo>
                    <a:pt x="873550" y="589471"/>
                  </a:lnTo>
                  <a:lnTo>
                    <a:pt x="856507" y="632888"/>
                  </a:lnTo>
                  <a:lnTo>
                    <a:pt x="835207" y="673963"/>
                  </a:lnTo>
                  <a:lnTo>
                    <a:pt x="809923" y="712423"/>
                  </a:lnTo>
                  <a:lnTo>
                    <a:pt x="780928" y="747995"/>
                  </a:lnTo>
                  <a:lnTo>
                    <a:pt x="748496" y="780405"/>
                  </a:lnTo>
                  <a:lnTo>
                    <a:pt x="712901" y="809381"/>
                  </a:lnTo>
                  <a:lnTo>
                    <a:pt x="674415" y="834648"/>
                  </a:lnTo>
                  <a:lnTo>
                    <a:pt x="633312" y="855934"/>
                  </a:lnTo>
                  <a:lnTo>
                    <a:pt x="589865" y="872965"/>
                  </a:lnTo>
                  <a:lnTo>
                    <a:pt x="544349" y="885469"/>
                  </a:lnTo>
                  <a:lnTo>
                    <a:pt x="497036" y="893171"/>
                  </a:lnTo>
                  <a:lnTo>
                    <a:pt x="448199" y="895799"/>
                  </a:lnTo>
                  <a:lnTo>
                    <a:pt x="399363" y="893171"/>
                  </a:lnTo>
                  <a:lnTo>
                    <a:pt x="352050" y="885469"/>
                  </a:lnTo>
                  <a:lnTo>
                    <a:pt x="306534" y="872965"/>
                  </a:lnTo>
                  <a:lnTo>
                    <a:pt x="263087" y="855934"/>
                  </a:lnTo>
                  <a:lnTo>
                    <a:pt x="221984" y="834648"/>
                  </a:lnTo>
                  <a:lnTo>
                    <a:pt x="183498" y="809381"/>
                  </a:lnTo>
                  <a:lnTo>
                    <a:pt x="147903" y="780405"/>
                  </a:lnTo>
                  <a:lnTo>
                    <a:pt x="115471" y="747995"/>
                  </a:lnTo>
                  <a:lnTo>
                    <a:pt x="86476" y="712423"/>
                  </a:lnTo>
                  <a:lnTo>
                    <a:pt x="61192" y="673963"/>
                  </a:lnTo>
                  <a:lnTo>
                    <a:pt x="39892" y="632888"/>
                  </a:lnTo>
                  <a:lnTo>
                    <a:pt x="22849" y="589471"/>
                  </a:lnTo>
                  <a:lnTo>
                    <a:pt x="10337" y="543985"/>
                  </a:lnTo>
                  <a:lnTo>
                    <a:pt x="2629" y="496703"/>
                  </a:lnTo>
                  <a:lnTo>
                    <a:pt x="0" y="447899"/>
                  </a:lnTo>
                  <a:close/>
                </a:path>
              </a:pathLst>
            </a:custGeom>
            <a:ln w="69849">
              <a:solidFill>
                <a:srgbClr val="B2B2B2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30" name="object 30" descr=""/>
            <p:cNvSpPr/>
            <p:nvPr/>
          </p:nvSpPr>
          <p:spPr>
            <a:xfrm>
              <a:off x="2169538" y="1538189"/>
              <a:ext cx="452120" cy="421005"/>
            </a:xfrm>
            <a:custGeom>
              <a:avLst/>
              <a:gdLst/>
              <a:ahLst/>
              <a:cxnLst/>
              <a:rect l="l" t="t" r="r" b="b"/>
              <a:pathLst>
                <a:path w="452119" h="421005">
                  <a:moveTo>
                    <a:pt x="451799" y="420600"/>
                  </a:moveTo>
                  <a:lnTo>
                    <a:pt x="0" y="420600"/>
                  </a:lnTo>
                  <a:lnTo>
                    <a:pt x="0" y="0"/>
                  </a:lnTo>
                  <a:lnTo>
                    <a:pt x="451799" y="0"/>
                  </a:lnTo>
                  <a:lnTo>
                    <a:pt x="451799" y="42060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1" name="object 31" descr=""/>
            <p:cNvSpPr/>
            <p:nvPr/>
          </p:nvSpPr>
          <p:spPr>
            <a:xfrm>
              <a:off x="2169538" y="1538189"/>
              <a:ext cx="452120" cy="421005"/>
            </a:xfrm>
            <a:custGeom>
              <a:avLst/>
              <a:gdLst/>
              <a:ahLst/>
              <a:cxnLst/>
              <a:rect l="l" t="t" r="r" b="b"/>
              <a:pathLst>
                <a:path w="452119" h="421005">
                  <a:moveTo>
                    <a:pt x="0" y="0"/>
                  </a:moveTo>
                  <a:lnTo>
                    <a:pt x="451799" y="0"/>
                  </a:lnTo>
                  <a:lnTo>
                    <a:pt x="451799" y="420600"/>
                  </a:lnTo>
                  <a:lnTo>
                    <a:pt x="0" y="420600"/>
                  </a:lnTo>
                  <a:lnTo>
                    <a:pt x="0" y="0"/>
                  </a:lnTo>
                  <a:close/>
                </a:path>
              </a:pathLst>
            </a:custGeom>
            <a:ln w="9524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32" name="object 32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2195962" y="1489473"/>
              <a:ext cx="398950" cy="398975"/>
            </a:xfrm>
            <a:prstGeom prst="rect">
              <a:avLst/>
            </a:prstGeom>
          </p:spPr>
        </p:pic>
      </p:grpSp>
      <p:sp>
        <p:nvSpPr>
          <p:cNvPr id="33" name="object 33" descr=""/>
          <p:cNvSpPr txBox="1"/>
          <p:nvPr/>
        </p:nvSpPr>
        <p:spPr>
          <a:xfrm>
            <a:off x="1925087" y="2297919"/>
            <a:ext cx="1071880" cy="13208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700" spc="70" b="1">
                <a:latin typeface="Calibri"/>
                <a:cs typeface="Calibri"/>
              </a:rPr>
              <a:t>Potential</a:t>
            </a:r>
            <a:r>
              <a:rPr dirty="0" sz="700" spc="55" b="1">
                <a:latin typeface="Calibri"/>
                <a:cs typeface="Calibri"/>
              </a:rPr>
              <a:t> </a:t>
            </a:r>
            <a:r>
              <a:rPr dirty="0" sz="700" spc="105" b="1">
                <a:latin typeface="Calibri"/>
                <a:cs typeface="Calibri"/>
              </a:rPr>
              <a:t>Ad</a:t>
            </a:r>
            <a:r>
              <a:rPr dirty="0" sz="700" spc="60" b="1">
                <a:latin typeface="Calibri"/>
                <a:cs typeface="Calibri"/>
              </a:rPr>
              <a:t> </a:t>
            </a:r>
            <a:r>
              <a:rPr dirty="0" sz="700" spc="80" b="1">
                <a:latin typeface="Calibri"/>
                <a:cs typeface="Calibri"/>
              </a:rPr>
              <a:t>Audience</a:t>
            </a:r>
            <a:endParaRPr sz="700">
              <a:latin typeface="Calibri"/>
              <a:cs typeface="Calibri"/>
            </a:endParaRPr>
          </a:p>
        </p:txBody>
      </p:sp>
      <p:sp>
        <p:nvSpPr>
          <p:cNvPr id="34" name="object 34" descr=""/>
          <p:cNvSpPr txBox="1"/>
          <p:nvPr/>
        </p:nvSpPr>
        <p:spPr>
          <a:xfrm>
            <a:off x="1925087" y="2528932"/>
            <a:ext cx="786130" cy="3454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100" spc="55" b="1">
                <a:solidFill>
                  <a:srgbClr val="14AA96"/>
                </a:solidFill>
                <a:latin typeface="Calibri"/>
                <a:cs typeface="Calibri"/>
              </a:rPr>
              <a:t>9.79M</a:t>
            </a:r>
            <a:endParaRPr sz="2100">
              <a:latin typeface="Calibri"/>
              <a:cs typeface="Calibri"/>
            </a:endParaRPr>
          </a:p>
        </p:txBody>
      </p:sp>
      <p:grpSp>
        <p:nvGrpSpPr>
          <p:cNvPr id="35" name="object 35" descr=""/>
          <p:cNvGrpSpPr/>
          <p:nvPr/>
        </p:nvGrpSpPr>
        <p:grpSpPr>
          <a:xfrm>
            <a:off x="3110863" y="1234060"/>
            <a:ext cx="972819" cy="966469"/>
            <a:chOff x="3110863" y="1234060"/>
            <a:chExt cx="972819" cy="966469"/>
          </a:xfrm>
        </p:grpSpPr>
        <p:sp>
          <p:nvSpPr>
            <p:cNvPr id="36" name="object 36" descr=""/>
            <p:cNvSpPr/>
            <p:nvPr/>
          </p:nvSpPr>
          <p:spPr>
            <a:xfrm>
              <a:off x="3145825" y="1268990"/>
              <a:ext cx="896619" cy="895985"/>
            </a:xfrm>
            <a:custGeom>
              <a:avLst/>
              <a:gdLst/>
              <a:ahLst/>
              <a:cxnLst/>
              <a:rect l="l" t="t" r="r" b="b"/>
              <a:pathLst>
                <a:path w="896620" h="895985">
                  <a:moveTo>
                    <a:pt x="448199" y="895500"/>
                  </a:moveTo>
                  <a:lnTo>
                    <a:pt x="399363" y="892872"/>
                  </a:lnTo>
                  <a:lnTo>
                    <a:pt x="352050" y="885172"/>
                  </a:lnTo>
                  <a:lnTo>
                    <a:pt x="306533" y="872673"/>
                  </a:lnTo>
                  <a:lnTo>
                    <a:pt x="263087" y="855647"/>
                  </a:lnTo>
                  <a:lnTo>
                    <a:pt x="221984" y="834369"/>
                  </a:lnTo>
                  <a:lnTo>
                    <a:pt x="183498" y="809110"/>
                  </a:lnTo>
                  <a:lnTo>
                    <a:pt x="147903" y="780144"/>
                  </a:lnTo>
                  <a:lnTo>
                    <a:pt x="115471" y="747745"/>
                  </a:lnTo>
                  <a:lnTo>
                    <a:pt x="86476" y="712185"/>
                  </a:lnTo>
                  <a:lnTo>
                    <a:pt x="61192" y="673738"/>
                  </a:lnTo>
                  <a:lnTo>
                    <a:pt x="39892" y="632676"/>
                  </a:lnTo>
                  <a:lnTo>
                    <a:pt x="22849" y="589273"/>
                  </a:lnTo>
                  <a:lnTo>
                    <a:pt x="10337" y="543802"/>
                  </a:lnTo>
                  <a:lnTo>
                    <a:pt x="2629" y="496537"/>
                  </a:lnTo>
                  <a:lnTo>
                    <a:pt x="0" y="447750"/>
                  </a:lnTo>
                  <a:lnTo>
                    <a:pt x="2629" y="398962"/>
                  </a:lnTo>
                  <a:lnTo>
                    <a:pt x="10337" y="351697"/>
                  </a:lnTo>
                  <a:lnTo>
                    <a:pt x="22849" y="306226"/>
                  </a:lnTo>
                  <a:lnTo>
                    <a:pt x="39892" y="262823"/>
                  </a:lnTo>
                  <a:lnTo>
                    <a:pt x="61192" y="221762"/>
                  </a:lnTo>
                  <a:lnTo>
                    <a:pt x="86476" y="183314"/>
                  </a:lnTo>
                  <a:lnTo>
                    <a:pt x="115471" y="147754"/>
                  </a:lnTo>
                  <a:lnTo>
                    <a:pt x="147903" y="115355"/>
                  </a:lnTo>
                  <a:lnTo>
                    <a:pt x="183498" y="86389"/>
                  </a:lnTo>
                  <a:lnTo>
                    <a:pt x="221984" y="61131"/>
                  </a:lnTo>
                  <a:lnTo>
                    <a:pt x="263087" y="39852"/>
                  </a:lnTo>
                  <a:lnTo>
                    <a:pt x="306533" y="22826"/>
                  </a:lnTo>
                  <a:lnTo>
                    <a:pt x="352050" y="10327"/>
                  </a:lnTo>
                  <a:lnTo>
                    <a:pt x="399363" y="2627"/>
                  </a:lnTo>
                  <a:lnTo>
                    <a:pt x="448199" y="0"/>
                  </a:lnTo>
                  <a:lnTo>
                    <a:pt x="498772" y="2857"/>
                  </a:lnTo>
                  <a:lnTo>
                    <a:pt x="548311" y="11310"/>
                  </a:lnTo>
                  <a:lnTo>
                    <a:pt x="596375" y="25176"/>
                  </a:lnTo>
                  <a:lnTo>
                    <a:pt x="642528" y="44274"/>
                  </a:lnTo>
                  <a:lnTo>
                    <a:pt x="686329" y="68422"/>
                  </a:lnTo>
                  <a:lnTo>
                    <a:pt x="727341" y="97439"/>
                  </a:lnTo>
                  <a:lnTo>
                    <a:pt x="765125" y="131142"/>
                  </a:lnTo>
                  <a:lnTo>
                    <a:pt x="798862" y="168888"/>
                  </a:lnTo>
                  <a:lnTo>
                    <a:pt x="827908" y="209859"/>
                  </a:lnTo>
                  <a:lnTo>
                    <a:pt x="852080" y="253616"/>
                  </a:lnTo>
                  <a:lnTo>
                    <a:pt x="871197" y="299722"/>
                  </a:lnTo>
                  <a:lnTo>
                    <a:pt x="885077" y="347739"/>
                  </a:lnTo>
                  <a:lnTo>
                    <a:pt x="893538" y="397227"/>
                  </a:lnTo>
                  <a:lnTo>
                    <a:pt x="896399" y="447750"/>
                  </a:lnTo>
                  <a:lnTo>
                    <a:pt x="893769" y="496537"/>
                  </a:lnTo>
                  <a:lnTo>
                    <a:pt x="886062" y="543802"/>
                  </a:lnTo>
                  <a:lnTo>
                    <a:pt x="873550" y="589273"/>
                  </a:lnTo>
                  <a:lnTo>
                    <a:pt x="856507" y="632676"/>
                  </a:lnTo>
                  <a:lnTo>
                    <a:pt x="835207" y="673738"/>
                  </a:lnTo>
                  <a:lnTo>
                    <a:pt x="809923" y="712185"/>
                  </a:lnTo>
                  <a:lnTo>
                    <a:pt x="780928" y="747745"/>
                  </a:lnTo>
                  <a:lnTo>
                    <a:pt x="748496" y="780144"/>
                  </a:lnTo>
                  <a:lnTo>
                    <a:pt x="712900" y="809110"/>
                  </a:lnTo>
                  <a:lnTo>
                    <a:pt x="674414" y="834369"/>
                  </a:lnTo>
                  <a:lnTo>
                    <a:pt x="633311" y="855647"/>
                  </a:lnTo>
                  <a:lnTo>
                    <a:pt x="589865" y="872673"/>
                  </a:lnTo>
                  <a:lnTo>
                    <a:pt x="544349" y="885172"/>
                  </a:lnTo>
                  <a:lnTo>
                    <a:pt x="497036" y="892872"/>
                  </a:lnTo>
                  <a:lnTo>
                    <a:pt x="448199" y="89550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37" name="object 37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3321016" y="1508271"/>
              <a:ext cx="545945" cy="493814"/>
            </a:xfrm>
            <a:prstGeom prst="rect">
              <a:avLst/>
            </a:prstGeom>
          </p:spPr>
        </p:pic>
        <p:sp>
          <p:nvSpPr>
            <p:cNvPr id="38" name="object 38" descr=""/>
            <p:cNvSpPr/>
            <p:nvPr/>
          </p:nvSpPr>
          <p:spPr>
            <a:xfrm>
              <a:off x="3152036" y="1268985"/>
              <a:ext cx="896619" cy="895985"/>
            </a:xfrm>
            <a:custGeom>
              <a:avLst/>
              <a:gdLst/>
              <a:ahLst/>
              <a:cxnLst/>
              <a:rect l="l" t="t" r="r" b="b"/>
              <a:pathLst>
                <a:path w="896620" h="895985">
                  <a:moveTo>
                    <a:pt x="0" y="447750"/>
                  </a:moveTo>
                  <a:lnTo>
                    <a:pt x="2629" y="398962"/>
                  </a:lnTo>
                  <a:lnTo>
                    <a:pt x="10337" y="351697"/>
                  </a:lnTo>
                  <a:lnTo>
                    <a:pt x="22849" y="306226"/>
                  </a:lnTo>
                  <a:lnTo>
                    <a:pt x="39892" y="262823"/>
                  </a:lnTo>
                  <a:lnTo>
                    <a:pt x="61192" y="221762"/>
                  </a:lnTo>
                  <a:lnTo>
                    <a:pt x="86476" y="183314"/>
                  </a:lnTo>
                  <a:lnTo>
                    <a:pt x="115471" y="147754"/>
                  </a:lnTo>
                  <a:lnTo>
                    <a:pt x="147903" y="115355"/>
                  </a:lnTo>
                  <a:lnTo>
                    <a:pt x="183499" y="86389"/>
                  </a:lnTo>
                  <a:lnTo>
                    <a:pt x="221984" y="61131"/>
                  </a:lnTo>
                  <a:lnTo>
                    <a:pt x="263087" y="39852"/>
                  </a:lnTo>
                  <a:lnTo>
                    <a:pt x="306534" y="22826"/>
                  </a:lnTo>
                  <a:lnTo>
                    <a:pt x="352050" y="10327"/>
                  </a:lnTo>
                  <a:lnTo>
                    <a:pt x="399363" y="2627"/>
                  </a:lnTo>
                  <a:lnTo>
                    <a:pt x="448199" y="0"/>
                  </a:lnTo>
                  <a:lnTo>
                    <a:pt x="498773" y="2857"/>
                  </a:lnTo>
                  <a:lnTo>
                    <a:pt x="548311" y="11310"/>
                  </a:lnTo>
                  <a:lnTo>
                    <a:pt x="596376" y="25176"/>
                  </a:lnTo>
                  <a:lnTo>
                    <a:pt x="642528" y="44274"/>
                  </a:lnTo>
                  <a:lnTo>
                    <a:pt x="686330" y="68422"/>
                  </a:lnTo>
                  <a:lnTo>
                    <a:pt x="727341" y="97439"/>
                  </a:lnTo>
                  <a:lnTo>
                    <a:pt x="765125" y="131142"/>
                  </a:lnTo>
                  <a:lnTo>
                    <a:pt x="798863" y="168888"/>
                  </a:lnTo>
                  <a:lnTo>
                    <a:pt x="827908" y="209859"/>
                  </a:lnTo>
                  <a:lnTo>
                    <a:pt x="852081" y="253616"/>
                  </a:lnTo>
                  <a:lnTo>
                    <a:pt x="871198" y="299722"/>
                  </a:lnTo>
                  <a:lnTo>
                    <a:pt x="885078" y="347739"/>
                  </a:lnTo>
                  <a:lnTo>
                    <a:pt x="893539" y="397227"/>
                  </a:lnTo>
                  <a:lnTo>
                    <a:pt x="896399" y="447750"/>
                  </a:lnTo>
                  <a:lnTo>
                    <a:pt x="893770" y="496537"/>
                  </a:lnTo>
                  <a:lnTo>
                    <a:pt x="886062" y="543802"/>
                  </a:lnTo>
                  <a:lnTo>
                    <a:pt x="873550" y="589273"/>
                  </a:lnTo>
                  <a:lnTo>
                    <a:pt x="856507" y="632676"/>
                  </a:lnTo>
                  <a:lnTo>
                    <a:pt x="835207" y="673738"/>
                  </a:lnTo>
                  <a:lnTo>
                    <a:pt x="809923" y="712185"/>
                  </a:lnTo>
                  <a:lnTo>
                    <a:pt x="780928" y="747745"/>
                  </a:lnTo>
                  <a:lnTo>
                    <a:pt x="748496" y="780144"/>
                  </a:lnTo>
                  <a:lnTo>
                    <a:pt x="712901" y="809110"/>
                  </a:lnTo>
                  <a:lnTo>
                    <a:pt x="674415" y="834369"/>
                  </a:lnTo>
                  <a:lnTo>
                    <a:pt x="633312" y="855647"/>
                  </a:lnTo>
                  <a:lnTo>
                    <a:pt x="589865" y="872673"/>
                  </a:lnTo>
                  <a:lnTo>
                    <a:pt x="544349" y="885172"/>
                  </a:lnTo>
                  <a:lnTo>
                    <a:pt x="497036" y="892872"/>
                  </a:lnTo>
                  <a:lnTo>
                    <a:pt x="448199" y="895500"/>
                  </a:lnTo>
                  <a:lnTo>
                    <a:pt x="399363" y="892872"/>
                  </a:lnTo>
                  <a:lnTo>
                    <a:pt x="352050" y="885172"/>
                  </a:lnTo>
                  <a:lnTo>
                    <a:pt x="306534" y="872673"/>
                  </a:lnTo>
                  <a:lnTo>
                    <a:pt x="263087" y="855647"/>
                  </a:lnTo>
                  <a:lnTo>
                    <a:pt x="221984" y="834369"/>
                  </a:lnTo>
                  <a:lnTo>
                    <a:pt x="183499" y="809110"/>
                  </a:lnTo>
                  <a:lnTo>
                    <a:pt x="147903" y="780144"/>
                  </a:lnTo>
                  <a:lnTo>
                    <a:pt x="115471" y="747745"/>
                  </a:lnTo>
                  <a:lnTo>
                    <a:pt x="86476" y="712185"/>
                  </a:lnTo>
                  <a:lnTo>
                    <a:pt x="61192" y="673738"/>
                  </a:lnTo>
                  <a:lnTo>
                    <a:pt x="39892" y="632676"/>
                  </a:lnTo>
                  <a:lnTo>
                    <a:pt x="22849" y="589273"/>
                  </a:lnTo>
                  <a:lnTo>
                    <a:pt x="10337" y="543802"/>
                  </a:lnTo>
                  <a:lnTo>
                    <a:pt x="2629" y="496537"/>
                  </a:lnTo>
                  <a:lnTo>
                    <a:pt x="0" y="447750"/>
                  </a:lnTo>
                  <a:close/>
                </a:path>
              </a:pathLst>
            </a:custGeom>
            <a:ln w="69849">
              <a:solidFill>
                <a:srgbClr val="B2B2B2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39" name="object 39" descr=""/>
            <p:cNvSpPr/>
            <p:nvPr/>
          </p:nvSpPr>
          <p:spPr>
            <a:xfrm>
              <a:off x="3146313" y="1269458"/>
              <a:ext cx="895985" cy="452120"/>
            </a:xfrm>
            <a:custGeom>
              <a:avLst/>
              <a:gdLst/>
              <a:ahLst/>
              <a:cxnLst/>
              <a:rect l="l" t="t" r="r" b="b"/>
              <a:pathLst>
                <a:path w="895985" h="452119">
                  <a:moveTo>
                    <a:pt x="0" y="451845"/>
                  </a:moveTo>
                  <a:lnTo>
                    <a:pt x="2074" y="404132"/>
                  </a:lnTo>
                  <a:lnTo>
                    <a:pt x="9118" y="357442"/>
                  </a:lnTo>
                  <a:lnTo>
                    <a:pt x="20939" y="312115"/>
                  </a:lnTo>
                  <a:lnTo>
                    <a:pt x="37344" y="268489"/>
                  </a:lnTo>
                  <a:lnTo>
                    <a:pt x="58143" y="226903"/>
                  </a:lnTo>
                  <a:lnTo>
                    <a:pt x="83143" y="187695"/>
                  </a:lnTo>
                  <a:lnTo>
                    <a:pt x="112152" y="151204"/>
                  </a:lnTo>
                  <a:lnTo>
                    <a:pt x="144978" y="117768"/>
                  </a:lnTo>
                  <a:lnTo>
                    <a:pt x="181430" y="87726"/>
                  </a:lnTo>
                  <a:lnTo>
                    <a:pt x="221315" y="61416"/>
                  </a:lnTo>
                  <a:lnTo>
                    <a:pt x="263773" y="39494"/>
                  </a:lnTo>
                  <a:lnTo>
                    <a:pt x="307813" y="22390"/>
                  </a:lnTo>
                  <a:lnTo>
                    <a:pt x="353044" y="10104"/>
                  </a:lnTo>
                  <a:lnTo>
                    <a:pt x="399079" y="2640"/>
                  </a:lnTo>
                  <a:lnTo>
                    <a:pt x="445526" y="0"/>
                  </a:lnTo>
                  <a:lnTo>
                    <a:pt x="491997" y="2184"/>
                  </a:lnTo>
                  <a:lnTo>
                    <a:pt x="538102" y="9195"/>
                  </a:lnTo>
                  <a:lnTo>
                    <a:pt x="583452" y="21035"/>
                  </a:lnTo>
                  <a:lnTo>
                    <a:pt x="627658" y="37706"/>
                  </a:lnTo>
                  <a:lnTo>
                    <a:pt x="670330" y="59209"/>
                  </a:lnTo>
                  <a:lnTo>
                    <a:pt x="710472" y="85125"/>
                  </a:lnTo>
                  <a:lnTo>
                    <a:pt x="747218" y="114808"/>
                  </a:lnTo>
                  <a:lnTo>
                    <a:pt x="780372" y="147919"/>
                  </a:lnTo>
                  <a:lnTo>
                    <a:pt x="809739" y="184124"/>
                  </a:lnTo>
                  <a:lnTo>
                    <a:pt x="835123" y="223084"/>
                  </a:lnTo>
                  <a:lnTo>
                    <a:pt x="856330" y="264464"/>
                  </a:lnTo>
                  <a:lnTo>
                    <a:pt x="873164" y="307927"/>
                  </a:lnTo>
                  <a:lnTo>
                    <a:pt x="885431" y="353135"/>
                  </a:lnTo>
                  <a:lnTo>
                    <a:pt x="892934" y="399753"/>
                  </a:lnTo>
                  <a:lnTo>
                    <a:pt x="895478" y="447444"/>
                  </a:lnTo>
                </a:path>
              </a:pathLst>
            </a:custGeom>
            <a:ln w="69849">
              <a:solidFill>
                <a:srgbClr val="00B0F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40" name="object 40" descr=""/>
            <p:cNvSpPr/>
            <p:nvPr/>
          </p:nvSpPr>
          <p:spPr>
            <a:xfrm>
              <a:off x="3145788" y="1269288"/>
              <a:ext cx="896619" cy="895985"/>
            </a:xfrm>
            <a:custGeom>
              <a:avLst/>
              <a:gdLst/>
              <a:ahLst/>
              <a:cxnLst/>
              <a:rect l="l" t="t" r="r" b="b"/>
              <a:pathLst>
                <a:path w="896620" h="895985">
                  <a:moveTo>
                    <a:pt x="0" y="447899"/>
                  </a:moveTo>
                  <a:lnTo>
                    <a:pt x="2629" y="399096"/>
                  </a:lnTo>
                  <a:lnTo>
                    <a:pt x="10337" y="351814"/>
                  </a:lnTo>
                  <a:lnTo>
                    <a:pt x="22849" y="306328"/>
                  </a:lnTo>
                  <a:lnTo>
                    <a:pt x="39892" y="262911"/>
                  </a:lnTo>
                  <a:lnTo>
                    <a:pt x="61192" y="221836"/>
                  </a:lnTo>
                  <a:lnTo>
                    <a:pt x="86476" y="183376"/>
                  </a:lnTo>
                  <a:lnTo>
                    <a:pt x="115471" y="147804"/>
                  </a:lnTo>
                  <a:lnTo>
                    <a:pt x="147903" y="115394"/>
                  </a:lnTo>
                  <a:lnTo>
                    <a:pt x="183498" y="86418"/>
                  </a:lnTo>
                  <a:lnTo>
                    <a:pt x="221984" y="61151"/>
                  </a:lnTo>
                  <a:lnTo>
                    <a:pt x="263087" y="39865"/>
                  </a:lnTo>
                  <a:lnTo>
                    <a:pt x="306534" y="22834"/>
                  </a:lnTo>
                  <a:lnTo>
                    <a:pt x="352050" y="10330"/>
                  </a:lnTo>
                  <a:lnTo>
                    <a:pt x="399363" y="2628"/>
                  </a:lnTo>
                  <a:lnTo>
                    <a:pt x="448199" y="0"/>
                  </a:lnTo>
                  <a:lnTo>
                    <a:pt x="498773" y="2858"/>
                  </a:lnTo>
                  <a:lnTo>
                    <a:pt x="548311" y="11314"/>
                  </a:lnTo>
                  <a:lnTo>
                    <a:pt x="596376" y="25185"/>
                  </a:lnTo>
                  <a:lnTo>
                    <a:pt x="642528" y="44289"/>
                  </a:lnTo>
                  <a:lnTo>
                    <a:pt x="686330" y="68445"/>
                  </a:lnTo>
                  <a:lnTo>
                    <a:pt x="727341" y="97471"/>
                  </a:lnTo>
                  <a:lnTo>
                    <a:pt x="765125" y="131186"/>
                  </a:lnTo>
                  <a:lnTo>
                    <a:pt x="798863" y="168945"/>
                  </a:lnTo>
                  <a:lnTo>
                    <a:pt x="827908" y="209929"/>
                  </a:lnTo>
                  <a:lnTo>
                    <a:pt x="852081" y="253701"/>
                  </a:lnTo>
                  <a:lnTo>
                    <a:pt x="871198" y="299823"/>
                  </a:lnTo>
                  <a:lnTo>
                    <a:pt x="885078" y="347855"/>
                  </a:lnTo>
                  <a:lnTo>
                    <a:pt x="893539" y="397360"/>
                  </a:lnTo>
                  <a:lnTo>
                    <a:pt x="896399" y="447899"/>
                  </a:lnTo>
                  <a:lnTo>
                    <a:pt x="893770" y="496703"/>
                  </a:lnTo>
                  <a:lnTo>
                    <a:pt x="886062" y="543985"/>
                  </a:lnTo>
                  <a:lnTo>
                    <a:pt x="873550" y="589471"/>
                  </a:lnTo>
                  <a:lnTo>
                    <a:pt x="856507" y="632888"/>
                  </a:lnTo>
                  <a:lnTo>
                    <a:pt x="835207" y="673963"/>
                  </a:lnTo>
                  <a:lnTo>
                    <a:pt x="809923" y="712423"/>
                  </a:lnTo>
                  <a:lnTo>
                    <a:pt x="780928" y="747995"/>
                  </a:lnTo>
                  <a:lnTo>
                    <a:pt x="748496" y="780405"/>
                  </a:lnTo>
                  <a:lnTo>
                    <a:pt x="712901" y="809381"/>
                  </a:lnTo>
                  <a:lnTo>
                    <a:pt x="674415" y="834648"/>
                  </a:lnTo>
                  <a:lnTo>
                    <a:pt x="633312" y="855934"/>
                  </a:lnTo>
                  <a:lnTo>
                    <a:pt x="589865" y="872965"/>
                  </a:lnTo>
                  <a:lnTo>
                    <a:pt x="544349" y="885469"/>
                  </a:lnTo>
                  <a:lnTo>
                    <a:pt x="497036" y="893171"/>
                  </a:lnTo>
                  <a:lnTo>
                    <a:pt x="448199" y="895799"/>
                  </a:lnTo>
                  <a:lnTo>
                    <a:pt x="399363" y="893171"/>
                  </a:lnTo>
                  <a:lnTo>
                    <a:pt x="352050" y="885469"/>
                  </a:lnTo>
                  <a:lnTo>
                    <a:pt x="306534" y="872965"/>
                  </a:lnTo>
                  <a:lnTo>
                    <a:pt x="263087" y="855934"/>
                  </a:lnTo>
                  <a:lnTo>
                    <a:pt x="221984" y="834648"/>
                  </a:lnTo>
                  <a:lnTo>
                    <a:pt x="183498" y="809381"/>
                  </a:lnTo>
                  <a:lnTo>
                    <a:pt x="147903" y="780405"/>
                  </a:lnTo>
                  <a:lnTo>
                    <a:pt x="115471" y="747995"/>
                  </a:lnTo>
                  <a:lnTo>
                    <a:pt x="86476" y="712423"/>
                  </a:lnTo>
                  <a:lnTo>
                    <a:pt x="61192" y="673963"/>
                  </a:lnTo>
                  <a:lnTo>
                    <a:pt x="39892" y="632888"/>
                  </a:lnTo>
                  <a:lnTo>
                    <a:pt x="22849" y="589471"/>
                  </a:lnTo>
                  <a:lnTo>
                    <a:pt x="10337" y="543985"/>
                  </a:lnTo>
                  <a:lnTo>
                    <a:pt x="2629" y="496703"/>
                  </a:lnTo>
                  <a:lnTo>
                    <a:pt x="0" y="447899"/>
                  </a:lnTo>
                  <a:close/>
                </a:path>
              </a:pathLst>
            </a:custGeom>
            <a:ln w="69849">
              <a:solidFill>
                <a:srgbClr val="B2B2B2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41" name="object 41" descr=""/>
            <p:cNvSpPr/>
            <p:nvPr/>
          </p:nvSpPr>
          <p:spPr>
            <a:xfrm>
              <a:off x="3362200" y="1537114"/>
              <a:ext cx="452120" cy="421005"/>
            </a:xfrm>
            <a:custGeom>
              <a:avLst/>
              <a:gdLst/>
              <a:ahLst/>
              <a:cxnLst/>
              <a:rect l="l" t="t" r="r" b="b"/>
              <a:pathLst>
                <a:path w="452120" h="421005">
                  <a:moveTo>
                    <a:pt x="451799" y="420600"/>
                  </a:moveTo>
                  <a:lnTo>
                    <a:pt x="0" y="420600"/>
                  </a:lnTo>
                  <a:lnTo>
                    <a:pt x="0" y="0"/>
                  </a:lnTo>
                  <a:lnTo>
                    <a:pt x="451799" y="0"/>
                  </a:lnTo>
                  <a:lnTo>
                    <a:pt x="451799" y="42060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42" name="object 42" descr="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3328888" y="1459722"/>
              <a:ext cx="518824" cy="514006"/>
            </a:xfrm>
            <a:prstGeom prst="rect">
              <a:avLst/>
            </a:prstGeom>
          </p:spPr>
        </p:pic>
      </p:grpSp>
      <p:sp>
        <p:nvSpPr>
          <p:cNvPr id="43" name="object 43" descr=""/>
          <p:cNvSpPr txBox="1"/>
          <p:nvPr/>
        </p:nvSpPr>
        <p:spPr>
          <a:xfrm>
            <a:off x="3117750" y="2296844"/>
            <a:ext cx="1071880" cy="13208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700" spc="70" b="1">
                <a:latin typeface="Calibri"/>
                <a:cs typeface="Calibri"/>
              </a:rPr>
              <a:t>Potential</a:t>
            </a:r>
            <a:r>
              <a:rPr dirty="0" sz="700" spc="55" b="1">
                <a:latin typeface="Calibri"/>
                <a:cs typeface="Calibri"/>
              </a:rPr>
              <a:t> </a:t>
            </a:r>
            <a:r>
              <a:rPr dirty="0" sz="700" spc="105" b="1">
                <a:latin typeface="Calibri"/>
                <a:cs typeface="Calibri"/>
              </a:rPr>
              <a:t>Ad</a:t>
            </a:r>
            <a:r>
              <a:rPr dirty="0" sz="700" spc="60" b="1">
                <a:latin typeface="Calibri"/>
                <a:cs typeface="Calibri"/>
              </a:rPr>
              <a:t> </a:t>
            </a:r>
            <a:r>
              <a:rPr dirty="0" sz="700" spc="80" b="1">
                <a:latin typeface="Calibri"/>
                <a:cs typeface="Calibri"/>
              </a:rPr>
              <a:t>Audience</a:t>
            </a:r>
            <a:endParaRPr sz="700">
              <a:latin typeface="Calibri"/>
              <a:cs typeface="Calibri"/>
            </a:endParaRPr>
          </a:p>
        </p:txBody>
      </p:sp>
      <p:sp>
        <p:nvSpPr>
          <p:cNvPr id="44" name="object 44" descr=""/>
          <p:cNvSpPr txBox="1"/>
          <p:nvPr/>
        </p:nvSpPr>
        <p:spPr>
          <a:xfrm>
            <a:off x="3117750" y="2527856"/>
            <a:ext cx="786130" cy="3454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100" spc="55" b="1">
                <a:solidFill>
                  <a:srgbClr val="14AA96"/>
                </a:solidFill>
                <a:latin typeface="Calibri"/>
                <a:cs typeface="Calibri"/>
              </a:rPr>
              <a:t>3.05M</a:t>
            </a:r>
            <a:endParaRPr sz="2100">
              <a:latin typeface="Calibri"/>
              <a:cs typeface="Calibri"/>
            </a:endParaRPr>
          </a:p>
        </p:txBody>
      </p:sp>
      <p:grpSp>
        <p:nvGrpSpPr>
          <p:cNvPr id="45" name="object 45" descr=""/>
          <p:cNvGrpSpPr/>
          <p:nvPr/>
        </p:nvGrpSpPr>
        <p:grpSpPr>
          <a:xfrm>
            <a:off x="4303514" y="1233123"/>
            <a:ext cx="972819" cy="966469"/>
            <a:chOff x="4303514" y="1233123"/>
            <a:chExt cx="972819" cy="966469"/>
          </a:xfrm>
        </p:grpSpPr>
        <p:sp>
          <p:nvSpPr>
            <p:cNvPr id="46" name="object 46" descr=""/>
            <p:cNvSpPr/>
            <p:nvPr/>
          </p:nvSpPr>
          <p:spPr>
            <a:xfrm>
              <a:off x="4338475" y="1268052"/>
              <a:ext cx="896619" cy="895985"/>
            </a:xfrm>
            <a:custGeom>
              <a:avLst/>
              <a:gdLst/>
              <a:ahLst/>
              <a:cxnLst/>
              <a:rect l="l" t="t" r="r" b="b"/>
              <a:pathLst>
                <a:path w="896620" h="895985">
                  <a:moveTo>
                    <a:pt x="448199" y="895500"/>
                  </a:moveTo>
                  <a:lnTo>
                    <a:pt x="399363" y="892872"/>
                  </a:lnTo>
                  <a:lnTo>
                    <a:pt x="352050" y="885172"/>
                  </a:lnTo>
                  <a:lnTo>
                    <a:pt x="306534" y="872673"/>
                  </a:lnTo>
                  <a:lnTo>
                    <a:pt x="263087" y="855647"/>
                  </a:lnTo>
                  <a:lnTo>
                    <a:pt x="221984" y="834369"/>
                  </a:lnTo>
                  <a:lnTo>
                    <a:pt x="183498" y="809110"/>
                  </a:lnTo>
                  <a:lnTo>
                    <a:pt x="147903" y="780144"/>
                  </a:lnTo>
                  <a:lnTo>
                    <a:pt x="115471" y="747745"/>
                  </a:lnTo>
                  <a:lnTo>
                    <a:pt x="86476" y="712185"/>
                  </a:lnTo>
                  <a:lnTo>
                    <a:pt x="61192" y="673738"/>
                  </a:lnTo>
                  <a:lnTo>
                    <a:pt x="39892" y="632676"/>
                  </a:lnTo>
                  <a:lnTo>
                    <a:pt x="22849" y="589273"/>
                  </a:lnTo>
                  <a:lnTo>
                    <a:pt x="10337" y="543802"/>
                  </a:lnTo>
                  <a:lnTo>
                    <a:pt x="2629" y="496537"/>
                  </a:lnTo>
                  <a:lnTo>
                    <a:pt x="0" y="447750"/>
                  </a:lnTo>
                  <a:lnTo>
                    <a:pt x="2629" y="398962"/>
                  </a:lnTo>
                  <a:lnTo>
                    <a:pt x="10337" y="351697"/>
                  </a:lnTo>
                  <a:lnTo>
                    <a:pt x="22849" y="306226"/>
                  </a:lnTo>
                  <a:lnTo>
                    <a:pt x="39892" y="262823"/>
                  </a:lnTo>
                  <a:lnTo>
                    <a:pt x="61192" y="221762"/>
                  </a:lnTo>
                  <a:lnTo>
                    <a:pt x="86476" y="183314"/>
                  </a:lnTo>
                  <a:lnTo>
                    <a:pt x="115471" y="147754"/>
                  </a:lnTo>
                  <a:lnTo>
                    <a:pt x="147903" y="115355"/>
                  </a:lnTo>
                  <a:lnTo>
                    <a:pt x="183498" y="86389"/>
                  </a:lnTo>
                  <a:lnTo>
                    <a:pt x="221984" y="61131"/>
                  </a:lnTo>
                  <a:lnTo>
                    <a:pt x="263087" y="39852"/>
                  </a:lnTo>
                  <a:lnTo>
                    <a:pt x="306534" y="22826"/>
                  </a:lnTo>
                  <a:lnTo>
                    <a:pt x="352050" y="10327"/>
                  </a:lnTo>
                  <a:lnTo>
                    <a:pt x="399363" y="2627"/>
                  </a:lnTo>
                  <a:lnTo>
                    <a:pt x="448199" y="0"/>
                  </a:lnTo>
                  <a:lnTo>
                    <a:pt x="498773" y="2857"/>
                  </a:lnTo>
                  <a:lnTo>
                    <a:pt x="548311" y="11310"/>
                  </a:lnTo>
                  <a:lnTo>
                    <a:pt x="596376" y="25176"/>
                  </a:lnTo>
                  <a:lnTo>
                    <a:pt x="642528" y="44274"/>
                  </a:lnTo>
                  <a:lnTo>
                    <a:pt x="686330" y="68422"/>
                  </a:lnTo>
                  <a:lnTo>
                    <a:pt x="727341" y="97439"/>
                  </a:lnTo>
                  <a:lnTo>
                    <a:pt x="765125" y="131142"/>
                  </a:lnTo>
                  <a:lnTo>
                    <a:pt x="798863" y="168888"/>
                  </a:lnTo>
                  <a:lnTo>
                    <a:pt x="827908" y="209859"/>
                  </a:lnTo>
                  <a:lnTo>
                    <a:pt x="852081" y="253616"/>
                  </a:lnTo>
                  <a:lnTo>
                    <a:pt x="871198" y="299722"/>
                  </a:lnTo>
                  <a:lnTo>
                    <a:pt x="885078" y="347739"/>
                  </a:lnTo>
                  <a:lnTo>
                    <a:pt x="893539" y="397227"/>
                  </a:lnTo>
                  <a:lnTo>
                    <a:pt x="896399" y="447750"/>
                  </a:lnTo>
                  <a:lnTo>
                    <a:pt x="893770" y="496537"/>
                  </a:lnTo>
                  <a:lnTo>
                    <a:pt x="886062" y="543802"/>
                  </a:lnTo>
                  <a:lnTo>
                    <a:pt x="873550" y="589273"/>
                  </a:lnTo>
                  <a:lnTo>
                    <a:pt x="856507" y="632676"/>
                  </a:lnTo>
                  <a:lnTo>
                    <a:pt x="835207" y="673738"/>
                  </a:lnTo>
                  <a:lnTo>
                    <a:pt x="809923" y="712185"/>
                  </a:lnTo>
                  <a:lnTo>
                    <a:pt x="780928" y="747745"/>
                  </a:lnTo>
                  <a:lnTo>
                    <a:pt x="748496" y="780144"/>
                  </a:lnTo>
                  <a:lnTo>
                    <a:pt x="712901" y="809110"/>
                  </a:lnTo>
                  <a:lnTo>
                    <a:pt x="674415" y="834369"/>
                  </a:lnTo>
                  <a:lnTo>
                    <a:pt x="633312" y="855647"/>
                  </a:lnTo>
                  <a:lnTo>
                    <a:pt x="589865" y="872673"/>
                  </a:lnTo>
                  <a:lnTo>
                    <a:pt x="544349" y="885172"/>
                  </a:lnTo>
                  <a:lnTo>
                    <a:pt x="497036" y="892872"/>
                  </a:lnTo>
                  <a:lnTo>
                    <a:pt x="448199" y="89550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47" name="object 47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4513666" y="1507333"/>
              <a:ext cx="545945" cy="493814"/>
            </a:xfrm>
            <a:prstGeom prst="rect">
              <a:avLst/>
            </a:prstGeom>
          </p:spPr>
        </p:pic>
        <p:sp>
          <p:nvSpPr>
            <p:cNvPr id="48" name="object 48" descr=""/>
            <p:cNvSpPr/>
            <p:nvPr/>
          </p:nvSpPr>
          <p:spPr>
            <a:xfrm>
              <a:off x="4344686" y="1268048"/>
              <a:ext cx="896619" cy="895985"/>
            </a:xfrm>
            <a:custGeom>
              <a:avLst/>
              <a:gdLst/>
              <a:ahLst/>
              <a:cxnLst/>
              <a:rect l="l" t="t" r="r" b="b"/>
              <a:pathLst>
                <a:path w="896620" h="895985">
                  <a:moveTo>
                    <a:pt x="0" y="447750"/>
                  </a:moveTo>
                  <a:lnTo>
                    <a:pt x="2629" y="398962"/>
                  </a:lnTo>
                  <a:lnTo>
                    <a:pt x="10337" y="351697"/>
                  </a:lnTo>
                  <a:lnTo>
                    <a:pt x="22849" y="306226"/>
                  </a:lnTo>
                  <a:lnTo>
                    <a:pt x="39892" y="262823"/>
                  </a:lnTo>
                  <a:lnTo>
                    <a:pt x="61192" y="221762"/>
                  </a:lnTo>
                  <a:lnTo>
                    <a:pt x="86476" y="183314"/>
                  </a:lnTo>
                  <a:lnTo>
                    <a:pt x="115471" y="147754"/>
                  </a:lnTo>
                  <a:lnTo>
                    <a:pt x="147903" y="115355"/>
                  </a:lnTo>
                  <a:lnTo>
                    <a:pt x="183499" y="86389"/>
                  </a:lnTo>
                  <a:lnTo>
                    <a:pt x="221984" y="61131"/>
                  </a:lnTo>
                  <a:lnTo>
                    <a:pt x="263087" y="39852"/>
                  </a:lnTo>
                  <a:lnTo>
                    <a:pt x="306534" y="22826"/>
                  </a:lnTo>
                  <a:lnTo>
                    <a:pt x="352050" y="10327"/>
                  </a:lnTo>
                  <a:lnTo>
                    <a:pt x="399363" y="2627"/>
                  </a:lnTo>
                  <a:lnTo>
                    <a:pt x="448199" y="0"/>
                  </a:lnTo>
                  <a:lnTo>
                    <a:pt x="498773" y="2857"/>
                  </a:lnTo>
                  <a:lnTo>
                    <a:pt x="548311" y="11310"/>
                  </a:lnTo>
                  <a:lnTo>
                    <a:pt x="596376" y="25176"/>
                  </a:lnTo>
                  <a:lnTo>
                    <a:pt x="642528" y="44274"/>
                  </a:lnTo>
                  <a:lnTo>
                    <a:pt x="686330" y="68422"/>
                  </a:lnTo>
                  <a:lnTo>
                    <a:pt x="727341" y="97439"/>
                  </a:lnTo>
                  <a:lnTo>
                    <a:pt x="765125" y="131142"/>
                  </a:lnTo>
                  <a:lnTo>
                    <a:pt x="798863" y="168888"/>
                  </a:lnTo>
                  <a:lnTo>
                    <a:pt x="827908" y="209859"/>
                  </a:lnTo>
                  <a:lnTo>
                    <a:pt x="852081" y="253616"/>
                  </a:lnTo>
                  <a:lnTo>
                    <a:pt x="871198" y="299722"/>
                  </a:lnTo>
                  <a:lnTo>
                    <a:pt x="885078" y="347739"/>
                  </a:lnTo>
                  <a:lnTo>
                    <a:pt x="893539" y="397227"/>
                  </a:lnTo>
                  <a:lnTo>
                    <a:pt x="896399" y="447750"/>
                  </a:lnTo>
                  <a:lnTo>
                    <a:pt x="893770" y="496537"/>
                  </a:lnTo>
                  <a:lnTo>
                    <a:pt x="886062" y="543802"/>
                  </a:lnTo>
                  <a:lnTo>
                    <a:pt x="873550" y="589273"/>
                  </a:lnTo>
                  <a:lnTo>
                    <a:pt x="856507" y="632676"/>
                  </a:lnTo>
                  <a:lnTo>
                    <a:pt x="835207" y="673738"/>
                  </a:lnTo>
                  <a:lnTo>
                    <a:pt x="809923" y="712185"/>
                  </a:lnTo>
                  <a:lnTo>
                    <a:pt x="780928" y="747745"/>
                  </a:lnTo>
                  <a:lnTo>
                    <a:pt x="748496" y="780144"/>
                  </a:lnTo>
                  <a:lnTo>
                    <a:pt x="712901" y="809110"/>
                  </a:lnTo>
                  <a:lnTo>
                    <a:pt x="674415" y="834369"/>
                  </a:lnTo>
                  <a:lnTo>
                    <a:pt x="633312" y="855647"/>
                  </a:lnTo>
                  <a:lnTo>
                    <a:pt x="589865" y="872673"/>
                  </a:lnTo>
                  <a:lnTo>
                    <a:pt x="544349" y="885172"/>
                  </a:lnTo>
                  <a:lnTo>
                    <a:pt x="497036" y="892872"/>
                  </a:lnTo>
                  <a:lnTo>
                    <a:pt x="448199" y="895500"/>
                  </a:lnTo>
                  <a:lnTo>
                    <a:pt x="399363" y="892872"/>
                  </a:lnTo>
                  <a:lnTo>
                    <a:pt x="352050" y="885172"/>
                  </a:lnTo>
                  <a:lnTo>
                    <a:pt x="306534" y="872673"/>
                  </a:lnTo>
                  <a:lnTo>
                    <a:pt x="263087" y="855647"/>
                  </a:lnTo>
                  <a:lnTo>
                    <a:pt x="221984" y="834369"/>
                  </a:lnTo>
                  <a:lnTo>
                    <a:pt x="183499" y="809110"/>
                  </a:lnTo>
                  <a:lnTo>
                    <a:pt x="147903" y="780144"/>
                  </a:lnTo>
                  <a:lnTo>
                    <a:pt x="115471" y="747745"/>
                  </a:lnTo>
                  <a:lnTo>
                    <a:pt x="86476" y="712185"/>
                  </a:lnTo>
                  <a:lnTo>
                    <a:pt x="61192" y="673738"/>
                  </a:lnTo>
                  <a:lnTo>
                    <a:pt x="39892" y="632676"/>
                  </a:lnTo>
                  <a:lnTo>
                    <a:pt x="22849" y="589273"/>
                  </a:lnTo>
                  <a:lnTo>
                    <a:pt x="10337" y="543802"/>
                  </a:lnTo>
                  <a:lnTo>
                    <a:pt x="2629" y="496537"/>
                  </a:lnTo>
                  <a:lnTo>
                    <a:pt x="0" y="447750"/>
                  </a:lnTo>
                  <a:close/>
                </a:path>
              </a:pathLst>
            </a:custGeom>
            <a:ln w="69849">
              <a:solidFill>
                <a:srgbClr val="B2B2B2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49" name="object 49" descr=""/>
            <p:cNvSpPr/>
            <p:nvPr/>
          </p:nvSpPr>
          <p:spPr>
            <a:xfrm>
              <a:off x="4338964" y="1268521"/>
              <a:ext cx="895985" cy="452120"/>
            </a:xfrm>
            <a:custGeom>
              <a:avLst/>
              <a:gdLst/>
              <a:ahLst/>
              <a:cxnLst/>
              <a:rect l="l" t="t" r="r" b="b"/>
              <a:pathLst>
                <a:path w="895985" h="452119">
                  <a:moveTo>
                    <a:pt x="0" y="451845"/>
                  </a:moveTo>
                  <a:lnTo>
                    <a:pt x="2074" y="404132"/>
                  </a:lnTo>
                  <a:lnTo>
                    <a:pt x="9118" y="357442"/>
                  </a:lnTo>
                  <a:lnTo>
                    <a:pt x="20938" y="312115"/>
                  </a:lnTo>
                  <a:lnTo>
                    <a:pt x="37344" y="268489"/>
                  </a:lnTo>
                  <a:lnTo>
                    <a:pt x="58143" y="226903"/>
                  </a:lnTo>
                  <a:lnTo>
                    <a:pt x="83143" y="187695"/>
                  </a:lnTo>
                  <a:lnTo>
                    <a:pt x="112152" y="151204"/>
                  </a:lnTo>
                  <a:lnTo>
                    <a:pt x="144978" y="117768"/>
                  </a:lnTo>
                  <a:lnTo>
                    <a:pt x="181430" y="87726"/>
                  </a:lnTo>
                  <a:lnTo>
                    <a:pt x="221315" y="61416"/>
                  </a:lnTo>
                  <a:lnTo>
                    <a:pt x="263773" y="39494"/>
                  </a:lnTo>
                  <a:lnTo>
                    <a:pt x="307813" y="22390"/>
                  </a:lnTo>
                  <a:lnTo>
                    <a:pt x="353044" y="10104"/>
                  </a:lnTo>
                  <a:lnTo>
                    <a:pt x="399078" y="2640"/>
                  </a:lnTo>
                  <a:lnTo>
                    <a:pt x="445526" y="0"/>
                  </a:lnTo>
                  <a:lnTo>
                    <a:pt x="491997" y="2184"/>
                  </a:lnTo>
                  <a:lnTo>
                    <a:pt x="538102" y="9195"/>
                  </a:lnTo>
                  <a:lnTo>
                    <a:pt x="583452" y="21035"/>
                  </a:lnTo>
                  <a:lnTo>
                    <a:pt x="627658" y="37706"/>
                  </a:lnTo>
                  <a:lnTo>
                    <a:pt x="670330" y="59209"/>
                  </a:lnTo>
                  <a:lnTo>
                    <a:pt x="710472" y="85125"/>
                  </a:lnTo>
                  <a:lnTo>
                    <a:pt x="747218" y="114808"/>
                  </a:lnTo>
                  <a:lnTo>
                    <a:pt x="780372" y="147919"/>
                  </a:lnTo>
                  <a:lnTo>
                    <a:pt x="809739" y="184124"/>
                  </a:lnTo>
                  <a:lnTo>
                    <a:pt x="835123" y="223084"/>
                  </a:lnTo>
                  <a:lnTo>
                    <a:pt x="856330" y="264464"/>
                  </a:lnTo>
                  <a:lnTo>
                    <a:pt x="873164" y="307927"/>
                  </a:lnTo>
                  <a:lnTo>
                    <a:pt x="885431" y="353135"/>
                  </a:lnTo>
                  <a:lnTo>
                    <a:pt x="892933" y="399753"/>
                  </a:lnTo>
                  <a:lnTo>
                    <a:pt x="895478" y="447444"/>
                  </a:lnTo>
                </a:path>
              </a:pathLst>
            </a:custGeom>
            <a:ln w="69849">
              <a:solidFill>
                <a:srgbClr val="00B0F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50" name="object 50" descr=""/>
            <p:cNvSpPr/>
            <p:nvPr/>
          </p:nvSpPr>
          <p:spPr>
            <a:xfrm>
              <a:off x="4338439" y="1268351"/>
              <a:ext cx="896619" cy="895985"/>
            </a:xfrm>
            <a:custGeom>
              <a:avLst/>
              <a:gdLst/>
              <a:ahLst/>
              <a:cxnLst/>
              <a:rect l="l" t="t" r="r" b="b"/>
              <a:pathLst>
                <a:path w="896620" h="895985">
                  <a:moveTo>
                    <a:pt x="0" y="447899"/>
                  </a:moveTo>
                  <a:lnTo>
                    <a:pt x="2629" y="399096"/>
                  </a:lnTo>
                  <a:lnTo>
                    <a:pt x="10337" y="351814"/>
                  </a:lnTo>
                  <a:lnTo>
                    <a:pt x="22849" y="306328"/>
                  </a:lnTo>
                  <a:lnTo>
                    <a:pt x="39892" y="262911"/>
                  </a:lnTo>
                  <a:lnTo>
                    <a:pt x="61192" y="221836"/>
                  </a:lnTo>
                  <a:lnTo>
                    <a:pt x="86476" y="183376"/>
                  </a:lnTo>
                  <a:lnTo>
                    <a:pt x="115471" y="147804"/>
                  </a:lnTo>
                  <a:lnTo>
                    <a:pt x="147903" y="115394"/>
                  </a:lnTo>
                  <a:lnTo>
                    <a:pt x="183498" y="86418"/>
                  </a:lnTo>
                  <a:lnTo>
                    <a:pt x="221984" y="61151"/>
                  </a:lnTo>
                  <a:lnTo>
                    <a:pt x="263087" y="39865"/>
                  </a:lnTo>
                  <a:lnTo>
                    <a:pt x="306534" y="22834"/>
                  </a:lnTo>
                  <a:lnTo>
                    <a:pt x="352050" y="10330"/>
                  </a:lnTo>
                  <a:lnTo>
                    <a:pt x="399363" y="2628"/>
                  </a:lnTo>
                  <a:lnTo>
                    <a:pt x="448199" y="0"/>
                  </a:lnTo>
                  <a:lnTo>
                    <a:pt x="498773" y="2858"/>
                  </a:lnTo>
                  <a:lnTo>
                    <a:pt x="548311" y="11314"/>
                  </a:lnTo>
                  <a:lnTo>
                    <a:pt x="596376" y="25185"/>
                  </a:lnTo>
                  <a:lnTo>
                    <a:pt x="642528" y="44289"/>
                  </a:lnTo>
                  <a:lnTo>
                    <a:pt x="686330" y="68445"/>
                  </a:lnTo>
                  <a:lnTo>
                    <a:pt x="727341" y="97471"/>
                  </a:lnTo>
                  <a:lnTo>
                    <a:pt x="765125" y="131186"/>
                  </a:lnTo>
                  <a:lnTo>
                    <a:pt x="798863" y="168945"/>
                  </a:lnTo>
                  <a:lnTo>
                    <a:pt x="827908" y="209929"/>
                  </a:lnTo>
                  <a:lnTo>
                    <a:pt x="852081" y="253701"/>
                  </a:lnTo>
                  <a:lnTo>
                    <a:pt x="871198" y="299823"/>
                  </a:lnTo>
                  <a:lnTo>
                    <a:pt x="885078" y="347855"/>
                  </a:lnTo>
                  <a:lnTo>
                    <a:pt x="893539" y="397360"/>
                  </a:lnTo>
                  <a:lnTo>
                    <a:pt x="896399" y="447899"/>
                  </a:lnTo>
                  <a:lnTo>
                    <a:pt x="893770" y="496703"/>
                  </a:lnTo>
                  <a:lnTo>
                    <a:pt x="886062" y="543985"/>
                  </a:lnTo>
                  <a:lnTo>
                    <a:pt x="873550" y="589471"/>
                  </a:lnTo>
                  <a:lnTo>
                    <a:pt x="856507" y="632888"/>
                  </a:lnTo>
                  <a:lnTo>
                    <a:pt x="835207" y="673963"/>
                  </a:lnTo>
                  <a:lnTo>
                    <a:pt x="809923" y="712423"/>
                  </a:lnTo>
                  <a:lnTo>
                    <a:pt x="780928" y="747995"/>
                  </a:lnTo>
                  <a:lnTo>
                    <a:pt x="748496" y="780405"/>
                  </a:lnTo>
                  <a:lnTo>
                    <a:pt x="712901" y="809381"/>
                  </a:lnTo>
                  <a:lnTo>
                    <a:pt x="674415" y="834648"/>
                  </a:lnTo>
                  <a:lnTo>
                    <a:pt x="633312" y="855934"/>
                  </a:lnTo>
                  <a:lnTo>
                    <a:pt x="589865" y="872965"/>
                  </a:lnTo>
                  <a:lnTo>
                    <a:pt x="544349" y="885469"/>
                  </a:lnTo>
                  <a:lnTo>
                    <a:pt x="497036" y="893171"/>
                  </a:lnTo>
                  <a:lnTo>
                    <a:pt x="448199" y="895799"/>
                  </a:lnTo>
                  <a:lnTo>
                    <a:pt x="399363" y="893171"/>
                  </a:lnTo>
                  <a:lnTo>
                    <a:pt x="352050" y="885469"/>
                  </a:lnTo>
                  <a:lnTo>
                    <a:pt x="306534" y="872965"/>
                  </a:lnTo>
                  <a:lnTo>
                    <a:pt x="263087" y="855934"/>
                  </a:lnTo>
                  <a:lnTo>
                    <a:pt x="221984" y="834648"/>
                  </a:lnTo>
                  <a:lnTo>
                    <a:pt x="183498" y="809381"/>
                  </a:lnTo>
                  <a:lnTo>
                    <a:pt x="147903" y="780405"/>
                  </a:lnTo>
                  <a:lnTo>
                    <a:pt x="115471" y="747995"/>
                  </a:lnTo>
                  <a:lnTo>
                    <a:pt x="86476" y="712423"/>
                  </a:lnTo>
                  <a:lnTo>
                    <a:pt x="61192" y="673963"/>
                  </a:lnTo>
                  <a:lnTo>
                    <a:pt x="39892" y="632888"/>
                  </a:lnTo>
                  <a:lnTo>
                    <a:pt x="22849" y="589471"/>
                  </a:lnTo>
                  <a:lnTo>
                    <a:pt x="10337" y="543985"/>
                  </a:lnTo>
                  <a:lnTo>
                    <a:pt x="2629" y="496703"/>
                  </a:lnTo>
                  <a:lnTo>
                    <a:pt x="0" y="447899"/>
                  </a:lnTo>
                  <a:close/>
                </a:path>
              </a:pathLst>
            </a:custGeom>
            <a:ln w="69849">
              <a:solidFill>
                <a:srgbClr val="B2B2B2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51" name="object 51" descr="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4550088" y="1531414"/>
              <a:ext cx="461324" cy="430125"/>
            </a:xfrm>
            <a:prstGeom prst="rect">
              <a:avLst/>
            </a:prstGeom>
          </p:spPr>
        </p:pic>
      </p:grpSp>
      <p:sp>
        <p:nvSpPr>
          <p:cNvPr id="52" name="object 52" descr=""/>
          <p:cNvSpPr txBox="1"/>
          <p:nvPr/>
        </p:nvSpPr>
        <p:spPr>
          <a:xfrm>
            <a:off x="4310400" y="2295906"/>
            <a:ext cx="1071880" cy="13208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700" spc="70" b="1">
                <a:latin typeface="Calibri"/>
                <a:cs typeface="Calibri"/>
              </a:rPr>
              <a:t>Potential</a:t>
            </a:r>
            <a:r>
              <a:rPr dirty="0" sz="700" spc="55" b="1">
                <a:latin typeface="Calibri"/>
                <a:cs typeface="Calibri"/>
              </a:rPr>
              <a:t> </a:t>
            </a:r>
            <a:r>
              <a:rPr dirty="0" sz="700" spc="105" b="1">
                <a:latin typeface="Calibri"/>
                <a:cs typeface="Calibri"/>
              </a:rPr>
              <a:t>Ad</a:t>
            </a:r>
            <a:r>
              <a:rPr dirty="0" sz="700" spc="60" b="1">
                <a:latin typeface="Calibri"/>
                <a:cs typeface="Calibri"/>
              </a:rPr>
              <a:t> </a:t>
            </a:r>
            <a:r>
              <a:rPr dirty="0" sz="700" spc="80" b="1">
                <a:latin typeface="Calibri"/>
                <a:cs typeface="Calibri"/>
              </a:rPr>
              <a:t>Audience</a:t>
            </a:r>
            <a:endParaRPr sz="700">
              <a:latin typeface="Calibri"/>
              <a:cs typeface="Calibri"/>
            </a:endParaRPr>
          </a:p>
        </p:txBody>
      </p:sp>
      <p:sp>
        <p:nvSpPr>
          <p:cNvPr id="53" name="object 53" descr=""/>
          <p:cNvSpPr txBox="1"/>
          <p:nvPr/>
        </p:nvSpPr>
        <p:spPr>
          <a:xfrm>
            <a:off x="4310400" y="2526919"/>
            <a:ext cx="786130" cy="3454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100" spc="55" b="1">
                <a:solidFill>
                  <a:srgbClr val="14AA96"/>
                </a:solidFill>
                <a:latin typeface="Calibri"/>
                <a:cs typeface="Calibri"/>
              </a:rPr>
              <a:t>3.16M</a:t>
            </a:r>
            <a:endParaRPr sz="2100">
              <a:latin typeface="Calibri"/>
              <a:cs typeface="Calibri"/>
            </a:endParaRPr>
          </a:p>
        </p:txBody>
      </p:sp>
      <p:grpSp>
        <p:nvGrpSpPr>
          <p:cNvPr id="54" name="object 54" descr=""/>
          <p:cNvGrpSpPr/>
          <p:nvPr/>
        </p:nvGrpSpPr>
        <p:grpSpPr>
          <a:xfrm>
            <a:off x="590439" y="3099735"/>
            <a:ext cx="972819" cy="966469"/>
            <a:chOff x="590439" y="3099735"/>
            <a:chExt cx="972819" cy="966469"/>
          </a:xfrm>
        </p:grpSpPr>
        <p:sp>
          <p:nvSpPr>
            <p:cNvPr id="55" name="object 55" descr=""/>
            <p:cNvSpPr/>
            <p:nvPr/>
          </p:nvSpPr>
          <p:spPr>
            <a:xfrm>
              <a:off x="625400" y="3134665"/>
              <a:ext cx="896619" cy="895985"/>
            </a:xfrm>
            <a:custGeom>
              <a:avLst/>
              <a:gdLst/>
              <a:ahLst/>
              <a:cxnLst/>
              <a:rect l="l" t="t" r="r" b="b"/>
              <a:pathLst>
                <a:path w="896619" h="895985">
                  <a:moveTo>
                    <a:pt x="448199" y="895499"/>
                  </a:moveTo>
                  <a:lnTo>
                    <a:pt x="399363" y="892872"/>
                  </a:lnTo>
                  <a:lnTo>
                    <a:pt x="352050" y="885172"/>
                  </a:lnTo>
                  <a:lnTo>
                    <a:pt x="306534" y="872673"/>
                  </a:lnTo>
                  <a:lnTo>
                    <a:pt x="263087" y="855647"/>
                  </a:lnTo>
                  <a:lnTo>
                    <a:pt x="221984" y="834368"/>
                  </a:lnTo>
                  <a:lnTo>
                    <a:pt x="183498" y="809109"/>
                  </a:lnTo>
                  <a:lnTo>
                    <a:pt x="147903" y="780144"/>
                  </a:lnTo>
                  <a:lnTo>
                    <a:pt x="115471" y="747744"/>
                  </a:lnTo>
                  <a:lnTo>
                    <a:pt x="86476" y="712185"/>
                  </a:lnTo>
                  <a:lnTo>
                    <a:pt x="61192" y="673737"/>
                  </a:lnTo>
                  <a:lnTo>
                    <a:pt x="39892" y="632676"/>
                  </a:lnTo>
                  <a:lnTo>
                    <a:pt x="22849" y="589273"/>
                  </a:lnTo>
                  <a:lnTo>
                    <a:pt x="10337" y="543802"/>
                  </a:lnTo>
                  <a:lnTo>
                    <a:pt x="2629" y="496537"/>
                  </a:lnTo>
                  <a:lnTo>
                    <a:pt x="0" y="447749"/>
                  </a:lnTo>
                  <a:lnTo>
                    <a:pt x="2629" y="398962"/>
                  </a:lnTo>
                  <a:lnTo>
                    <a:pt x="10337" y="351696"/>
                  </a:lnTo>
                  <a:lnTo>
                    <a:pt x="22849" y="306226"/>
                  </a:lnTo>
                  <a:lnTo>
                    <a:pt x="39892" y="262823"/>
                  </a:lnTo>
                  <a:lnTo>
                    <a:pt x="61192" y="221761"/>
                  </a:lnTo>
                  <a:lnTo>
                    <a:pt x="86476" y="183314"/>
                  </a:lnTo>
                  <a:lnTo>
                    <a:pt x="115471" y="147754"/>
                  </a:lnTo>
                  <a:lnTo>
                    <a:pt x="147903" y="115355"/>
                  </a:lnTo>
                  <a:lnTo>
                    <a:pt x="183498" y="86389"/>
                  </a:lnTo>
                  <a:lnTo>
                    <a:pt x="221984" y="61130"/>
                  </a:lnTo>
                  <a:lnTo>
                    <a:pt x="263087" y="39852"/>
                  </a:lnTo>
                  <a:lnTo>
                    <a:pt x="306534" y="22826"/>
                  </a:lnTo>
                  <a:lnTo>
                    <a:pt x="352050" y="10327"/>
                  </a:lnTo>
                  <a:lnTo>
                    <a:pt x="399363" y="2627"/>
                  </a:lnTo>
                  <a:lnTo>
                    <a:pt x="448199" y="0"/>
                  </a:lnTo>
                  <a:lnTo>
                    <a:pt x="498773" y="2857"/>
                  </a:lnTo>
                  <a:lnTo>
                    <a:pt x="548311" y="11310"/>
                  </a:lnTo>
                  <a:lnTo>
                    <a:pt x="596376" y="25176"/>
                  </a:lnTo>
                  <a:lnTo>
                    <a:pt x="642528" y="44274"/>
                  </a:lnTo>
                  <a:lnTo>
                    <a:pt x="686329" y="68422"/>
                  </a:lnTo>
                  <a:lnTo>
                    <a:pt x="727341" y="97438"/>
                  </a:lnTo>
                  <a:lnTo>
                    <a:pt x="765125" y="131142"/>
                  </a:lnTo>
                  <a:lnTo>
                    <a:pt x="798862" y="168888"/>
                  </a:lnTo>
                  <a:lnTo>
                    <a:pt x="827908" y="209859"/>
                  </a:lnTo>
                  <a:lnTo>
                    <a:pt x="852081" y="253616"/>
                  </a:lnTo>
                  <a:lnTo>
                    <a:pt x="871197" y="299722"/>
                  </a:lnTo>
                  <a:lnTo>
                    <a:pt x="885077" y="347739"/>
                  </a:lnTo>
                  <a:lnTo>
                    <a:pt x="893539" y="397227"/>
                  </a:lnTo>
                  <a:lnTo>
                    <a:pt x="896399" y="447749"/>
                  </a:lnTo>
                  <a:lnTo>
                    <a:pt x="893769" y="496537"/>
                  </a:lnTo>
                  <a:lnTo>
                    <a:pt x="886062" y="543802"/>
                  </a:lnTo>
                  <a:lnTo>
                    <a:pt x="873550" y="589273"/>
                  </a:lnTo>
                  <a:lnTo>
                    <a:pt x="856507" y="632676"/>
                  </a:lnTo>
                  <a:lnTo>
                    <a:pt x="835207" y="673737"/>
                  </a:lnTo>
                  <a:lnTo>
                    <a:pt x="809923" y="712185"/>
                  </a:lnTo>
                  <a:lnTo>
                    <a:pt x="780928" y="747744"/>
                  </a:lnTo>
                  <a:lnTo>
                    <a:pt x="748496" y="780144"/>
                  </a:lnTo>
                  <a:lnTo>
                    <a:pt x="712901" y="809109"/>
                  </a:lnTo>
                  <a:lnTo>
                    <a:pt x="674415" y="834368"/>
                  </a:lnTo>
                  <a:lnTo>
                    <a:pt x="633312" y="855647"/>
                  </a:lnTo>
                  <a:lnTo>
                    <a:pt x="589865" y="872673"/>
                  </a:lnTo>
                  <a:lnTo>
                    <a:pt x="544349" y="885172"/>
                  </a:lnTo>
                  <a:lnTo>
                    <a:pt x="497036" y="892872"/>
                  </a:lnTo>
                  <a:lnTo>
                    <a:pt x="448199" y="895499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56" name="object 56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800591" y="3373946"/>
              <a:ext cx="545945" cy="493814"/>
            </a:xfrm>
            <a:prstGeom prst="rect">
              <a:avLst/>
            </a:prstGeom>
          </p:spPr>
        </p:pic>
        <p:sp>
          <p:nvSpPr>
            <p:cNvPr id="57" name="object 57" descr=""/>
            <p:cNvSpPr/>
            <p:nvPr/>
          </p:nvSpPr>
          <p:spPr>
            <a:xfrm>
              <a:off x="631611" y="3134660"/>
              <a:ext cx="896619" cy="895985"/>
            </a:xfrm>
            <a:custGeom>
              <a:avLst/>
              <a:gdLst/>
              <a:ahLst/>
              <a:cxnLst/>
              <a:rect l="l" t="t" r="r" b="b"/>
              <a:pathLst>
                <a:path w="896619" h="895985">
                  <a:moveTo>
                    <a:pt x="0" y="447749"/>
                  </a:moveTo>
                  <a:lnTo>
                    <a:pt x="2629" y="398962"/>
                  </a:lnTo>
                  <a:lnTo>
                    <a:pt x="10337" y="351697"/>
                  </a:lnTo>
                  <a:lnTo>
                    <a:pt x="22849" y="306226"/>
                  </a:lnTo>
                  <a:lnTo>
                    <a:pt x="39892" y="262823"/>
                  </a:lnTo>
                  <a:lnTo>
                    <a:pt x="61192" y="221761"/>
                  </a:lnTo>
                  <a:lnTo>
                    <a:pt x="86476" y="183314"/>
                  </a:lnTo>
                  <a:lnTo>
                    <a:pt x="115471" y="147754"/>
                  </a:lnTo>
                  <a:lnTo>
                    <a:pt x="147903" y="115355"/>
                  </a:lnTo>
                  <a:lnTo>
                    <a:pt x="183498" y="86389"/>
                  </a:lnTo>
                  <a:lnTo>
                    <a:pt x="221984" y="61130"/>
                  </a:lnTo>
                  <a:lnTo>
                    <a:pt x="263087" y="39852"/>
                  </a:lnTo>
                  <a:lnTo>
                    <a:pt x="306534" y="22826"/>
                  </a:lnTo>
                  <a:lnTo>
                    <a:pt x="352050" y="10327"/>
                  </a:lnTo>
                  <a:lnTo>
                    <a:pt x="399363" y="2627"/>
                  </a:lnTo>
                  <a:lnTo>
                    <a:pt x="448199" y="0"/>
                  </a:lnTo>
                  <a:lnTo>
                    <a:pt x="498773" y="2857"/>
                  </a:lnTo>
                  <a:lnTo>
                    <a:pt x="548311" y="11310"/>
                  </a:lnTo>
                  <a:lnTo>
                    <a:pt x="596376" y="25176"/>
                  </a:lnTo>
                  <a:lnTo>
                    <a:pt x="642528" y="44274"/>
                  </a:lnTo>
                  <a:lnTo>
                    <a:pt x="686329" y="68422"/>
                  </a:lnTo>
                  <a:lnTo>
                    <a:pt x="727341" y="97438"/>
                  </a:lnTo>
                  <a:lnTo>
                    <a:pt x="765125" y="131142"/>
                  </a:lnTo>
                  <a:lnTo>
                    <a:pt x="798862" y="168888"/>
                  </a:lnTo>
                  <a:lnTo>
                    <a:pt x="827908" y="209858"/>
                  </a:lnTo>
                  <a:lnTo>
                    <a:pt x="852081" y="253616"/>
                  </a:lnTo>
                  <a:lnTo>
                    <a:pt x="871197" y="299722"/>
                  </a:lnTo>
                  <a:lnTo>
                    <a:pt x="885077" y="347738"/>
                  </a:lnTo>
                  <a:lnTo>
                    <a:pt x="893539" y="397227"/>
                  </a:lnTo>
                  <a:lnTo>
                    <a:pt x="896399" y="447749"/>
                  </a:lnTo>
                  <a:lnTo>
                    <a:pt x="893770" y="496537"/>
                  </a:lnTo>
                  <a:lnTo>
                    <a:pt x="886062" y="543802"/>
                  </a:lnTo>
                  <a:lnTo>
                    <a:pt x="873550" y="589273"/>
                  </a:lnTo>
                  <a:lnTo>
                    <a:pt x="856507" y="632676"/>
                  </a:lnTo>
                  <a:lnTo>
                    <a:pt x="835207" y="673737"/>
                  </a:lnTo>
                  <a:lnTo>
                    <a:pt x="809923" y="712185"/>
                  </a:lnTo>
                  <a:lnTo>
                    <a:pt x="780928" y="747745"/>
                  </a:lnTo>
                  <a:lnTo>
                    <a:pt x="748496" y="780144"/>
                  </a:lnTo>
                  <a:lnTo>
                    <a:pt x="712901" y="809110"/>
                  </a:lnTo>
                  <a:lnTo>
                    <a:pt x="674415" y="834368"/>
                  </a:lnTo>
                  <a:lnTo>
                    <a:pt x="633312" y="855647"/>
                  </a:lnTo>
                  <a:lnTo>
                    <a:pt x="589865" y="872673"/>
                  </a:lnTo>
                  <a:lnTo>
                    <a:pt x="544349" y="885172"/>
                  </a:lnTo>
                  <a:lnTo>
                    <a:pt x="497036" y="892872"/>
                  </a:lnTo>
                  <a:lnTo>
                    <a:pt x="448199" y="895499"/>
                  </a:lnTo>
                  <a:lnTo>
                    <a:pt x="399363" y="892872"/>
                  </a:lnTo>
                  <a:lnTo>
                    <a:pt x="352050" y="885172"/>
                  </a:lnTo>
                  <a:lnTo>
                    <a:pt x="306534" y="872673"/>
                  </a:lnTo>
                  <a:lnTo>
                    <a:pt x="263087" y="855647"/>
                  </a:lnTo>
                  <a:lnTo>
                    <a:pt x="221984" y="834368"/>
                  </a:lnTo>
                  <a:lnTo>
                    <a:pt x="183498" y="809110"/>
                  </a:lnTo>
                  <a:lnTo>
                    <a:pt x="147903" y="780144"/>
                  </a:lnTo>
                  <a:lnTo>
                    <a:pt x="115471" y="747745"/>
                  </a:lnTo>
                  <a:lnTo>
                    <a:pt x="86476" y="712185"/>
                  </a:lnTo>
                  <a:lnTo>
                    <a:pt x="61192" y="673737"/>
                  </a:lnTo>
                  <a:lnTo>
                    <a:pt x="39892" y="632676"/>
                  </a:lnTo>
                  <a:lnTo>
                    <a:pt x="22849" y="589273"/>
                  </a:lnTo>
                  <a:lnTo>
                    <a:pt x="10337" y="543802"/>
                  </a:lnTo>
                  <a:lnTo>
                    <a:pt x="2629" y="496537"/>
                  </a:lnTo>
                  <a:lnTo>
                    <a:pt x="0" y="447749"/>
                  </a:lnTo>
                  <a:close/>
                </a:path>
              </a:pathLst>
            </a:custGeom>
            <a:ln w="69849">
              <a:solidFill>
                <a:srgbClr val="B2B2B2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58" name="object 58" descr=""/>
            <p:cNvSpPr/>
            <p:nvPr/>
          </p:nvSpPr>
          <p:spPr>
            <a:xfrm>
              <a:off x="625888" y="3135133"/>
              <a:ext cx="895985" cy="452120"/>
            </a:xfrm>
            <a:custGeom>
              <a:avLst/>
              <a:gdLst/>
              <a:ahLst/>
              <a:cxnLst/>
              <a:rect l="l" t="t" r="r" b="b"/>
              <a:pathLst>
                <a:path w="895985" h="452120">
                  <a:moveTo>
                    <a:pt x="0" y="451845"/>
                  </a:moveTo>
                  <a:lnTo>
                    <a:pt x="2074" y="404132"/>
                  </a:lnTo>
                  <a:lnTo>
                    <a:pt x="9118" y="357442"/>
                  </a:lnTo>
                  <a:lnTo>
                    <a:pt x="20939" y="312115"/>
                  </a:lnTo>
                  <a:lnTo>
                    <a:pt x="37344" y="268489"/>
                  </a:lnTo>
                  <a:lnTo>
                    <a:pt x="58143" y="226903"/>
                  </a:lnTo>
                  <a:lnTo>
                    <a:pt x="83143" y="187695"/>
                  </a:lnTo>
                  <a:lnTo>
                    <a:pt x="112152" y="151204"/>
                  </a:lnTo>
                  <a:lnTo>
                    <a:pt x="144978" y="117768"/>
                  </a:lnTo>
                  <a:lnTo>
                    <a:pt x="181430" y="87726"/>
                  </a:lnTo>
                  <a:lnTo>
                    <a:pt x="221315" y="61417"/>
                  </a:lnTo>
                  <a:lnTo>
                    <a:pt x="263773" y="39494"/>
                  </a:lnTo>
                  <a:lnTo>
                    <a:pt x="307813" y="22390"/>
                  </a:lnTo>
                  <a:lnTo>
                    <a:pt x="353044" y="10104"/>
                  </a:lnTo>
                  <a:lnTo>
                    <a:pt x="399078" y="2640"/>
                  </a:lnTo>
                  <a:lnTo>
                    <a:pt x="445526" y="0"/>
                  </a:lnTo>
                  <a:lnTo>
                    <a:pt x="491997" y="2184"/>
                  </a:lnTo>
                  <a:lnTo>
                    <a:pt x="538102" y="9195"/>
                  </a:lnTo>
                  <a:lnTo>
                    <a:pt x="583452" y="21035"/>
                  </a:lnTo>
                  <a:lnTo>
                    <a:pt x="627658" y="37706"/>
                  </a:lnTo>
                  <a:lnTo>
                    <a:pt x="670330" y="59210"/>
                  </a:lnTo>
                  <a:lnTo>
                    <a:pt x="710472" y="85126"/>
                  </a:lnTo>
                  <a:lnTo>
                    <a:pt x="747218" y="114808"/>
                  </a:lnTo>
                  <a:lnTo>
                    <a:pt x="780372" y="147919"/>
                  </a:lnTo>
                  <a:lnTo>
                    <a:pt x="809739" y="184124"/>
                  </a:lnTo>
                  <a:lnTo>
                    <a:pt x="835123" y="223084"/>
                  </a:lnTo>
                  <a:lnTo>
                    <a:pt x="856330" y="264464"/>
                  </a:lnTo>
                  <a:lnTo>
                    <a:pt x="873164" y="307927"/>
                  </a:lnTo>
                  <a:lnTo>
                    <a:pt x="885431" y="353135"/>
                  </a:lnTo>
                  <a:lnTo>
                    <a:pt x="892933" y="399753"/>
                  </a:lnTo>
                  <a:lnTo>
                    <a:pt x="895478" y="447444"/>
                  </a:lnTo>
                </a:path>
              </a:pathLst>
            </a:custGeom>
            <a:ln w="69849">
              <a:solidFill>
                <a:srgbClr val="00B0F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59" name="object 59" descr=""/>
            <p:cNvSpPr/>
            <p:nvPr/>
          </p:nvSpPr>
          <p:spPr>
            <a:xfrm>
              <a:off x="625364" y="3134963"/>
              <a:ext cx="896619" cy="895985"/>
            </a:xfrm>
            <a:custGeom>
              <a:avLst/>
              <a:gdLst/>
              <a:ahLst/>
              <a:cxnLst/>
              <a:rect l="l" t="t" r="r" b="b"/>
              <a:pathLst>
                <a:path w="896619" h="895985">
                  <a:moveTo>
                    <a:pt x="0" y="447900"/>
                  </a:moveTo>
                  <a:lnTo>
                    <a:pt x="2629" y="399096"/>
                  </a:lnTo>
                  <a:lnTo>
                    <a:pt x="10337" y="351815"/>
                  </a:lnTo>
                  <a:lnTo>
                    <a:pt x="22849" y="306329"/>
                  </a:lnTo>
                  <a:lnTo>
                    <a:pt x="39892" y="262911"/>
                  </a:lnTo>
                  <a:lnTo>
                    <a:pt x="61192" y="221836"/>
                  </a:lnTo>
                  <a:lnTo>
                    <a:pt x="86476" y="183376"/>
                  </a:lnTo>
                  <a:lnTo>
                    <a:pt x="115471" y="147804"/>
                  </a:lnTo>
                  <a:lnTo>
                    <a:pt x="147903" y="115394"/>
                  </a:lnTo>
                  <a:lnTo>
                    <a:pt x="183498" y="86418"/>
                  </a:lnTo>
                  <a:lnTo>
                    <a:pt x="221984" y="61151"/>
                  </a:lnTo>
                  <a:lnTo>
                    <a:pt x="263087" y="39865"/>
                  </a:lnTo>
                  <a:lnTo>
                    <a:pt x="306534" y="22834"/>
                  </a:lnTo>
                  <a:lnTo>
                    <a:pt x="352050" y="10330"/>
                  </a:lnTo>
                  <a:lnTo>
                    <a:pt x="399363" y="2628"/>
                  </a:lnTo>
                  <a:lnTo>
                    <a:pt x="448200" y="0"/>
                  </a:lnTo>
                  <a:lnTo>
                    <a:pt x="498773" y="2858"/>
                  </a:lnTo>
                  <a:lnTo>
                    <a:pt x="548311" y="11314"/>
                  </a:lnTo>
                  <a:lnTo>
                    <a:pt x="596376" y="25185"/>
                  </a:lnTo>
                  <a:lnTo>
                    <a:pt x="642528" y="44289"/>
                  </a:lnTo>
                  <a:lnTo>
                    <a:pt x="686329" y="68445"/>
                  </a:lnTo>
                  <a:lnTo>
                    <a:pt x="727341" y="97471"/>
                  </a:lnTo>
                  <a:lnTo>
                    <a:pt x="765125" y="131186"/>
                  </a:lnTo>
                  <a:lnTo>
                    <a:pt x="798862" y="168945"/>
                  </a:lnTo>
                  <a:lnTo>
                    <a:pt x="827908" y="209929"/>
                  </a:lnTo>
                  <a:lnTo>
                    <a:pt x="852081" y="253701"/>
                  </a:lnTo>
                  <a:lnTo>
                    <a:pt x="871198" y="299823"/>
                  </a:lnTo>
                  <a:lnTo>
                    <a:pt x="885078" y="347855"/>
                  </a:lnTo>
                  <a:lnTo>
                    <a:pt x="893539" y="397360"/>
                  </a:lnTo>
                  <a:lnTo>
                    <a:pt x="896400" y="447900"/>
                  </a:lnTo>
                  <a:lnTo>
                    <a:pt x="893770" y="496703"/>
                  </a:lnTo>
                  <a:lnTo>
                    <a:pt x="886062" y="543985"/>
                  </a:lnTo>
                  <a:lnTo>
                    <a:pt x="873550" y="589471"/>
                  </a:lnTo>
                  <a:lnTo>
                    <a:pt x="856507" y="632888"/>
                  </a:lnTo>
                  <a:lnTo>
                    <a:pt x="835207" y="673963"/>
                  </a:lnTo>
                  <a:lnTo>
                    <a:pt x="809923" y="712424"/>
                  </a:lnTo>
                  <a:lnTo>
                    <a:pt x="780928" y="747995"/>
                  </a:lnTo>
                  <a:lnTo>
                    <a:pt x="748496" y="780406"/>
                  </a:lnTo>
                  <a:lnTo>
                    <a:pt x="712901" y="809381"/>
                  </a:lnTo>
                  <a:lnTo>
                    <a:pt x="674415" y="834648"/>
                  </a:lnTo>
                  <a:lnTo>
                    <a:pt x="633312" y="855934"/>
                  </a:lnTo>
                  <a:lnTo>
                    <a:pt x="589865" y="872965"/>
                  </a:lnTo>
                  <a:lnTo>
                    <a:pt x="544349" y="885469"/>
                  </a:lnTo>
                  <a:lnTo>
                    <a:pt x="497036" y="893171"/>
                  </a:lnTo>
                  <a:lnTo>
                    <a:pt x="448200" y="895800"/>
                  </a:lnTo>
                  <a:lnTo>
                    <a:pt x="399363" y="893171"/>
                  </a:lnTo>
                  <a:lnTo>
                    <a:pt x="352050" y="885469"/>
                  </a:lnTo>
                  <a:lnTo>
                    <a:pt x="306534" y="872965"/>
                  </a:lnTo>
                  <a:lnTo>
                    <a:pt x="263087" y="855934"/>
                  </a:lnTo>
                  <a:lnTo>
                    <a:pt x="221984" y="834648"/>
                  </a:lnTo>
                  <a:lnTo>
                    <a:pt x="183498" y="809381"/>
                  </a:lnTo>
                  <a:lnTo>
                    <a:pt x="147903" y="780406"/>
                  </a:lnTo>
                  <a:lnTo>
                    <a:pt x="115471" y="747995"/>
                  </a:lnTo>
                  <a:lnTo>
                    <a:pt x="86476" y="712424"/>
                  </a:lnTo>
                  <a:lnTo>
                    <a:pt x="61192" y="673963"/>
                  </a:lnTo>
                  <a:lnTo>
                    <a:pt x="39892" y="632888"/>
                  </a:lnTo>
                  <a:lnTo>
                    <a:pt x="22849" y="589471"/>
                  </a:lnTo>
                  <a:lnTo>
                    <a:pt x="10337" y="543985"/>
                  </a:lnTo>
                  <a:lnTo>
                    <a:pt x="2629" y="496703"/>
                  </a:lnTo>
                  <a:lnTo>
                    <a:pt x="0" y="447900"/>
                  </a:lnTo>
                  <a:close/>
                </a:path>
              </a:pathLst>
            </a:custGeom>
            <a:ln w="69849">
              <a:solidFill>
                <a:srgbClr val="B2B2B2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60" name="object 60" descr=""/>
            <p:cNvSpPr/>
            <p:nvPr/>
          </p:nvSpPr>
          <p:spPr>
            <a:xfrm>
              <a:off x="841775" y="3402789"/>
              <a:ext cx="452120" cy="421005"/>
            </a:xfrm>
            <a:custGeom>
              <a:avLst/>
              <a:gdLst/>
              <a:ahLst/>
              <a:cxnLst/>
              <a:rect l="l" t="t" r="r" b="b"/>
              <a:pathLst>
                <a:path w="452119" h="421004">
                  <a:moveTo>
                    <a:pt x="451799" y="420599"/>
                  </a:moveTo>
                  <a:lnTo>
                    <a:pt x="0" y="420599"/>
                  </a:lnTo>
                  <a:lnTo>
                    <a:pt x="0" y="0"/>
                  </a:lnTo>
                  <a:lnTo>
                    <a:pt x="451799" y="0"/>
                  </a:lnTo>
                  <a:lnTo>
                    <a:pt x="451799" y="420599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1" name="object 61" descr=""/>
            <p:cNvSpPr/>
            <p:nvPr/>
          </p:nvSpPr>
          <p:spPr>
            <a:xfrm>
              <a:off x="841775" y="3402789"/>
              <a:ext cx="452120" cy="421005"/>
            </a:xfrm>
            <a:custGeom>
              <a:avLst/>
              <a:gdLst/>
              <a:ahLst/>
              <a:cxnLst/>
              <a:rect l="l" t="t" r="r" b="b"/>
              <a:pathLst>
                <a:path w="452119" h="421004">
                  <a:moveTo>
                    <a:pt x="0" y="0"/>
                  </a:moveTo>
                  <a:lnTo>
                    <a:pt x="451799" y="0"/>
                  </a:lnTo>
                  <a:lnTo>
                    <a:pt x="451799" y="420599"/>
                  </a:lnTo>
                  <a:lnTo>
                    <a:pt x="0" y="420599"/>
                  </a:lnTo>
                  <a:lnTo>
                    <a:pt x="0" y="0"/>
                  </a:lnTo>
                  <a:close/>
                </a:path>
              </a:pathLst>
            </a:custGeom>
            <a:ln w="9524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62" name="object 62" descr="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883023" y="3389647"/>
              <a:ext cx="369299" cy="362360"/>
            </a:xfrm>
            <a:prstGeom prst="rect">
              <a:avLst/>
            </a:prstGeom>
          </p:spPr>
        </p:pic>
      </p:grpSp>
      <p:sp>
        <p:nvSpPr>
          <p:cNvPr id="63" name="object 63" descr=""/>
          <p:cNvSpPr txBox="1"/>
          <p:nvPr/>
        </p:nvSpPr>
        <p:spPr>
          <a:xfrm>
            <a:off x="597325" y="4162519"/>
            <a:ext cx="1071880" cy="13208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700" spc="70" b="1">
                <a:latin typeface="Calibri"/>
                <a:cs typeface="Calibri"/>
              </a:rPr>
              <a:t>Potential</a:t>
            </a:r>
            <a:r>
              <a:rPr dirty="0" sz="700" spc="55" b="1">
                <a:latin typeface="Calibri"/>
                <a:cs typeface="Calibri"/>
              </a:rPr>
              <a:t> </a:t>
            </a:r>
            <a:r>
              <a:rPr dirty="0" sz="700" spc="105" b="1">
                <a:latin typeface="Calibri"/>
                <a:cs typeface="Calibri"/>
              </a:rPr>
              <a:t>Ad</a:t>
            </a:r>
            <a:r>
              <a:rPr dirty="0" sz="700" spc="60" b="1">
                <a:latin typeface="Calibri"/>
                <a:cs typeface="Calibri"/>
              </a:rPr>
              <a:t> </a:t>
            </a:r>
            <a:r>
              <a:rPr dirty="0" sz="700" spc="80" b="1">
                <a:latin typeface="Calibri"/>
                <a:cs typeface="Calibri"/>
              </a:rPr>
              <a:t>Audience</a:t>
            </a:r>
            <a:endParaRPr sz="700">
              <a:latin typeface="Calibri"/>
              <a:cs typeface="Calibri"/>
            </a:endParaRPr>
          </a:p>
        </p:txBody>
      </p:sp>
      <p:sp>
        <p:nvSpPr>
          <p:cNvPr id="64" name="object 64" descr=""/>
          <p:cNvSpPr txBox="1"/>
          <p:nvPr/>
        </p:nvSpPr>
        <p:spPr>
          <a:xfrm>
            <a:off x="597325" y="4393531"/>
            <a:ext cx="786130" cy="3454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100" spc="55" b="1">
                <a:solidFill>
                  <a:srgbClr val="14AA96"/>
                </a:solidFill>
                <a:latin typeface="Calibri"/>
                <a:cs typeface="Calibri"/>
              </a:rPr>
              <a:t>4.30M</a:t>
            </a:r>
            <a:endParaRPr sz="2100">
              <a:latin typeface="Calibri"/>
              <a:cs typeface="Calibri"/>
            </a:endParaRPr>
          </a:p>
        </p:txBody>
      </p:sp>
      <p:grpSp>
        <p:nvGrpSpPr>
          <p:cNvPr id="65" name="object 65" descr=""/>
          <p:cNvGrpSpPr/>
          <p:nvPr/>
        </p:nvGrpSpPr>
        <p:grpSpPr>
          <a:xfrm>
            <a:off x="1870576" y="3102036"/>
            <a:ext cx="972819" cy="966469"/>
            <a:chOff x="1870576" y="3102036"/>
            <a:chExt cx="972819" cy="966469"/>
          </a:xfrm>
        </p:grpSpPr>
        <p:sp>
          <p:nvSpPr>
            <p:cNvPr id="66" name="object 66" descr=""/>
            <p:cNvSpPr/>
            <p:nvPr/>
          </p:nvSpPr>
          <p:spPr>
            <a:xfrm>
              <a:off x="1905538" y="3136965"/>
              <a:ext cx="896619" cy="895985"/>
            </a:xfrm>
            <a:custGeom>
              <a:avLst/>
              <a:gdLst/>
              <a:ahLst/>
              <a:cxnLst/>
              <a:rect l="l" t="t" r="r" b="b"/>
              <a:pathLst>
                <a:path w="896619" h="895985">
                  <a:moveTo>
                    <a:pt x="448199" y="895499"/>
                  </a:moveTo>
                  <a:lnTo>
                    <a:pt x="399363" y="892872"/>
                  </a:lnTo>
                  <a:lnTo>
                    <a:pt x="352050" y="885172"/>
                  </a:lnTo>
                  <a:lnTo>
                    <a:pt x="306534" y="872673"/>
                  </a:lnTo>
                  <a:lnTo>
                    <a:pt x="263087" y="855647"/>
                  </a:lnTo>
                  <a:lnTo>
                    <a:pt x="221984" y="834368"/>
                  </a:lnTo>
                  <a:lnTo>
                    <a:pt x="183498" y="809109"/>
                  </a:lnTo>
                  <a:lnTo>
                    <a:pt x="147903" y="780144"/>
                  </a:lnTo>
                  <a:lnTo>
                    <a:pt x="115471" y="747744"/>
                  </a:lnTo>
                  <a:lnTo>
                    <a:pt x="86476" y="712185"/>
                  </a:lnTo>
                  <a:lnTo>
                    <a:pt x="61192" y="673737"/>
                  </a:lnTo>
                  <a:lnTo>
                    <a:pt x="39892" y="632676"/>
                  </a:lnTo>
                  <a:lnTo>
                    <a:pt x="22849" y="589273"/>
                  </a:lnTo>
                  <a:lnTo>
                    <a:pt x="10337" y="543802"/>
                  </a:lnTo>
                  <a:lnTo>
                    <a:pt x="2629" y="496537"/>
                  </a:lnTo>
                  <a:lnTo>
                    <a:pt x="0" y="447749"/>
                  </a:lnTo>
                  <a:lnTo>
                    <a:pt x="2629" y="398962"/>
                  </a:lnTo>
                  <a:lnTo>
                    <a:pt x="10337" y="351696"/>
                  </a:lnTo>
                  <a:lnTo>
                    <a:pt x="22849" y="306226"/>
                  </a:lnTo>
                  <a:lnTo>
                    <a:pt x="39892" y="262823"/>
                  </a:lnTo>
                  <a:lnTo>
                    <a:pt x="61192" y="221761"/>
                  </a:lnTo>
                  <a:lnTo>
                    <a:pt x="86476" y="183314"/>
                  </a:lnTo>
                  <a:lnTo>
                    <a:pt x="115471" y="147754"/>
                  </a:lnTo>
                  <a:lnTo>
                    <a:pt x="147903" y="115355"/>
                  </a:lnTo>
                  <a:lnTo>
                    <a:pt x="183498" y="86389"/>
                  </a:lnTo>
                  <a:lnTo>
                    <a:pt x="221984" y="61130"/>
                  </a:lnTo>
                  <a:lnTo>
                    <a:pt x="263087" y="39852"/>
                  </a:lnTo>
                  <a:lnTo>
                    <a:pt x="306534" y="22826"/>
                  </a:lnTo>
                  <a:lnTo>
                    <a:pt x="352050" y="10327"/>
                  </a:lnTo>
                  <a:lnTo>
                    <a:pt x="399363" y="2627"/>
                  </a:lnTo>
                  <a:lnTo>
                    <a:pt x="448199" y="0"/>
                  </a:lnTo>
                  <a:lnTo>
                    <a:pt x="498773" y="2857"/>
                  </a:lnTo>
                  <a:lnTo>
                    <a:pt x="548311" y="11310"/>
                  </a:lnTo>
                  <a:lnTo>
                    <a:pt x="596375" y="25176"/>
                  </a:lnTo>
                  <a:lnTo>
                    <a:pt x="642528" y="44274"/>
                  </a:lnTo>
                  <a:lnTo>
                    <a:pt x="686329" y="68422"/>
                  </a:lnTo>
                  <a:lnTo>
                    <a:pt x="727341" y="97438"/>
                  </a:lnTo>
                  <a:lnTo>
                    <a:pt x="765125" y="131142"/>
                  </a:lnTo>
                  <a:lnTo>
                    <a:pt x="798862" y="168888"/>
                  </a:lnTo>
                  <a:lnTo>
                    <a:pt x="827908" y="209859"/>
                  </a:lnTo>
                  <a:lnTo>
                    <a:pt x="852081" y="253616"/>
                  </a:lnTo>
                  <a:lnTo>
                    <a:pt x="871197" y="299722"/>
                  </a:lnTo>
                  <a:lnTo>
                    <a:pt x="885077" y="347739"/>
                  </a:lnTo>
                  <a:lnTo>
                    <a:pt x="893539" y="397227"/>
                  </a:lnTo>
                  <a:lnTo>
                    <a:pt x="896399" y="447749"/>
                  </a:lnTo>
                  <a:lnTo>
                    <a:pt x="893770" y="496537"/>
                  </a:lnTo>
                  <a:lnTo>
                    <a:pt x="886062" y="543802"/>
                  </a:lnTo>
                  <a:lnTo>
                    <a:pt x="873550" y="589273"/>
                  </a:lnTo>
                  <a:lnTo>
                    <a:pt x="856507" y="632676"/>
                  </a:lnTo>
                  <a:lnTo>
                    <a:pt x="835207" y="673737"/>
                  </a:lnTo>
                  <a:lnTo>
                    <a:pt x="809923" y="712185"/>
                  </a:lnTo>
                  <a:lnTo>
                    <a:pt x="780928" y="747744"/>
                  </a:lnTo>
                  <a:lnTo>
                    <a:pt x="748496" y="780144"/>
                  </a:lnTo>
                  <a:lnTo>
                    <a:pt x="712901" y="809109"/>
                  </a:lnTo>
                  <a:lnTo>
                    <a:pt x="674415" y="834368"/>
                  </a:lnTo>
                  <a:lnTo>
                    <a:pt x="633312" y="855647"/>
                  </a:lnTo>
                  <a:lnTo>
                    <a:pt x="589865" y="872673"/>
                  </a:lnTo>
                  <a:lnTo>
                    <a:pt x="544349" y="885172"/>
                  </a:lnTo>
                  <a:lnTo>
                    <a:pt x="497036" y="892872"/>
                  </a:lnTo>
                  <a:lnTo>
                    <a:pt x="448199" y="895499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67" name="object 67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080728" y="3376246"/>
              <a:ext cx="545945" cy="493814"/>
            </a:xfrm>
            <a:prstGeom prst="rect">
              <a:avLst/>
            </a:prstGeom>
          </p:spPr>
        </p:pic>
        <p:sp>
          <p:nvSpPr>
            <p:cNvPr id="68" name="object 68" descr=""/>
            <p:cNvSpPr/>
            <p:nvPr/>
          </p:nvSpPr>
          <p:spPr>
            <a:xfrm>
              <a:off x="1911748" y="3136961"/>
              <a:ext cx="896619" cy="895985"/>
            </a:xfrm>
            <a:custGeom>
              <a:avLst/>
              <a:gdLst/>
              <a:ahLst/>
              <a:cxnLst/>
              <a:rect l="l" t="t" r="r" b="b"/>
              <a:pathLst>
                <a:path w="896619" h="895985">
                  <a:moveTo>
                    <a:pt x="0" y="447749"/>
                  </a:moveTo>
                  <a:lnTo>
                    <a:pt x="2629" y="398962"/>
                  </a:lnTo>
                  <a:lnTo>
                    <a:pt x="10337" y="351697"/>
                  </a:lnTo>
                  <a:lnTo>
                    <a:pt x="22849" y="306226"/>
                  </a:lnTo>
                  <a:lnTo>
                    <a:pt x="39892" y="262823"/>
                  </a:lnTo>
                  <a:lnTo>
                    <a:pt x="61192" y="221761"/>
                  </a:lnTo>
                  <a:lnTo>
                    <a:pt x="86476" y="183314"/>
                  </a:lnTo>
                  <a:lnTo>
                    <a:pt x="115471" y="147754"/>
                  </a:lnTo>
                  <a:lnTo>
                    <a:pt x="147903" y="115355"/>
                  </a:lnTo>
                  <a:lnTo>
                    <a:pt x="183498" y="86389"/>
                  </a:lnTo>
                  <a:lnTo>
                    <a:pt x="221984" y="61130"/>
                  </a:lnTo>
                  <a:lnTo>
                    <a:pt x="263087" y="39852"/>
                  </a:lnTo>
                  <a:lnTo>
                    <a:pt x="306534" y="22826"/>
                  </a:lnTo>
                  <a:lnTo>
                    <a:pt x="352050" y="10327"/>
                  </a:lnTo>
                  <a:lnTo>
                    <a:pt x="399363" y="2627"/>
                  </a:lnTo>
                  <a:lnTo>
                    <a:pt x="448199" y="0"/>
                  </a:lnTo>
                  <a:lnTo>
                    <a:pt x="498773" y="2857"/>
                  </a:lnTo>
                  <a:lnTo>
                    <a:pt x="548311" y="11310"/>
                  </a:lnTo>
                  <a:lnTo>
                    <a:pt x="596376" y="25176"/>
                  </a:lnTo>
                  <a:lnTo>
                    <a:pt x="642528" y="44274"/>
                  </a:lnTo>
                  <a:lnTo>
                    <a:pt x="686330" y="68422"/>
                  </a:lnTo>
                  <a:lnTo>
                    <a:pt x="727341" y="97438"/>
                  </a:lnTo>
                  <a:lnTo>
                    <a:pt x="765125" y="131142"/>
                  </a:lnTo>
                  <a:lnTo>
                    <a:pt x="798863" y="168888"/>
                  </a:lnTo>
                  <a:lnTo>
                    <a:pt x="827908" y="209858"/>
                  </a:lnTo>
                  <a:lnTo>
                    <a:pt x="852081" y="253616"/>
                  </a:lnTo>
                  <a:lnTo>
                    <a:pt x="871198" y="299722"/>
                  </a:lnTo>
                  <a:lnTo>
                    <a:pt x="885078" y="347738"/>
                  </a:lnTo>
                  <a:lnTo>
                    <a:pt x="893539" y="397227"/>
                  </a:lnTo>
                  <a:lnTo>
                    <a:pt x="896399" y="447749"/>
                  </a:lnTo>
                  <a:lnTo>
                    <a:pt x="893770" y="496537"/>
                  </a:lnTo>
                  <a:lnTo>
                    <a:pt x="886062" y="543802"/>
                  </a:lnTo>
                  <a:lnTo>
                    <a:pt x="873550" y="589273"/>
                  </a:lnTo>
                  <a:lnTo>
                    <a:pt x="856507" y="632676"/>
                  </a:lnTo>
                  <a:lnTo>
                    <a:pt x="835207" y="673737"/>
                  </a:lnTo>
                  <a:lnTo>
                    <a:pt x="809923" y="712185"/>
                  </a:lnTo>
                  <a:lnTo>
                    <a:pt x="780928" y="747745"/>
                  </a:lnTo>
                  <a:lnTo>
                    <a:pt x="748496" y="780144"/>
                  </a:lnTo>
                  <a:lnTo>
                    <a:pt x="712901" y="809110"/>
                  </a:lnTo>
                  <a:lnTo>
                    <a:pt x="674415" y="834368"/>
                  </a:lnTo>
                  <a:lnTo>
                    <a:pt x="633312" y="855647"/>
                  </a:lnTo>
                  <a:lnTo>
                    <a:pt x="589865" y="872673"/>
                  </a:lnTo>
                  <a:lnTo>
                    <a:pt x="544349" y="885172"/>
                  </a:lnTo>
                  <a:lnTo>
                    <a:pt x="497036" y="892872"/>
                  </a:lnTo>
                  <a:lnTo>
                    <a:pt x="448199" y="895499"/>
                  </a:lnTo>
                  <a:lnTo>
                    <a:pt x="399363" y="892872"/>
                  </a:lnTo>
                  <a:lnTo>
                    <a:pt x="352050" y="885172"/>
                  </a:lnTo>
                  <a:lnTo>
                    <a:pt x="306534" y="872673"/>
                  </a:lnTo>
                  <a:lnTo>
                    <a:pt x="263087" y="855647"/>
                  </a:lnTo>
                  <a:lnTo>
                    <a:pt x="221984" y="834368"/>
                  </a:lnTo>
                  <a:lnTo>
                    <a:pt x="183498" y="809110"/>
                  </a:lnTo>
                  <a:lnTo>
                    <a:pt x="147903" y="780144"/>
                  </a:lnTo>
                  <a:lnTo>
                    <a:pt x="115471" y="747745"/>
                  </a:lnTo>
                  <a:lnTo>
                    <a:pt x="86476" y="712185"/>
                  </a:lnTo>
                  <a:lnTo>
                    <a:pt x="61192" y="673737"/>
                  </a:lnTo>
                  <a:lnTo>
                    <a:pt x="39892" y="632676"/>
                  </a:lnTo>
                  <a:lnTo>
                    <a:pt x="22849" y="589273"/>
                  </a:lnTo>
                  <a:lnTo>
                    <a:pt x="10337" y="543802"/>
                  </a:lnTo>
                  <a:lnTo>
                    <a:pt x="2629" y="496537"/>
                  </a:lnTo>
                  <a:lnTo>
                    <a:pt x="0" y="447749"/>
                  </a:lnTo>
                  <a:close/>
                </a:path>
              </a:pathLst>
            </a:custGeom>
            <a:ln w="69849">
              <a:solidFill>
                <a:srgbClr val="B2B2B2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69" name="object 69" descr=""/>
            <p:cNvSpPr/>
            <p:nvPr/>
          </p:nvSpPr>
          <p:spPr>
            <a:xfrm>
              <a:off x="1906026" y="3137433"/>
              <a:ext cx="895985" cy="452120"/>
            </a:xfrm>
            <a:custGeom>
              <a:avLst/>
              <a:gdLst/>
              <a:ahLst/>
              <a:cxnLst/>
              <a:rect l="l" t="t" r="r" b="b"/>
              <a:pathLst>
                <a:path w="895985" h="452120">
                  <a:moveTo>
                    <a:pt x="0" y="451845"/>
                  </a:moveTo>
                  <a:lnTo>
                    <a:pt x="2074" y="404132"/>
                  </a:lnTo>
                  <a:lnTo>
                    <a:pt x="9118" y="357442"/>
                  </a:lnTo>
                  <a:lnTo>
                    <a:pt x="20939" y="312115"/>
                  </a:lnTo>
                  <a:lnTo>
                    <a:pt x="37344" y="268489"/>
                  </a:lnTo>
                  <a:lnTo>
                    <a:pt x="58143" y="226903"/>
                  </a:lnTo>
                  <a:lnTo>
                    <a:pt x="83143" y="187695"/>
                  </a:lnTo>
                  <a:lnTo>
                    <a:pt x="112152" y="151204"/>
                  </a:lnTo>
                  <a:lnTo>
                    <a:pt x="144978" y="117768"/>
                  </a:lnTo>
                  <a:lnTo>
                    <a:pt x="181430" y="87726"/>
                  </a:lnTo>
                  <a:lnTo>
                    <a:pt x="221315" y="61417"/>
                  </a:lnTo>
                  <a:lnTo>
                    <a:pt x="263773" y="39494"/>
                  </a:lnTo>
                  <a:lnTo>
                    <a:pt x="307813" y="22390"/>
                  </a:lnTo>
                  <a:lnTo>
                    <a:pt x="353044" y="10104"/>
                  </a:lnTo>
                  <a:lnTo>
                    <a:pt x="399078" y="2640"/>
                  </a:lnTo>
                  <a:lnTo>
                    <a:pt x="445526" y="0"/>
                  </a:lnTo>
                  <a:lnTo>
                    <a:pt x="491997" y="2184"/>
                  </a:lnTo>
                  <a:lnTo>
                    <a:pt x="538102" y="9195"/>
                  </a:lnTo>
                  <a:lnTo>
                    <a:pt x="583452" y="21035"/>
                  </a:lnTo>
                  <a:lnTo>
                    <a:pt x="627658" y="37706"/>
                  </a:lnTo>
                  <a:lnTo>
                    <a:pt x="670330" y="59210"/>
                  </a:lnTo>
                  <a:lnTo>
                    <a:pt x="710472" y="85126"/>
                  </a:lnTo>
                  <a:lnTo>
                    <a:pt x="747218" y="114808"/>
                  </a:lnTo>
                  <a:lnTo>
                    <a:pt x="780372" y="147919"/>
                  </a:lnTo>
                  <a:lnTo>
                    <a:pt x="809739" y="184124"/>
                  </a:lnTo>
                  <a:lnTo>
                    <a:pt x="835123" y="223084"/>
                  </a:lnTo>
                  <a:lnTo>
                    <a:pt x="856330" y="264464"/>
                  </a:lnTo>
                  <a:lnTo>
                    <a:pt x="873164" y="307927"/>
                  </a:lnTo>
                  <a:lnTo>
                    <a:pt x="885431" y="353135"/>
                  </a:lnTo>
                  <a:lnTo>
                    <a:pt x="892934" y="399753"/>
                  </a:lnTo>
                  <a:lnTo>
                    <a:pt x="895478" y="447444"/>
                  </a:lnTo>
                </a:path>
              </a:pathLst>
            </a:custGeom>
            <a:ln w="69849">
              <a:solidFill>
                <a:srgbClr val="00B0F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70" name="object 70" descr=""/>
            <p:cNvSpPr/>
            <p:nvPr/>
          </p:nvSpPr>
          <p:spPr>
            <a:xfrm>
              <a:off x="1905501" y="3137263"/>
              <a:ext cx="896619" cy="895985"/>
            </a:xfrm>
            <a:custGeom>
              <a:avLst/>
              <a:gdLst/>
              <a:ahLst/>
              <a:cxnLst/>
              <a:rect l="l" t="t" r="r" b="b"/>
              <a:pathLst>
                <a:path w="896619" h="895985">
                  <a:moveTo>
                    <a:pt x="0" y="447900"/>
                  </a:moveTo>
                  <a:lnTo>
                    <a:pt x="2629" y="399096"/>
                  </a:lnTo>
                  <a:lnTo>
                    <a:pt x="10337" y="351815"/>
                  </a:lnTo>
                  <a:lnTo>
                    <a:pt x="22849" y="306329"/>
                  </a:lnTo>
                  <a:lnTo>
                    <a:pt x="39892" y="262911"/>
                  </a:lnTo>
                  <a:lnTo>
                    <a:pt x="61192" y="221836"/>
                  </a:lnTo>
                  <a:lnTo>
                    <a:pt x="86476" y="183376"/>
                  </a:lnTo>
                  <a:lnTo>
                    <a:pt x="115471" y="147804"/>
                  </a:lnTo>
                  <a:lnTo>
                    <a:pt x="147903" y="115394"/>
                  </a:lnTo>
                  <a:lnTo>
                    <a:pt x="183498" y="86418"/>
                  </a:lnTo>
                  <a:lnTo>
                    <a:pt x="221984" y="61151"/>
                  </a:lnTo>
                  <a:lnTo>
                    <a:pt x="263087" y="39865"/>
                  </a:lnTo>
                  <a:lnTo>
                    <a:pt x="306534" y="22834"/>
                  </a:lnTo>
                  <a:lnTo>
                    <a:pt x="352050" y="10330"/>
                  </a:lnTo>
                  <a:lnTo>
                    <a:pt x="399363" y="2628"/>
                  </a:lnTo>
                  <a:lnTo>
                    <a:pt x="448199" y="0"/>
                  </a:lnTo>
                  <a:lnTo>
                    <a:pt x="498773" y="2858"/>
                  </a:lnTo>
                  <a:lnTo>
                    <a:pt x="548311" y="11314"/>
                  </a:lnTo>
                  <a:lnTo>
                    <a:pt x="596376" y="25185"/>
                  </a:lnTo>
                  <a:lnTo>
                    <a:pt x="642528" y="44289"/>
                  </a:lnTo>
                  <a:lnTo>
                    <a:pt x="686330" y="68445"/>
                  </a:lnTo>
                  <a:lnTo>
                    <a:pt x="727341" y="97471"/>
                  </a:lnTo>
                  <a:lnTo>
                    <a:pt x="765125" y="131186"/>
                  </a:lnTo>
                  <a:lnTo>
                    <a:pt x="798863" y="168945"/>
                  </a:lnTo>
                  <a:lnTo>
                    <a:pt x="827908" y="209929"/>
                  </a:lnTo>
                  <a:lnTo>
                    <a:pt x="852081" y="253701"/>
                  </a:lnTo>
                  <a:lnTo>
                    <a:pt x="871198" y="299823"/>
                  </a:lnTo>
                  <a:lnTo>
                    <a:pt x="885078" y="347855"/>
                  </a:lnTo>
                  <a:lnTo>
                    <a:pt x="893539" y="397360"/>
                  </a:lnTo>
                  <a:lnTo>
                    <a:pt x="896399" y="447900"/>
                  </a:lnTo>
                  <a:lnTo>
                    <a:pt x="893770" y="496703"/>
                  </a:lnTo>
                  <a:lnTo>
                    <a:pt x="886062" y="543985"/>
                  </a:lnTo>
                  <a:lnTo>
                    <a:pt x="873550" y="589471"/>
                  </a:lnTo>
                  <a:lnTo>
                    <a:pt x="856507" y="632888"/>
                  </a:lnTo>
                  <a:lnTo>
                    <a:pt x="835207" y="673963"/>
                  </a:lnTo>
                  <a:lnTo>
                    <a:pt x="809923" y="712424"/>
                  </a:lnTo>
                  <a:lnTo>
                    <a:pt x="780928" y="747995"/>
                  </a:lnTo>
                  <a:lnTo>
                    <a:pt x="748496" y="780406"/>
                  </a:lnTo>
                  <a:lnTo>
                    <a:pt x="712901" y="809381"/>
                  </a:lnTo>
                  <a:lnTo>
                    <a:pt x="674415" y="834648"/>
                  </a:lnTo>
                  <a:lnTo>
                    <a:pt x="633312" y="855934"/>
                  </a:lnTo>
                  <a:lnTo>
                    <a:pt x="589865" y="872965"/>
                  </a:lnTo>
                  <a:lnTo>
                    <a:pt x="544349" y="885469"/>
                  </a:lnTo>
                  <a:lnTo>
                    <a:pt x="497036" y="893171"/>
                  </a:lnTo>
                  <a:lnTo>
                    <a:pt x="448199" y="895800"/>
                  </a:lnTo>
                  <a:lnTo>
                    <a:pt x="399363" y="893171"/>
                  </a:lnTo>
                  <a:lnTo>
                    <a:pt x="352050" y="885469"/>
                  </a:lnTo>
                  <a:lnTo>
                    <a:pt x="306534" y="872965"/>
                  </a:lnTo>
                  <a:lnTo>
                    <a:pt x="263087" y="855934"/>
                  </a:lnTo>
                  <a:lnTo>
                    <a:pt x="221984" y="834648"/>
                  </a:lnTo>
                  <a:lnTo>
                    <a:pt x="183498" y="809381"/>
                  </a:lnTo>
                  <a:lnTo>
                    <a:pt x="147903" y="780406"/>
                  </a:lnTo>
                  <a:lnTo>
                    <a:pt x="115471" y="747995"/>
                  </a:lnTo>
                  <a:lnTo>
                    <a:pt x="86476" y="712424"/>
                  </a:lnTo>
                  <a:lnTo>
                    <a:pt x="61192" y="673963"/>
                  </a:lnTo>
                  <a:lnTo>
                    <a:pt x="39892" y="632888"/>
                  </a:lnTo>
                  <a:lnTo>
                    <a:pt x="22849" y="589471"/>
                  </a:lnTo>
                  <a:lnTo>
                    <a:pt x="10337" y="543985"/>
                  </a:lnTo>
                  <a:lnTo>
                    <a:pt x="2629" y="496703"/>
                  </a:lnTo>
                  <a:lnTo>
                    <a:pt x="0" y="447900"/>
                  </a:lnTo>
                  <a:close/>
                </a:path>
              </a:pathLst>
            </a:custGeom>
            <a:ln w="69849">
              <a:solidFill>
                <a:srgbClr val="B2B2B2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71" name="object 71" descr="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2090296" y="3368784"/>
              <a:ext cx="488179" cy="461667"/>
            </a:xfrm>
            <a:prstGeom prst="rect">
              <a:avLst/>
            </a:prstGeom>
          </p:spPr>
        </p:pic>
      </p:grpSp>
      <p:sp>
        <p:nvSpPr>
          <p:cNvPr id="72" name="object 72" descr=""/>
          <p:cNvSpPr txBox="1"/>
          <p:nvPr/>
        </p:nvSpPr>
        <p:spPr>
          <a:xfrm>
            <a:off x="1877462" y="4164819"/>
            <a:ext cx="1071880" cy="13208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700" spc="70" b="1">
                <a:latin typeface="Calibri"/>
                <a:cs typeface="Calibri"/>
              </a:rPr>
              <a:t>Potential</a:t>
            </a:r>
            <a:r>
              <a:rPr dirty="0" sz="700" spc="55" b="1">
                <a:latin typeface="Calibri"/>
                <a:cs typeface="Calibri"/>
              </a:rPr>
              <a:t> </a:t>
            </a:r>
            <a:r>
              <a:rPr dirty="0" sz="700" spc="105" b="1">
                <a:latin typeface="Calibri"/>
                <a:cs typeface="Calibri"/>
              </a:rPr>
              <a:t>Ad</a:t>
            </a:r>
            <a:r>
              <a:rPr dirty="0" sz="700" spc="60" b="1">
                <a:latin typeface="Calibri"/>
                <a:cs typeface="Calibri"/>
              </a:rPr>
              <a:t> </a:t>
            </a:r>
            <a:r>
              <a:rPr dirty="0" sz="700" spc="80" b="1">
                <a:latin typeface="Calibri"/>
                <a:cs typeface="Calibri"/>
              </a:rPr>
              <a:t>Audience</a:t>
            </a:r>
            <a:endParaRPr sz="700">
              <a:latin typeface="Calibri"/>
              <a:cs typeface="Calibri"/>
            </a:endParaRPr>
          </a:p>
        </p:txBody>
      </p:sp>
      <p:sp>
        <p:nvSpPr>
          <p:cNvPr id="73" name="object 73" descr=""/>
          <p:cNvSpPr txBox="1"/>
          <p:nvPr/>
        </p:nvSpPr>
        <p:spPr>
          <a:xfrm>
            <a:off x="1877462" y="4395832"/>
            <a:ext cx="786130" cy="3454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100" spc="55" b="1">
                <a:solidFill>
                  <a:srgbClr val="14AA96"/>
                </a:solidFill>
                <a:latin typeface="Calibri"/>
                <a:cs typeface="Calibri"/>
              </a:rPr>
              <a:t>1.87M</a:t>
            </a:r>
            <a:endParaRPr sz="2100">
              <a:latin typeface="Calibri"/>
              <a:cs typeface="Calibri"/>
            </a:endParaRPr>
          </a:p>
        </p:txBody>
      </p:sp>
      <p:grpSp>
        <p:nvGrpSpPr>
          <p:cNvPr id="74" name="object 74" descr=""/>
          <p:cNvGrpSpPr/>
          <p:nvPr/>
        </p:nvGrpSpPr>
        <p:grpSpPr>
          <a:xfrm>
            <a:off x="3063238" y="3100960"/>
            <a:ext cx="972819" cy="966469"/>
            <a:chOff x="3063238" y="3100960"/>
            <a:chExt cx="972819" cy="966469"/>
          </a:xfrm>
        </p:grpSpPr>
        <p:sp>
          <p:nvSpPr>
            <p:cNvPr id="75" name="object 75" descr=""/>
            <p:cNvSpPr/>
            <p:nvPr/>
          </p:nvSpPr>
          <p:spPr>
            <a:xfrm>
              <a:off x="3098200" y="3135890"/>
              <a:ext cx="896619" cy="895985"/>
            </a:xfrm>
            <a:custGeom>
              <a:avLst/>
              <a:gdLst/>
              <a:ahLst/>
              <a:cxnLst/>
              <a:rect l="l" t="t" r="r" b="b"/>
              <a:pathLst>
                <a:path w="896620" h="895985">
                  <a:moveTo>
                    <a:pt x="448199" y="895499"/>
                  </a:moveTo>
                  <a:lnTo>
                    <a:pt x="399363" y="892872"/>
                  </a:lnTo>
                  <a:lnTo>
                    <a:pt x="352050" y="885172"/>
                  </a:lnTo>
                  <a:lnTo>
                    <a:pt x="306533" y="872673"/>
                  </a:lnTo>
                  <a:lnTo>
                    <a:pt x="263087" y="855647"/>
                  </a:lnTo>
                  <a:lnTo>
                    <a:pt x="221984" y="834368"/>
                  </a:lnTo>
                  <a:lnTo>
                    <a:pt x="183498" y="809109"/>
                  </a:lnTo>
                  <a:lnTo>
                    <a:pt x="147903" y="780144"/>
                  </a:lnTo>
                  <a:lnTo>
                    <a:pt x="115471" y="747744"/>
                  </a:lnTo>
                  <a:lnTo>
                    <a:pt x="86476" y="712185"/>
                  </a:lnTo>
                  <a:lnTo>
                    <a:pt x="61192" y="673737"/>
                  </a:lnTo>
                  <a:lnTo>
                    <a:pt x="39892" y="632676"/>
                  </a:lnTo>
                  <a:lnTo>
                    <a:pt x="22849" y="589273"/>
                  </a:lnTo>
                  <a:lnTo>
                    <a:pt x="10337" y="543802"/>
                  </a:lnTo>
                  <a:lnTo>
                    <a:pt x="2629" y="496537"/>
                  </a:lnTo>
                  <a:lnTo>
                    <a:pt x="0" y="447749"/>
                  </a:lnTo>
                  <a:lnTo>
                    <a:pt x="2629" y="398962"/>
                  </a:lnTo>
                  <a:lnTo>
                    <a:pt x="10337" y="351696"/>
                  </a:lnTo>
                  <a:lnTo>
                    <a:pt x="22849" y="306226"/>
                  </a:lnTo>
                  <a:lnTo>
                    <a:pt x="39892" y="262823"/>
                  </a:lnTo>
                  <a:lnTo>
                    <a:pt x="61192" y="221761"/>
                  </a:lnTo>
                  <a:lnTo>
                    <a:pt x="86476" y="183314"/>
                  </a:lnTo>
                  <a:lnTo>
                    <a:pt x="115471" y="147754"/>
                  </a:lnTo>
                  <a:lnTo>
                    <a:pt x="147903" y="115355"/>
                  </a:lnTo>
                  <a:lnTo>
                    <a:pt x="183498" y="86389"/>
                  </a:lnTo>
                  <a:lnTo>
                    <a:pt x="221984" y="61130"/>
                  </a:lnTo>
                  <a:lnTo>
                    <a:pt x="263087" y="39852"/>
                  </a:lnTo>
                  <a:lnTo>
                    <a:pt x="306533" y="22826"/>
                  </a:lnTo>
                  <a:lnTo>
                    <a:pt x="352050" y="10327"/>
                  </a:lnTo>
                  <a:lnTo>
                    <a:pt x="399363" y="2627"/>
                  </a:lnTo>
                  <a:lnTo>
                    <a:pt x="448199" y="0"/>
                  </a:lnTo>
                  <a:lnTo>
                    <a:pt x="498772" y="2857"/>
                  </a:lnTo>
                  <a:lnTo>
                    <a:pt x="548311" y="11310"/>
                  </a:lnTo>
                  <a:lnTo>
                    <a:pt x="596375" y="25176"/>
                  </a:lnTo>
                  <a:lnTo>
                    <a:pt x="642528" y="44274"/>
                  </a:lnTo>
                  <a:lnTo>
                    <a:pt x="686329" y="68422"/>
                  </a:lnTo>
                  <a:lnTo>
                    <a:pt x="727341" y="97438"/>
                  </a:lnTo>
                  <a:lnTo>
                    <a:pt x="765125" y="131142"/>
                  </a:lnTo>
                  <a:lnTo>
                    <a:pt x="798862" y="168888"/>
                  </a:lnTo>
                  <a:lnTo>
                    <a:pt x="827908" y="209859"/>
                  </a:lnTo>
                  <a:lnTo>
                    <a:pt x="852080" y="253616"/>
                  </a:lnTo>
                  <a:lnTo>
                    <a:pt x="871197" y="299722"/>
                  </a:lnTo>
                  <a:lnTo>
                    <a:pt x="885077" y="347739"/>
                  </a:lnTo>
                  <a:lnTo>
                    <a:pt x="893538" y="397227"/>
                  </a:lnTo>
                  <a:lnTo>
                    <a:pt x="896399" y="447749"/>
                  </a:lnTo>
                  <a:lnTo>
                    <a:pt x="893769" y="496537"/>
                  </a:lnTo>
                  <a:lnTo>
                    <a:pt x="886062" y="543802"/>
                  </a:lnTo>
                  <a:lnTo>
                    <a:pt x="873550" y="589273"/>
                  </a:lnTo>
                  <a:lnTo>
                    <a:pt x="856507" y="632676"/>
                  </a:lnTo>
                  <a:lnTo>
                    <a:pt x="835207" y="673737"/>
                  </a:lnTo>
                  <a:lnTo>
                    <a:pt x="809923" y="712185"/>
                  </a:lnTo>
                  <a:lnTo>
                    <a:pt x="780928" y="747744"/>
                  </a:lnTo>
                  <a:lnTo>
                    <a:pt x="748496" y="780144"/>
                  </a:lnTo>
                  <a:lnTo>
                    <a:pt x="712900" y="809109"/>
                  </a:lnTo>
                  <a:lnTo>
                    <a:pt x="674414" y="834368"/>
                  </a:lnTo>
                  <a:lnTo>
                    <a:pt x="633311" y="855647"/>
                  </a:lnTo>
                  <a:lnTo>
                    <a:pt x="589865" y="872673"/>
                  </a:lnTo>
                  <a:lnTo>
                    <a:pt x="544349" y="885172"/>
                  </a:lnTo>
                  <a:lnTo>
                    <a:pt x="497036" y="892872"/>
                  </a:lnTo>
                  <a:lnTo>
                    <a:pt x="448199" y="895499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76" name="object 76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3273391" y="3375171"/>
              <a:ext cx="545945" cy="493814"/>
            </a:xfrm>
            <a:prstGeom prst="rect">
              <a:avLst/>
            </a:prstGeom>
          </p:spPr>
        </p:pic>
        <p:sp>
          <p:nvSpPr>
            <p:cNvPr id="77" name="object 77" descr=""/>
            <p:cNvSpPr/>
            <p:nvPr/>
          </p:nvSpPr>
          <p:spPr>
            <a:xfrm>
              <a:off x="3104411" y="3135885"/>
              <a:ext cx="896619" cy="895985"/>
            </a:xfrm>
            <a:custGeom>
              <a:avLst/>
              <a:gdLst/>
              <a:ahLst/>
              <a:cxnLst/>
              <a:rect l="l" t="t" r="r" b="b"/>
              <a:pathLst>
                <a:path w="896620" h="895985">
                  <a:moveTo>
                    <a:pt x="0" y="447749"/>
                  </a:moveTo>
                  <a:lnTo>
                    <a:pt x="2629" y="398962"/>
                  </a:lnTo>
                  <a:lnTo>
                    <a:pt x="10337" y="351697"/>
                  </a:lnTo>
                  <a:lnTo>
                    <a:pt x="22849" y="306226"/>
                  </a:lnTo>
                  <a:lnTo>
                    <a:pt x="39892" y="262823"/>
                  </a:lnTo>
                  <a:lnTo>
                    <a:pt x="61192" y="221761"/>
                  </a:lnTo>
                  <a:lnTo>
                    <a:pt x="86476" y="183314"/>
                  </a:lnTo>
                  <a:lnTo>
                    <a:pt x="115471" y="147754"/>
                  </a:lnTo>
                  <a:lnTo>
                    <a:pt x="147903" y="115355"/>
                  </a:lnTo>
                  <a:lnTo>
                    <a:pt x="183499" y="86389"/>
                  </a:lnTo>
                  <a:lnTo>
                    <a:pt x="221984" y="61130"/>
                  </a:lnTo>
                  <a:lnTo>
                    <a:pt x="263087" y="39852"/>
                  </a:lnTo>
                  <a:lnTo>
                    <a:pt x="306534" y="22826"/>
                  </a:lnTo>
                  <a:lnTo>
                    <a:pt x="352050" y="10327"/>
                  </a:lnTo>
                  <a:lnTo>
                    <a:pt x="399363" y="2627"/>
                  </a:lnTo>
                  <a:lnTo>
                    <a:pt x="448199" y="0"/>
                  </a:lnTo>
                  <a:lnTo>
                    <a:pt x="498773" y="2857"/>
                  </a:lnTo>
                  <a:lnTo>
                    <a:pt x="548311" y="11310"/>
                  </a:lnTo>
                  <a:lnTo>
                    <a:pt x="596376" y="25176"/>
                  </a:lnTo>
                  <a:lnTo>
                    <a:pt x="642528" y="44274"/>
                  </a:lnTo>
                  <a:lnTo>
                    <a:pt x="686330" y="68422"/>
                  </a:lnTo>
                  <a:lnTo>
                    <a:pt x="727341" y="97438"/>
                  </a:lnTo>
                  <a:lnTo>
                    <a:pt x="765125" y="131142"/>
                  </a:lnTo>
                  <a:lnTo>
                    <a:pt x="798863" y="168888"/>
                  </a:lnTo>
                  <a:lnTo>
                    <a:pt x="827908" y="209858"/>
                  </a:lnTo>
                  <a:lnTo>
                    <a:pt x="852081" y="253616"/>
                  </a:lnTo>
                  <a:lnTo>
                    <a:pt x="871198" y="299722"/>
                  </a:lnTo>
                  <a:lnTo>
                    <a:pt x="885078" y="347738"/>
                  </a:lnTo>
                  <a:lnTo>
                    <a:pt x="893539" y="397227"/>
                  </a:lnTo>
                  <a:lnTo>
                    <a:pt x="896399" y="447749"/>
                  </a:lnTo>
                  <a:lnTo>
                    <a:pt x="893770" y="496537"/>
                  </a:lnTo>
                  <a:lnTo>
                    <a:pt x="886062" y="543802"/>
                  </a:lnTo>
                  <a:lnTo>
                    <a:pt x="873550" y="589273"/>
                  </a:lnTo>
                  <a:lnTo>
                    <a:pt x="856507" y="632676"/>
                  </a:lnTo>
                  <a:lnTo>
                    <a:pt x="835207" y="673737"/>
                  </a:lnTo>
                  <a:lnTo>
                    <a:pt x="809923" y="712185"/>
                  </a:lnTo>
                  <a:lnTo>
                    <a:pt x="780928" y="747745"/>
                  </a:lnTo>
                  <a:lnTo>
                    <a:pt x="748496" y="780144"/>
                  </a:lnTo>
                  <a:lnTo>
                    <a:pt x="712901" y="809110"/>
                  </a:lnTo>
                  <a:lnTo>
                    <a:pt x="674415" y="834368"/>
                  </a:lnTo>
                  <a:lnTo>
                    <a:pt x="633312" y="855647"/>
                  </a:lnTo>
                  <a:lnTo>
                    <a:pt x="589865" y="872673"/>
                  </a:lnTo>
                  <a:lnTo>
                    <a:pt x="544349" y="885172"/>
                  </a:lnTo>
                  <a:lnTo>
                    <a:pt x="497036" y="892872"/>
                  </a:lnTo>
                  <a:lnTo>
                    <a:pt x="448199" y="895499"/>
                  </a:lnTo>
                  <a:lnTo>
                    <a:pt x="399363" y="892872"/>
                  </a:lnTo>
                  <a:lnTo>
                    <a:pt x="352050" y="885172"/>
                  </a:lnTo>
                  <a:lnTo>
                    <a:pt x="306534" y="872673"/>
                  </a:lnTo>
                  <a:lnTo>
                    <a:pt x="263087" y="855647"/>
                  </a:lnTo>
                  <a:lnTo>
                    <a:pt x="221984" y="834368"/>
                  </a:lnTo>
                  <a:lnTo>
                    <a:pt x="183499" y="809110"/>
                  </a:lnTo>
                  <a:lnTo>
                    <a:pt x="147903" y="780144"/>
                  </a:lnTo>
                  <a:lnTo>
                    <a:pt x="115471" y="747745"/>
                  </a:lnTo>
                  <a:lnTo>
                    <a:pt x="86476" y="712185"/>
                  </a:lnTo>
                  <a:lnTo>
                    <a:pt x="61192" y="673737"/>
                  </a:lnTo>
                  <a:lnTo>
                    <a:pt x="39892" y="632676"/>
                  </a:lnTo>
                  <a:lnTo>
                    <a:pt x="22849" y="589273"/>
                  </a:lnTo>
                  <a:lnTo>
                    <a:pt x="10337" y="543802"/>
                  </a:lnTo>
                  <a:lnTo>
                    <a:pt x="2629" y="496537"/>
                  </a:lnTo>
                  <a:lnTo>
                    <a:pt x="0" y="447749"/>
                  </a:lnTo>
                  <a:close/>
                </a:path>
              </a:pathLst>
            </a:custGeom>
            <a:ln w="69849">
              <a:solidFill>
                <a:srgbClr val="B2B2B2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78" name="object 78" descr=""/>
            <p:cNvSpPr/>
            <p:nvPr/>
          </p:nvSpPr>
          <p:spPr>
            <a:xfrm>
              <a:off x="3098688" y="3136358"/>
              <a:ext cx="895985" cy="452120"/>
            </a:xfrm>
            <a:custGeom>
              <a:avLst/>
              <a:gdLst/>
              <a:ahLst/>
              <a:cxnLst/>
              <a:rect l="l" t="t" r="r" b="b"/>
              <a:pathLst>
                <a:path w="895985" h="452120">
                  <a:moveTo>
                    <a:pt x="0" y="451845"/>
                  </a:moveTo>
                  <a:lnTo>
                    <a:pt x="2074" y="404132"/>
                  </a:lnTo>
                  <a:lnTo>
                    <a:pt x="9118" y="357442"/>
                  </a:lnTo>
                  <a:lnTo>
                    <a:pt x="20939" y="312115"/>
                  </a:lnTo>
                  <a:lnTo>
                    <a:pt x="37344" y="268489"/>
                  </a:lnTo>
                  <a:lnTo>
                    <a:pt x="58143" y="226903"/>
                  </a:lnTo>
                  <a:lnTo>
                    <a:pt x="83143" y="187695"/>
                  </a:lnTo>
                  <a:lnTo>
                    <a:pt x="112152" y="151204"/>
                  </a:lnTo>
                  <a:lnTo>
                    <a:pt x="144978" y="117768"/>
                  </a:lnTo>
                  <a:lnTo>
                    <a:pt x="181430" y="87726"/>
                  </a:lnTo>
                  <a:lnTo>
                    <a:pt x="221315" y="61417"/>
                  </a:lnTo>
                  <a:lnTo>
                    <a:pt x="263773" y="39494"/>
                  </a:lnTo>
                  <a:lnTo>
                    <a:pt x="307813" y="22390"/>
                  </a:lnTo>
                  <a:lnTo>
                    <a:pt x="353044" y="10104"/>
                  </a:lnTo>
                  <a:lnTo>
                    <a:pt x="399079" y="2640"/>
                  </a:lnTo>
                  <a:lnTo>
                    <a:pt x="445526" y="0"/>
                  </a:lnTo>
                  <a:lnTo>
                    <a:pt x="491997" y="2184"/>
                  </a:lnTo>
                  <a:lnTo>
                    <a:pt x="538102" y="9195"/>
                  </a:lnTo>
                  <a:lnTo>
                    <a:pt x="583452" y="21035"/>
                  </a:lnTo>
                  <a:lnTo>
                    <a:pt x="627658" y="37706"/>
                  </a:lnTo>
                  <a:lnTo>
                    <a:pt x="670330" y="59210"/>
                  </a:lnTo>
                  <a:lnTo>
                    <a:pt x="710472" y="85126"/>
                  </a:lnTo>
                  <a:lnTo>
                    <a:pt x="747218" y="114808"/>
                  </a:lnTo>
                  <a:lnTo>
                    <a:pt x="780372" y="147919"/>
                  </a:lnTo>
                  <a:lnTo>
                    <a:pt x="809739" y="184124"/>
                  </a:lnTo>
                  <a:lnTo>
                    <a:pt x="835123" y="223084"/>
                  </a:lnTo>
                  <a:lnTo>
                    <a:pt x="856330" y="264464"/>
                  </a:lnTo>
                  <a:lnTo>
                    <a:pt x="873164" y="307927"/>
                  </a:lnTo>
                  <a:lnTo>
                    <a:pt x="885431" y="353135"/>
                  </a:lnTo>
                  <a:lnTo>
                    <a:pt x="892934" y="399753"/>
                  </a:lnTo>
                  <a:lnTo>
                    <a:pt x="895478" y="447444"/>
                  </a:lnTo>
                </a:path>
              </a:pathLst>
            </a:custGeom>
            <a:ln w="69849">
              <a:solidFill>
                <a:srgbClr val="00B0F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79" name="object 79" descr=""/>
            <p:cNvSpPr/>
            <p:nvPr/>
          </p:nvSpPr>
          <p:spPr>
            <a:xfrm>
              <a:off x="3098163" y="3136188"/>
              <a:ext cx="896619" cy="895985"/>
            </a:xfrm>
            <a:custGeom>
              <a:avLst/>
              <a:gdLst/>
              <a:ahLst/>
              <a:cxnLst/>
              <a:rect l="l" t="t" r="r" b="b"/>
              <a:pathLst>
                <a:path w="896620" h="895985">
                  <a:moveTo>
                    <a:pt x="0" y="447900"/>
                  </a:moveTo>
                  <a:lnTo>
                    <a:pt x="2629" y="399096"/>
                  </a:lnTo>
                  <a:lnTo>
                    <a:pt x="10337" y="351815"/>
                  </a:lnTo>
                  <a:lnTo>
                    <a:pt x="22849" y="306329"/>
                  </a:lnTo>
                  <a:lnTo>
                    <a:pt x="39892" y="262911"/>
                  </a:lnTo>
                  <a:lnTo>
                    <a:pt x="61192" y="221836"/>
                  </a:lnTo>
                  <a:lnTo>
                    <a:pt x="86476" y="183376"/>
                  </a:lnTo>
                  <a:lnTo>
                    <a:pt x="115471" y="147804"/>
                  </a:lnTo>
                  <a:lnTo>
                    <a:pt x="147903" y="115394"/>
                  </a:lnTo>
                  <a:lnTo>
                    <a:pt x="183498" y="86418"/>
                  </a:lnTo>
                  <a:lnTo>
                    <a:pt x="221984" y="61151"/>
                  </a:lnTo>
                  <a:lnTo>
                    <a:pt x="263087" y="39865"/>
                  </a:lnTo>
                  <a:lnTo>
                    <a:pt x="306534" y="22834"/>
                  </a:lnTo>
                  <a:lnTo>
                    <a:pt x="352050" y="10330"/>
                  </a:lnTo>
                  <a:lnTo>
                    <a:pt x="399363" y="2628"/>
                  </a:lnTo>
                  <a:lnTo>
                    <a:pt x="448199" y="0"/>
                  </a:lnTo>
                  <a:lnTo>
                    <a:pt x="498773" y="2858"/>
                  </a:lnTo>
                  <a:lnTo>
                    <a:pt x="548311" y="11314"/>
                  </a:lnTo>
                  <a:lnTo>
                    <a:pt x="596376" y="25185"/>
                  </a:lnTo>
                  <a:lnTo>
                    <a:pt x="642528" y="44289"/>
                  </a:lnTo>
                  <a:lnTo>
                    <a:pt x="686330" y="68445"/>
                  </a:lnTo>
                  <a:lnTo>
                    <a:pt x="727341" y="97471"/>
                  </a:lnTo>
                  <a:lnTo>
                    <a:pt x="765125" y="131186"/>
                  </a:lnTo>
                  <a:lnTo>
                    <a:pt x="798863" y="168945"/>
                  </a:lnTo>
                  <a:lnTo>
                    <a:pt x="827908" y="209929"/>
                  </a:lnTo>
                  <a:lnTo>
                    <a:pt x="852081" y="253701"/>
                  </a:lnTo>
                  <a:lnTo>
                    <a:pt x="871198" y="299823"/>
                  </a:lnTo>
                  <a:lnTo>
                    <a:pt x="885078" y="347855"/>
                  </a:lnTo>
                  <a:lnTo>
                    <a:pt x="893539" y="397360"/>
                  </a:lnTo>
                  <a:lnTo>
                    <a:pt x="896399" y="447900"/>
                  </a:lnTo>
                  <a:lnTo>
                    <a:pt x="893770" y="496703"/>
                  </a:lnTo>
                  <a:lnTo>
                    <a:pt x="886062" y="543985"/>
                  </a:lnTo>
                  <a:lnTo>
                    <a:pt x="873550" y="589471"/>
                  </a:lnTo>
                  <a:lnTo>
                    <a:pt x="856507" y="632888"/>
                  </a:lnTo>
                  <a:lnTo>
                    <a:pt x="835207" y="673963"/>
                  </a:lnTo>
                  <a:lnTo>
                    <a:pt x="809923" y="712424"/>
                  </a:lnTo>
                  <a:lnTo>
                    <a:pt x="780928" y="747995"/>
                  </a:lnTo>
                  <a:lnTo>
                    <a:pt x="748496" y="780406"/>
                  </a:lnTo>
                  <a:lnTo>
                    <a:pt x="712901" y="809381"/>
                  </a:lnTo>
                  <a:lnTo>
                    <a:pt x="674415" y="834648"/>
                  </a:lnTo>
                  <a:lnTo>
                    <a:pt x="633312" y="855934"/>
                  </a:lnTo>
                  <a:lnTo>
                    <a:pt x="589865" y="872965"/>
                  </a:lnTo>
                  <a:lnTo>
                    <a:pt x="544349" y="885469"/>
                  </a:lnTo>
                  <a:lnTo>
                    <a:pt x="497036" y="893171"/>
                  </a:lnTo>
                  <a:lnTo>
                    <a:pt x="448199" y="895800"/>
                  </a:lnTo>
                  <a:lnTo>
                    <a:pt x="399363" y="893171"/>
                  </a:lnTo>
                  <a:lnTo>
                    <a:pt x="352050" y="885469"/>
                  </a:lnTo>
                  <a:lnTo>
                    <a:pt x="306534" y="872965"/>
                  </a:lnTo>
                  <a:lnTo>
                    <a:pt x="263087" y="855934"/>
                  </a:lnTo>
                  <a:lnTo>
                    <a:pt x="221984" y="834648"/>
                  </a:lnTo>
                  <a:lnTo>
                    <a:pt x="183498" y="809381"/>
                  </a:lnTo>
                  <a:lnTo>
                    <a:pt x="147903" y="780406"/>
                  </a:lnTo>
                  <a:lnTo>
                    <a:pt x="115471" y="747995"/>
                  </a:lnTo>
                  <a:lnTo>
                    <a:pt x="86476" y="712424"/>
                  </a:lnTo>
                  <a:lnTo>
                    <a:pt x="61192" y="673963"/>
                  </a:lnTo>
                  <a:lnTo>
                    <a:pt x="39892" y="632888"/>
                  </a:lnTo>
                  <a:lnTo>
                    <a:pt x="22849" y="589471"/>
                  </a:lnTo>
                  <a:lnTo>
                    <a:pt x="10337" y="543985"/>
                  </a:lnTo>
                  <a:lnTo>
                    <a:pt x="2629" y="496703"/>
                  </a:lnTo>
                  <a:lnTo>
                    <a:pt x="0" y="447900"/>
                  </a:lnTo>
                  <a:close/>
                </a:path>
              </a:pathLst>
            </a:custGeom>
            <a:ln w="69849">
              <a:solidFill>
                <a:srgbClr val="B2B2B2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80" name="object 80" descr=""/>
            <p:cNvSpPr/>
            <p:nvPr/>
          </p:nvSpPr>
          <p:spPr>
            <a:xfrm>
              <a:off x="3314575" y="3404014"/>
              <a:ext cx="452120" cy="421005"/>
            </a:xfrm>
            <a:custGeom>
              <a:avLst/>
              <a:gdLst/>
              <a:ahLst/>
              <a:cxnLst/>
              <a:rect l="l" t="t" r="r" b="b"/>
              <a:pathLst>
                <a:path w="452120" h="421004">
                  <a:moveTo>
                    <a:pt x="451799" y="420599"/>
                  </a:moveTo>
                  <a:lnTo>
                    <a:pt x="0" y="420599"/>
                  </a:lnTo>
                  <a:lnTo>
                    <a:pt x="0" y="0"/>
                  </a:lnTo>
                  <a:lnTo>
                    <a:pt x="451799" y="0"/>
                  </a:lnTo>
                  <a:lnTo>
                    <a:pt x="451799" y="420599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1" name="object 81" descr=""/>
            <p:cNvSpPr/>
            <p:nvPr/>
          </p:nvSpPr>
          <p:spPr>
            <a:xfrm>
              <a:off x="3314575" y="3404014"/>
              <a:ext cx="452120" cy="421005"/>
            </a:xfrm>
            <a:custGeom>
              <a:avLst/>
              <a:gdLst/>
              <a:ahLst/>
              <a:cxnLst/>
              <a:rect l="l" t="t" r="r" b="b"/>
              <a:pathLst>
                <a:path w="452120" h="421004">
                  <a:moveTo>
                    <a:pt x="0" y="0"/>
                  </a:moveTo>
                  <a:lnTo>
                    <a:pt x="451799" y="0"/>
                  </a:lnTo>
                  <a:lnTo>
                    <a:pt x="451799" y="420599"/>
                  </a:lnTo>
                  <a:lnTo>
                    <a:pt x="0" y="420599"/>
                  </a:lnTo>
                  <a:lnTo>
                    <a:pt x="0" y="0"/>
                  </a:lnTo>
                  <a:close/>
                </a:path>
              </a:pathLst>
            </a:custGeom>
            <a:ln w="9524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82" name="object 82" descr="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3247623" y="3380626"/>
              <a:ext cx="428474" cy="382847"/>
            </a:xfrm>
            <a:prstGeom prst="rect">
              <a:avLst/>
            </a:prstGeom>
          </p:spPr>
        </p:pic>
      </p:grpSp>
      <p:sp>
        <p:nvSpPr>
          <p:cNvPr id="83" name="object 83" descr=""/>
          <p:cNvSpPr txBox="1"/>
          <p:nvPr/>
        </p:nvSpPr>
        <p:spPr>
          <a:xfrm>
            <a:off x="3070125" y="4163744"/>
            <a:ext cx="1071880" cy="13208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700" spc="70" b="1">
                <a:latin typeface="Calibri"/>
                <a:cs typeface="Calibri"/>
              </a:rPr>
              <a:t>Potential</a:t>
            </a:r>
            <a:r>
              <a:rPr dirty="0" sz="700" spc="55" b="1">
                <a:latin typeface="Calibri"/>
                <a:cs typeface="Calibri"/>
              </a:rPr>
              <a:t> </a:t>
            </a:r>
            <a:r>
              <a:rPr dirty="0" sz="700" spc="105" b="1">
                <a:latin typeface="Calibri"/>
                <a:cs typeface="Calibri"/>
              </a:rPr>
              <a:t>Ad</a:t>
            </a:r>
            <a:r>
              <a:rPr dirty="0" sz="700" spc="60" b="1">
                <a:latin typeface="Calibri"/>
                <a:cs typeface="Calibri"/>
              </a:rPr>
              <a:t> </a:t>
            </a:r>
            <a:r>
              <a:rPr dirty="0" sz="700" spc="80" b="1">
                <a:latin typeface="Calibri"/>
                <a:cs typeface="Calibri"/>
              </a:rPr>
              <a:t>Audience</a:t>
            </a:r>
            <a:endParaRPr sz="700">
              <a:latin typeface="Calibri"/>
              <a:cs typeface="Calibri"/>
            </a:endParaRPr>
          </a:p>
        </p:txBody>
      </p:sp>
      <p:sp>
        <p:nvSpPr>
          <p:cNvPr id="84" name="object 84" descr=""/>
          <p:cNvSpPr txBox="1"/>
          <p:nvPr/>
        </p:nvSpPr>
        <p:spPr>
          <a:xfrm>
            <a:off x="3070125" y="4394757"/>
            <a:ext cx="934719" cy="3454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100" spc="65" b="1">
                <a:solidFill>
                  <a:srgbClr val="14AA96"/>
                </a:solidFill>
                <a:latin typeface="Calibri"/>
                <a:cs typeface="Calibri"/>
              </a:rPr>
              <a:t>10.60M</a:t>
            </a:r>
            <a:endParaRPr sz="21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279099" y="263409"/>
            <a:ext cx="949960" cy="1016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500" spc="10">
                <a:solidFill>
                  <a:srgbClr val="595959"/>
                </a:solidFill>
                <a:latin typeface="Calibri"/>
                <a:cs typeface="Calibri"/>
              </a:rPr>
              <a:t>Prepared</a:t>
            </a:r>
            <a:r>
              <a:rPr dirty="0" sz="500" spc="50">
                <a:solidFill>
                  <a:srgbClr val="595959"/>
                </a:solidFill>
                <a:latin typeface="Calibri"/>
                <a:cs typeface="Calibri"/>
              </a:rPr>
              <a:t> </a:t>
            </a:r>
            <a:r>
              <a:rPr dirty="0" sz="500" spc="10">
                <a:solidFill>
                  <a:srgbClr val="595959"/>
                </a:solidFill>
                <a:latin typeface="Calibri"/>
                <a:cs typeface="Calibri"/>
              </a:rPr>
              <a:t>by</a:t>
            </a:r>
            <a:r>
              <a:rPr dirty="0" sz="500" spc="55">
                <a:solidFill>
                  <a:srgbClr val="595959"/>
                </a:solidFill>
                <a:latin typeface="Calibri"/>
                <a:cs typeface="Calibri"/>
              </a:rPr>
              <a:t> </a:t>
            </a:r>
            <a:r>
              <a:rPr dirty="0" sz="500" spc="10">
                <a:solidFill>
                  <a:srgbClr val="595959"/>
                </a:solidFill>
                <a:latin typeface="Calibri"/>
                <a:cs typeface="Calibri"/>
              </a:rPr>
              <a:t>The</a:t>
            </a:r>
            <a:r>
              <a:rPr dirty="0" sz="500" spc="55">
                <a:solidFill>
                  <a:srgbClr val="595959"/>
                </a:solidFill>
                <a:latin typeface="Calibri"/>
                <a:cs typeface="Calibri"/>
              </a:rPr>
              <a:t> </a:t>
            </a:r>
            <a:r>
              <a:rPr dirty="0" sz="500" spc="10">
                <a:solidFill>
                  <a:srgbClr val="595959"/>
                </a:solidFill>
                <a:latin typeface="Calibri"/>
                <a:cs typeface="Calibri"/>
              </a:rPr>
              <a:t>Digital</a:t>
            </a:r>
            <a:r>
              <a:rPr dirty="0" sz="500" spc="55">
                <a:solidFill>
                  <a:srgbClr val="595959"/>
                </a:solidFill>
                <a:latin typeface="Calibri"/>
                <a:cs typeface="Calibri"/>
              </a:rPr>
              <a:t> </a:t>
            </a:r>
            <a:r>
              <a:rPr dirty="0" sz="500" spc="-10">
                <a:solidFill>
                  <a:srgbClr val="595959"/>
                </a:solidFill>
                <a:latin typeface="Calibri"/>
                <a:cs typeface="Calibri"/>
              </a:rPr>
              <a:t>Monkeys</a:t>
            </a:r>
            <a:endParaRPr sz="500">
              <a:latin typeface="Calibri"/>
              <a:cs typeface="Calibri"/>
            </a:endParaRPr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751436" y="251486"/>
            <a:ext cx="317124" cy="317125"/>
          </a:xfrm>
          <a:prstGeom prst="rect">
            <a:avLst/>
          </a:prstGeom>
        </p:spPr>
      </p:pic>
      <p:pic>
        <p:nvPicPr>
          <p:cNvPr id="4" name="object 4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8138375" y="315274"/>
            <a:ext cx="847499" cy="189549"/>
          </a:xfrm>
          <a:prstGeom prst="rect">
            <a:avLst/>
          </a:prstGeom>
        </p:spPr>
      </p:pic>
      <p:pic>
        <p:nvPicPr>
          <p:cNvPr id="5" name="object 5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6828508" y="251474"/>
            <a:ext cx="853090" cy="317125"/>
          </a:xfrm>
          <a:prstGeom prst="rect">
            <a:avLst/>
          </a:prstGeom>
        </p:spPr>
      </p:pic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pc="20"/>
              <a:t>Digital</a:t>
            </a:r>
            <a:r>
              <a:rPr dirty="0" spc="190"/>
              <a:t> </a:t>
            </a:r>
            <a:r>
              <a:rPr dirty="0" spc="20"/>
              <a:t>Advertising</a:t>
            </a:r>
            <a:r>
              <a:rPr dirty="0" spc="195"/>
              <a:t> </a:t>
            </a:r>
            <a:r>
              <a:rPr dirty="0" spc="65"/>
              <a:t>Spend</a:t>
            </a:r>
            <a:r>
              <a:rPr dirty="0" spc="190"/>
              <a:t> </a:t>
            </a:r>
            <a:r>
              <a:rPr dirty="0" spc="20"/>
              <a:t>Overview</a:t>
            </a:r>
            <a:r>
              <a:rPr dirty="0" spc="195"/>
              <a:t> </a:t>
            </a:r>
            <a:r>
              <a:rPr dirty="0" spc="90"/>
              <a:t>2024</a:t>
            </a:r>
          </a:p>
        </p:txBody>
      </p:sp>
      <p:grpSp>
        <p:nvGrpSpPr>
          <p:cNvPr id="7" name="object 7" descr=""/>
          <p:cNvGrpSpPr/>
          <p:nvPr/>
        </p:nvGrpSpPr>
        <p:grpSpPr>
          <a:xfrm>
            <a:off x="415549" y="898362"/>
            <a:ext cx="6525259" cy="120650"/>
            <a:chOff x="415549" y="898362"/>
            <a:chExt cx="6525259" cy="120650"/>
          </a:xfrm>
        </p:grpSpPr>
        <p:sp>
          <p:nvSpPr>
            <p:cNvPr id="8" name="object 8" descr=""/>
            <p:cNvSpPr/>
            <p:nvPr/>
          </p:nvSpPr>
          <p:spPr>
            <a:xfrm>
              <a:off x="415549" y="925575"/>
              <a:ext cx="6525259" cy="0"/>
            </a:xfrm>
            <a:custGeom>
              <a:avLst/>
              <a:gdLst/>
              <a:ahLst/>
              <a:cxnLst/>
              <a:rect l="l" t="t" r="r" b="b"/>
              <a:pathLst>
                <a:path w="6525259" h="0">
                  <a:moveTo>
                    <a:pt x="0" y="0"/>
                  </a:moveTo>
                  <a:lnTo>
                    <a:pt x="6524699" y="0"/>
                  </a:lnTo>
                </a:path>
              </a:pathLst>
            </a:custGeom>
            <a:ln w="9524">
              <a:solidFill>
                <a:srgbClr val="595959"/>
              </a:solidFill>
              <a:prstDash val="lgDash"/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9" name="object 9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54175" y="898362"/>
              <a:ext cx="5392599" cy="120575"/>
            </a:xfrm>
            <a:prstGeom prst="rect">
              <a:avLst/>
            </a:prstGeom>
          </p:spPr>
        </p:pic>
      </p:grpSp>
      <p:pic>
        <p:nvPicPr>
          <p:cNvPr id="10" name="object 10" descr="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8363525" y="4273225"/>
            <a:ext cx="665349" cy="665349"/>
          </a:xfrm>
          <a:prstGeom prst="rect">
            <a:avLst/>
          </a:prstGeom>
        </p:spPr>
      </p:pic>
      <p:sp>
        <p:nvSpPr>
          <p:cNvPr id="11" name="object 11" descr=""/>
          <p:cNvSpPr/>
          <p:nvPr/>
        </p:nvSpPr>
        <p:spPr>
          <a:xfrm>
            <a:off x="0" y="2026874"/>
            <a:ext cx="369570" cy="2366645"/>
          </a:xfrm>
          <a:custGeom>
            <a:avLst/>
            <a:gdLst/>
            <a:ahLst/>
            <a:cxnLst/>
            <a:rect l="l" t="t" r="r" b="b"/>
            <a:pathLst>
              <a:path w="369570" h="2366645">
                <a:moveTo>
                  <a:pt x="369299" y="2366399"/>
                </a:moveTo>
                <a:lnTo>
                  <a:pt x="0" y="2366399"/>
                </a:lnTo>
                <a:lnTo>
                  <a:pt x="0" y="0"/>
                </a:lnTo>
                <a:lnTo>
                  <a:pt x="369299" y="0"/>
                </a:lnTo>
                <a:lnTo>
                  <a:pt x="369299" y="2366399"/>
                </a:lnTo>
                <a:close/>
              </a:path>
            </a:pathLst>
          </a:custGeom>
          <a:solidFill>
            <a:srgbClr val="00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 descr=""/>
          <p:cNvSpPr txBox="1"/>
          <p:nvPr/>
        </p:nvSpPr>
        <p:spPr>
          <a:xfrm>
            <a:off x="77292" y="3024248"/>
            <a:ext cx="196850" cy="372110"/>
          </a:xfrm>
          <a:prstGeom prst="rect">
            <a:avLst/>
          </a:prstGeom>
        </p:spPr>
        <p:txBody>
          <a:bodyPr wrap="square" lIns="0" tIns="1905" rIns="0" bIns="0" rtlCol="0" vert="vert270">
            <a:spAutoFit/>
          </a:bodyPr>
          <a:lstStyle/>
          <a:p>
            <a:pPr marL="12700">
              <a:lnSpc>
                <a:spcPct val="100000"/>
              </a:lnSpc>
              <a:spcBef>
                <a:spcPts val="15"/>
              </a:spcBef>
            </a:pPr>
            <a:r>
              <a:rPr dirty="0" sz="1200" spc="105" b="1">
                <a:latin typeface="Arial Narrow"/>
                <a:cs typeface="Arial Narrow"/>
              </a:rPr>
              <a:t>2024</a:t>
            </a:r>
            <a:endParaRPr sz="1200">
              <a:latin typeface="Arial Narrow"/>
              <a:cs typeface="Arial Narrow"/>
            </a:endParaRPr>
          </a:p>
        </p:txBody>
      </p:sp>
      <p:sp>
        <p:nvSpPr>
          <p:cNvPr id="13" name="object 13" descr=""/>
          <p:cNvSpPr txBox="1"/>
          <p:nvPr/>
        </p:nvSpPr>
        <p:spPr>
          <a:xfrm>
            <a:off x="5003337" y="2971809"/>
            <a:ext cx="2348230" cy="180213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309880" indent="-297180">
              <a:lnSpc>
                <a:spcPct val="100000"/>
              </a:lnSpc>
              <a:spcBef>
                <a:spcPts val="100"/>
              </a:spcBef>
              <a:buFont typeface="Arial"/>
              <a:buChar char="●"/>
              <a:tabLst>
                <a:tab pos="309880" algn="l"/>
              </a:tabLst>
            </a:pPr>
            <a:r>
              <a:rPr dirty="0" sz="900">
                <a:latin typeface="Microsoft Sans Serif"/>
                <a:cs typeface="Microsoft Sans Serif"/>
              </a:rPr>
              <a:t>Video</a:t>
            </a:r>
            <a:r>
              <a:rPr dirty="0" sz="900" spc="35">
                <a:latin typeface="Microsoft Sans Serif"/>
                <a:cs typeface="Microsoft Sans Serif"/>
              </a:rPr>
              <a:t> </a:t>
            </a:r>
            <a:r>
              <a:rPr dirty="0" sz="900">
                <a:latin typeface="Microsoft Sans Serif"/>
                <a:cs typeface="Microsoft Sans Serif"/>
              </a:rPr>
              <a:t>Content</a:t>
            </a:r>
            <a:r>
              <a:rPr dirty="0" sz="900" spc="35">
                <a:latin typeface="Microsoft Sans Serif"/>
                <a:cs typeface="Microsoft Sans Serif"/>
              </a:rPr>
              <a:t> </a:t>
            </a:r>
            <a:r>
              <a:rPr dirty="0" sz="900" spc="-10">
                <a:latin typeface="Microsoft Sans Serif"/>
                <a:cs typeface="Microsoft Sans Serif"/>
              </a:rPr>
              <a:t>is</a:t>
            </a:r>
            <a:r>
              <a:rPr dirty="0" sz="900" spc="40">
                <a:latin typeface="Microsoft Sans Serif"/>
                <a:cs typeface="Microsoft Sans Serif"/>
              </a:rPr>
              <a:t> </a:t>
            </a:r>
            <a:r>
              <a:rPr dirty="0" sz="900" spc="-20">
                <a:latin typeface="Microsoft Sans Serif"/>
                <a:cs typeface="Microsoft Sans Serif"/>
              </a:rPr>
              <a:t>King</a:t>
            </a:r>
            <a:endParaRPr sz="90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  <a:spcBef>
                <a:spcPts val="480"/>
              </a:spcBef>
              <a:buFont typeface="Arial"/>
              <a:buChar char="●"/>
            </a:pPr>
            <a:endParaRPr sz="900">
              <a:latin typeface="Microsoft Sans Serif"/>
              <a:cs typeface="Microsoft Sans Serif"/>
            </a:endParaRPr>
          </a:p>
          <a:p>
            <a:pPr marL="309880" indent="-297180">
              <a:lnSpc>
                <a:spcPct val="100000"/>
              </a:lnSpc>
              <a:buFont typeface="Arial"/>
              <a:buChar char="●"/>
              <a:tabLst>
                <a:tab pos="309880" algn="l"/>
              </a:tabLst>
            </a:pPr>
            <a:r>
              <a:rPr dirty="0" sz="900">
                <a:latin typeface="Microsoft Sans Serif"/>
                <a:cs typeface="Microsoft Sans Serif"/>
              </a:rPr>
              <a:t>Banner</a:t>
            </a:r>
            <a:r>
              <a:rPr dirty="0" sz="900" spc="15">
                <a:latin typeface="Microsoft Sans Serif"/>
                <a:cs typeface="Microsoft Sans Serif"/>
              </a:rPr>
              <a:t> </a:t>
            </a:r>
            <a:r>
              <a:rPr dirty="0" sz="900" spc="-10">
                <a:latin typeface="Microsoft Sans Serif"/>
                <a:cs typeface="Microsoft Sans Serif"/>
              </a:rPr>
              <a:t>Ads</a:t>
            </a:r>
            <a:r>
              <a:rPr dirty="0" sz="900" spc="20">
                <a:latin typeface="Microsoft Sans Serif"/>
                <a:cs typeface="Microsoft Sans Serif"/>
              </a:rPr>
              <a:t> </a:t>
            </a:r>
            <a:r>
              <a:rPr dirty="0" sz="900">
                <a:latin typeface="Microsoft Sans Serif"/>
                <a:cs typeface="Microsoft Sans Serif"/>
              </a:rPr>
              <a:t>are</a:t>
            </a:r>
            <a:r>
              <a:rPr dirty="0" sz="900" spc="20">
                <a:latin typeface="Microsoft Sans Serif"/>
                <a:cs typeface="Microsoft Sans Serif"/>
              </a:rPr>
              <a:t> </a:t>
            </a:r>
            <a:r>
              <a:rPr dirty="0" sz="900">
                <a:latin typeface="Microsoft Sans Serif"/>
                <a:cs typeface="Microsoft Sans Serif"/>
              </a:rPr>
              <a:t>still</a:t>
            </a:r>
            <a:r>
              <a:rPr dirty="0" sz="900" spc="15">
                <a:latin typeface="Microsoft Sans Serif"/>
                <a:cs typeface="Microsoft Sans Serif"/>
              </a:rPr>
              <a:t> </a:t>
            </a:r>
            <a:r>
              <a:rPr dirty="0" sz="900" spc="-10">
                <a:latin typeface="Microsoft Sans Serif"/>
                <a:cs typeface="Microsoft Sans Serif"/>
              </a:rPr>
              <a:t>strong</a:t>
            </a:r>
            <a:endParaRPr sz="90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  <a:spcBef>
                <a:spcPts val="484"/>
              </a:spcBef>
              <a:buFont typeface="Arial"/>
              <a:buChar char="●"/>
            </a:pPr>
            <a:endParaRPr sz="900">
              <a:latin typeface="Microsoft Sans Serif"/>
              <a:cs typeface="Microsoft Sans Serif"/>
            </a:endParaRPr>
          </a:p>
          <a:p>
            <a:pPr marL="309880" indent="-297180">
              <a:lnSpc>
                <a:spcPct val="100000"/>
              </a:lnSpc>
              <a:buFont typeface="Arial"/>
              <a:buChar char="●"/>
              <a:tabLst>
                <a:tab pos="309880" algn="l"/>
              </a:tabLst>
            </a:pPr>
            <a:r>
              <a:rPr dirty="0" sz="900" spc="-25">
                <a:latin typeface="Microsoft Sans Serif"/>
                <a:cs typeface="Microsoft Sans Serif"/>
              </a:rPr>
              <a:t>Search</a:t>
            </a:r>
            <a:r>
              <a:rPr dirty="0" sz="900" spc="-35">
                <a:latin typeface="Microsoft Sans Serif"/>
                <a:cs typeface="Microsoft Sans Serif"/>
              </a:rPr>
              <a:t> </a:t>
            </a:r>
            <a:r>
              <a:rPr dirty="0" sz="900" spc="-10">
                <a:latin typeface="Microsoft Sans Serif"/>
                <a:cs typeface="Microsoft Sans Serif"/>
              </a:rPr>
              <a:t>is</a:t>
            </a:r>
            <a:r>
              <a:rPr dirty="0" sz="900" spc="-35">
                <a:latin typeface="Microsoft Sans Serif"/>
                <a:cs typeface="Microsoft Sans Serif"/>
              </a:rPr>
              <a:t> </a:t>
            </a:r>
            <a:r>
              <a:rPr dirty="0" sz="900" spc="-10">
                <a:latin typeface="Microsoft Sans Serif"/>
                <a:cs typeface="Microsoft Sans Serif"/>
              </a:rPr>
              <a:t>Fundamental</a:t>
            </a:r>
            <a:endParaRPr sz="90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  <a:spcBef>
                <a:spcPts val="480"/>
              </a:spcBef>
              <a:buFont typeface="Arial"/>
              <a:buChar char="●"/>
            </a:pPr>
            <a:endParaRPr sz="900">
              <a:latin typeface="Microsoft Sans Serif"/>
              <a:cs typeface="Microsoft Sans Serif"/>
            </a:endParaRPr>
          </a:p>
          <a:p>
            <a:pPr marL="309880" indent="-297180">
              <a:lnSpc>
                <a:spcPct val="100000"/>
              </a:lnSpc>
              <a:buFont typeface="Arial"/>
              <a:buChar char="●"/>
              <a:tabLst>
                <a:tab pos="309880" algn="l"/>
              </a:tabLst>
            </a:pPr>
            <a:r>
              <a:rPr dirty="0" sz="900">
                <a:latin typeface="Microsoft Sans Serif"/>
                <a:cs typeface="Microsoft Sans Serif"/>
              </a:rPr>
              <a:t>Inﬂuencers</a:t>
            </a:r>
            <a:r>
              <a:rPr dirty="0" sz="900" spc="90">
                <a:latin typeface="Microsoft Sans Serif"/>
                <a:cs typeface="Microsoft Sans Serif"/>
              </a:rPr>
              <a:t> </a:t>
            </a:r>
            <a:r>
              <a:rPr dirty="0" sz="900">
                <a:latin typeface="Microsoft Sans Serif"/>
                <a:cs typeface="Microsoft Sans Serif"/>
              </a:rPr>
              <a:t>hold</a:t>
            </a:r>
            <a:r>
              <a:rPr dirty="0" sz="900" spc="90">
                <a:latin typeface="Microsoft Sans Serif"/>
                <a:cs typeface="Microsoft Sans Serif"/>
              </a:rPr>
              <a:t> </a:t>
            </a:r>
            <a:r>
              <a:rPr dirty="0" sz="900" spc="-20">
                <a:latin typeface="Microsoft Sans Serif"/>
                <a:cs typeface="Microsoft Sans Serif"/>
              </a:rPr>
              <a:t>Value</a:t>
            </a:r>
            <a:endParaRPr sz="90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  <a:spcBef>
                <a:spcPts val="484"/>
              </a:spcBef>
              <a:buFont typeface="Arial"/>
              <a:buChar char="●"/>
            </a:pPr>
            <a:endParaRPr sz="900">
              <a:latin typeface="Microsoft Sans Serif"/>
              <a:cs typeface="Microsoft Sans Serif"/>
            </a:endParaRPr>
          </a:p>
          <a:p>
            <a:pPr marL="309880" indent="-297180">
              <a:lnSpc>
                <a:spcPct val="100000"/>
              </a:lnSpc>
              <a:buFont typeface="Arial"/>
              <a:buChar char="●"/>
              <a:tabLst>
                <a:tab pos="309880" algn="l"/>
              </a:tabLst>
            </a:pPr>
            <a:r>
              <a:rPr dirty="0" sz="900" spc="-20">
                <a:latin typeface="Microsoft Sans Serif"/>
                <a:cs typeface="Microsoft Sans Serif"/>
              </a:rPr>
              <a:t>Social</a:t>
            </a:r>
            <a:r>
              <a:rPr dirty="0" sz="900" spc="20">
                <a:latin typeface="Microsoft Sans Serif"/>
                <a:cs typeface="Microsoft Sans Serif"/>
              </a:rPr>
              <a:t> </a:t>
            </a:r>
            <a:r>
              <a:rPr dirty="0" sz="900">
                <a:latin typeface="Microsoft Sans Serif"/>
                <a:cs typeface="Microsoft Sans Serif"/>
              </a:rPr>
              <a:t>Media's</a:t>
            </a:r>
            <a:r>
              <a:rPr dirty="0" sz="900" spc="20">
                <a:latin typeface="Microsoft Sans Serif"/>
                <a:cs typeface="Microsoft Sans Serif"/>
              </a:rPr>
              <a:t> </a:t>
            </a:r>
            <a:r>
              <a:rPr dirty="0" sz="900">
                <a:latin typeface="Microsoft Sans Serif"/>
                <a:cs typeface="Microsoft Sans Serif"/>
              </a:rPr>
              <a:t>play</a:t>
            </a:r>
            <a:r>
              <a:rPr dirty="0" sz="900" spc="20">
                <a:latin typeface="Microsoft Sans Serif"/>
                <a:cs typeface="Microsoft Sans Serif"/>
              </a:rPr>
              <a:t> </a:t>
            </a:r>
            <a:r>
              <a:rPr dirty="0" sz="900" spc="-40">
                <a:latin typeface="Microsoft Sans Serif"/>
                <a:cs typeface="Microsoft Sans Serif"/>
              </a:rPr>
              <a:t>a</a:t>
            </a:r>
            <a:r>
              <a:rPr dirty="0" sz="900" spc="20">
                <a:latin typeface="Microsoft Sans Serif"/>
                <a:cs typeface="Microsoft Sans Serif"/>
              </a:rPr>
              <a:t> </a:t>
            </a:r>
            <a:r>
              <a:rPr dirty="0" sz="900">
                <a:latin typeface="Microsoft Sans Serif"/>
                <a:cs typeface="Microsoft Sans Serif"/>
              </a:rPr>
              <a:t>dominant</a:t>
            </a:r>
            <a:r>
              <a:rPr dirty="0" sz="900" spc="20">
                <a:latin typeface="Microsoft Sans Serif"/>
                <a:cs typeface="Microsoft Sans Serif"/>
              </a:rPr>
              <a:t> </a:t>
            </a:r>
            <a:r>
              <a:rPr dirty="0" sz="900" spc="-20">
                <a:latin typeface="Microsoft Sans Serif"/>
                <a:cs typeface="Microsoft Sans Serif"/>
              </a:rPr>
              <a:t>role</a:t>
            </a:r>
            <a:endParaRPr sz="90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  <a:spcBef>
                <a:spcPts val="480"/>
              </a:spcBef>
              <a:buFont typeface="Arial"/>
              <a:buChar char="●"/>
            </a:pPr>
            <a:endParaRPr sz="900">
              <a:latin typeface="Microsoft Sans Serif"/>
              <a:cs typeface="Microsoft Sans Serif"/>
            </a:endParaRPr>
          </a:p>
          <a:p>
            <a:pPr marL="309880" indent="-297180">
              <a:lnSpc>
                <a:spcPct val="100000"/>
              </a:lnSpc>
              <a:spcBef>
                <a:spcPts val="5"/>
              </a:spcBef>
              <a:buFont typeface="Arial"/>
              <a:buChar char="●"/>
              <a:tabLst>
                <a:tab pos="309880" algn="l"/>
              </a:tabLst>
            </a:pPr>
            <a:r>
              <a:rPr dirty="0" sz="900">
                <a:latin typeface="Microsoft Sans Serif"/>
                <a:cs typeface="Microsoft Sans Serif"/>
              </a:rPr>
              <a:t>Emerging</a:t>
            </a:r>
            <a:r>
              <a:rPr dirty="0" sz="900" spc="140">
                <a:latin typeface="Microsoft Sans Serif"/>
                <a:cs typeface="Microsoft Sans Serif"/>
              </a:rPr>
              <a:t> </a:t>
            </a:r>
            <a:r>
              <a:rPr dirty="0" sz="900">
                <a:latin typeface="Microsoft Sans Serif"/>
                <a:cs typeface="Microsoft Sans Serif"/>
              </a:rPr>
              <a:t>opportunities</a:t>
            </a:r>
            <a:r>
              <a:rPr dirty="0" sz="900" spc="140">
                <a:latin typeface="Microsoft Sans Serif"/>
                <a:cs typeface="Microsoft Sans Serif"/>
              </a:rPr>
              <a:t> </a:t>
            </a:r>
            <a:r>
              <a:rPr dirty="0" sz="900">
                <a:latin typeface="Microsoft Sans Serif"/>
                <a:cs typeface="Microsoft Sans Serif"/>
              </a:rPr>
              <a:t>in</a:t>
            </a:r>
            <a:r>
              <a:rPr dirty="0" sz="900" spc="140">
                <a:latin typeface="Microsoft Sans Serif"/>
                <a:cs typeface="Microsoft Sans Serif"/>
              </a:rPr>
              <a:t> </a:t>
            </a:r>
            <a:r>
              <a:rPr dirty="0" sz="900">
                <a:latin typeface="Microsoft Sans Serif"/>
                <a:cs typeface="Microsoft Sans Serif"/>
              </a:rPr>
              <a:t>digital</a:t>
            </a:r>
            <a:r>
              <a:rPr dirty="0" sz="900" spc="140">
                <a:latin typeface="Microsoft Sans Serif"/>
                <a:cs typeface="Microsoft Sans Serif"/>
              </a:rPr>
              <a:t> </a:t>
            </a:r>
            <a:r>
              <a:rPr dirty="0" sz="900" spc="-10">
                <a:latin typeface="Microsoft Sans Serif"/>
                <a:cs typeface="Microsoft Sans Serif"/>
              </a:rPr>
              <a:t>audio</a:t>
            </a:r>
            <a:endParaRPr sz="900">
              <a:latin typeface="Microsoft Sans Serif"/>
              <a:cs typeface="Microsoft Sans Serif"/>
            </a:endParaRPr>
          </a:p>
        </p:txBody>
      </p:sp>
      <p:grpSp>
        <p:nvGrpSpPr>
          <p:cNvPr id="14" name="object 14" descr=""/>
          <p:cNvGrpSpPr/>
          <p:nvPr/>
        </p:nvGrpSpPr>
        <p:grpSpPr>
          <a:xfrm>
            <a:off x="3285273" y="1103157"/>
            <a:ext cx="966469" cy="965835"/>
            <a:chOff x="3285273" y="1103157"/>
            <a:chExt cx="966469" cy="965835"/>
          </a:xfrm>
        </p:grpSpPr>
        <p:sp>
          <p:nvSpPr>
            <p:cNvPr id="15" name="object 15" descr=""/>
            <p:cNvSpPr/>
            <p:nvPr/>
          </p:nvSpPr>
          <p:spPr>
            <a:xfrm>
              <a:off x="3319719" y="1136219"/>
              <a:ext cx="896619" cy="895985"/>
            </a:xfrm>
            <a:custGeom>
              <a:avLst/>
              <a:gdLst/>
              <a:ahLst/>
              <a:cxnLst/>
              <a:rect l="l" t="t" r="r" b="b"/>
              <a:pathLst>
                <a:path w="896620" h="895985">
                  <a:moveTo>
                    <a:pt x="448049" y="895800"/>
                  </a:moveTo>
                  <a:lnTo>
                    <a:pt x="399230" y="893171"/>
                  </a:lnTo>
                  <a:lnTo>
                    <a:pt x="351932" y="885469"/>
                  </a:lnTo>
                  <a:lnTo>
                    <a:pt x="306431" y="872965"/>
                  </a:lnTo>
                  <a:lnTo>
                    <a:pt x="262999" y="855934"/>
                  </a:lnTo>
                  <a:lnTo>
                    <a:pt x="221910" y="834648"/>
                  </a:lnTo>
                  <a:lnTo>
                    <a:pt x="183437" y="809381"/>
                  </a:lnTo>
                  <a:lnTo>
                    <a:pt x="147853" y="780405"/>
                  </a:lnTo>
                  <a:lnTo>
                    <a:pt x="115432" y="747995"/>
                  </a:lnTo>
                  <a:lnTo>
                    <a:pt x="86447" y="712423"/>
                  </a:lnTo>
                  <a:lnTo>
                    <a:pt x="61171" y="673963"/>
                  </a:lnTo>
                  <a:lnTo>
                    <a:pt x="39878" y="632888"/>
                  </a:lnTo>
                  <a:lnTo>
                    <a:pt x="22841" y="589471"/>
                  </a:lnTo>
                  <a:lnTo>
                    <a:pt x="10334" y="543985"/>
                  </a:lnTo>
                  <a:lnTo>
                    <a:pt x="2629" y="496703"/>
                  </a:lnTo>
                  <a:lnTo>
                    <a:pt x="0" y="447899"/>
                  </a:lnTo>
                  <a:lnTo>
                    <a:pt x="2629" y="399096"/>
                  </a:lnTo>
                  <a:lnTo>
                    <a:pt x="10334" y="351814"/>
                  </a:lnTo>
                  <a:lnTo>
                    <a:pt x="22841" y="306328"/>
                  </a:lnTo>
                  <a:lnTo>
                    <a:pt x="39878" y="262911"/>
                  </a:lnTo>
                  <a:lnTo>
                    <a:pt x="61171" y="221836"/>
                  </a:lnTo>
                  <a:lnTo>
                    <a:pt x="86447" y="183376"/>
                  </a:lnTo>
                  <a:lnTo>
                    <a:pt x="115432" y="147804"/>
                  </a:lnTo>
                  <a:lnTo>
                    <a:pt x="147853" y="115394"/>
                  </a:lnTo>
                  <a:lnTo>
                    <a:pt x="183437" y="86418"/>
                  </a:lnTo>
                  <a:lnTo>
                    <a:pt x="221910" y="61151"/>
                  </a:lnTo>
                  <a:lnTo>
                    <a:pt x="262999" y="39865"/>
                  </a:lnTo>
                  <a:lnTo>
                    <a:pt x="306431" y="22834"/>
                  </a:lnTo>
                  <a:lnTo>
                    <a:pt x="351932" y="10330"/>
                  </a:lnTo>
                  <a:lnTo>
                    <a:pt x="399230" y="2628"/>
                  </a:lnTo>
                  <a:lnTo>
                    <a:pt x="448049" y="0"/>
                  </a:lnTo>
                  <a:lnTo>
                    <a:pt x="498606" y="2858"/>
                  </a:lnTo>
                  <a:lnTo>
                    <a:pt x="548127" y="11314"/>
                  </a:lnTo>
                  <a:lnTo>
                    <a:pt x="596176" y="25185"/>
                  </a:lnTo>
                  <a:lnTo>
                    <a:pt x="642313" y="44289"/>
                  </a:lnTo>
                  <a:lnTo>
                    <a:pt x="686100" y="68445"/>
                  </a:lnTo>
                  <a:lnTo>
                    <a:pt x="727098" y="97471"/>
                  </a:lnTo>
                  <a:lnTo>
                    <a:pt x="764869" y="131186"/>
                  </a:lnTo>
                  <a:lnTo>
                    <a:pt x="798595" y="168944"/>
                  </a:lnTo>
                  <a:lnTo>
                    <a:pt x="827631" y="209929"/>
                  </a:lnTo>
                  <a:lnTo>
                    <a:pt x="851795" y="253701"/>
                  </a:lnTo>
                  <a:lnTo>
                    <a:pt x="870906" y="299823"/>
                  </a:lnTo>
                  <a:lnTo>
                    <a:pt x="884781" y="347855"/>
                  </a:lnTo>
                  <a:lnTo>
                    <a:pt x="893240" y="397360"/>
                  </a:lnTo>
                  <a:lnTo>
                    <a:pt x="896099" y="447899"/>
                  </a:lnTo>
                  <a:lnTo>
                    <a:pt x="893470" y="496703"/>
                  </a:lnTo>
                  <a:lnTo>
                    <a:pt x="885765" y="543985"/>
                  </a:lnTo>
                  <a:lnTo>
                    <a:pt x="873258" y="589471"/>
                  </a:lnTo>
                  <a:lnTo>
                    <a:pt x="856221" y="632888"/>
                  </a:lnTo>
                  <a:lnTo>
                    <a:pt x="834928" y="673963"/>
                  </a:lnTo>
                  <a:lnTo>
                    <a:pt x="809652" y="712423"/>
                  </a:lnTo>
                  <a:lnTo>
                    <a:pt x="780667" y="747995"/>
                  </a:lnTo>
                  <a:lnTo>
                    <a:pt x="748246" y="780405"/>
                  </a:lnTo>
                  <a:lnTo>
                    <a:pt x="712662" y="809381"/>
                  </a:lnTo>
                  <a:lnTo>
                    <a:pt x="674189" y="834648"/>
                  </a:lnTo>
                  <a:lnTo>
                    <a:pt x="633100" y="855934"/>
                  </a:lnTo>
                  <a:lnTo>
                    <a:pt x="589668" y="872965"/>
                  </a:lnTo>
                  <a:lnTo>
                    <a:pt x="544167" y="885469"/>
                  </a:lnTo>
                  <a:lnTo>
                    <a:pt x="496869" y="893171"/>
                  </a:lnTo>
                  <a:lnTo>
                    <a:pt x="448049" y="89580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6" name="object 16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3522763" y="1352066"/>
              <a:ext cx="488502" cy="483763"/>
            </a:xfrm>
            <a:prstGeom prst="rect">
              <a:avLst/>
            </a:prstGeom>
          </p:spPr>
        </p:pic>
        <p:sp>
          <p:nvSpPr>
            <p:cNvPr id="17" name="object 17" descr=""/>
            <p:cNvSpPr/>
            <p:nvPr/>
          </p:nvSpPr>
          <p:spPr>
            <a:xfrm>
              <a:off x="3320198" y="1138082"/>
              <a:ext cx="896619" cy="895985"/>
            </a:xfrm>
            <a:custGeom>
              <a:avLst/>
              <a:gdLst/>
              <a:ahLst/>
              <a:cxnLst/>
              <a:rect l="l" t="t" r="r" b="b"/>
              <a:pathLst>
                <a:path w="896620" h="895985">
                  <a:moveTo>
                    <a:pt x="0" y="447899"/>
                  </a:moveTo>
                  <a:lnTo>
                    <a:pt x="2629" y="399096"/>
                  </a:lnTo>
                  <a:lnTo>
                    <a:pt x="10334" y="351814"/>
                  </a:lnTo>
                  <a:lnTo>
                    <a:pt x="22841" y="306328"/>
                  </a:lnTo>
                  <a:lnTo>
                    <a:pt x="39878" y="262911"/>
                  </a:lnTo>
                  <a:lnTo>
                    <a:pt x="61171" y="221836"/>
                  </a:lnTo>
                  <a:lnTo>
                    <a:pt x="86447" y="183376"/>
                  </a:lnTo>
                  <a:lnTo>
                    <a:pt x="115432" y="147804"/>
                  </a:lnTo>
                  <a:lnTo>
                    <a:pt x="147853" y="115394"/>
                  </a:lnTo>
                  <a:lnTo>
                    <a:pt x="183437" y="86418"/>
                  </a:lnTo>
                  <a:lnTo>
                    <a:pt x="221910" y="61151"/>
                  </a:lnTo>
                  <a:lnTo>
                    <a:pt x="262999" y="39865"/>
                  </a:lnTo>
                  <a:lnTo>
                    <a:pt x="306431" y="22834"/>
                  </a:lnTo>
                  <a:lnTo>
                    <a:pt x="351932" y="10330"/>
                  </a:lnTo>
                  <a:lnTo>
                    <a:pt x="399230" y="2628"/>
                  </a:lnTo>
                  <a:lnTo>
                    <a:pt x="448049" y="0"/>
                  </a:lnTo>
                  <a:lnTo>
                    <a:pt x="498606" y="2858"/>
                  </a:lnTo>
                  <a:lnTo>
                    <a:pt x="548128" y="11314"/>
                  </a:lnTo>
                  <a:lnTo>
                    <a:pt x="596176" y="25185"/>
                  </a:lnTo>
                  <a:lnTo>
                    <a:pt x="642313" y="44289"/>
                  </a:lnTo>
                  <a:lnTo>
                    <a:pt x="686100" y="68445"/>
                  </a:lnTo>
                  <a:lnTo>
                    <a:pt x="727098" y="97471"/>
                  </a:lnTo>
                  <a:lnTo>
                    <a:pt x="764869" y="131186"/>
                  </a:lnTo>
                  <a:lnTo>
                    <a:pt x="798595" y="168945"/>
                  </a:lnTo>
                  <a:lnTo>
                    <a:pt x="827631" y="209929"/>
                  </a:lnTo>
                  <a:lnTo>
                    <a:pt x="851795" y="253701"/>
                  </a:lnTo>
                  <a:lnTo>
                    <a:pt x="870906" y="299823"/>
                  </a:lnTo>
                  <a:lnTo>
                    <a:pt x="884781" y="347855"/>
                  </a:lnTo>
                  <a:lnTo>
                    <a:pt x="893240" y="397360"/>
                  </a:lnTo>
                  <a:lnTo>
                    <a:pt x="896099" y="447899"/>
                  </a:lnTo>
                  <a:lnTo>
                    <a:pt x="893470" y="496703"/>
                  </a:lnTo>
                  <a:lnTo>
                    <a:pt x="885765" y="543985"/>
                  </a:lnTo>
                  <a:lnTo>
                    <a:pt x="873258" y="589471"/>
                  </a:lnTo>
                  <a:lnTo>
                    <a:pt x="856221" y="632888"/>
                  </a:lnTo>
                  <a:lnTo>
                    <a:pt x="834928" y="673963"/>
                  </a:lnTo>
                  <a:lnTo>
                    <a:pt x="809652" y="712423"/>
                  </a:lnTo>
                  <a:lnTo>
                    <a:pt x="780667" y="747995"/>
                  </a:lnTo>
                  <a:lnTo>
                    <a:pt x="748246" y="780405"/>
                  </a:lnTo>
                  <a:lnTo>
                    <a:pt x="712662" y="809381"/>
                  </a:lnTo>
                  <a:lnTo>
                    <a:pt x="674189" y="834648"/>
                  </a:lnTo>
                  <a:lnTo>
                    <a:pt x="633100" y="855934"/>
                  </a:lnTo>
                  <a:lnTo>
                    <a:pt x="589668" y="872965"/>
                  </a:lnTo>
                  <a:lnTo>
                    <a:pt x="544167" y="885469"/>
                  </a:lnTo>
                  <a:lnTo>
                    <a:pt x="496869" y="893171"/>
                  </a:lnTo>
                  <a:lnTo>
                    <a:pt x="448049" y="895799"/>
                  </a:lnTo>
                  <a:lnTo>
                    <a:pt x="399230" y="893171"/>
                  </a:lnTo>
                  <a:lnTo>
                    <a:pt x="351932" y="885469"/>
                  </a:lnTo>
                  <a:lnTo>
                    <a:pt x="306431" y="872965"/>
                  </a:lnTo>
                  <a:lnTo>
                    <a:pt x="262999" y="855934"/>
                  </a:lnTo>
                  <a:lnTo>
                    <a:pt x="221910" y="834648"/>
                  </a:lnTo>
                  <a:lnTo>
                    <a:pt x="183437" y="809381"/>
                  </a:lnTo>
                  <a:lnTo>
                    <a:pt x="147853" y="780405"/>
                  </a:lnTo>
                  <a:lnTo>
                    <a:pt x="115432" y="747995"/>
                  </a:lnTo>
                  <a:lnTo>
                    <a:pt x="86447" y="712423"/>
                  </a:lnTo>
                  <a:lnTo>
                    <a:pt x="61171" y="673963"/>
                  </a:lnTo>
                  <a:lnTo>
                    <a:pt x="39878" y="632888"/>
                  </a:lnTo>
                  <a:lnTo>
                    <a:pt x="22841" y="589471"/>
                  </a:lnTo>
                  <a:lnTo>
                    <a:pt x="10334" y="543985"/>
                  </a:lnTo>
                  <a:lnTo>
                    <a:pt x="2629" y="496703"/>
                  </a:lnTo>
                  <a:lnTo>
                    <a:pt x="0" y="447899"/>
                  </a:lnTo>
                  <a:close/>
                </a:path>
              </a:pathLst>
            </a:custGeom>
            <a:ln w="69849">
              <a:solidFill>
                <a:srgbClr val="B2B2B2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8" name="object 18" descr=""/>
            <p:cNvSpPr/>
            <p:nvPr/>
          </p:nvSpPr>
          <p:spPr>
            <a:xfrm>
              <a:off x="3320558" y="1581533"/>
              <a:ext cx="895985" cy="452120"/>
            </a:xfrm>
            <a:custGeom>
              <a:avLst/>
              <a:gdLst/>
              <a:ahLst/>
              <a:cxnLst/>
              <a:rect l="l" t="t" r="r" b="b"/>
              <a:pathLst>
                <a:path w="895985" h="452119">
                  <a:moveTo>
                    <a:pt x="895478" y="0"/>
                  </a:moveTo>
                  <a:lnTo>
                    <a:pt x="893403" y="47713"/>
                  </a:lnTo>
                  <a:lnTo>
                    <a:pt x="886359" y="94402"/>
                  </a:lnTo>
                  <a:lnTo>
                    <a:pt x="874539" y="139730"/>
                  </a:lnTo>
                  <a:lnTo>
                    <a:pt x="858133" y="183356"/>
                  </a:lnTo>
                  <a:lnTo>
                    <a:pt x="837335" y="224942"/>
                  </a:lnTo>
                  <a:lnTo>
                    <a:pt x="812335" y="264150"/>
                  </a:lnTo>
                  <a:lnTo>
                    <a:pt x="783326" y="300641"/>
                  </a:lnTo>
                  <a:lnTo>
                    <a:pt x="750499" y="334077"/>
                  </a:lnTo>
                  <a:lnTo>
                    <a:pt x="714048" y="364119"/>
                  </a:lnTo>
                  <a:lnTo>
                    <a:pt x="674162" y="390428"/>
                  </a:lnTo>
                  <a:lnTo>
                    <a:pt x="631704" y="412350"/>
                  </a:lnTo>
                  <a:lnTo>
                    <a:pt x="587665" y="429455"/>
                  </a:lnTo>
                  <a:lnTo>
                    <a:pt x="542433" y="441740"/>
                  </a:lnTo>
                  <a:lnTo>
                    <a:pt x="496399" y="449204"/>
                  </a:lnTo>
                  <a:lnTo>
                    <a:pt x="449952" y="451845"/>
                  </a:lnTo>
                  <a:lnTo>
                    <a:pt x="403481" y="449661"/>
                  </a:lnTo>
                  <a:lnTo>
                    <a:pt x="357375" y="442650"/>
                  </a:lnTo>
                  <a:lnTo>
                    <a:pt x="312025" y="430810"/>
                  </a:lnTo>
                  <a:lnTo>
                    <a:pt x="267819" y="414139"/>
                  </a:lnTo>
                  <a:lnTo>
                    <a:pt x="225147" y="392635"/>
                  </a:lnTo>
                  <a:lnTo>
                    <a:pt x="185005" y="366719"/>
                  </a:lnTo>
                  <a:lnTo>
                    <a:pt x="148259" y="337037"/>
                  </a:lnTo>
                  <a:lnTo>
                    <a:pt x="115106" y="303926"/>
                  </a:lnTo>
                  <a:lnTo>
                    <a:pt x="85739" y="267721"/>
                  </a:lnTo>
                  <a:lnTo>
                    <a:pt x="60354" y="228761"/>
                  </a:lnTo>
                  <a:lnTo>
                    <a:pt x="39147" y="187381"/>
                  </a:lnTo>
                  <a:lnTo>
                    <a:pt x="22313" y="143918"/>
                  </a:lnTo>
                  <a:lnTo>
                    <a:pt x="10047" y="98710"/>
                  </a:lnTo>
                  <a:lnTo>
                    <a:pt x="2544" y="52091"/>
                  </a:lnTo>
                  <a:lnTo>
                    <a:pt x="0" y="4401"/>
                  </a:lnTo>
                </a:path>
              </a:pathLst>
            </a:custGeom>
            <a:ln w="69849">
              <a:solidFill>
                <a:srgbClr val="0070C0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19" name="object 19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3536434" y="1347301"/>
              <a:ext cx="461777" cy="493124"/>
            </a:xfrm>
            <a:prstGeom prst="rect">
              <a:avLst/>
            </a:prstGeom>
          </p:spPr>
        </p:pic>
      </p:grpSp>
      <p:sp>
        <p:nvSpPr>
          <p:cNvPr id="20" name="object 20" descr=""/>
          <p:cNvSpPr txBox="1"/>
          <p:nvPr/>
        </p:nvSpPr>
        <p:spPr>
          <a:xfrm>
            <a:off x="3339500" y="2197469"/>
            <a:ext cx="544830" cy="13208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700" spc="90" b="1">
                <a:latin typeface="Calibri"/>
                <a:cs typeface="Calibri"/>
              </a:rPr>
              <a:t>Search</a:t>
            </a:r>
            <a:r>
              <a:rPr dirty="0" sz="700" spc="35" b="1">
                <a:latin typeface="Calibri"/>
                <a:cs typeface="Calibri"/>
              </a:rPr>
              <a:t> </a:t>
            </a:r>
            <a:r>
              <a:rPr dirty="0" sz="700" spc="75" b="1">
                <a:latin typeface="Calibri"/>
                <a:cs typeface="Calibri"/>
              </a:rPr>
              <a:t>Ads</a:t>
            </a:r>
            <a:endParaRPr sz="700">
              <a:latin typeface="Calibri"/>
              <a:cs typeface="Calibri"/>
            </a:endParaRPr>
          </a:p>
        </p:txBody>
      </p:sp>
      <p:sp>
        <p:nvSpPr>
          <p:cNvPr id="21" name="object 21" descr=""/>
          <p:cNvSpPr txBox="1"/>
          <p:nvPr/>
        </p:nvSpPr>
        <p:spPr>
          <a:xfrm>
            <a:off x="3339500" y="2428482"/>
            <a:ext cx="1083310" cy="3454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100" spc="65" b="1">
                <a:solidFill>
                  <a:srgbClr val="14AA96"/>
                </a:solidFill>
                <a:latin typeface="Calibri"/>
                <a:cs typeface="Calibri"/>
              </a:rPr>
              <a:t>17.28M$</a:t>
            </a:r>
            <a:endParaRPr sz="2100">
              <a:latin typeface="Calibri"/>
              <a:cs typeface="Calibri"/>
            </a:endParaRPr>
          </a:p>
        </p:txBody>
      </p:sp>
      <p:grpSp>
        <p:nvGrpSpPr>
          <p:cNvPr id="22" name="object 22" descr=""/>
          <p:cNvGrpSpPr/>
          <p:nvPr/>
        </p:nvGrpSpPr>
        <p:grpSpPr>
          <a:xfrm>
            <a:off x="4656505" y="1103157"/>
            <a:ext cx="966469" cy="965835"/>
            <a:chOff x="4656505" y="1103157"/>
            <a:chExt cx="966469" cy="965835"/>
          </a:xfrm>
        </p:grpSpPr>
        <p:sp>
          <p:nvSpPr>
            <p:cNvPr id="23" name="object 23" descr=""/>
            <p:cNvSpPr/>
            <p:nvPr/>
          </p:nvSpPr>
          <p:spPr>
            <a:xfrm>
              <a:off x="4691398" y="1136219"/>
              <a:ext cx="896619" cy="895985"/>
            </a:xfrm>
            <a:custGeom>
              <a:avLst/>
              <a:gdLst/>
              <a:ahLst/>
              <a:cxnLst/>
              <a:rect l="l" t="t" r="r" b="b"/>
              <a:pathLst>
                <a:path w="896620" h="895985">
                  <a:moveTo>
                    <a:pt x="448049" y="895800"/>
                  </a:moveTo>
                  <a:lnTo>
                    <a:pt x="399230" y="893171"/>
                  </a:lnTo>
                  <a:lnTo>
                    <a:pt x="351932" y="885469"/>
                  </a:lnTo>
                  <a:lnTo>
                    <a:pt x="306431" y="872965"/>
                  </a:lnTo>
                  <a:lnTo>
                    <a:pt x="262999" y="855934"/>
                  </a:lnTo>
                  <a:lnTo>
                    <a:pt x="221910" y="834648"/>
                  </a:lnTo>
                  <a:lnTo>
                    <a:pt x="183437" y="809381"/>
                  </a:lnTo>
                  <a:lnTo>
                    <a:pt x="147853" y="780405"/>
                  </a:lnTo>
                  <a:lnTo>
                    <a:pt x="115432" y="747995"/>
                  </a:lnTo>
                  <a:lnTo>
                    <a:pt x="86447" y="712423"/>
                  </a:lnTo>
                  <a:lnTo>
                    <a:pt x="61171" y="673963"/>
                  </a:lnTo>
                  <a:lnTo>
                    <a:pt x="39878" y="632888"/>
                  </a:lnTo>
                  <a:lnTo>
                    <a:pt x="22841" y="589471"/>
                  </a:lnTo>
                  <a:lnTo>
                    <a:pt x="10334" y="543985"/>
                  </a:lnTo>
                  <a:lnTo>
                    <a:pt x="2629" y="496703"/>
                  </a:lnTo>
                  <a:lnTo>
                    <a:pt x="0" y="447899"/>
                  </a:lnTo>
                  <a:lnTo>
                    <a:pt x="2629" y="399096"/>
                  </a:lnTo>
                  <a:lnTo>
                    <a:pt x="10334" y="351814"/>
                  </a:lnTo>
                  <a:lnTo>
                    <a:pt x="22841" y="306328"/>
                  </a:lnTo>
                  <a:lnTo>
                    <a:pt x="39878" y="262911"/>
                  </a:lnTo>
                  <a:lnTo>
                    <a:pt x="61171" y="221836"/>
                  </a:lnTo>
                  <a:lnTo>
                    <a:pt x="86447" y="183376"/>
                  </a:lnTo>
                  <a:lnTo>
                    <a:pt x="115432" y="147804"/>
                  </a:lnTo>
                  <a:lnTo>
                    <a:pt x="147853" y="115394"/>
                  </a:lnTo>
                  <a:lnTo>
                    <a:pt x="183437" y="86418"/>
                  </a:lnTo>
                  <a:lnTo>
                    <a:pt x="221910" y="61151"/>
                  </a:lnTo>
                  <a:lnTo>
                    <a:pt x="262999" y="39865"/>
                  </a:lnTo>
                  <a:lnTo>
                    <a:pt x="306431" y="22834"/>
                  </a:lnTo>
                  <a:lnTo>
                    <a:pt x="351932" y="10330"/>
                  </a:lnTo>
                  <a:lnTo>
                    <a:pt x="399230" y="2628"/>
                  </a:lnTo>
                  <a:lnTo>
                    <a:pt x="448049" y="0"/>
                  </a:lnTo>
                  <a:lnTo>
                    <a:pt x="498606" y="2858"/>
                  </a:lnTo>
                  <a:lnTo>
                    <a:pt x="548127" y="11314"/>
                  </a:lnTo>
                  <a:lnTo>
                    <a:pt x="596176" y="25185"/>
                  </a:lnTo>
                  <a:lnTo>
                    <a:pt x="642313" y="44289"/>
                  </a:lnTo>
                  <a:lnTo>
                    <a:pt x="686100" y="68445"/>
                  </a:lnTo>
                  <a:lnTo>
                    <a:pt x="727098" y="97471"/>
                  </a:lnTo>
                  <a:lnTo>
                    <a:pt x="764868" y="131186"/>
                  </a:lnTo>
                  <a:lnTo>
                    <a:pt x="798595" y="168944"/>
                  </a:lnTo>
                  <a:lnTo>
                    <a:pt x="827631" y="209929"/>
                  </a:lnTo>
                  <a:lnTo>
                    <a:pt x="851795" y="253701"/>
                  </a:lnTo>
                  <a:lnTo>
                    <a:pt x="870906" y="299823"/>
                  </a:lnTo>
                  <a:lnTo>
                    <a:pt x="884781" y="347855"/>
                  </a:lnTo>
                  <a:lnTo>
                    <a:pt x="893240" y="397360"/>
                  </a:lnTo>
                  <a:lnTo>
                    <a:pt x="896099" y="447899"/>
                  </a:lnTo>
                  <a:lnTo>
                    <a:pt x="893470" y="496703"/>
                  </a:lnTo>
                  <a:lnTo>
                    <a:pt x="885765" y="543985"/>
                  </a:lnTo>
                  <a:lnTo>
                    <a:pt x="873258" y="589471"/>
                  </a:lnTo>
                  <a:lnTo>
                    <a:pt x="856221" y="632888"/>
                  </a:lnTo>
                  <a:lnTo>
                    <a:pt x="834927" y="673963"/>
                  </a:lnTo>
                  <a:lnTo>
                    <a:pt x="809652" y="712423"/>
                  </a:lnTo>
                  <a:lnTo>
                    <a:pt x="780667" y="747995"/>
                  </a:lnTo>
                  <a:lnTo>
                    <a:pt x="748246" y="780405"/>
                  </a:lnTo>
                  <a:lnTo>
                    <a:pt x="712662" y="809381"/>
                  </a:lnTo>
                  <a:lnTo>
                    <a:pt x="674189" y="834648"/>
                  </a:lnTo>
                  <a:lnTo>
                    <a:pt x="633100" y="855934"/>
                  </a:lnTo>
                  <a:lnTo>
                    <a:pt x="589668" y="872965"/>
                  </a:lnTo>
                  <a:lnTo>
                    <a:pt x="544167" y="885469"/>
                  </a:lnTo>
                  <a:lnTo>
                    <a:pt x="496869" y="893171"/>
                  </a:lnTo>
                  <a:lnTo>
                    <a:pt x="448049" y="89580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24" name="object 24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4884483" y="1321131"/>
              <a:ext cx="535720" cy="530764"/>
            </a:xfrm>
            <a:prstGeom prst="rect">
              <a:avLst/>
            </a:prstGeom>
          </p:spPr>
        </p:pic>
        <p:sp>
          <p:nvSpPr>
            <p:cNvPr id="25" name="object 25" descr=""/>
            <p:cNvSpPr/>
            <p:nvPr/>
          </p:nvSpPr>
          <p:spPr>
            <a:xfrm>
              <a:off x="4691430" y="1138082"/>
              <a:ext cx="896619" cy="895985"/>
            </a:xfrm>
            <a:custGeom>
              <a:avLst/>
              <a:gdLst/>
              <a:ahLst/>
              <a:cxnLst/>
              <a:rect l="l" t="t" r="r" b="b"/>
              <a:pathLst>
                <a:path w="896620" h="895985">
                  <a:moveTo>
                    <a:pt x="0" y="447899"/>
                  </a:moveTo>
                  <a:lnTo>
                    <a:pt x="2629" y="399096"/>
                  </a:lnTo>
                  <a:lnTo>
                    <a:pt x="10334" y="351814"/>
                  </a:lnTo>
                  <a:lnTo>
                    <a:pt x="22841" y="306328"/>
                  </a:lnTo>
                  <a:lnTo>
                    <a:pt x="39878" y="262911"/>
                  </a:lnTo>
                  <a:lnTo>
                    <a:pt x="61171" y="221836"/>
                  </a:lnTo>
                  <a:lnTo>
                    <a:pt x="86447" y="183376"/>
                  </a:lnTo>
                  <a:lnTo>
                    <a:pt x="115432" y="147804"/>
                  </a:lnTo>
                  <a:lnTo>
                    <a:pt x="147853" y="115394"/>
                  </a:lnTo>
                  <a:lnTo>
                    <a:pt x="183437" y="86418"/>
                  </a:lnTo>
                  <a:lnTo>
                    <a:pt x="221910" y="61151"/>
                  </a:lnTo>
                  <a:lnTo>
                    <a:pt x="262999" y="39865"/>
                  </a:lnTo>
                  <a:lnTo>
                    <a:pt x="306431" y="22834"/>
                  </a:lnTo>
                  <a:lnTo>
                    <a:pt x="351932" y="10330"/>
                  </a:lnTo>
                  <a:lnTo>
                    <a:pt x="399230" y="2628"/>
                  </a:lnTo>
                  <a:lnTo>
                    <a:pt x="448049" y="0"/>
                  </a:lnTo>
                  <a:lnTo>
                    <a:pt x="498606" y="2858"/>
                  </a:lnTo>
                  <a:lnTo>
                    <a:pt x="548127" y="11314"/>
                  </a:lnTo>
                  <a:lnTo>
                    <a:pt x="596176" y="25185"/>
                  </a:lnTo>
                  <a:lnTo>
                    <a:pt x="642313" y="44289"/>
                  </a:lnTo>
                  <a:lnTo>
                    <a:pt x="686100" y="68445"/>
                  </a:lnTo>
                  <a:lnTo>
                    <a:pt x="727098" y="97471"/>
                  </a:lnTo>
                  <a:lnTo>
                    <a:pt x="764868" y="131186"/>
                  </a:lnTo>
                  <a:lnTo>
                    <a:pt x="798595" y="168945"/>
                  </a:lnTo>
                  <a:lnTo>
                    <a:pt x="827631" y="209929"/>
                  </a:lnTo>
                  <a:lnTo>
                    <a:pt x="851795" y="253701"/>
                  </a:lnTo>
                  <a:lnTo>
                    <a:pt x="870906" y="299823"/>
                  </a:lnTo>
                  <a:lnTo>
                    <a:pt x="884781" y="347855"/>
                  </a:lnTo>
                  <a:lnTo>
                    <a:pt x="893240" y="397360"/>
                  </a:lnTo>
                  <a:lnTo>
                    <a:pt x="896099" y="447899"/>
                  </a:lnTo>
                  <a:lnTo>
                    <a:pt x="893470" y="496703"/>
                  </a:lnTo>
                  <a:lnTo>
                    <a:pt x="885765" y="543985"/>
                  </a:lnTo>
                  <a:lnTo>
                    <a:pt x="873258" y="589471"/>
                  </a:lnTo>
                  <a:lnTo>
                    <a:pt x="856221" y="632888"/>
                  </a:lnTo>
                  <a:lnTo>
                    <a:pt x="834928" y="673963"/>
                  </a:lnTo>
                  <a:lnTo>
                    <a:pt x="809652" y="712423"/>
                  </a:lnTo>
                  <a:lnTo>
                    <a:pt x="780667" y="747995"/>
                  </a:lnTo>
                  <a:lnTo>
                    <a:pt x="748246" y="780405"/>
                  </a:lnTo>
                  <a:lnTo>
                    <a:pt x="712662" y="809381"/>
                  </a:lnTo>
                  <a:lnTo>
                    <a:pt x="674189" y="834648"/>
                  </a:lnTo>
                  <a:lnTo>
                    <a:pt x="633100" y="855934"/>
                  </a:lnTo>
                  <a:lnTo>
                    <a:pt x="589668" y="872965"/>
                  </a:lnTo>
                  <a:lnTo>
                    <a:pt x="544167" y="885469"/>
                  </a:lnTo>
                  <a:lnTo>
                    <a:pt x="496869" y="893171"/>
                  </a:lnTo>
                  <a:lnTo>
                    <a:pt x="448049" y="895799"/>
                  </a:lnTo>
                  <a:lnTo>
                    <a:pt x="399230" y="893171"/>
                  </a:lnTo>
                  <a:lnTo>
                    <a:pt x="351932" y="885469"/>
                  </a:lnTo>
                  <a:lnTo>
                    <a:pt x="306431" y="872965"/>
                  </a:lnTo>
                  <a:lnTo>
                    <a:pt x="262999" y="855934"/>
                  </a:lnTo>
                  <a:lnTo>
                    <a:pt x="221910" y="834648"/>
                  </a:lnTo>
                  <a:lnTo>
                    <a:pt x="183437" y="809381"/>
                  </a:lnTo>
                  <a:lnTo>
                    <a:pt x="147853" y="780405"/>
                  </a:lnTo>
                  <a:lnTo>
                    <a:pt x="115432" y="747995"/>
                  </a:lnTo>
                  <a:lnTo>
                    <a:pt x="86447" y="712423"/>
                  </a:lnTo>
                  <a:lnTo>
                    <a:pt x="61171" y="673963"/>
                  </a:lnTo>
                  <a:lnTo>
                    <a:pt x="39878" y="632888"/>
                  </a:lnTo>
                  <a:lnTo>
                    <a:pt x="22841" y="589471"/>
                  </a:lnTo>
                  <a:lnTo>
                    <a:pt x="10334" y="543985"/>
                  </a:lnTo>
                  <a:lnTo>
                    <a:pt x="2629" y="496703"/>
                  </a:lnTo>
                  <a:lnTo>
                    <a:pt x="0" y="447899"/>
                  </a:lnTo>
                  <a:close/>
                </a:path>
              </a:pathLst>
            </a:custGeom>
            <a:ln w="69849">
              <a:solidFill>
                <a:srgbClr val="B2B2B2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26" name="object 26" descr=""/>
            <p:cNvSpPr/>
            <p:nvPr/>
          </p:nvSpPr>
          <p:spPr>
            <a:xfrm>
              <a:off x="4691919" y="1138555"/>
              <a:ext cx="895985" cy="452120"/>
            </a:xfrm>
            <a:custGeom>
              <a:avLst/>
              <a:gdLst/>
              <a:ahLst/>
              <a:cxnLst/>
              <a:rect l="l" t="t" r="r" b="b"/>
              <a:pathLst>
                <a:path w="895985" h="452119">
                  <a:moveTo>
                    <a:pt x="0" y="451845"/>
                  </a:moveTo>
                  <a:lnTo>
                    <a:pt x="2074" y="404132"/>
                  </a:lnTo>
                  <a:lnTo>
                    <a:pt x="9118" y="357442"/>
                  </a:lnTo>
                  <a:lnTo>
                    <a:pt x="20939" y="312115"/>
                  </a:lnTo>
                  <a:lnTo>
                    <a:pt x="37344" y="268489"/>
                  </a:lnTo>
                  <a:lnTo>
                    <a:pt x="58143" y="226903"/>
                  </a:lnTo>
                  <a:lnTo>
                    <a:pt x="83143" y="187695"/>
                  </a:lnTo>
                  <a:lnTo>
                    <a:pt x="112152" y="151204"/>
                  </a:lnTo>
                  <a:lnTo>
                    <a:pt x="144978" y="117768"/>
                  </a:lnTo>
                  <a:lnTo>
                    <a:pt x="181430" y="87726"/>
                  </a:lnTo>
                  <a:lnTo>
                    <a:pt x="221315" y="61416"/>
                  </a:lnTo>
                  <a:lnTo>
                    <a:pt x="263773" y="39494"/>
                  </a:lnTo>
                  <a:lnTo>
                    <a:pt x="307813" y="22390"/>
                  </a:lnTo>
                  <a:lnTo>
                    <a:pt x="353044" y="10104"/>
                  </a:lnTo>
                  <a:lnTo>
                    <a:pt x="399079" y="2640"/>
                  </a:lnTo>
                  <a:lnTo>
                    <a:pt x="445526" y="0"/>
                  </a:lnTo>
                  <a:lnTo>
                    <a:pt x="491997" y="2184"/>
                  </a:lnTo>
                  <a:lnTo>
                    <a:pt x="538102" y="9195"/>
                  </a:lnTo>
                  <a:lnTo>
                    <a:pt x="583452" y="21035"/>
                  </a:lnTo>
                  <a:lnTo>
                    <a:pt x="627658" y="37706"/>
                  </a:lnTo>
                  <a:lnTo>
                    <a:pt x="670330" y="59210"/>
                  </a:lnTo>
                  <a:lnTo>
                    <a:pt x="710472" y="85126"/>
                  </a:lnTo>
                  <a:lnTo>
                    <a:pt x="747218" y="114808"/>
                  </a:lnTo>
                  <a:lnTo>
                    <a:pt x="780372" y="147919"/>
                  </a:lnTo>
                  <a:lnTo>
                    <a:pt x="809739" y="184124"/>
                  </a:lnTo>
                  <a:lnTo>
                    <a:pt x="835123" y="223084"/>
                  </a:lnTo>
                  <a:lnTo>
                    <a:pt x="856330" y="264464"/>
                  </a:lnTo>
                  <a:lnTo>
                    <a:pt x="873165" y="307927"/>
                  </a:lnTo>
                  <a:lnTo>
                    <a:pt x="885431" y="353135"/>
                  </a:lnTo>
                  <a:lnTo>
                    <a:pt x="892934" y="399753"/>
                  </a:lnTo>
                  <a:lnTo>
                    <a:pt x="895478" y="447444"/>
                  </a:lnTo>
                </a:path>
              </a:pathLst>
            </a:custGeom>
            <a:ln w="69849">
              <a:solidFill>
                <a:srgbClr val="7030A0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27" name="object 27" descr="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4879451" y="1337489"/>
              <a:ext cx="550784" cy="493124"/>
            </a:xfrm>
            <a:prstGeom prst="rect">
              <a:avLst/>
            </a:prstGeom>
          </p:spPr>
        </p:pic>
      </p:grpSp>
      <p:sp>
        <p:nvSpPr>
          <p:cNvPr id="28" name="object 28" descr=""/>
          <p:cNvSpPr txBox="1"/>
          <p:nvPr/>
        </p:nvSpPr>
        <p:spPr>
          <a:xfrm>
            <a:off x="4711799" y="2207994"/>
            <a:ext cx="567690" cy="13208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700" spc="95" b="1">
                <a:latin typeface="Calibri"/>
                <a:cs typeface="Calibri"/>
              </a:rPr>
              <a:t>Banner</a:t>
            </a:r>
            <a:r>
              <a:rPr dirty="0" sz="700" spc="45" b="1">
                <a:latin typeface="Calibri"/>
                <a:cs typeface="Calibri"/>
              </a:rPr>
              <a:t> </a:t>
            </a:r>
            <a:r>
              <a:rPr dirty="0" sz="700" spc="75" b="1">
                <a:latin typeface="Calibri"/>
                <a:cs typeface="Calibri"/>
              </a:rPr>
              <a:t>Ads</a:t>
            </a:r>
            <a:endParaRPr sz="700">
              <a:latin typeface="Calibri"/>
              <a:cs typeface="Calibri"/>
            </a:endParaRPr>
          </a:p>
        </p:txBody>
      </p:sp>
      <p:sp>
        <p:nvSpPr>
          <p:cNvPr id="29" name="object 29" descr=""/>
          <p:cNvSpPr txBox="1"/>
          <p:nvPr/>
        </p:nvSpPr>
        <p:spPr>
          <a:xfrm>
            <a:off x="4711799" y="2439007"/>
            <a:ext cx="1083310" cy="3454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100" spc="65" b="1">
                <a:solidFill>
                  <a:srgbClr val="14AA96"/>
                </a:solidFill>
                <a:latin typeface="Calibri"/>
                <a:cs typeface="Calibri"/>
              </a:rPr>
              <a:t>26.77M$</a:t>
            </a:r>
            <a:endParaRPr sz="2100">
              <a:latin typeface="Calibri"/>
              <a:cs typeface="Calibri"/>
            </a:endParaRPr>
          </a:p>
        </p:txBody>
      </p:sp>
      <p:grpSp>
        <p:nvGrpSpPr>
          <p:cNvPr id="30" name="object 30" descr=""/>
          <p:cNvGrpSpPr/>
          <p:nvPr/>
        </p:nvGrpSpPr>
        <p:grpSpPr>
          <a:xfrm>
            <a:off x="703114" y="1114160"/>
            <a:ext cx="972819" cy="966469"/>
            <a:chOff x="703114" y="1114160"/>
            <a:chExt cx="972819" cy="966469"/>
          </a:xfrm>
        </p:grpSpPr>
        <p:sp>
          <p:nvSpPr>
            <p:cNvPr id="31" name="object 31" descr=""/>
            <p:cNvSpPr/>
            <p:nvPr/>
          </p:nvSpPr>
          <p:spPr>
            <a:xfrm>
              <a:off x="738075" y="1149090"/>
              <a:ext cx="896619" cy="895985"/>
            </a:xfrm>
            <a:custGeom>
              <a:avLst/>
              <a:gdLst/>
              <a:ahLst/>
              <a:cxnLst/>
              <a:rect l="l" t="t" r="r" b="b"/>
              <a:pathLst>
                <a:path w="896619" h="895985">
                  <a:moveTo>
                    <a:pt x="448199" y="895500"/>
                  </a:moveTo>
                  <a:lnTo>
                    <a:pt x="399363" y="892872"/>
                  </a:lnTo>
                  <a:lnTo>
                    <a:pt x="352050" y="885172"/>
                  </a:lnTo>
                  <a:lnTo>
                    <a:pt x="306534" y="872673"/>
                  </a:lnTo>
                  <a:lnTo>
                    <a:pt x="263087" y="855647"/>
                  </a:lnTo>
                  <a:lnTo>
                    <a:pt x="221984" y="834369"/>
                  </a:lnTo>
                  <a:lnTo>
                    <a:pt x="183498" y="809110"/>
                  </a:lnTo>
                  <a:lnTo>
                    <a:pt x="147903" y="780144"/>
                  </a:lnTo>
                  <a:lnTo>
                    <a:pt x="115471" y="747745"/>
                  </a:lnTo>
                  <a:lnTo>
                    <a:pt x="86476" y="712185"/>
                  </a:lnTo>
                  <a:lnTo>
                    <a:pt x="61192" y="673738"/>
                  </a:lnTo>
                  <a:lnTo>
                    <a:pt x="39892" y="632676"/>
                  </a:lnTo>
                  <a:lnTo>
                    <a:pt x="22849" y="589273"/>
                  </a:lnTo>
                  <a:lnTo>
                    <a:pt x="10337" y="543802"/>
                  </a:lnTo>
                  <a:lnTo>
                    <a:pt x="2629" y="496537"/>
                  </a:lnTo>
                  <a:lnTo>
                    <a:pt x="0" y="447749"/>
                  </a:lnTo>
                  <a:lnTo>
                    <a:pt x="2629" y="398962"/>
                  </a:lnTo>
                  <a:lnTo>
                    <a:pt x="10337" y="351697"/>
                  </a:lnTo>
                  <a:lnTo>
                    <a:pt x="22849" y="306226"/>
                  </a:lnTo>
                  <a:lnTo>
                    <a:pt x="39892" y="262823"/>
                  </a:lnTo>
                  <a:lnTo>
                    <a:pt x="61192" y="221762"/>
                  </a:lnTo>
                  <a:lnTo>
                    <a:pt x="86476" y="183314"/>
                  </a:lnTo>
                  <a:lnTo>
                    <a:pt x="115471" y="147754"/>
                  </a:lnTo>
                  <a:lnTo>
                    <a:pt x="147903" y="115355"/>
                  </a:lnTo>
                  <a:lnTo>
                    <a:pt x="183498" y="86389"/>
                  </a:lnTo>
                  <a:lnTo>
                    <a:pt x="221984" y="61131"/>
                  </a:lnTo>
                  <a:lnTo>
                    <a:pt x="263087" y="39852"/>
                  </a:lnTo>
                  <a:lnTo>
                    <a:pt x="306534" y="22826"/>
                  </a:lnTo>
                  <a:lnTo>
                    <a:pt x="352050" y="10327"/>
                  </a:lnTo>
                  <a:lnTo>
                    <a:pt x="399363" y="2627"/>
                  </a:lnTo>
                  <a:lnTo>
                    <a:pt x="448199" y="0"/>
                  </a:lnTo>
                  <a:lnTo>
                    <a:pt x="498773" y="2857"/>
                  </a:lnTo>
                  <a:lnTo>
                    <a:pt x="548311" y="11310"/>
                  </a:lnTo>
                  <a:lnTo>
                    <a:pt x="596376" y="25176"/>
                  </a:lnTo>
                  <a:lnTo>
                    <a:pt x="642528" y="44274"/>
                  </a:lnTo>
                  <a:lnTo>
                    <a:pt x="686329" y="68422"/>
                  </a:lnTo>
                  <a:lnTo>
                    <a:pt x="727341" y="97439"/>
                  </a:lnTo>
                  <a:lnTo>
                    <a:pt x="765125" y="131142"/>
                  </a:lnTo>
                  <a:lnTo>
                    <a:pt x="798862" y="168888"/>
                  </a:lnTo>
                  <a:lnTo>
                    <a:pt x="827908" y="209859"/>
                  </a:lnTo>
                  <a:lnTo>
                    <a:pt x="852081" y="253616"/>
                  </a:lnTo>
                  <a:lnTo>
                    <a:pt x="871197" y="299722"/>
                  </a:lnTo>
                  <a:lnTo>
                    <a:pt x="885077" y="347739"/>
                  </a:lnTo>
                  <a:lnTo>
                    <a:pt x="893539" y="397227"/>
                  </a:lnTo>
                  <a:lnTo>
                    <a:pt x="896399" y="447749"/>
                  </a:lnTo>
                  <a:lnTo>
                    <a:pt x="893769" y="496537"/>
                  </a:lnTo>
                  <a:lnTo>
                    <a:pt x="886062" y="543802"/>
                  </a:lnTo>
                  <a:lnTo>
                    <a:pt x="873550" y="589273"/>
                  </a:lnTo>
                  <a:lnTo>
                    <a:pt x="856507" y="632676"/>
                  </a:lnTo>
                  <a:lnTo>
                    <a:pt x="835207" y="673738"/>
                  </a:lnTo>
                  <a:lnTo>
                    <a:pt x="809923" y="712185"/>
                  </a:lnTo>
                  <a:lnTo>
                    <a:pt x="780928" y="747745"/>
                  </a:lnTo>
                  <a:lnTo>
                    <a:pt x="748496" y="780144"/>
                  </a:lnTo>
                  <a:lnTo>
                    <a:pt x="712901" y="809110"/>
                  </a:lnTo>
                  <a:lnTo>
                    <a:pt x="674415" y="834369"/>
                  </a:lnTo>
                  <a:lnTo>
                    <a:pt x="633312" y="855647"/>
                  </a:lnTo>
                  <a:lnTo>
                    <a:pt x="589865" y="872673"/>
                  </a:lnTo>
                  <a:lnTo>
                    <a:pt x="544349" y="885172"/>
                  </a:lnTo>
                  <a:lnTo>
                    <a:pt x="497036" y="892872"/>
                  </a:lnTo>
                  <a:lnTo>
                    <a:pt x="448199" y="89550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32" name="object 32" descr="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913266" y="1388371"/>
              <a:ext cx="545945" cy="493814"/>
            </a:xfrm>
            <a:prstGeom prst="rect">
              <a:avLst/>
            </a:prstGeom>
          </p:spPr>
        </p:pic>
        <p:sp>
          <p:nvSpPr>
            <p:cNvPr id="33" name="object 33" descr=""/>
            <p:cNvSpPr/>
            <p:nvPr/>
          </p:nvSpPr>
          <p:spPr>
            <a:xfrm>
              <a:off x="744286" y="1149085"/>
              <a:ext cx="896619" cy="895985"/>
            </a:xfrm>
            <a:custGeom>
              <a:avLst/>
              <a:gdLst/>
              <a:ahLst/>
              <a:cxnLst/>
              <a:rect l="l" t="t" r="r" b="b"/>
              <a:pathLst>
                <a:path w="896619" h="895985">
                  <a:moveTo>
                    <a:pt x="0" y="447749"/>
                  </a:moveTo>
                  <a:lnTo>
                    <a:pt x="2629" y="398962"/>
                  </a:lnTo>
                  <a:lnTo>
                    <a:pt x="10337" y="351697"/>
                  </a:lnTo>
                  <a:lnTo>
                    <a:pt x="22849" y="306226"/>
                  </a:lnTo>
                  <a:lnTo>
                    <a:pt x="39892" y="262823"/>
                  </a:lnTo>
                  <a:lnTo>
                    <a:pt x="61192" y="221762"/>
                  </a:lnTo>
                  <a:lnTo>
                    <a:pt x="86476" y="183314"/>
                  </a:lnTo>
                  <a:lnTo>
                    <a:pt x="115471" y="147754"/>
                  </a:lnTo>
                  <a:lnTo>
                    <a:pt x="147903" y="115355"/>
                  </a:lnTo>
                  <a:lnTo>
                    <a:pt x="183498" y="86389"/>
                  </a:lnTo>
                  <a:lnTo>
                    <a:pt x="221984" y="61131"/>
                  </a:lnTo>
                  <a:lnTo>
                    <a:pt x="263087" y="39852"/>
                  </a:lnTo>
                  <a:lnTo>
                    <a:pt x="306534" y="22826"/>
                  </a:lnTo>
                  <a:lnTo>
                    <a:pt x="352050" y="10327"/>
                  </a:lnTo>
                  <a:lnTo>
                    <a:pt x="399363" y="2627"/>
                  </a:lnTo>
                  <a:lnTo>
                    <a:pt x="448199" y="0"/>
                  </a:lnTo>
                  <a:lnTo>
                    <a:pt x="498773" y="2857"/>
                  </a:lnTo>
                  <a:lnTo>
                    <a:pt x="548311" y="11310"/>
                  </a:lnTo>
                  <a:lnTo>
                    <a:pt x="596376" y="25176"/>
                  </a:lnTo>
                  <a:lnTo>
                    <a:pt x="642528" y="44274"/>
                  </a:lnTo>
                  <a:lnTo>
                    <a:pt x="686329" y="68422"/>
                  </a:lnTo>
                  <a:lnTo>
                    <a:pt x="727341" y="97439"/>
                  </a:lnTo>
                  <a:lnTo>
                    <a:pt x="765125" y="131142"/>
                  </a:lnTo>
                  <a:lnTo>
                    <a:pt x="798862" y="168888"/>
                  </a:lnTo>
                  <a:lnTo>
                    <a:pt x="827908" y="209859"/>
                  </a:lnTo>
                  <a:lnTo>
                    <a:pt x="852080" y="253616"/>
                  </a:lnTo>
                  <a:lnTo>
                    <a:pt x="871197" y="299722"/>
                  </a:lnTo>
                  <a:lnTo>
                    <a:pt x="885077" y="347739"/>
                  </a:lnTo>
                  <a:lnTo>
                    <a:pt x="893539" y="397227"/>
                  </a:lnTo>
                  <a:lnTo>
                    <a:pt x="896399" y="447749"/>
                  </a:lnTo>
                  <a:lnTo>
                    <a:pt x="893769" y="496537"/>
                  </a:lnTo>
                  <a:lnTo>
                    <a:pt x="886062" y="543802"/>
                  </a:lnTo>
                  <a:lnTo>
                    <a:pt x="873550" y="589273"/>
                  </a:lnTo>
                  <a:lnTo>
                    <a:pt x="856507" y="632676"/>
                  </a:lnTo>
                  <a:lnTo>
                    <a:pt x="835207" y="673737"/>
                  </a:lnTo>
                  <a:lnTo>
                    <a:pt x="809923" y="712185"/>
                  </a:lnTo>
                  <a:lnTo>
                    <a:pt x="780928" y="747745"/>
                  </a:lnTo>
                  <a:lnTo>
                    <a:pt x="748496" y="780144"/>
                  </a:lnTo>
                  <a:lnTo>
                    <a:pt x="712901" y="809110"/>
                  </a:lnTo>
                  <a:lnTo>
                    <a:pt x="674415" y="834369"/>
                  </a:lnTo>
                  <a:lnTo>
                    <a:pt x="633312" y="855647"/>
                  </a:lnTo>
                  <a:lnTo>
                    <a:pt x="589865" y="872673"/>
                  </a:lnTo>
                  <a:lnTo>
                    <a:pt x="544349" y="885172"/>
                  </a:lnTo>
                  <a:lnTo>
                    <a:pt x="497036" y="892872"/>
                  </a:lnTo>
                  <a:lnTo>
                    <a:pt x="448199" y="895500"/>
                  </a:lnTo>
                  <a:lnTo>
                    <a:pt x="399363" y="892872"/>
                  </a:lnTo>
                  <a:lnTo>
                    <a:pt x="352050" y="885172"/>
                  </a:lnTo>
                  <a:lnTo>
                    <a:pt x="306534" y="872673"/>
                  </a:lnTo>
                  <a:lnTo>
                    <a:pt x="263087" y="855647"/>
                  </a:lnTo>
                  <a:lnTo>
                    <a:pt x="221984" y="834369"/>
                  </a:lnTo>
                  <a:lnTo>
                    <a:pt x="183498" y="809110"/>
                  </a:lnTo>
                  <a:lnTo>
                    <a:pt x="147903" y="780144"/>
                  </a:lnTo>
                  <a:lnTo>
                    <a:pt x="115471" y="747745"/>
                  </a:lnTo>
                  <a:lnTo>
                    <a:pt x="86476" y="712185"/>
                  </a:lnTo>
                  <a:lnTo>
                    <a:pt x="61192" y="673737"/>
                  </a:lnTo>
                  <a:lnTo>
                    <a:pt x="39892" y="632676"/>
                  </a:lnTo>
                  <a:lnTo>
                    <a:pt x="22849" y="589273"/>
                  </a:lnTo>
                  <a:lnTo>
                    <a:pt x="10337" y="543802"/>
                  </a:lnTo>
                  <a:lnTo>
                    <a:pt x="2629" y="496537"/>
                  </a:lnTo>
                  <a:lnTo>
                    <a:pt x="0" y="447749"/>
                  </a:lnTo>
                  <a:close/>
                </a:path>
              </a:pathLst>
            </a:custGeom>
            <a:ln w="69849">
              <a:solidFill>
                <a:srgbClr val="B2B2B2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34" name="object 34" descr=""/>
            <p:cNvSpPr/>
            <p:nvPr/>
          </p:nvSpPr>
          <p:spPr>
            <a:xfrm>
              <a:off x="738563" y="1149559"/>
              <a:ext cx="895985" cy="452120"/>
            </a:xfrm>
            <a:custGeom>
              <a:avLst/>
              <a:gdLst/>
              <a:ahLst/>
              <a:cxnLst/>
              <a:rect l="l" t="t" r="r" b="b"/>
              <a:pathLst>
                <a:path w="895985" h="452119">
                  <a:moveTo>
                    <a:pt x="0" y="451845"/>
                  </a:moveTo>
                  <a:lnTo>
                    <a:pt x="2074" y="404132"/>
                  </a:lnTo>
                  <a:lnTo>
                    <a:pt x="9118" y="357442"/>
                  </a:lnTo>
                  <a:lnTo>
                    <a:pt x="20939" y="312115"/>
                  </a:lnTo>
                  <a:lnTo>
                    <a:pt x="37344" y="268489"/>
                  </a:lnTo>
                  <a:lnTo>
                    <a:pt x="58143" y="226903"/>
                  </a:lnTo>
                  <a:lnTo>
                    <a:pt x="83143" y="187695"/>
                  </a:lnTo>
                  <a:lnTo>
                    <a:pt x="112152" y="151204"/>
                  </a:lnTo>
                  <a:lnTo>
                    <a:pt x="144978" y="117768"/>
                  </a:lnTo>
                  <a:lnTo>
                    <a:pt x="181430" y="87726"/>
                  </a:lnTo>
                  <a:lnTo>
                    <a:pt x="221315" y="61416"/>
                  </a:lnTo>
                  <a:lnTo>
                    <a:pt x="263773" y="39494"/>
                  </a:lnTo>
                  <a:lnTo>
                    <a:pt x="307813" y="22390"/>
                  </a:lnTo>
                  <a:lnTo>
                    <a:pt x="353044" y="10104"/>
                  </a:lnTo>
                  <a:lnTo>
                    <a:pt x="399078" y="2640"/>
                  </a:lnTo>
                  <a:lnTo>
                    <a:pt x="445526" y="0"/>
                  </a:lnTo>
                  <a:lnTo>
                    <a:pt x="491997" y="2184"/>
                  </a:lnTo>
                  <a:lnTo>
                    <a:pt x="538102" y="9195"/>
                  </a:lnTo>
                  <a:lnTo>
                    <a:pt x="583452" y="21035"/>
                  </a:lnTo>
                  <a:lnTo>
                    <a:pt x="627658" y="37706"/>
                  </a:lnTo>
                  <a:lnTo>
                    <a:pt x="670330" y="59209"/>
                  </a:lnTo>
                  <a:lnTo>
                    <a:pt x="710472" y="85125"/>
                  </a:lnTo>
                  <a:lnTo>
                    <a:pt x="747218" y="114808"/>
                  </a:lnTo>
                  <a:lnTo>
                    <a:pt x="780372" y="147919"/>
                  </a:lnTo>
                  <a:lnTo>
                    <a:pt x="809739" y="184124"/>
                  </a:lnTo>
                  <a:lnTo>
                    <a:pt x="835123" y="223084"/>
                  </a:lnTo>
                  <a:lnTo>
                    <a:pt x="856330" y="264464"/>
                  </a:lnTo>
                  <a:lnTo>
                    <a:pt x="873164" y="307927"/>
                  </a:lnTo>
                  <a:lnTo>
                    <a:pt x="885431" y="353135"/>
                  </a:lnTo>
                  <a:lnTo>
                    <a:pt x="892933" y="399753"/>
                  </a:lnTo>
                  <a:lnTo>
                    <a:pt x="895478" y="447444"/>
                  </a:lnTo>
                </a:path>
              </a:pathLst>
            </a:custGeom>
            <a:ln w="69849">
              <a:solidFill>
                <a:srgbClr val="00B0F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35" name="object 35" descr=""/>
            <p:cNvSpPr/>
            <p:nvPr/>
          </p:nvSpPr>
          <p:spPr>
            <a:xfrm>
              <a:off x="738039" y="1149388"/>
              <a:ext cx="896619" cy="895985"/>
            </a:xfrm>
            <a:custGeom>
              <a:avLst/>
              <a:gdLst/>
              <a:ahLst/>
              <a:cxnLst/>
              <a:rect l="l" t="t" r="r" b="b"/>
              <a:pathLst>
                <a:path w="896619" h="895985">
                  <a:moveTo>
                    <a:pt x="0" y="447899"/>
                  </a:moveTo>
                  <a:lnTo>
                    <a:pt x="2629" y="399096"/>
                  </a:lnTo>
                  <a:lnTo>
                    <a:pt x="10337" y="351814"/>
                  </a:lnTo>
                  <a:lnTo>
                    <a:pt x="22849" y="306328"/>
                  </a:lnTo>
                  <a:lnTo>
                    <a:pt x="39892" y="262911"/>
                  </a:lnTo>
                  <a:lnTo>
                    <a:pt x="61192" y="221836"/>
                  </a:lnTo>
                  <a:lnTo>
                    <a:pt x="86476" y="183376"/>
                  </a:lnTo>
                  <a:lnTo>
                    <a:pt x="115471" y="147804"/>
                  </a:lnTo>
                  <a:lnTo>
                    <a:pt x="147903" y="115394"/>
                  </a:lnTo>
                  <a:lnTo>
                    <a:pt x="183498" y="86418"/>
                  </a:lnTo>
                  <a:lnTo>
                    <a:pt x="221984" y="61151"/>
                  </a:lnTo>
                  <a:lnTo>
                    <a:pt x="263087" y="39865"/>
                  </a:lnTo>
                  <a:lnTo>
                    <a:pt x="306534" y="22834"/>
                  </a:lnTo>
                  <a:lnTo>
                    <a:pt x="352050" y="10330"/>
                  </a:lnTo>
                  <a:lnTo>
                    <a:pt x="399363" y="2628"/>
                  </a:lnTo>
                  <a:lnTo>
                    <a:pt x="448200" y="0"/>
                  </a:lnTo>
                  <a:lnTo>
                    <a:pt x="498773" y="2858"/>
                  </a:lnTo>
                  <a:lnTo>
                    <a:pt x="548311" y="11314"/>
                  </a:lnTo>
                  <a:lnTo>
                    <a:pt x="596376" y="25185"/>
                  </a:lnTo>
                  <a:lnTo>
                    <a:pt x="642528" y="44289"/>
                  </a:lnTo>
                  <a:lnTo>
                    <a:pt x="686329" y="68445"/>
                  </a:lnTo>
                  <a:lnTo>
                    <a:pt x="727341" y="97471"/>
                  </a:lnTo>
                  <a:lnTo>
                    <a:pt x="765125" y="131186"/>
                  </a:lnTo>
                  <a:lnTo>
                    <a:pt x="798862" y="168945"/>
                  </a:lnTo>
                  <a:lnTo>
                    <a:pt x="827908" y="209929"/>
                  </a:lnTo>
                  <a:lnTo>
                    <a:pt x="852081" y="253701"/>
                  </a:lnTo>
                  <a:lnTo>
                    <a:pt x="871198" y="299823"/>
                  </a:lnTo>
                  <a:lnTo>
                    <a:pt x="885078" y="347855"/>
                  </a:lnTo>
                  <a:lnTo>
                    <a:pt x="893539" y="397360"/>
                  </a:lnTo>
                  <a:lnTo>
                    <a:pt x="896400" y="447899"/>
                  </a:lnTo>
                  <a:lnTo>
                    <a:pt x="893770" y="496703"/>
                  </a:lnTo>
                  <a:lnTo>
                    <a:pt x="886062" y="543985"/>
                  </a:lnTo>
                  <a:lnTo>
                    <a:pt x="873550" y="589471"/>
                  </a:lnTo>
                  <a:lnTo>
                    <a:pt x="856507" y="632888"/>
                  </a:lnTo>
                  <a:lnTo>
                    <a:pt x="835207" y="673963"/>
                  </a:lnTo>
                  <a:lnTo>
                    <a:pt x="809923" y="712423"/>
                  </a:lnTo>
                  <a:lnTo>
                    <a:pt x="780928" y="747995"/>
                  </a:lnTo>
                  <a:lnTo>
                    <a:pt x="748496" y="780405"/>
                  </a:lnTo>
                  <a:lnTo>
                    <a:pt x="712901" y="809381"/>
                  </a:lnTo>
                  <a:lnTo>
                    <a:pt x="674415" y="834648"/>
                  </a:lnTo>
                  <a:lnTo>
                    <a:pt x="633312" y="855934"/>
                  </a:lnTo>
                  <a:lnTo>
                    <a:pt x="589865" y="872965"/>
                  </a:lnTo>
                  <a:lnTo>
                    <a:pt x="544349" y="885469"/>
                  </a:lnTo>
                  <a:lnTo>
                    <a:pt x="497036" y="893171"/>
                  </a:lnTo>
                  <a:lnTo>
                    <a:pt x="448200" y="895799"/>
                  </a:lnTo>
                  <a:lnTo>
                    <a:pt x="399363" y="893171"/>
                  </a:lnTo>
                  <a:lnTo>
                    <a:pt x="352050" y="885469"/>
                  </a:lnTo>
                  <a:lnTo>
                    <a:pt x="306534" y="872965"/>
                  </a:lnTo>
                  <a:lnTo>
                    <a:pt x="263087" y="855934"/>
                  </a:lnTo>
                  <a:lnTo>
                    <a:pt x="221984" y="834648"/>
                  </a:lnTo>
                  <a:lnTo>
                    <a:pt x="183498" y="809381"/>
                  </a:lnTo>
                  <a:lnTo>
                    <a:pt x="147903" y="780405"/>
                  </a:lnTo>
                  <a:lnTo>
                    <a:pt x="115471" y="747995"/>
                  </a:lnTo>
                  <a:lnTo>
                    <a:pt x="86476" y="712423"/>
                  </a:lnTo>
                  <a:lnTo>
                    <a:pt x="61192" y="673963"/>
                  </a:lnTo>
                  <a:lnTo>
                    <a:pt x="39892" y="632888"/>
                  </a:lnTo>
                  <a:lnTo>
                    <a:pt x="22849" y="589471"/>
                  </a:lnTo>
                  <a:lnTo>
                    <a:pt x="10337" y="543985"/>
                  </a:lnTo>
                  <a:lnTo>
                    <a:pt x="2629" y="496703"/>
                  </a:lnTo>
                  <a:lnTo>
                    <a:pt x="0" y="447899"/>
                  </a:lnTo>
                  <a:close/>
                </a:path>
              </a:pathLst>
            </a:custGeom>
            <a:ln w="69849">
              <a:solidFill>
                <a:srgbClr val="B2B2B2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36" name="object 36" descr="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936140" y="1346915"/>
              <a:ext cx="500749" cy="500749"/>
            </a:xfrm>
            <a:prstGeom prst="rect">
              <a:avLst/>
            </a:prstGeom>
          </p:spPr>
        </p:pic>
      </p:grpSp>
      <p:sp>
        <p:nvSpPr>
          <p:cNvPr id="37" name="object 37" descr=""/>
          <p:cNvSpPr txBox="1"/>
          <p:nvPr/>
        </p:nvSpPr>
        <p:spPr>
          <a:xfrm>
            <a:off x="598700" y="2176944"/>
            <a:ext cx="254000" cy="13208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700" spc="50" b="1">
                <a:latin typeface="Calibri"/>
                <a:cs typeface="Calibri"/>
              </a:rPr>
              <a:t>Total</a:t>
            </a:r>
            <a:endParaRPr sz="700">
              <a:latin typeface="Calibri"/>
              <a:cs typeface="Calibri"/>
            </a:endParaRPr>
          </a:p>
        </p:txBody>
      </p:sp>
      <p:sp>
        <p:nvSpPr>
          <p:cNvPr id="38" name="object 38" descr=""/>
          <p:cNvSpPr txBox="1"/>
          <p:nvPr/>
        </p:nvSpPr>
        <p:spPr>
          <a:xfrm>
            <a:off x="598700" y="2407957"/>
            <a:ext cx="1083310" cy="3454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100" spc="65" b="1">
                <a:solidFill>
                  <a:srgbClr val="14AA96"/>
                </a:solidFill>
                <a:latin typeface="Calibri"/>
                <a:cs typeface="Calibri"/>
              </a:rPr>
              <a:t>108.4M$</a:t>
            </a:r>
            <a:endParaRPr sz="2100">
              <a:latin typeface="Calibri"/>
              <a:cs typeface="Calibri"/>
            </a:endParaRPr>
          </a:p>
        </p:txBody>
      </p:sp>
      <p:grpSp>
        <p:nvGrpSpPr>
          <p:cNvPr id="39" name="object 39" descr=""/>
          <p:cNvGrpSpPr/>
          <p:nvPr/>
        </p:nvGrpSpPr>
        <p:grpSpPr>
          <a:xfrm>
            <a:off x="6073657" y="1102074"/>
            <a:ext cx="965200" cy="964565"/>
            <a:chOff x="6073657" y="1102074"/>
            <a:chExt cx="965200" cy="964565"/>
          </a:xfrm>
        </p:grpSpPr>
        <p:sp>
          <p:nvSpPr>
            <p:cNvPr id="40" name="object 40" descr=""/>
            <p:cNvSpPr/>
            <p:nvPr/>
          </p:nvSpPr>
          <p:spPr>
            <a:xfrm>
              <a:off x="6109824" y="1136919"/>
              <a:ext cx="895350" cy="894715"/>
            </a:xfrm>
            <a:custGeom>
              <a:avLst/>
              <a:gdLst/>
              <a:ahLst/>
              <a:cxnLst/>
              <a:rect l="l" t="t" r="r" b="b"/>
              <a:pathLst>
                <a:path w="895350" h="894714">
                  <a:moveTo>
                    <a:pt x="447599" y="894300"/>
                  </a:moveTo>
                  <a:lnTo>
                    <a:pt x="398829" y="891676"/>
                  </a:lnTo>
                  <a:lnTo>
                    <a:pt x="351579" y="883986"/>
                  </a:lnTo>
                  <a:lnTo>
                    <a:pt x="306123" y="871504"/>
                  </a:lnTo>
                  <a:lnTo>
                    <a:pt x="262735" y="854501"/>
                  </a:lnTo>
                  <a:lnTo>
                    <a:pt x="221687" y="833251"/>
                  </a:lnTo>
                  <a:lnTo>
                    <a:pt x="183253" y="808026"/>
                  </a:lnTo>
                  <a:lnTo>
                    <a:pt x="147705" y="779099"/>
                  </a:lnTo>
                  <a:lnTo>
                    <a:pt x="115316" y="746743"/>
                  </a:lnTo>
                  <a:lnTo>
                    <a:pt x="86360" y="711231"/>
                  </a:lnTo>
                  <a:lnTo>
                    <a:pt x="61110" y="672835"/>
                  </a:lnTo>
                  <a:lnTo>
                    <a:pt x="39838" y="631828"/>
                  </a:lnTo>
                  <a:lnTo>
                    <a:pt x="22818" y="588483"/>
                  </a:lnTo>
                  <a:lnTo>
                    <a:pt x="10323" y="543074"/>
                  </a:lnTo>
                  <a:lnTo>
                    <a:pt x="2626" y="495871"/>
                  </a:lnTo>
                  <a:lnTo>
                    <a:pt x="0" y="447149"/>
                  </a:lnTo>
                  <a:lnTo>
                    <a:pt x="2626" y="398428"/>
                  </a:lnTo>
                  <a:lnTo>
                    <a:pt x="10323" y="351225"/>
                  </a:lnTo>
                  <a:lnTo>
                    <a:pt x="22818" y="305816"/>
                  </a:lnTo>
                  <a:lnTo>
                    <a:pt x="39838" y="262471"/>
                  </a:lnTo>
                  <a:lnTo>
                    <a:pt x="61110" y="221464"/>
                  </a:lnTo>
                  <a:lnTo>
                    <a:pt x="86360" y="183069"/>
                  </a:lnTo>
                  <a:lnTo>
                    <a:pt x="115316" y="147556"/>
                  </a:lnTo>
                  <a:lnTo>
                    <a:pt x="147705" y="115200"/>
                  </a:lnTo>
                  <a:lnTo>
                    <a:pt x="183253" y="86274"/>
                  </a:lnTo>
                  <a:lnTo>
                    <a:pt x="221687" y="61049"/>
                  </a:lnTo>
                  <a:lnTo>
                    <a:pt x="262735" y="39798"/>
                  </a:lnTo>
                  <a:lnTo>
                    <a:pt x="306123" y="22796"/>
                  </a:lnTo>
                  <a:lnTo>
                    <a:pt x="351579" y="10313"/>
                  </a:lnTo>
                  <a:lnTo>
                    <a:pt x="398829" y="2623"/>
                  </a:lnTo>
                  <a:lnTo>
                    <a:pt x="447599" y="0"/>
                  </a:lnTo>
                  <a:lnTo>
                    <a:pt x="498105" y="2854"/>
                  </a:lnTo>
                  <a:lnTo>
                    <a:pt x="547577" y="11295"/>
                  </a:lnTo>
                  <a:lnTo>
                    <a:pt x="595577" y="25142"/>
                  </a:lnTo>
                  <a:lnTo>
                    <a:pt x="641668" y="44215"/>
                  </a:lnTo>
                  <a:lnTo>
                    <a:pt x="685411" y="68330"/>
                  </a:lnTo>
                  <a:lnTo>
                    <a:pt x="726367" y="97308"/>
                  </a:lnTo>
                  <a:lnTo>
                    <a:pt x="764100" y="130967"/>
                  </a:lnTo>
                  <a:lnTo>
                    <a:pt x="797793" y="168662"/>
                  </a:lnTo>
                  <a:lnTo>
                    <a:pt x="826800" y="209577"/>
                  </a:lnTo>
                  <a:lnTo>
                    <a:pt x="850940" y="253276"/>
                  </a:lnTo>
                  <a:lnTo>
                    <a:pt x="870031" y="299321"/>
                  </a:lnTo>
                  <a:lnTo>
                    <a:pt x="883893" y="347273"/>
                  </a:lnTo>
                  <a:lnTo>
                    <a:pt x="892343" y="396695"/>
                  </a:lnTo>
                  <a:lnTo>
                    <a:pt x="895199" y="447149"/>
                  </a:lnTo>
                  <a:lnTo>
                    <a:pt x="892573" y="495871"/>
                  </a:lnTo>
                  <a:lnTo>
                    <a:pt x="884876" y="543074"/>
                  </a:lnTo>
                  <a:lnTo>
                    <a:pt x="872381" y="588483"/>
                  </a:lnTo>
                  <a:lnTo>
                    <a:pt x="855361" y="631828"/>
                  </a:lnTo>
                  <a:lnTo>
                    <a:pt x="834089" y="672835"/>
                  </a:lnTo>
                  <a:lnTo>
                    <a:pt x="808839" y="711231"/>
                  </a:lnTo>
                  <a:lnTo>
                    <a:pt x="779883" y="746743"/>
                  </a:lnTo>
                  <a:lnTo>
                    <a:pt x="747494" y="779099"/>
                  </a:lnTo>
                  <a:lnTo>
                    <a:pt x="711946" y="808026"/>
                  </a:lnTo>
                  <a:lnTo>
                    <a:pt x="673512" y="833251"/>
                  </a:lnTo>
                  <a:lnTo>
                    <a:pt x="632464" y="854501"/>
                  </a:lnTo>
                  <a:lnTo>
                    <a:pt x="589076" y="871504"/>
                  </a:lnTo>
                  <a:lnTo>
                    <a:pt x="543620" y="883986"/>
                  </a:lnTo>
                  <a:lnTo>
                    <a:pt x="496370" y="891676"/>
                  </a:lnTo>
                  <a:lnTo>
                    <a:pt x="447599" y="89430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1" name="object 41" descr=""/>
            <p:cNvSpPr/>
            <p:nvPr/>
          </p:nvSpPr>
          <p:spPr>
            <a:xfrm>
              <a:off x="6108582" y="1136999"/>
              <a:ext cx="895350" cy="894715"/>
            </a:xfrm>
            <a:custGeom>
              <a:avLst/>
              <a:gdLst/>
              <a:ahLst/>
              <a:cxnLst/>
              <a:rect l="l" t="t" r="r" b="b"/>
              <a:pathLst>
                <a:path w="895350" h="894714">
                  <a:moveTo>
                    <a:pt x="0" y="447149"/>
                  </a:moveTo>
                  <a:lnTo>
                    <a:pt x="2626" y="398428"/>
                  </a:lnTo>
                  <a:lnTo>
                    <a:pt x="10323" y="351225"/>
                  </a:lnTo>
                  <a:lnTo>
                    <a:pt x="22818" y="305816"/>
                  </a:lnTo>
                  <a:lnTo>
                    <a:pt x="39838" y="262471"/>
                  </a:lnTo>
                  <a:lnTo>
                    <a:pt x="61110" y="221464"/>
                  </a:lnTo>
                  <a:lnTo>
                    <a:pt x="86360" y="183069"/>
                  </a:lnTo>
                  <a:lnTo>
                    <a:pt x="115316" y="147556"/>
                  </a:lnTo>
                  <a:lnTo>
                    <a:pt x="147705" y="115200"/>
                  </a:lnTo>
                  <a:lnTo>
                    <a:pt x="183253" y="86274"/>
                  </a:lnTo>
                  <a:lnTo>
                    <a:pt x="221687" y="61049"/>
                  </a:lnTo>
                  <a:lnTo>
                    <a:pt x="262735" y="39798"/>
                  </a:lnTo>
                  <a:lnTo>
                    <a:pt x="306123" y="22796"/>
                  </a:lnTo>
                  <a:lnTo>
                    <a:pt x="351579" y="10313"/>
                  </a:lnTo>
                  <a:lnTo>
                    <a:pt x="398828" y="2623"/>
                  </a:lnTo>
                  <a:lnTo>
                    <a:pt x="447599" y="0"/>
                  </a:lnTo>
                  <a:lnTo>
                    <a:pt x="498105" y="2854"/>
                  </a:lnTo>
                  <a:lnTo>
                    <a:pt x="547577" y="11295"/>
                  </a:lnTo>
                  <a:lnTo>
                    <a:pt x="595577" y="25142"/>
                  </a:lnTo>
                  <a:lnTo>
                    <a:pt x="641668" y="44215"/>
                  </a:lnTo>
                  <a:lnTo>
                    <a:pt x="685411" y="68330"/>
                  </a:lnTo>
                  <a:lnTo>
                    <a:pt x="726367" y="97308"/>
                  </a:lnTo>
                  <a:lnTo>
                    <a:pt x="764100" y="130967"/>
                  </a:lnTo>
                  <a:lnTo>
                    <a:pt x="797793" y="168662"/>
                  </a:lnTo>
                  <a:lnTo>
                    <a:pt x="826800" y="209577"/>
                  </a:lnTo>
                  <a:lnTo>
                    <a:pt x="850940" y="253276"/>
                  </a:lnTo>
                  <a:lnTo>
                    <a:pt x="870031" y="299321"/>
                  </a:lnTo>
                  <a:lnTo>
                    <a:pt x="883892" y="347273"/>
                  </a:lnTo>
                  <a:lnTo>
                    <a:pt x="892342" y="396695"/>
                  </a:lnTo>
                  <a:lnTo>
                    <a:pt x="895199" y="447149"/>
                  </a:lnTo>
                  <a:lnTo>
                    <a:pt x="892573" y="495871"/>
                  </a:lnTo>
                  <a:lnTo>
                    <a:pt x="884875" y="543074"/>
                  </a:lnTo>
                  <a:lnTo>
                    <a:pt x="872380" y="588483"/>
                  </a:lnTo>
                  <a:lnTo>
                    <a:pt x="855360" y="631828"/>
                  </a:lnTo>
                  <a:lnTo>
                    <a:pt x="834089" y="672835"/>
                  </a:lnTo>
                  <a:lnTo>
                    <a:pt x="808838" y="711230"/>
                  </a:lnTo>
                  <a:lnTo>
                    <a:pt x="779882" y="746743"/>
                  </a:lnTo>
                  <a:lnTo>
                    <a:pt x="747494" y="779099"/>
                  </a:lnTo>
                  <a:lnTo>
                    <a:pt x="711946" y="808025"/>
                  </a:lnTo>
                  <a:lnTo>
                    <a:pt x="673511" y="833250"/>
                  </a:lnTo>
                  <a:lnTo>
                    <a:pt x="632464" y="854501"/>
                  </a:lnTo>
                  <a:lnTo>
                    <a:pt x="589075" y="871503"/>
                  </a:lnTo>
                  <a:lnTo>
                    <a:pt x="543620" y="883986"/>
                  </a:lnTo>
                  <a:lnTo>
                    <a:pt x="496370" y="891676"/>
                  </a:lnTo>
                  <a:lnTo>
                    <a:pt x="447599" y="894299"/>
                  </a:lnTo>
                  <a:lnTo>
                    <a:pt x="398828" y="891676"/>
                  </a:lnTo>
                  <a:lnTo>
                    <a:pt x="351579" y="883986"/>
                  </a:lnTo>
                  <a:lnTo>
                    <a:pt x="306123" y="871503"/>
                  </a:lnTo>
                  <a:lnTo>
                    <a:pt x="262735" y="854501"/>
                  </a:lnTo>
                  <a:lnTo>
                    <a:pt x="221687" y="833250"/>
                  </a:lnTo>
                  <a:lnTo>
                    <a:pt x="183253" y="808025"/>
                  </a:lnTo>
                  <a:lnTo>
                    <a:pt x="147705" y="779099"/>
                  </a:lnTo>
                  <a:lnTo>
                    <a:pt x="115316" y="746743"/>
                  </a:lnTo>
                  <a:lnTo>
                    <a:pt x="86360" y="711230"/>
                  </a:lnTo>
                  <a:lnTo>
                    <a:pt x="61110" y="672835"/>
                  </a:lnTo>
                  <a:lnTo>
                    <a:pt x="39838" y="631828"/>
                  </a:lnTo>
                  <a:lnTo>
                    <a:pt x="22818" y="588483"/>
                  </a:lnTo>
                  <a:lnTo>
                    <a:pt x="10323" y="543074"/>
                  </a:lnTo>
                  <a:lnTo>
                    <a:pt x="2626" y="495871"/>
                  </a:lnTo>
                  <a:lnTo>
                    <a:pt x="0" y="447149"/>
                  </a:lnTo>
                  <a:close/>
                </a:path>
              </a:pathLst>
            </a:custGeom>
            <a:ln w="69849">
              <a:solidFill>
                <a:srgbClr val="B2B2B2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42" name="object 42" descr=""/>
            <p:cNvSpPr/>
            <p:nvPr/>
          </p:nvSpPr>
          <p:spPr>
            <a:xfrm>
              <a:off x="6109071" y="1137471"/>
              <a:ext cx="894080" cy="451484"/>
            </a:xfrm>
            <a:custGeom>
              <a:avLst/>
              <a:gdLst/>
              <a:ahLst/>
              <a:cxnLst/>
              <a:rect l="l" t="t" r="r" b="b"/>
              <a:pathLst>
                <a:path w="894079" h="451484">
                  <a:moveTo>
                    <a:pt x="0" y="451088"/>
                  </a:moveTo>
                  <a:lnTo>
                    <a:pt x="2071" y="403455"/>
                  </a:lnTo>
                  <a:lnTo>
                    <a:pt x="9103" y="356843"/>
                  </a:lnTo>
                  <a:lnTo>
                    <a:pt x="20903" y="311592"/>
                  </a:lnTo>
                  <a:lnTo>
                    <a:pt x="37281" y="268039"/>
                  </a:lnTo>
                  <a:lnTo>
                    <a:pt x="58045" y="226523"/>
                  </a:lnTo>
                  <a:lnTo>
                    <a:pt x="83003" y="187380"/>
                  </a:lnTo>
                  <a:lnTo>
                    <a:pt x="111964" y="150950"/>
                  </a:lnTo>
                  <a:lnTo>
                    <a:pt x="144735" y="117570"/>
                  </a:lnTo>
                  <a:lnTo>
                    <a:pt x="181126" y="87579"/>
                  </a:lnTo>
                  <a:lnTo>
                    <a:pt x="220944" y="61314"/>
                  </a:lnTo>
                  <a:lnTo>
                    <a:pt x="263331" y="39428"/>
                  </a:lnTo>
                  <a:lnTo>
                    <a:pt x="307297" y="22352"/>
                  </a:lnTo>
                  <a:lnTo>
                    <a:pt x="352453" y="10088"/>
                  </a:lnTo>
                  <a:lnTo>
                    <a:pt x="398410" y="2636"/>
                  </a:lnTo>
                  <a:lnTo>
                    <a:pt x="444779" y="0"/>
                  </a:lnTo>
                  <a:lnTo>
                    <a:pt x="491172" y="2180"/>
                  </a:lnTo>
                  <a:lnTo>
                    <a:pt x="537200" y="9179"/>
                  </a:lnTo>
                  <a:lnTo>
                    <a:pt x="582475" y="21000"/>
                  </a:lnTo>
                  <a:lnTo>
                    <a:pt x="626607" y="37643"/>
                  </a:lnTo>
                  <a:lnTo>
                    <a:pt x="669207" y="59110"/>
                  </a:lnTo>
                  <a:lnTo>
                    <a:pt x="709282" y="84983"/>
                  </a:lnTo>
                  <a:lnTo>
                    <a:pt x="745966" y="114615"/>
                  </a:lnTo>
                  <a:lnTo>
                    <a:pt x="779065" y="147671"/>
                  </a:lnTo>
                  <a:lnTo>
                    <a:pt x="808382" y="183815"/>
                  </a:lnTo>
                  <a:lnTo>
                    <a:pt x="833724" y="222710"/>
                  </a:lnTo>
                  <a:lnTo>
                    <a:pt x="854895" y="264021"/>
                  </a:lnTo>
                  <a:lnTo>
                    <a:pt x="871701" y="307411"/>
                  </a:lnTo>
                  <a:lnTo>
                    <a:pt x="883947" y="352543"/>
                  </a:lnTo>
                  <a:lnTo>
                    <a:pt x="891437" y="399083"/>
                  </a:lnTo>
                  <a:lnTo>
                    <a:pt x="893977" y="446694"/>
                  </a:lnTo>
                </a:path>
              </a:pathLst>
            </a:custGeom>
            <a:ln w="69849">
              <a:solidFill>
                <a:srgbClr val="3C78D8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43" name="object 43" descr="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6318957" y="1344484"/>
              <a:ext cx="494370" cy="485130"/>
            </a:xfrm>
            <a:prstGeom prst="rect">
              <a:avLst/>
            </a:prstGeom>
          </p:spPr>
        </p:pic>
        <p:sp>
          <p:nvSpPr>
            <p:cNvPr id="44" name="object 44" descr=""/>
            <p:cNvSpPr/>
            <p:nvPr/>
          </p:nvSpPr>
          <p:spPr>
            <a:xfrm>
              <a:off x="6311832" y="1345207"/>
              <a:ext cx="488950" cy="483870"/>
            </a:xfrm>
            <a:custGeom>
              <a:avLst/>
              <a:gdLst/>
              <a:ahLst/>
              <a:cxnLst/>
              <a:rect l="l" t="t" r="r" b="b"/>
              <a:pathLst>
                <a:path w="488950" h="483869">
                  <a:moveTo>
                    <a:pt x="488399" y="483599"/>
                  </a:moveTo>
                  <a:lnTo>
                    <a:pt x="0" y="483599"/>
                  </a:lnTo>
                  <a:lnTo>
                    <a:pt x="0" y="0"/>
                  </a:lnTo>
                  <a:lnTo>
                    <a:pt x="488399" y="0"/>
                  </a:lnTo>
                  <a:lnTo>
                    <a:pt x="488399" y="483599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5" name="object 45" descr=""/>
            <p:cNvSpPr/>
            <p:nvPr/>
          </p:nvSpPr>
          <p:spPr>
            <a:xfrm>
              <a:off x="6311832" y="1345207"/>
              <a:ext cx="488950" cy="483870"/>
            </a:xfrm>
            <a:custGeom>
              <a:avLst/>
              <a:gdLst/>
              <a:ahLst/>
              <a:cxnLst/>
              <a:rect l="l" t="t" r="r" b="b"/>
              <a:pathLst>
                <a:path w="488950" h="483869">
                  <a:moveTo>
                    <a:pt x="0" y="0"/>
                  </a:moveTo>
                  <a:lnTo>
                    <a:pt x="488399" y="0"/>
                  </a:lnTo>
                  <a:lnTo>
                    <a:pt x="488399" y="483599"/>
                  </a:lnTo>
                  <a:lnTo>
                    <a:pt x="0" y="483599"/>
                  </a:lnTo>
                  <a:lnTo>
                    <a:pt x="0" y="0"/>
                  </a:lnTo>
                  <a:close/>
                </a:path>
              </a:pathLst>
            </a:custGeom>
            <a:ln w="9524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46" name="object 46" descr="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6322150" y="1397810"/>
              <a:ext cx="398950" cy="398975"/>
            </a:xfrm>
            <a:prstGeom prst="rect">
              <a:avLst/>
            </a:prstGeom>
          </p:spPr>
        </p:pic>
      </p:grpSp>
      <p:sp>
        <p:nvSpPr>
          <p:cNvPr id="47" name="object 47" descr=""/>
          <p:cNvSpPr txBox="1"/>
          <p:nvPr/>
        </p:nvSpPr>
        <p:spPr>
          <a:xfrm>
            <a:off x="6135349" y="2176074"/>
            <a:ext cx="1083310" cy="580390"/>
          </a:xfrm>
          <a:prstGeom prst="rect">
            <a:avLst/>
          </a:prstGeom>
        </p:spPr>
        <p:txBody>
          <a:bodyPr wrap="square" lIns="0" tIns="4445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350"/>
              </a:spcBef>
            </a:pPr>
            <a:r>
              <a:rPr dirty="0" sz="700" spc="80" b="1">
                <a:latin typeface="Calibri"/>
                <a:cs typeface="Calibri"/>
              </a:rPr>
              <a:t>Video</a:t>
            </a:r>
            <a:r>
              <a:rPr dirty="0" sz="700" spc="45" b="1">
                <a:latin typeface="Calibri"/>
                <a:cs typeface="Calibri"/>
              </a:rPr>
              <a:t> </a:t>
            </a:r>
            <a:r>
              <a:rPr dirty="0" sz="700" spc="100" b="1">
                <a:latin typeface="Calibri"/>
                <a:cs typeface="Calibri"/>
              </a:rPr>
              <a:t>Ads</a:t>
            </a:r>
            <a:r>
              <a:rPr dirty="0" sz="700" spc="50" b="1">
                <a:latin typeface="Calibri"/>
                <a:cs typeface="Calibri"/>
              </a:rPr>
              <a:t> </a:t>
            </a:r>
            <a:r>
              <a:rPr dirty="0" sz="700" spc="-10" b="1">
                <a:latin typeface="Calibri"/>
                <a:cs typeface="Calibri"/>
              </a:rPr>
              <a:t>(+16.1%)</a:t>
            </a:r>
            <a:endParaRPr sz="7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755"/>
              </a:spcBef>
            </a:pPr>
            <a:r>
              <a:rPr dirty="0" sz="2100" spc="65" b="1">
                <a:solidFill>
                  <a:srgbClr val="14AA96"/>
                </a:solidFill>
                <a:latin typeface="Calibri"/>
                <a:cs typeface="Calibri"/>
              </a:rPr>
              <a:t>29.74M$</a:t>
            </a:r>
            <a:endParaRPr sz="2100">
              <a:latin typeface="Calibri"/>
              <a:cs typeface="Calibri"/>
            </a:endParaRPr>
          </a:p>
        </p:txBody>
      </p:sp>
      <p:grpSp>
        <p:nvGrpSpPr>
          <p:cNvPr id="48" name="object 48" descr=""/>
          <p:cNvGrpSpPr/>
          <p:nvPr/>
        </p:nvGrpSpPr>
        <p:grpSpPr>
          <a:xfrm>
            <a:off x="7486882" y="1102074"/>
            <a:ext cx="965200" cy="964565"/>
            <a:chOff x="7486882" y="1102074"/>
            <a:chExt cx="965200" cy="964565"/>
          </a:xfrm>
        </p:grpSpPr>
        <p:sp>
          <p:nvSpPr>
            <p:cNvPr id="49" name="object 49" descr=""/>
            <p:cNvSpPr/>
            <p:nvPr/>
          </p:nvSpPr>
          <p:spPr>
            <a:xfrm>
              <a:off x="7523050" y="1136919"/>
              <a:ext cx="895350" cy="894715"/>
            </a:xfrm>
            <a:custGeom>
              <a:avLst/>
              <a:gdLst/>
              <a:ahLst/>
              <a:cxnLst/>
              <a:rect l="l" t="t" r="r" b="b"/>
              <a:pathLst>
                <a:path w="895350" h="894714">
                  <a:moveTo>
                    <a:pt x="447599" y="894300"/>
                  </a:moveTo>
                  <a:lnTo>
                    <a:pt x="398829" y="891676"/>
                  </a:lnTo>
                  <a:lnTo>
                    <a:pt x="351579" y="883986"/>
                  </a:lnTo>
                  <a:lnTo>
                    <a:pt x="306123" y="871504"/>
                  </a:lnTo>
                  <a:lnTo>
                    <a:pt x="262735" y="854501"/>
                  </a:lnTo>
                  <a:lnTo>
                    <a:pt x="221687" y="833251"/>
                  </a:lnTo>
                  <a:lnTo>
                    <a:pt x="183253" y="808026"/>
                  </a:lnTo>
                  <a:lnTo>
                    <a:pt x="147705" y="779099"/>
                  </a:lnTo>
                  <a:lnTo>
                    <a:pt x="115316" y="746743"/>
                  </a:lnTo>
                  <a:lnTo>
                    <a:pt x="86360" y="711231"/>
                  </a:lnTo>
                  <a:lnTo>
                    <a:pt x="61110" y="672835"/>
                  </a:lnTo>
                  <a:lnTo>
                    <a:pt x="39838" y="631828"/>
                  </a:lnTo>
                  <a:lnTo>
                    <a:pt x="22818" y="588483"/>
                  </a:lnTo>
                  <a:lnTo>
                    <a:pt x="10323" y="543074"/>
                  </a:lnTo>
                  <a:lnTo>
                    <a:pt x="2626" y="495871"/>
                  </a:lnTo>
                  <a:lnTo>
                    <a:pt x="0" y="447149"/>
                  </a:lnTo>
                  <a:lnTo>
                    <a:pt x="2626" y="398428"/>
                  </a:lnTo>
                  <a:lnTo>
                    <a:pt x="10323" y="351225"/>
                  </a:lnTo>
                  <a:lnTo>
                    <a:pt x="22818" y="305816"/>
                  </a:lnTo>
                  <a:lnTo>
                    <a:pt x="39838" y="262471"/>
                  </a:lnTo>
                  <a:lnTo>
                    <a:pt x="61110" y="221464"/>
                  </a:lnTo>
                  <a:lnTo>
                    <a:pt x="86360" y="183069"/>
                  </a:lnTo>
                  <a:lnTo>
                    <a:pt x="115316" y="147556"/>
                  </a:lnTo>
                  <a:lnTo>
                    <a:pt x="147705" y="115200"/>
                  </a:lnTo>
                  <a:lnTo>
                    <a:pt x="183253" y="86274"/>
                  </a:lnTo>
                  <a:lnTo>
                    <a:pt x="221687" y="61049"/>
                  </a:lnTo>
                  <a:lnTo>
                    <a:pt x="262735" y="39798"/>
                  </a:lnTo>
                  <a:lnTo>
                    <a:pt x="306123" y="22796"/>
                  </a:lnTo>
                  <a:lnTo>
                    <a:pt x="351579" y="10313"/>
                  </a:lnTo>
                  <a:lnTo>
                    <a:pt x="398829" y="2623"/>
                  </a:lnTo>
                  <a:lnTo>
                    <a:pt x="447599" y="0"/>
                  </a:lnTo>
                  <a:lnTo>
                    <a:pt x="498105" y="2854"/>
                  </a:lnTo>
                  <a:lnTo>
                    <a:pt x="547577" y="11295"/>
                  </a:lnTo>
                  <a:lnTo>
                    <a:pt x="595577" y="25142"/>
                  </a:lnTo>
                  <a:lnTo>
                    <a:pt x="641668" y="44215"/>
                  </a:lnTo>
                  <a:lnTo>
                    <a:pt x="685411" y="68330"/>
                  </a:lnTo>
                  <a:lnTo>
                    <a:pt x="726367" y="97308"/>
                  </a:lnTo>
                  <a:lnTo>
                    <a:pt x="764100" y="130967"/>
                  </a:lnTo>
                  <a:lnTo>
                    <a:pt x="797793" y="168662"/>
                  </a:lnTo>
                  <a:lnTo>
                    <a:pt x="826800" y="209577"/>
                  </a:lnTo>
                  <a:lnTo>
                    <a:pt x="850940" y="253276"/>
                  </a:lnTo>
                  <a:lnTo>
                    <a:pt x="870031" y="299321"/>
                  </a:lnTo>
                  <a:lnTo>
                    <a:pt x="883893" y="347273"/>
                  </a:lnTo>
                  <a:lnTo>
                    <a:pt x="892343" y="396695"/>
                  </a:lnTo>
                  <a:lnTo>
                    <a:pt x="895199" y="447149"/>
                  </a:lnTo>
                  <a:lnTo>
                    <a:pt x="892573" y="495871"/>
                  </a:lnTo>
                  <a:lnTo>
                    <a:pt x="884876" y="543074"/>
                  </a:lnTo>
                  <a:lnTo>
                    <a:pt x="872381" y="588483"/>
                  </a:lnTo>
                  <a:lnTo>
                    <a:pt x="855361" y="631828"/>
                  </a:lnTo>
                  <a:lnTo>
                    <a:pt x="834089" y="672835"/>
                  </a:lnTo>
                  <a:lnTo>
                    <a:pt x="808839" y="711231"/>
                  </a:lnTo>
                  <a:lnTo>
                    <a:pt x="779883" y="746743"/>
                  </a:lnTo>
                  <a:lnTo>
                    <a:pt x="747494" y="779099"/>
                  </a:lnTo>
                  <a:lnTo>
                    <a:pt x="711946" y="808026"/>
                  </a:lnTo>
                  <a:lnTo>
                    <a:pt x="673512" y="833251"/>
                  </a:lnTo>
                  <a:lnTo>
                    <a:pt x="632464" y="854501"/>
                  </a:lnTo>
                  <a:lnTo>
                    <a:pt x="589076" y="871504"/>
                  </a:lnTo>
                  <a:lnTo>
                    <a:pt x="543620" y="883986"/>
                  </a:lnTo>
                  <a:lnTo>
                    <a:pt x="496370" y="891676"/>
                  </a:lnTo>
                  <a:lnTo>
                    <a:pt x="447599" y="89430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0" name="object 50" descr=""/>
            <p:cNvSpPr/>
            <p:nvPr/>
          </p:nvSpPr>
          <p:spPr>
            <a:xfrm>
              <a:off x="7521807" y="1136999"/>
              <a:ext cx="895350" cy="894715"/>
            </a:xfrm>
            <a:custGeom>
              <a:avLst/>
              <a:gdLst/>
              <a:ahLst/>
              <a:cxnLst/>
              <a:rect l="l" t="t" r="r" b="b"/>
              <a:pathLst>
                <a:path w="895350" h="894714">
                  <a:moveTo>
                    <a:pt x="0" y="447149"/>
                  </a:moveTo>
                  <a:lnTo>
                    <a:pt x="2626" y="398428"/>
                  </a:lnTo>
                  <a:lnTo>
                    <a:pt x="10323" y="351225"/>
                  </a:lnTo>
                  <a:lnTo>
                    <a:pt x="22819" y="305816"/>
                  </a:lnTo>
                  <a:lnTo>
                    <a:pt x="39838" y="262471"/>
                  </a:lnTo>
                  <a:lnTo>
                    <a:pt x="61110" y="221464"/>
                  </a:lnTo>
                  <a:lnTo>
                    <a:pt x="86361" y="183069"/>
                  </a:lnTo>
                  <a:lnTo>
                    <a:pt x="115316" y="147556"/>
                  </a:lnTo>
                  <a:lnTo>
                    <a:pt x="147705" y="115200"/>
                  </a:lnTo>
                  <a:lnTo>
                    <a:pt x="183253" y="86274"/>
                  </a:lnTo>
                  <a:lnTo>
                    <a:pt x="221687" y="61049"/>
                  </a:lnTo>
                  <a:lnTo>
                    <a:pt x="262735" y="39798"/>
                  </a:lnTo>
                  <a:lnTo>
                    <a:pt x="306124" y="22796"/>
                  </a:lnTo>
                  <a:lnTo>
                    <a:pt x="351579" y="10313"/>
                  </a:lnTo>
                  <a:lnTo>
                    <a:pt x="398829" y="2623"/>
                  </a:lnTo>
                  <a:lnTo>
                    <a:pt x="447599" y="0"/>
                  </a:lnTo>
                  <a:lnTo>
                    <a:pt x="498105" y="2854"/>
                  </a:lnTo>
                  <a:lnTo>
                    <a:pt x="547577" y="11295"/>
                  </a:lnTo>
                  <a:lnTo>
                    <a:pt x="595577" y="25142"/>
                  </a:lnTo>
                  <a:lnTo>
                    <a:pt x="641668" y="44215"/>
                  </a:lnTo>
                  <a:lnTo>
                    <a:pt x="685411" y="68330"/>
                  </a:lnTo>
                  <a:lnTo>
                    <a:pt x="726368" y="97308"/>
                  </a:lnTo>
                  <a:lnTo>
                    <a:pt x="764100" y="130967"/>
                  </a:lnTo>
                  <a:lnTo>
                    <a:pt x="797793" y="168662"/>
                  </a:lnTo>
                  <a:lnTo>
                    <a:pt x="826800" y="209577"/>
                  </a:lnTo>
                  <a:lnTo>
                    <a:pt x="850940" y="253276"/>
                  </a:lnTo>
                  <a:lnTo>
                    <a:pt x="870031" y="299321"/>
                  </a:lnTo>
                  <a:lnTo>
                    <a:pt x="883893" y="347273"/>
                  </a:lnTo>
                  <a:lnTo>
                    <a:pt x="892343" y="396695"/>
                  </a:lnTo>
                  <a:lnTo>
                    <a:pt x="895199" y="447149"/>
                  </a:lnTo>
                  <a:lnTo>
                    <a:pt x="892573" y="495871"/>
                  </a:lnTo>
                  <a:lnTo>
                    <a:pt x="884876" y="543074"/>
                  </a:lnTo>
                  <a:lnTo>
                    <a:pt x="872381" y="588483"/>
                  </a:lnTo>
                  <a:lnTo>
                    <a:pt x="855361" y="631828"/>
                  </a:lnTo>
                  <a:lnTo>
                    <a:pt x="834089" y="672835"/>
                  </a:lnTo>
                  <a:lnTo>
                    <a:pt x="808839" y="711230"/>
                  </a:lnTo>
                  <a:lnTo>
                    <a:pt x="779883" y="746743"/>
                  </a:lnTo>
                  <a:lnTo>
                    <a:pt x="747494" y="779099"/>
                  </a:lnTo>
                  <a:lnTo>
                    <a:pt x="711946" y="808025"/>
                  </a:lnTo>
                  <a:lnTo>
                    <a:pt x="673512" y="833250"/>
                  </a:lnTo>
                  <a:lnTo>
                    <a:pt x="632464" y="854501"/>
                  </a:lnTo>
                  <a:lnTo>
                    <a:pt x="589076" y="871503"/>
                  </a:lnTo>
                  <a:lnTo>
                    <a:pt x="543620" y="883986"/>
                  </a:lnTo>
                  <a:lnTo>
                    <a:pt x="496370" y="891676"/>
                  </a:lnTo>
                  <a:lnTo>
                    <a:pt x="447599" y="894299"/>
                  </a:lnTo>
                  <a:lnTo>
                    <a:pt x="398829" y="891676"/>
                  </a:lnTo>
                  <a:lnTo>
                    <a:pt x="351579" y="883986"/>
                  </a:lnTo>
                  <a:lnTo>
                    <a:pt x="306124" y="871503"/>
                  </a:lnTo>
                  <a:lnTo>
                    <a:pt x="262735" y="854501"/>
                  </a:lnTo>
                  <a:lnTo>
                    <a:pt x="221687" y="833250"/>
                  </a:lnTo>
                  <a:lnTo>
                    <a:pt x="183253" y="808025"/>
                  </a:lnTo>
                  <a:lnTo>
                    <a:pt x="147705" y="779099"/>
                  </a:lnTo>
                  <a:lnTo>
                    <a:pt x="115316" y="746743"/>
                  </a:lnTo>
                  <a:lnTo>
                    <a:pt x="86361" y="711230"/>
                  </a:lnTo>
                  <a:lnTo>
                    <a:pt x="61110" y="672835"/>
                  </a:lnTo>
                  <a:lnTo>
                    <a:pt x="39838" y="631828"/>
                  </a:lnTo>
                  <a:lnTo>
                    <a:pt x="22819" y="588483"/>
                  </a:lnTo>
                  <a:lnTo>
                    <a:pt x="10323" y="543074"/>
                  </a:lnTo>
                  <a:lnTo>
                    <a:pt x="2626" y="495871"/>
                  </a:lnTo>
                  <a:lnTo>
                    <a:pt x="0" y="447149"/>
                  </a:lnTo>
                  <a:close/>
                </a:path>
              </a:pathLst>
            </a:custGeom>
            <a:ln w="69849">
              <a:solidFill>
                <a:srgbClr val="B2B2B2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51" name="object 51" descr=""/>
            <p:cNvSpPr/>
            <p:nvPr/>
          </p:nvSpPr>
          <p:spPr>
            <a:xfrm>
              <a:off x="7522297" y="1137471"/>
              <a:ext cx="894080" cy="451484"/>
            </a:xfrm>
            <a:custGeom>
              <a:avLst/>
              <a:gdLst/>
              <a:ahLst/>
              <a:cxnLst/>
              <a:rect l="l" t="t" r="r" b="b"/>
              <a:pathLst>
                <a:path w="894079" h="451484">
                  <a:moveTo>
                    <a:pt x="0" y="451088"/>
                  </a:moveTo>
                  <a:lnTo>
                    <a:pt x="2071" y="403455"/>
                  </a:lnTo>
                  <a:lnTo>
                    <a:pt x="9103" y="356843"/>
                  </a:lnTo>
                  <a:lnTo>
                    <a:pt x="20903" y="311592"/>
                  </a:lnTo>
                  <a:lnTo>
                    <a:pt x="37282" y="268039"/>
                  </a:lnTo>
                  <a:lnTo>
                    <a:pt x="58045" y="226523"/>
                  </a:lnTo>
                  <a:lnTo>
                    <a:pt x="83003" y="187380"/>
                  </a:lnTo>
                  <a:lnTo>
                    <a:pt x="111964" y="150950"/>
                  </a:lnTo>
                  <a:lnTo>
                    <a:pt x="144735" y="117570"/>
                  </a:lnTo>
                  <a:lnTo>
                    <a:pt x="181126" y="87579"/>
                  </a:lnTo>
                  <a:lnTo>
                    <a:pt x="220944" y="61314"/>
                  </a:lnTo>
                  <a:lnTo>
                    <a:pt x="263331" y="39428"/>
                  </a:lnTo>
                  <a:lnTo>
                    <a:pt x="307297" y="22352"/>
                  </a:lnTo>
                  <a:lnTo>
                    <a:pt x="352453" y="10088"/>
                  </a:lnTo>
                  <a:lnTo>
                    <a:pt x="398410" y="2636"/>
                  </a:lnTo>
                  <a:lnTo>
                    <a:pt x="444779" y="0"/>
                  </a:lnTo>
                  <a:lnTo>
                    <a:pt x="491172" y="2180"/>
                  </a:lnTo>
                  <a:lnTo>
                    <a:pt x="537200" y="9179"/>
                  </a:lnTo>
                  <a:lnTo>
                    <a:pt x="582475" y="21000"/>
                  </a:lnTo>
                  <a:lnTo>
                    <a:pt x="626607" y="37643"/>
                  </a:lnTo>
                  <a:lnTo>
                    <a:pt x="669207" y="59110"/>
                  </a:lnTo>
                  <a:lnTo>
                    <a:pt x="709282" y="84983"/>
                  </a:lnTo>
                  <a:lnTo>
                    <a:pt x="745966" y="114615"/>
                  </a:lnTo>
                  <a:lnTo>
                    <a:pt x="779065" y="147671"/>
                  </a:lnTo>
                  <a:lnTo>
                    <a:pt x="808382" y="183815"/>
                  </a:lnTo>
                  <a:lnTo>
                    <a:pt x="833724" y="222710"/>
                  </a:lnTo>
                  <a:lnTo>
                    <a:pt x="854895" y="264021"/>
                  </a:lnTo>
                  <a:lnTo>
                    <a:pt x="871701" y="307411"/>
                  </a:lnTo>
                  <a:lnTo>
                    <a:pt x="883947" y="352543"/>
                  </a:lnTo>
                  <a:lnTo>
                    <a:pt x="891437" y="399083"/>
                  </a:lnTo>
                  <a:lnTo>
                    <a:pt x="893977" y="446694"/>
                  </a:lnTo>
                </a:path>
              </a:pathLst>
            </a:custGeom>
            <a:ln w="69849">
              <a:solidFill>
                <a:srgbClr val="3C78D8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52" name="object 52" descr="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7732182" y="1344484"/>
              <a:ext cx="494370" cy="485130"/>
            </a:xfrm>
            <a:prstGeom prst="rect">
              <a:avLst/>
            </a:prstGeom>
          </p:spPr>
        </p:pic>
        <p:pic>
          <p:nvPicPr>
            <p:cNvPr id="53" name="object 53" descr="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7706800" y="1340445"/>
              <a:ext cx="511419" cy="497631"/>
            </a:xfrm>
            <a:prstGeom prst="rect">
              <a:avLst/>
            </a:prstGeom>
          </p:spPr>
        </p:pic>
      </p:grpSp>
      <p:sp>
        <p:nvSpPr>
          <p:cNvPr id="54" name="object 54" descr=""/>
          <p:cNvSpPr txBox="1"/>
          <p:nvPr/>
        </p:nvSpPr>
        <p:spPr>
          <a:xfrm>
            <a:off x="7548575" y="2176074"/>
            <a:ext cx="1083310" cy="580390"/>
          </a:xfrm>
          <a:prstGeom prst="rect">
            <a:avLst/>
          </a:prstGeom>
        </p:spPr>
        <p:txBody>
          <a:bodyPr wrap="square" lIns="0" tIns="4445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350"/>
              </a:spcBef>
            </a:pPr>
            <a:r>
              <a:rPr dirty="0" sz="700" spc="50" b="1">
                <a:latin typeface="Calibri"/>
                <a:cs typeface="Calibri"/>
              </a:rPr>
              <a:t>Classiffieds </a:t>
            </a:r>
            <a:r>
              <a:rPr dirty="0" sz="700" spc="40" b="1">
                <a:latin typeface="Calibri"/>
                <a:cs typeface="Calibri"/>
              </a:rPr>
              <a:t>(+2.0%)</a:t>
            </a:r>
            <a:endParaRPr sz="7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755"/>
              </a:spcBef>
            </a:pPr>
            <a:r>
              <a:rPr dirty="0" sz="2100" spc="65" b="1">
                <a:solidFill>
                  <a:srgbClr val="14AA96"/>
                </a:solidFill>
                <a:latin typeface="Calibri"/>
                <a:cs typeface="Calibri"/>
              </a:rPr>
              <a:t>11.72M$</a:t>
            </a:r>
            <a:endParaRPr sz="2100">
              <a:latin typeface="Calibri"/>
              <a:cs typeface="Calibri"/>
            </a:endParaRPr>
          </a:p>
        </p:txBody>
      </p:sp>
      <p:grpSp>
        <p:nvGrpSpPr>
          <p:cNvPr id="55" name="object 55" descr=""/>
          <p:cNvGrpSpPr/>
          <p:nvPr/>
        </p:nvGrpSpPr>
        <p:grpSpPr>
          <a:xfrm>
            <a:off x="2066073" y="3111707"/>
            <a:ext cx="966469" cy="965835"/>
            <a:chOff x="2066073" y="3111707"/>
            <a:chExt cx="966469" cy="965835"/>
          </a:xfrm>
        </p:grpSpPr>
        <p:sp>
          <p:nvSpPr>
            <p:cNvPr id="56" name="object 56" descr=""/>
            <p:cNvSpPr/>
            <p:nvPr/>
          </p:nvSpPr>
          <p:spPr>
            <a:xfrm>
              <a:off x="2100519" y="3144769"/>
              <a:ext cx="896619" cy="895985"/>
            </a:xfrm>
            <a:custGeom>
              <a:avLst/>
              <a:gdLst/>
              <a:ahLst/>
              <a:cxnLst/>
              <a:rect l="l" t="t" r="r" b="b"/>
              <a:pathLst>
                <a:path w="896619" h="895985">
                  <a:moveTo>
                    <a:pt x="448049" y="895799"/>
                  </a:moveTo>
                  <a:lnTo>
                    <a:pt x="399230" y="893171"/>
                  </a:lnTo>
                  <a:lnTo>
                    <a:pt x="351932" y="885469"/>
                  </a:lnTo>
                  <a:lnTo>
                    <a:pt x="306431" y="872965"/>
                  </a:lnTo>
                  <a:lnTo>
                    <a:pt x="262999" y="855934"/>
                  </a:lnTo>
                  <a:lnTo>
                    <a:pt x="221910" y="834648"/>
                  </a:lnTo>
                  <a:lnTo>
                    <a:pt x="183437" y="809381"/>
                  </a:lnTo>
                  <a:lnTo>
                    <a:pt x="147853" y="780405"/>
                  </a:lnTo>
                  <a:lnTo>
                    <a:pt x="115432" y="747995"/>
                  </a:lnTo>
                  <a:lnTo>
                    <a:pt x="86447" y="712423"/>
                  </a:lnTo>
                  <a:lnTo>
                    <a:pt x="61171" y="673963"/>
                  </a:lnTo>
                  <a:lnTo>
                    <a:pt x="39878" y="632888"/>
                  </a:lnTo>
                  <a:lnTo>
                    <a:pt x="22841" y="589471"/>
                  </a:lnTo>
                  <a:lnTo>
                    <a:pt x="10334" y="543985"/>
                  </a:lnTo>
                  <a:lnTo>
                    <a:pt x="2629" y="496703"/>
                  </a:lnTo>
                  <a:lnTo>
                    <a:pt x="0" y="447899"/>
                  </a:lnTo>
                  <a:lnTo>
                    <a:pt x="2629" y="399096"/>
                  </a:lnTo>
                  <a:lnTo>
                    <a:pt x="10334" y="351814"/>
                  </a:lnTo>
                  <a:lnTo>
                    <a:pt x="22841" y="306328"/>
                  </a:lnTo>
                  <a:lnTo>
                    <a:pt x="39878" y="262911"/>
                  </a:lnTo>
                  <a:lnTo>
                    <a:pt x="61171" y="221836"/>
                  </a:lnTo>
                  <a:lnTo>
                    <a:pt x="86447" y="183376"/>
                  </a:lnTo>
                  <a:lnTo>
                    <a:pt x="115432" y="147804"/>
                  </a:lnTo>
                  <a:lnTo>
                    <a:pt x="147853" y="115393"/>
                  </a:lnTo>
                  <a:lnTo>
                    <a:pt x="183437" y="86418"/>
                  </a:lnTo>
                  <a:lnTo>
                    <a:pt x="221910" y="61151"/>
                  </a:lnTo>
                  <a:lnTo>
                    <a:pt x="262999" y="39865"/>
                  </a:lnTo>
                  <a:lnTo>
                    <a:pt x="306431" y="22834"/>
                  </a:lnTo>
                  <a:lnTo>
                    <a:pt x="351932" y="10330"/>
                  </a:lnTo>
                  <a:lnTo>
                    <a:pt x="399230" y="2628"/>
                  </a:lnTo>
                  <a:lnTo>
                    <a:pt x="448049" y="0"/>
                  </a:lnTo>
                  <a:lnTo>
                    <a:pt x="498606" y="2858"/>
                  </a:lnTo>
                  <a:lnTo>
                    <a:pt x="548127" y="11314"/>
                  </a:lnTo>
                  <a:lnTo>
                    <a:pt x="596176" y="25185"/>
                  </a:lnTo>
                  <a:lnTo>
                    <a:pt x="642313" y="44289"/>
                  </a:lnTo>
                  <a:lnTo>
                    <a:pt x="686100" y="68445"/>
                  </a:lnTo>
                  <a:lnTo>
                    <a:pt x="727098" y="97471"/>
                  </a:lnTo>
                  <a:lnTo>
                    <a:pt x="764869" y="131186"/>
                  </a:lnTo>
                  <a:lnTo>
                    <a:pt x="798595" y="168944"/>
                  </a:lnTo>
                  <a:lnTo>
                    <a:pt x="827631" y="209929"/>
                  </a:lnTo>
                  <a:lnTo>
                    <a:pt x="851795" y="253701"/>
                  </a:lnTo>
                  <a:lnTo>
                    <a:pt x="870906" y="299822"/>
                  </a:lnTo>
                  <a:lnTo>
                    <a:pt x="884781" y="347855"/>
                  </a:lnTo>
                  <a:lnTo>
                    <a:pt x="893240" y="397360"/>
                  </a:lnTo>
                  <a:lnTo>
                    <a:pt x="896099" y="447899"/>
                  </a:lnTo>
                  <a:lnTo>
                    <a:pt x="893470" y="496703"/>
                  </a:lnTo>
                  <a:lnTo>
                    <a:pt x="885765" y="543985"/>
                  </a:lnTo>
                  <a:lnTo>
                    <a:pt x="873258" y="589471"/>
                  </a:lnTo>
                  <a:lnTo>
                    <a:pt x="856221" y="632888"/>
                  </a:lnTo>
                  <a:lnTo>
                    <a:pt x="834928" y="673963"/>
                  </a:lnTo>
                  <a:lnTo>
                    <a:pt x="809652" y="712423"/>
                  </a:lnTo>
                  <a:lnTo>
                    <a:pt x="780667" y="747995"/>
                  </a:lnTo>
                  <a:lnTo>
                    <a:pt x="748246" y="780405"/>
                  </a:lnTo>
                  <a:lnTo>
                    <a:pt x="712662" y="809381"/>
                  </a:lnTo>
                  <a:lnTo>
                    <a:pt x="674189" y="834648"/>
                  </a:lnTo>
                  <a:lnTo>
                    <a:pt x="633100" y="855934"/>
                  </a:lnTo>
                  <a:lnTo>
                    <a:pt x="589668" y="872965"/>
                  </a:lnTo>
                  <a:lnTo>
                    <a:pt x="544167" y="885469"/>
                  </a:lnTo>
                  <a:lnTo>
                    <a:pt x="496869" y="893171"/>
                  </a:lnTo>
                  <a:lnTo>
                    <a:pt x="448049" y="895799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57" name="object 57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303563" y="3360616"/>
              <a:ext cx="488503" cy="483763"/>
            </a:xfrm>
            <a:prstGeom prst="rect">
              <a:avLst/>
            </a:prstGeom>
          </p:spPr>
        </p:pic>
        <p:sp>
          <p:nvSpPr>
            <p:cNvPr id="58" name="object 58" descr=""/>
            <p:cNvSpPr/>
            <p:nvPr/>
          </p:nvSpPr>
          <p:spPr>
            <a:xfrm>
              <a:off x="2100998" y="3146632"/>
              <a:ext cx="896619" cy="895985"/>
            </a:xfrm>
            <a:custGeom>
              <a:avLst/>
              <a:gdLst/>
              <a:ahLst/>
              <a:cxnLst/>
              <a:rect l="l" t="t" r="r" b="b"/>
              <a:pathLst>
                <a:path w="896619" h="895985">
                  <a:moveTo>
                    <a:pt x="0" y="447899"/>
                  </a:moveTo>
                  <a:lnTo>
                    <a:pt x="2629" y="399096"/>
                  </a:lnTo>
                  <a:lnTo>
                    <a:pt x="10334" y="351814"/>
                  </a:lnTo>
                  <a:lnTo>
                    <a:pt x="22841" y="306328"/>
                  </a:lnTo>
                  <a:lnTo>
                    <a:pt x="39878" y="262911"/>
                  </a:lnTo>
                  <a:lnTo>
                    <a:pt x="61171" y="221836"/>
                  </a:lnTo>
                  <a:lnTo>
                    <a:pt x="86447" y="183376"/>
                  </a:lnTo>
                  <a:lnTo>
                    <a:pt x="115432" y="147804"/>
                  </a:lnTo>
                  <a:lnTo>
                    <a:pt x="147853" y="115394"/>
                  </a:lnTo>
                  <a:lnTo>
                    <a:pt x="183437" y="86418"/>
                  </a:lnTo>
                  <a:lnTo>
                    <a:pt x="221910" y="61151"/>
                  </a:lnTo>
                  <a:lnTo>
                    <a:pt x="262999" y="39865"/>
                  </a:lnTo>
                  <a:lnTo>
                    <a:pt x="306431" y="22834"/>
                  </a:lnTo>
                  <a:lnTo>
                    <a:pt x="351932" y="10330"/>
                  </a:lnTo>
                  <a:lnTo>
                    <a:pt x="399230" y="2628"/>
                  </a:lnTo>
                  <a:lnTo>
                    <a:pt x="448049" y="0"/>
                  </a:lnTo>
                  <a:lnTo>
                    <a:pt x="498606" y="2858"/>
                  </a:lnTo>
                  <a:lnTo>
                    <a:pt x="548127" y="11314"/>
                  </a:lnTo>
                  <a:lnTo>
                    <a:pt x="596176" y="25185"/>
                  </a:lnTo>
                  <a:lnTo>
                    <a:pt x="642313" y="44289"/>
                  </a:lnTo>
                  <a:lnTo>
                    <a:pt x="686100" y="68445"/>
                  </a:lnTo>
                  <a:lnTo>
                    <a:pt x="727098" y="97471"/>
                  </a:lnTo>
                  <a:lnTo>
                    <a:pt x="764869" y="131186"/>
                  </a:lnTo>
                  <a:lnTo>
                    <a:pt x="798595" y="168944"/>
                  </a:lnTo>
                  <a:lnTo>
                    <a:pt x="827631" y="209929"/>
                  </a:lnTo>
                  <a:lnTo>
                    <a:pt x="851795" y="253701"/>
                  </a:lnTo>
                  <a:lnTo>
                    <a:pt x="870906" y="299823"/>
                  </a:lnTo>
                  <a:lnTo>
                    <a:pt x="884781" y="347855"/>
                  </a:lnTo>
                  <a:lnTo>
                    <a:pt x="893240" y="397360"/>
                  </a:lnTo>
                  <a:lnTo>
                    <a:pt x="896099" y="447899"/>
                  </a:lnTo>
                  <a:lnTo>
                    <a:pt x="893470" y="496703"/>
                  </a:lnTo>
                  <a:lnTo>
                    <a:pt x="885765" y="543985"/>
                  </a:lnTo>
                  <a:lnTo>
                    <a:pt x="873258" y="589471"/>
                  </a:lnTo>
                  <a:lnTo>
                    <a:pt x="856221" y="632888"/>
                  </a:lnTo>
                  <a:lnTo>
                    <a:pt x="834928" y="673963"/>
                  </a:lnTo>
                  <a:lnTo>
                    <a:pt x="809652" y="712423"/>
                  </a:lnTo>
                  <a:lnTo>
                    <a:pt x="780667" y="747995"/>
                  </a:lnTo>
                  <a:lnTo>
                    <a:pt x="748246" y="780405"/>
                  </a:lnTo>
                  <a:lnTo>
                    <a:pt x="712662" y="809381"/>
                  </a:lnTo>
                  <a:lnTo>
                    <a:pt x="674189" y="834648"/>
                  </a:lnTo>
                  <a:lnTo>
                    <a:pt x="633100" y="855934"/>
                  </a:lnTo>
                  <a:lnTo>
                    <a:pt x="589668" y="872965"/>
                  </a:lnTo>
                  <a:lnTo>
                    <a:pt x="544167" y="885469"/>
                  </a:lnTo>
                  <a:lnTo>
                    <a:pt x="496869" y="893171"/>
                  </a:lnTo>
                  <a:lnTo>
                    <a:pt x="448049" y="895799"/>
                  </a:lnTo>
                  <a:lnTo>
                    <a:pt x="399230" y="893171"/>
                  </a:lnTo>
                  <a:lnTo>
                    <a:pt x="351932" y="885469"/>
                  </a:lnTo>
                  <a:lnTo>
                    <a:pt x="306431" y="872965"/>
                  </a:lnTo>
                  <a:lnTo>
                    <a:pt x="262999" y="855934"/>
                  </a:lnTo>
                  <a:lnTo>
                    <a:pt x="221910" y="834648"/>
                  </a:lnTo>
                  <a:lnTo>
                    <a:pt x="183437" y="809381"/>
                  </a:lnTo>
                  <a:lnTo>
                    <a:pt x="147853" y="780405"/>
                  </a:lnTo>
                  <a:lnTo>
                    <a:pt x="115432" y="747995"/>
                  </a:lnTo>
                  <a:lnTo>
                    <a:pt x="86447" y="712423"/>
                  </a:lnTo>
                  <a:lnTo>
                    <a:pt x="61171" y="673963"/>
                  </a:lnTo>
                  <a:lnTo>
                    <a:pt x="39878" y="632888"/>
                  </a:lnTo>
                  <a:lnTo>
                    <a:pt x="22841" y="589471"/>
                  </a:lnTo>
                  <a:lnTo>
                    <a:pt x="10334" y="543985"/>
                  </a:lnTo>
                  <a:lnTo>
                    <a:pt x="2629" y="496703"/>
                  </a:lnTo>
                  <a:lnTo>
                    <a:pt x="0" y="447899"/>
                  </a:lnTo>
                  <a:close/>
                </a:path>
              </a:pathLst>
            </a:custGeom>
            <a:ln w="69849">
              <a:solidFill>
                <a:srgbClr val="B2B2B2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59" name="object 59" descr=""/>
            <p:cNvSpPr/>
            <p:nvPr/>
          </p:nvSpPr>
          <p:spPr>
            <a:xfrm>
              <a:off x="2101358" y="3590083"/>
              <a:ext cx="895985" cy="452120"/>
            </a:xfrm>
            <a:custGeom>
              <a:avLst/>
              <a:gdLst/>
              <a:ahLst/>
              <a:cxnLst/>
              <a:rect l="l" t="t" r="r" b="b"/>
              <a:pathLst>
                <a:path w="895985" h="452120">
                  <a:moveTo>
                    <a:pt x="895478" y="0"/>
                  </a:moveTo>
                  <a:lnTo>
                    <a:pt x="893403" y="47713"/>
                  </a:lnTo>
                  <a:lnTo>
                    <a:pt x="886359" y="94402"/>
                  </a:lnTo>
                  <a:lnTo>
                    <a:pt x="874539" y="139730"/>
                  </a:lnTo>
                  <a:lnTo>
                    <a:pt x="858133" y="183356"/>
                  </a:lnTo>
                  <a:lnTo>
                    <a:pt x="837335" y="224942"/>
                  </a:lnTo>
                  <a:lnTo>
                    <a:pt x="812335" y="264150"/>
                  </a:lnTo>
                  <a:lnTo>
                    <a:pt x="783326" y="300641"/>
                  </a:lnTo>
                  <a:lnTo>
                    <a:pt x="750499" y="334077"/>
                  </a:lnTo>
                  <a:lnTo>
                    <a:pt x="714048" y="364119"/>
                  </a:lnTo>
                  <a:lnTo>
                    <a:pt x="674163" y="390428"/>
                  </a:lnTo>
                  <a:lnTo>
                    <a:pt x="631704" y="412351"/>
                  </a:lnTo>
                  <a:lnTo>
                    <a:pt x="587665" y="429455"/>
                  </a:lnTo>
                  <a:lnTo>
                    <a:pt x="542433" y="441740"/>
                  </a:lnTo>
                  <a:lnTo>
                    <a:pt x="496399" y="449204"/>
                  </a:lnTo>
                  <a:lnTo>
                    <a:pt x="449952" y="451845"/>
                  </a:lnTo>
                  <a:lnTo>
                    <a:pt x="403481" y="449661"/>
                  </a:lnTo>
                  <a:lnTo>
                    <a:pt x="357375" y="442650"/>
                  </a:lnTo>
                  <a:lnTo>
                    <a:pt x="312025" y="430810"/>
                  </a:lnTo>
                  <a:lnTo>
                    <a:pt x="267819" y="414139"/>
                  </a:lnTo>
                  <a:lnTo>
                    <a:pt x="225147" y="392635"/>
                  </a:lnTo>
                  <a:lnTo>
                    <a:pt x="185005" y="366720"/>
                  </a:lnTo>
                  <a:lnTo>
                    <a:pt x="148259" y="337037"/>
                  </a:lnTo>
                  <a:lnTo>
                    <a:pt x="115106" y="303926"/>
                  </a:lnTo>
                  <a:lnTo>
                    <a:pt x="85739" y="267721"/>
                  </a:lnTo>
                  <a:lnTo>
                    <a:pt x="60354" y="228761"/>
                  </a:lnTo>
                  <a:lnTo>
                    <a:pt x="39147" y="187381"/>
                  </a:lnTo>
                  <a:lnTo>
                    <a:pt x="22313" y="143918"/>
                  </a:lnTo>
                  <a:lnTo>
                    <a:pt x="10047" y="98709"/>
                  </a:lnTo>
                  <a:lnTo>
                    <a:pt x="2544" y="52091"/>
                  </a:lnTo>
                  <a:lnTo>
                    <a:pt x="0" y="4400"/>
                  </a:lnTo>
                </a:path>
              </a:pathLst>
            </a:custGeom>
            <a:ln w="69849">
              <a:solidFill>
                <a:srgbClr val="0070C0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60" name="object 60" descr="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2309862" y="3355851"/>
              <a:ext cx="468697" cy="493124"/>
            </a:xfrm>
            <a:prstGeom prst="rect">
              <a:avLst/>
            </a:prstGeom>
          </p:spPr>
        </p:pic>
      </p:grpSp>
      <p:sp>
        <p:nvSpPr>
          <p:cNvPr id="61" name="object 61" descr=""/>
          <p:cNvSpPr txBox="1"/>
          <p:nvPr/>
        </p:nvSpPr>
        <p:spPr>
          <a:xfrm>
            <a:off x="2120300" y="4206019"/>
            <a:ext cx="836930" cy="13208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700" spc="75" b="1">
                <a:latin typeface="Calibri"/>
                <a:cs typeface="Calibri"/>
              </a:rPr>
              <a:t>Digital</a:t>
            </a:r>
            <a:r>
              <a:rPr dirty="0" sz="700" spc="45" b="1">
                <a:latin typeface="Calibri"/>
                <a:cs typeface="Calibri"/>
              </a:rPr>
              <a:t> </a:t>
            </a:r>
            <a:r>
              <a:rPr dirty="0" sz="700" spc="85" b="1">
                <a:latin typeface="Calibri"/>
                <a:cs typeface="Calibri"/>
              </a:rPr>
              <a:t>Audio</a:t>
            </a:r>
            <a:r>
              <a:rPr dirty="0" sz="700" spc="45" b="1">
                <a:latin typeface="Calibri"/>
                <a:cs typeface="Calibri"/>
              </a:rPr>
              <a:t> </a:t>
            </a:r>
            <a:r>
              <a:rPr dirty="0" sz="700" spc="75" b="1">
                <a:latin typeface="Calibri"/>
                <a:cs typeface="Calibri"/>
              </a:rPr>
              <a:t>Ads</a:t>
            </a:r>
            <a:endParaRPr sz="700">
              <a:latin typeface="Calibri"/>
              <a:cs typeface="Calibri"/>
            </a:endParaRPr>
          </a:p>
        </p:txBody>
      </p:sp>
      <p:sp>
        <p:nvSpPr>
          <p:cNvPr id="62" name="object 62" descr=""/>
          <p:cNvSpPr txBox="1"/>
          <p:nvPr/>
        </p:nvSpPr>
        <p:spPr>
          <a:xfrm>
            <a:off x="2120300" y="4437032"/>
            <a:ext cx="934719" cy="3454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100" spc="55" b="1">
                <a:solidFill>
                  <a:srgbClr val="14AA96"/>
                </a:solidFill>
                <a:latin typeface="Calibri"/>
                <a:cs typeface="Calibri"/>
              </a:rPr>
              <a:t>1.63M$</a:t>
            </a:r>
            <a:endParaRPr sz="2100">
              <a:latin typeface="Calibri"/>
              <a:cs typeface="Calibri"/>
            </a:endParaRPr>
          </a:p>
        </p:txBody>
      </p:sp>
      <p:grpSp>
        <p:nvGrpSpPr>
          <p:cNvPr id="63" name="object 63" descr=""/>
          <p:cNvGrpSpPr/>
          <p:nvPr/>
        </p:nvGrpSpPr>
        <p:grpSpPr>
          <a:xfrm>
            <a:off x="703114" y="3122710"/>
            <a:ext cx="972819" cy="966469"/>
            <a:chOff x="703114" y="3122710"/>
            <a:chExt cx="972819" cy="966469"/>
          </a:xfrm>
        </p:grpSpPr>
        <p:sp>
          <p:nvSpPr>
            <p:cNvPr id="64" name="object 64" descr=""/>
            <p:cNvSpPr/>
            <p:nvPr/>
          </p:nvSpPr>
          <p:spPr>
            <a:xfrm>
              <a:off x="738075" y="3157640"/>
              <a:ext cx="896619" cy="895985"/>
            </a:xfrm>
            <a:custGeom>
              <a:avLst/>
              <a:gdLst/>
              <a:ahLst/>
              <a:cxnLst/>
              <a:rect l="l" t="t" r="r" b="b"/>
              <a:pathLst>
                <a:path w="896619" h="895985">
                  <a:moveTo>
                    <a:pt x="448199" y="895499"/>
                  </a:moveTo>
                  <a:lnTo>
                    <a:pt x="399363" y="892872"/>
                  </a:lnTo>
                  <a:lnTo>
                    <a:pt x="352050" y="885172"/>
                  </a:lnTo>
                  <a:lnTo>
                    <a:pt x="306534" y="872673"/>
                  </a:lnTo>
                  <a:lnTo>
                    <a:pt x="263087" y="855647"/>
                  </a:lnTo>
                  <a:lnTo>
                    <a:pt x="221984" y="834368"/>
                  </a:lnTo>
                  <a:lnTo>
                    <a:pt x="183498" y="809109"/>
                  </a:lnTo>
                  <a:lnTo>
                    <a:pt x="147903" y="780144"/>
                  </a:lnTo>
                  <a:lnTo>
                    <a:pt x="115471" y="747744"/>
                  </a:lnTo>
                  <a:lnTo>
                    <a:pt x="86476" y="712185"/>
                  </a:lnTo>
                  <a:lnTo>
                    <a:pt x="61192" y="673737"/>
                  </a:lnTo>
                  <a:lnTo>
                    <a:pt x="39892" y="632676"/>
                  </a:lnTo>
                  <a:lnTo>
                    <a:pt x="22849" y="589273"/>
                  </a:lnTo>
                  <a:lnTo>
                    <a:pt x="10337" y="543802"/>
                  </a:lnTo>
                  <a:lnTo>
                    <a:pt x="2629" y="496537"/>
                  </a:lnTo>
                  <a:lnTo>
                    <a:pt x="0" y="447749"/>
                  </a:lnTo>
                  <a:lnTo>
                    <a:pt x="2629" y="398962"/>
                  </a:lnTo>
                  <a:lnTo>
                    <a:pt x="10337" y="351696"/>
                  </a:lnTo>
                  <a:lnTo>
                    <a:pt x="22849" y="306226"/>
                  </a:lnTo>
                  <a:lnTo>
                    <a:pt x="39892" y="262823"/>
                  </a:lnTo>
                  <a:lnTo>
                    <a:pt x="61192" y="221761"/>
                  </a:lnTo>
                  <a:lnTo>
                    <a:pt x="86476" y="183314"/>
                  </a:lnTo>
                  <a:lnTo>
                    <a:pt x="115471" y="147754"/>
                  </a:lnTo>
                  <a:lnTo>
                    <a:pt x="147903" y="115355"/>
                  </a:lnTo>
                  <a:lnTo>
                    <a:pt x="183498" y="86389"/>
                  </a:lnTo>
                  <a:lnTo>
                    <a:pt x="221984" y="61130"/>
                  </a:lnTo>
                  <a:lnTo>
                    <a:pt x="263087" y="39852"/>
                  </a:lnTo>
                  <a:lnTo>
                    <a:pt x="306534" y="22826"/>
                  </a:lnTo>
                  <a:lnTo>
                    <a:pt x="352050" y="10327"/>
                  </a:lnTo>
                  <a:lnTo>
                    <a:pt x="399363" y="2627"/>
                  </a:lnTo>
                  <a:lnTo>
                    <a:pt x="448199" y="0"/>
                  </a:lnTo>
                  <a:lnTo>
                    <a:pt x="498773" y="2857"/>
                  </a:lnTo>
                  <a:lnTo>
                    <a:pt x="548311" y="11310"/>
                  </a:lnTo>
                  <a:lnTo>
                    <a:pt x="596376" y="25176"/>
                  </a:lnTo>
                  <a:lnTo>
                    <a:pt x="642528" y="44274"/>
                  </a:lnTo>
                  <a:lnTo>
                    <a:pt x="686329" y="68422"/>
                  </a:lnTo>
                  <a:lnTo>
                    <a:pt x="727341" y="97438"/>
                  </a:lnTo>
                  <a:lnTo>
                    <a:pt x="765125" y="131142"/>
                  </a:lnTo>
                  <a:lnTo>
                    <a:pt x="798862" y="168888"/>
                  </a:lnTo>
                  <a:lnTo>
                    <a:pt x="827908" y="209859"/>
                  </a:lnTo>
                  <a:lnTo>
                    <a:pt x="852081" y="253616"/>
                  </a:lnTo>
                  <a:lnTo>
                    <a:pt x="871197" y="299722"/>
                  </a:lnTo>
                  <a:lnTo>
                    <a:pt x="885077" y="347739"/>
                  </a:lnTo>
                  <a:lnTo>
                    <a:pt x="893539" y="397227"/>
                  </a:lnTo>
                  <a:lnTo>
                    <a:pt x="896399" y="447749"/>
                  </a:lnTo>
                  <a:lnTo>
                    <a:pt x="893769" y="496537"/>
                  </a:lnTo>
                  <a:lnTo>
                    <a:pt x="886062" y="543802"/>
                  </a:lnTo>
                  <a:lnTo>
                    <a:pt x="873550" y="589273"/>
                  </a:lnTo>
                  <a:lnTo>
                    <a:pt x="856507" y="632676"/>
                  </a:lnTo>
                  <a:lnTo>
                    <a:pt x="835207" y="673737"/>
                  </a:lnTo>
                  <a:lnTo>
                    <a:pt x="809923" y="712185"/>
                  </a:lnTo>
                  <a:lnTo>
                    <a:pt x="780928" y="747744"/>
                  </a:lnTo>
                  <a:lnTo>
                    <a:pt x="748496" y="780144"/>
                  </a:lnTo>
                  <a:lnTo>
                    <a:pt x="712901" y="809109"/>
                  </a:lnTo>
                  <a:lnTo>
                    <a:pt x="674415" y="834368"/>
                  </a:lnTo>
                  <a:lnTo>
                    <a:pt x="633312" y="855647"/>
                  </a:lnTo>
                  <a:lnTo>
                    <a:pt x="589865" y="872673"/>
                  </a:lnTo>
                  <a:lnTo>
                    <a:pt x="544349" y="885172"/>
                  </a:lnTo>
                  <a:lnTo>
                    <a:pt x="497036" y="892872"/>
                  </a:lnTo>
                  <a:lnTo>
                    <a:pt x="448199" y="895499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65" name="object 65" descr="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913266" y="3396921"/>
              <a:ext cx="545945" cy="493814"/>
            </a:xfrm>
            <a:prstGeom prst="rect">
              <a:avLst/>
            </a:prstGeom>
          </p:spPr>
        </p:pic>
        <p:sp>
          <p:nvSpPr>
            <p:cNvPr id="66" name="object 66" descr=""/>
            <p:cNvSpPr/>
            <p:nvPr/>
          </p:nvSpPr>
          <p:spPr>
            <a:xfrm>
              <a:off x="744286" y="3157635"/>
              <a:ext cx="896619" cy="895985"/>
            </a:xfrm>
            <a:custGeom>
              <a:avLst/>
              <a:gdLst/>
              <a:ahLst/>
              <a:cxnLst/>
              <a:rect l="l" t="t" r="r" b="b"/>
              <a:pathLst>
                <a:path w="896619" h="895985">
                  <a:moveTo>
                    <a:pt x="0" y="447749"/>
                  </a:moveTo>
                  <a:lnTo>
                    <a:pt x="2629" y="398962"/>
                  </a:lnTo>
                  <a:lnTo>
                    <a:pt x="10337" y="351697"/>
                  </a:lnTo>
                  <a:lnTo>
                    <a:pt x="22849" y="306226"/>
                  </a:lnTo>
                  <a:lnTo>
                    <a:pt x="39892" y="262823"/>
                  </a:lnTo>
                  <a:lnTo>
                    <a:pt x="61192" y="221761"/>
                  </a:lnTo>
                  <a:lnTo>
                    <a:pt x="86476" y="183314"/>
                  </a:lnTo>
                  <a:lnTo>
                    <a:pt x="115471" y="147754"/>
                  </a:lnTo>
                  <a:lnTo>
                    <a:pt x="147903" y="115355"/>
                  </a:lnTo>
                  <a:lnTo>
                    <a:pt x="183498" y="86389"/>
                  </a:lnTo>
                  <a:lnTo>
                    <a:pt x="221984" y="61130"/>
                  </a:lnTo>
                  <a:lnTo>
                    <a:pt x="263087" y="39852"/>
                  </a:lnTo>
                  <a:lnTo>
                    <a:pt x="306534" y="22826"/>
                  </a:lnTo>
                  <a:lnTo>
                    <a:pt x="352050" y="10327"/>
                  </a:lnTo>
                  <a:lnTo>
                    <a:pt x="399363" y="2627"/>
                  </a:lnTo>
                  <a:lnTo>
                    <a:pt x="448199" y="0"/>
                  </a:lnTo>
                  <a:lnTo>
                    <a:pt x="498773" y="2857"/>
                  </a:lnTo>
                  <a:lnTo>
                    <a:pt x="548311" y="11310"/>
                  </a:lnTo>
                  <a:lnTo>
                    <a:pt x="596376" y="25176"/>
                  </a:lnTo>
                  <a:lnTo>
                    <a:pt x="642528" y="44274"/>
                  </a:lnTo>
                  <a:lnTo>
                    <a:pt x="686329" y="68422"/>
                  </a:lnTo>
                  <a:lnTo>
                    <a:pt x="727341" y="97439"/>
                  </a:lnTo>
                  <a:lnTo>
                    <a:pt x="765125" y="131142"/>
                  </a:lnTo>
                  <a:lnTo>
                    <a:pt x="798862" y="168888"/>
                  </a:lnTo>
                  <a:lnTo>
                    <a:pt x="827908" y="209858"/>
                  </a:lnTo>
                  <a:lnTo>
                    <a:pt x="852080" y="253616"/>
                  </a:lnTo>
                  <a:lnTo>
                    <a:pt x="871197" y="299722"/>
                  </a:lnTo>
                  <a:lnTo>
                    <a:pt x="885077" y="347738"/>
                  </a:lnTo>
                  <a:lnTo>
                    <a:pt x="893539" y="397227"/>
                  </a:lnTo>
                  <a:lnTo>
                    <a:pt x="896399" y="447749"/>
                  </a:lnTo>
                  <a:lnTo>
                    <a:pt x="893769" y="496537"/>
                  </a:lnTo>
                  <a:lnTo>
                    <a:pt x="886062" y="543802"/>
                  </a:lnTo>
                  <a:lnTo>
                    <a:pt x="873550" y="589273"/>
                  </a:lnTo>
                  <a:lnTo>
                    <a:pt x="856507" y="632676"/>
                  </a:lnTo>
                  <a:lnTo>
                    <a:pt x="835207" y="673737"/>
                  </a:lnTo>
                  <a:lnTo>
                    <a:pt x="809923" y="712185"/>
                  </a:lnTo>
                  <a:lnTo>
                    <a:pt x="780928" y="747745"/>
                  </a:lnTo>
                  <a:lnTo>
                    <a:pt x="748496" y="780144"/>
                  </a:lnTo>
                  <a:lnTo>
                    <a:pt x="712901" y="809110"/>
                  </a:lnTo>
                  <a:lnTo>
                    <a:pt x="674415" y="834368"/>
                  </a:lnTo>
                  <a:lnTo>
                    <a:pt x="633312" y="855647"/>
                  </a:lnTo>
                  <a:lnTo>
                    <a:pt x="589865" y="872673"/>
                  </a:lnTo>
                  <a:lnTo>
                    <a:pt x="544349" y="885172"/>
                  </a:lnTo>
                  <a:lnTo>
                    <a:pt x="497036" y="892872"/>
                  </a:lnTo>
                  <a:lnTo>
                    <a:pt x="448199" y="895499"/>
                  </a:lnTo>
                  <a:lnTo>
                    <a:pt x="399363" y="892872"/>
                  </a:lnTo>
                  <a:lnTo>
                    <a:pt x="352050" y="885172"/>
                  </a:lnTo>
                  <a:lnTo>
                    <a:pt x="306534" y="872673"/>
                  </a:lnTo>
                  <a:lnTo>
                    <a:pt x="263087" y="855647"/>
                  </a:lnTo>
                  <a:lnTo>
                    <a:pt x="221984" y="834368"/>
                  </a:lnTo>
                  <a:lnTo>
                    <a:pt x="183498" y="809110"/>
                  </a:lnTo>
                  <a:lnTo>
                    <a:pt x="147903" y="780144"/>
                  </a:lnTo>
                  <a:lnTo>
                    <a:pt x="115471" y="747745"/>
                  </a:lnTo>
                  <a:lnTo>
                    <a:pt x="86476" y="712185"/>
                  </a:lnTo>
                  <a:lnTo>
                    <a:pt x="61192" y="673737"/>
                  </a:lnTo>
                  <a:lnTo>
                    <a:pt x="39892" y="632676"/>
                  </a:lnTo>
                  <a:lnTo>
                    <a:pt x="22849" y="589273"/>
                  </a:lnTo>
                  <a:lnTo>
                    <a:pt x="10337" y="543802"/>
                  </a:lnTo>
                  <a:lnTo>
                    <a:pt x="2629" y="496537"/>
                  </a:lnTo>
                  <a:lnTo>
                    <a:pt x="0" y="447749"/>
                  </a:lnTo>
                  <a:close/>
                </a:path>
              </a:pathLst>
            </a:custGeom>
            <a:ln w="69849">
              <a:solidFill>
                <a:srgbClr val="B2B2B2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67" name="object 67" descr=""/>
            <p:cNvSpPr/>
            <p:nvPr/>
          </p:nvSpPr>
          <p:spPr>
            <a:xfrm>
              <a:off x="738563" y="3158108"/>
              <a:ext cx="895985" cy="452120"/>
            </a:xfrm>
            <a:custGeom>
              <a:avLst/>
              <a:gdLst/>
              <a:ahLst/>
              <a:cxnLst/>
              <a:rect l="l" t="t" r="r" b="b"/>
              <a:pathLst>
                <a:path w="895985" h="452120">
                  <a:moveTo>
                    <a:pt x="0" y="451845"/>
                  </a:moveTo>
                  <a:lnTo>
                    <a:pt x="2074" y="404132"/>
                  </a:lnTo>
                  <a:lnTo>
                    <a:pt x="9118" y="357442"/>
                  </a:lnTo>
                  <a:lnTo>
                    <a:pt x="20939" y="312115"/>
                  </a:lnTo>
                  <a:lnTo>
                    <a:pt x="37344" y="268489"/>
                  </a:lnTo>
                  <a:lnTo>
                    <a:pt x="58143" y="226903"/>
                  </a:lnTo>
                  <a:lnTo>
                    <a:pt x="83143" y="187695"/>
                  </a:lnTo>
                  <a:lnTo>
                    <a:pt x="112152" y="151204"/>
                  </a:lnTo>
                  <a:lnTo>
                    <a:pt x="144978" y="117768"/>
                  </a:lnTo>
                  <a:lnTo>
                    <a:pt x="181430" y="87726"/>
                  </a:lnTo>
                  <a:lnTo>
                    <a:pt x="221315" y="61417"/>
                  </a:lnTo>
                  <a:lnTo>
                    <a:pt x="263773" y="39494"/>
                  </a:lnTo>
                  <a:lnTo>
                    <a:pt x="307813" y="22390"/>
                  </a:lnTo>
                  <a:lnTo>
                    <a:pt x="353044" y="10104"/>
                  </a:lnTo>
                  <a:lnTo>
                    <a:pt x="399078" y="2640"/>
                  </a:lnTo>
                  <a:lnTo>
                    <a:pt x="445526" y="0"/>
                  </a:lnTo>
                  <a:lnTo>
                    <a:pt x="491997" y="2184"/>
                  </a:lnTo>
                  <a:lnTo>
                    <a:pt x="538102" y="9195"/>
                  </a:lnTo>
                  <a:lnTo>
                    <a:pt x="583452" y="21035"/>
                  </a:lnTo>
                  <a:lnTo>
                    <a:pt x="627658" y="37706"/>
                  </a:lnTo>
                  <a:lnTo>
                    <a:pt x="670330" y="59210"/>
                  </a:lnTo>
                  <a:lnTo>
                    <a:pt x="710472" y="85126"/>
                  </a:lnTo>
                  <a:lnTo>
                    <a:pt x="747218" y="114808"/>
                  </a:lnTo>
                  <a:lnTo>
                    <a:pt x="780372" y="147919"/>
                  </a:lnTo>
                  <a:lnTo>
                    <a:pt x="809739" y="184124"/>
                  </a:lnTo>
                  <a:lnTo>
                    <a:pt x="835123" y="223084"/>
                  </a:lnTo>
                  <a:lnTo>
                    <a:pt x="856330" y="264464"/>
                  </a:lnTo>
                  <a:lnTo>
                    <a:pt x="873164" y="307927"/>
                  </a:lnTo>
                  <a:lnTo>
                    <a:pt x="885431" y="353135"/>
                  </a:lnTo>
                  <a:lnTo>
                    <a:pt x="892933" y="399753"/>
                  </a:lnTo>
                  <a:lnTo>
                    <a:pt x="895478" y="447444"/>
                  </a:lnTo>
                </a:path>
              </a:pathLst>
            </a:custGeom>
            <a:ln w="69849">
              <a:solidFill>
                <a:srgbClr val="00B0F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68" name="object 68" descr=""/>
            <p:cNvSpPr/>
            <p:nvPr/>
          </p:nvSpPr>
          <p:spPr>
            <a:xfrm>
              <a:off x="738039" y="3157938"/>
              <a:ext cx="896619" cy="895985"/>
            </a:xfrm>
            <a:custGeom>
              <a:avLst/>
              <a:gdLst/>
              <a:ahLst/>
              <a:cxnLst/>
              <a:rect l="l" t="t" r="r" b="b"/>
              <a:pathLst>
                <a:path w="896619" h="895985">
                  <a:moveTo>
                    <a:pt x="0" y="447900"/>
                  </a:moveTo>
                  <a:lnTo>
                    <a:pt x="2629" y="399096"/>
                  </a:lnTo>
                  <a:lnTo>
                    <a:pt x="10337" y="351815"/>
                  </a:lnTo>
                  <a:lnTo>
                    <a:pt x="22849" y="306329"/>
                  </a:lnTo>
                  <a:lnTo>
                    <a:pt x="39892" y="262911"/>
                  </a:lnTo>
                  <a:lnTo>
                    <a:pt x="61192" y="221836"/>
                  </a:lnTo>
                  <a:lnTo>
                    <a:pt x="86476" y="183376"/>
                  </a:lnTo>
                  <a:lnTo>
                    <a:pt x="115471" y="147804"/>
                  </a:lnTo>
                  <a:lnTo>
                    <a:pt x="147903" y="115394"/>
                  </a:lnTo>
                  <a:lnTo>
                    <a:pt x="183498" y="86418"/>
                  </a:lnTo>
                  <a:lnTo>
                    <a:pt x="221984" y="61151"/>
                  </a:lnTo>
                  <a:lnTo>
                    <a:pt x="263087" y="39865"/>
                  </a:lnTo>
                  <a:lnTo>
                    <a:pt x="306534" y="22834"/>
                  </a:lnTo>
                  <a:lnTo>
                    <a:pt x="352050" y="10330"/>
                  </a:lnTo>
                  <a:lnTo>
                    <a:pt x="399363" y="2628"/>
                  </a:lnTo>
                  <a:lnTo>
                    <a:pt x="448200" y="0"/>
                  </a:lnTo>
                  <a:lnTo>
                    <a:pt x="498773" y="2858"/>
                  </a:lnTo>
                  <a:lnTo>
                    <a:pt x="548311" y="11314"/>
                  </a:lnTo>
                  <a:lnTo>
                    <a:pt x="596376" y="25185"/>
                  </a:lnTo>
                  <a:lnTo>
                    <a:pt x="642528" y="44289"/>
                  </a:lnTo>
                  <a:lnTo>
                    <a:pt x="686329" y="68445"/>
                  </a:lnTo>
                  <a:lnTo>
                    <a:pt x="727341" y="97471"/>
                  </a:lnTo>
                  <a:lnTo>
                    <a:pt x="765125" y="131186"/>
                  </a:lnTo>
                  <a:lnTo>
                    <a:pt x="798862" y="168945"/>
                  </a:lnTo>
                  <a:lnTo>
                    <a:pt x="827908" y="209929"/>
                  </a:lnTo>
                  <a:lnTo>
                    <a:pt x="852081" y="253701"/>
                  </a:lnTo>
                  <a:lnTo>
                    <a:pt x="871198" y="299823"/>
                  </a:lnTo>
                  <a:lnTo>
                    <a:pt x="885078" y="347855"/>
                  </a:lnTo>
                  <a:lnTo>
                    <a:pt x="893539" y="397360"/>
                  </a:lnTo>
                  <a:lnTo>
                    <a:pt x="896400" y="447900"/>
                  </a:lnTo>
                  <a:lnTo>
                    <a:pt x="893770" y="496703"/>
                  </a:lnTo>
                  <a:lnTo>
                    <a:pt x="886062" y="543985"/>
                  </a:lnTo>
                  <a:lnTo>
                    <a:pt x="873550" y="589471"/>
                  </a:lnTo>
                  <a:lnTo>
                    <a:pt x="856507" y="632888"/>
                  </a:lnTo>
                  <a:lnTo>
                    <a:pt x="835207" y="673963"/>
                  </a:lnTo>
                  <a:lnTo>
                    <a:pt x="809923" y="712424"/>
                  </a:lnTo>
                  <a:lnTo>
                    <a:pt x="780928" y="747995"/>
                  </a:lnTo>
                  <a:lnTo>
                    <a:pt x="748496" y="780406"/>
                  </a:lnTo>
                  <a:lnTo>
                    <a:pt x="712901" y="809381"/>
                  </a:lnTo>
                  <a:lnTo>
                    <a:pt x="674415" y="834648"/>
                  </a:lnTo>
                  <a:lnTo>
                    <a:pt x="633312" y="855934"/>
                  </a:lnTo>
                  <a:lnTo>
                    <a:pt x="589865" y="872965"/>
                  </a:lnTo>
                  <a:lnTo>
                    <a:pt x="544349" y="885469"/>
                  </a:lnTo>
                  <a:lnTo>
                    <a:pt x="497036" y="893171"/>
                  </a:lnTo>
                  <a:lnTo>
                    <a:pt x="448200" y="895800"/>
                  </a:lnTo>
                  <a:lnTo>
                    <a:pt x="399363" y="893171"/>
                  </a:lnTo>
                  <a:lnTo>
                    <a:pt x="352050" y="885469"/>
                  </a:lnTo>
                  <a:lnTo>
                    <a:pt x="306534" y="872965"/>
                  </a:lnTo>
                  <a:lnTo>
                    <a:pt x="263087" y="855934"/>
                  </a:lnTo>
                  <a:lnTo>
                    <a:pt x="221984" y="834648"/>
                  </a:lnTo>
                  <a:lnTo>
                    <a:pt x="183498" y="809381"/>
                  </a:lnTo>
                  <a:lnTo>
                    <a:pt x="147903" y="780406"/>
                  </a:lnTo>
                  <a:lnTo>
                    <a:pt x="115471" y="747995"/>
                  </a:lnTo>
                  <a:lnTo>
                    <a:pt x="86476" y="712424"/>
                  </a:lnTo>
                  <a:lnTo>
                    <a:pt x="61192" y="673963"/>
                  </a:lnTo>
                  <a:lnTo>
                    <a:pt x="39892" y="632888"/>
                  </a:lnTo>
                  <a:lnTo>
                    <a:pt x="22849" y="589471"/>
                  </a:lnTo>
                  <a:lnTo>
                    <a:pt x="10337" y="543985"/>
                  </a:lnTo>
                  <a:lnTo>
                    <a:pt x="2629" y="496703"/>
                  </a:lnTo>
                  <a:lnTo>
                    <a:pt x="0" y="447900"/>
                  </a:lnTo>
                  <a:close/>
                </a:path>
              </a:pathLst>
            </a:custGeom>
            <a:ln w="69849">
              <a:solidFill>
                <a:srgbClr val="B2B2B2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69" name="object 69" descr="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949688" y="3360525"/>
              <a:ext cx="493259" cy="490654"/>
            </a:xfrm>
            <a:prstGeom prst="rect">
              <a:avLst/>
            </a:prstGeom>
          </p:spPr>
        </p:pic>
      </p:grpSp>
      <p:sp>
        <p:nvSpPr>
          <p:cNvPr id="70" name="object 70" descr=""/>
          <p:cNvSpPr txBox="1"/>
          <p:nvPr/>
        </p:nvSpPr>
        <p:spPr>
          <a:xfrm>
            <a:off x="545600" y="4185494"/>
            <a:ext cx="1083945" cy="236854"/>
          </a:xfrm>
          <a:prstGeom prst="rect">
            <a:avLst/>
          </a:prstGeom>
        </p:spPr>
        <p:txBody>
          <a:bodyPr wrap="square" lIns="0" tIns="17145" rIns="0" bIns="0" rtlCol="0" vert="horz">
            <a:spAutoFit/>
          </a:bodyPr>
          <a:lstStyle/>
          <a:p>
            <a:pPr marL="12700" marR="5715">
              <a:lnSpc>
                <a:spcPts val="830"/>
              </a:lnSpc>
              <a:spcBef>
                <a:spcPts val="135"/>
              </a:spcBef>
            </a:pPr>
            <a:r>
              <a:rPr dirty="0" sz="700" spc="75" b="1">
                <a:latin typeface="Calibri"/>
                <a:cs typeface="Calibri"/>
              </a:rPr>
              <a:t>Social</a:t>
            </a:r>
            <a:r>
              <a:rPr dirty="0" sz="700" spc="50" b="1">
                <a:latin typeface="Calibri"/>
                <a:cs typeface="Calibri"/>
              </a:rPr>
              <a:t> </a:t>
            </a:r>
            <a:r>
              <a:rPr dirty="0" sz="700" spc="90" b="1">
                <a:latin typeface="Calibri"/>
                <a:cs typeface="Calibri"/>
              </a:rPr>
              <a:t>media</a:t>
            </a:r>
            <a:r>
              <a:rPr dirty="0" sz="700" spc="55" b="1">
                <a:latin typeface="Calibri"/>
                <a:cs typeface="Calibri"/>
              </a:rPr>
              <a:t> </a:t>
            </a:r>
            <a:r>
              <a:rPr dirty="0" sz="700" spc="70" b="1">
                <a:latin typeface="Calibri"/>
                <a:cs typeface="Calibri"/>
              </a:rPr>
              <a:t>digital</a:t>
            </a:r>
            <a:r>
              <a:rPr dirty="0" sz="700" spc="55" b="1">
                <a:latin typeface="Calibri"/>
                <a:cs typeface="Calibri"/>
              </a:rPr>
              <a:t> </a:t>
            </a:r>
            <a:r>
              <a:rPr dirty="0" sz="700" spc="65" b="1">
                <a:latin typeface="Calibri"/>
                <a:cs typeface="Calibri"/>
              </a:rPr>
              <a:t>ad </a:t>
            </a:r>
            <a:r>
              <a:rPr dirty="0" sz="700" spc="90" b="1">
                <a:latin typeface="Calibri"/>
                <a:cs typeface="Calibri"/>
              </a:rPr>
              <a:t>spend</a:t>
            </a:r>
            <a:endParaRPr sz="700">
              <a:latin typeface="Calibri"/>
              <a:cs typeface="Calibri"/>
            </a:endParaRPr>
          </a:p>
        </p:txBody>
      </p:sp>
      <p:sp>
        <p:nvSpPr>
          <p:cNvPr id="71" name="object 71" descr=""/>
          <p:cNvSpPr txBox="1"/>
          <p:nvPr/>
        </p:nvSpPr>
        <p:spPr>
          <a:xfrm>
            <a:off x="545600" y="4521282"/>
            <a:ext cx="1083310" cy="3454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100" spc="65" b="1">
                <a:solidFill>
                  <a:srgbClr val="14AA96"/>
                </a:solidFill>
                <a:latin typeface="Calibri"/>
                <a:cs typeface="Calibri"/>
              </a:rPr>
              <a:t>29.90M$</a:t>
            </a:r>
            <a:endParaRPr sz="2100">
              <a:latin typeface="Calibri"/>
              <a:cs typeface="Calibri"/>
            </a:endParaRPr>
          </a:p>
        </p:txBody>
      </p:sp>
      <p:grpSp>
        <p:nvGrpSpPr>
          <p:cNvPr id="72" name="object 72" descr=""/>
          <p:cNvGrpSpPr/>
          <p:nvPr/>
        </p:nvGrpSpPr>
        <p:grpSpPr>
          <a:xfrm>
            <a:off x="3434338" y="3122710"/>
            <a:ext cx="972819" cy="966469"/>
            <a:chOff x="3434338" y="3122710"/>
            <a:chExt cx="972819" cy="966469"/>
          </a:xfrm>
        </p:grpSpPr>
        <p:sp>
          <p:nvSpPr>
            <p:cNvPr id="73" name="object 73" descr=""/>
            <p:cNvSpPr/>
            <p:nvPr/>
          </p:nvSpPr>
          <p:spPr>
            <a:xfrm>
              <a:off x="3469300" y="3157640"/>
              <a:ext cx="896619" cy="895985"/>
            </a:xfrm>
            <a:custGeom>
              <a:avLst/>
              <a:gdLst/>
              <a:ahLst/>
              <a:cxnLst/>
              <a:rect l="l" t="t" r="r" b="b"/>
              <a:pathLst>
                <a:path w="896620" h="895985">
                  <a:moveTo>
                    <a:pt x="448199" y="895499"/>
                  </a:moveTo>
                  <a:lnTo>
                    <a:pt x="399363" y="892872"/>
                  </a:lnTo>
                  <a:lnTo>
                    <a:pt x="352050" y="885172"/>
                  </a:lnTo>
                  <a:lnTo>
                    <a:pt x="306534" y="872673"/>
                  </a:lnTo>
                  <a:lnTo>
                    <a:pt x="263087" y="855647"/>
                  </a:lnTo>
                  <a:lnTo>
                    <a:pt x="221984" y="834368"/>
                  </a:lnTo>
                  <a:lnTo>
                    <a:pt x="183498" y="809109"/>
                  </a:lnTo>
                  <a:lnTo>
                    <a:pt x="147903" y="780144"/>
                  </a:lnTo>
                  <a:lnTo>
                    <a:pt x="115471" y="747744"/>
                  </a:lnTo>
                  <a:lnTo>
                    <a:pt x="86476" y="712185"/>
                  </a:lnTo>
                  <a:lnTo>
                    <a:pt x="61192" y="673737"/>
                  </a:lnTo>
                  <a:lnTo>
                    <a:pt x="39892" y="632676"/>
                  </a:lnTo>
                  <a:lnTo>
                    <a:pt x="22849" y="589273"/>
                  </a:lnTo>
                  <a:lnTo>
                    <a:pt x="10337" y="543802"/>
                  </a:lnTo>
                  <a:lnTo>
                    <a:pt x="2629" y="496537"/>
                  </a:lnTo>
                  <a:lnTo>
                    <a:pt x="0" y="447749"/>
                  </a:lnTo>
                  <a:lnTo>
                    <a:pt x="2629" y="398962"/>
                  </a:lnTo>
                  <a:lnTo>
                    <a:pt x="10337" y="351696"/>
                  </a:lnTo>
                  <a:lnTo>
                    <a:pt x="22849" y="306226"/>
                  </a:lnTo>
                  <a:lnTo>
                    <a:pt x="39892" y="262823"/>
                  </a:lnTo>
                  <a:lnTo>
                    <a:pt x="61192" y="221761"/>
                  </a:lnTo>
                  <a:lnTo>
                    <a:pt x="86476" y="183314"/>
                  </a:lnTo>
                  <a:lnTo>
                    <a:pt x="115471" y="147754"/>
                  </a:lnTo>
                  <a:lnTo>
                    <a:pt x="147903" y="115355"/>
                  </a:lnTo>
                  <a:lnTo>
                    <a:pt x="183498" y="86389"/>
                  </a:lnTo>
                  <a:lnTo>
                    <a:pt x="221984" y="61130"/>
                  </a:lnTo>
                  <a:lnTo>
                    <a:pt x="263087" y="39852"/>
                  </a:lnTo>
                  <a:lnTo>
                    <a:pt x="306534" y="22826"/>
                  </a:lnTo>
                  <a:lnTo>
                    <a:pt x="352050" y="10327"/>
                  </a:lnTo>
                  <a:lnTo>
                    <a:pt x="399363" y="2627"/>
                  </a:lnTo>
                  <a:lnTo>
                    <a:pt x="448199" y="0"/>
                  </a:lnTo>
                  <a:lnTo>
                    <a:pt x="498773" y="2857"/>
                  </a:lnTo>
                  <a:lnTo>
                    <a:pt x="548311" y="11310"/>
                  </a:lnTo>
                  <a:lnTo>
                    <a:pt x="596376" y="25176"/>
                  </a:lnTo>
                  <a:lnTo>
                    <a:pt x="642528" y="44274"/>
                  </a:lnTo>
                  <a:lnTo>
                    <a:pt x="686330" y="68422"/>
                  </a:lnTo>
                  <a:lnTo>
                    <a:pt x="727341" y="97438"/>
                  </a:lnTo>
                  <a:lnTo>
                    <a:pt x="765125" y="131142"/>
                  </a:lnTo>
                  <a:lnTo>
                    <a:pt x="798863" y="168888"/>
                  </a:lnTo>
                  <a:lnTo>
                    <a:pt x="827908" y="209859"/>
                  </a:lnTo>
                  <a:lnTo>
                    <a:pt x="852081" y="253616"/>
                  </a:lnTo>
                  <a:lnTo>
                    <a:pt x="871198" y="299722"/>
                  </a:lnTo>
                  <a:lnTo>
                    <a:pt x="885078" y="347739"/>
                  </a:lnTo>
                  <a:lnTo>
                    <a:pt x="893539" y="397227"/>
                  </a:lnTo>
                  <a:lnTo>
                    <a:pt x="896399" y="447749"/>
                  </a:lnTo>
                  <a:lnTo>
                    <a:pt x="893770" y="496537"/>
                  </a:lnTo>
                  <a:lnTo>
                    <a:pt x="886062" y="543802"/>
                  </a:lnTo>
                  <a:lnTo>
                    <a:pt x="873550" y="589273"/>
                  </a:lnTo>
                  <a:lnTo>
                    <a:pt x="856507" y="632676"/>
                  </a:lnTo>
                  <a:lnTo>
                    <a:pt x="835207" y="673737"/>
                  </a:lnTo>
                  <a:lnTo>
                    <a:pt x="809923" y="712185"/>
                  </a:lnTo>
                  <a:lnTo>
                    <a:pt x="780928" y="747744"/>
                  </a:lnTo>
                  <a:lnTo>
                    <a:pt x="748496" y="780144"/>
                  </a:lnTo>
                  <a:lnTo>
                    <a:pt x="712901" y="809109"/>
                  </a:lnTo>
                  <a:lnTo>
                    <a:pt x="674415" y="834368"/>
                  </a:lnTo>
                  <a:lnTo>
                    <a:pt x="633312" y="855647"/>
                  </a:lnTo>
                  <a:lnTo>
                    <a:pt x="589865" y="872673"/>
                  </a:lnTo>
                  <a:lnTo>
                    <a:pt x="544349" y="885172"/>
                  </a:lnTo>
                  <a:lnTo>
                    <a:pt x="497036" y="892872"/>
                  </a:lnTo>
                  <a:lnTo>
                    <a:pt x="448199" y="895499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74" name="object 74" descr="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3644491" y="3396921"/>
              <a:ext cx="545945" cy="493814"/>
            </a:xfrm>
            <a:prstGeom prst="rect">
              <a:avLst/>
            </a:prstGeom>
          </p:spPr>
        </p:pic>
        <p:sp>
          <p:nvSpPr>
            <p:cNvPr id="75" name="object 75" descr=""/>
            <p:cNvSpPr/>
            <p:nvPr/>
          </p:nvSpPr>
          <p:spPr>
            <a:xfrm>
              <a:off x="3475511" y="3157635"/>
              <a:ext cx="896619" cy="895985"/>
            </a:xfrm>
            <a:custGeom>
              <a:avLst/>
              <a:gdLst/>
              <a:ahLst/>
              <a:cxnLst/>
              <a:rect l="l" t="t" r="r" b="b"/>
              <a:pathLst>
                <a:path w="896620" h="895985">
                  <a:moveTo>
                    <a:pt x="0" y="447749"/>
                  </a:moveTo>
                  <a:lnTo>
                    <a:pt x="2629" y="398962"/>
                  </a:lnTo>
                  <a:lnTo>
                    <a:pt x="10337" y="351697"/>
                  </a:lnTo>
                  <a:lnTo>
                    <a:pt x="22849" y="306226"/>
                  </a:lnTo>
                  <a:lnTo>
                    <a:pt x="39892" y="262823"/>
                  </a:lnTo>
                  <a:lnTo>
                    <a:pt x="61192" y="221761"/>
                  </a:lnTo>
                  <a:lnTo>
                    <a:pt x="86476" y="183314"/>
                  </a:lnTo>
                  <a:lnTo>
                    <a:pt x="115471" y="147754"/>
                  </a:lnTo>
                  <a:lnTo>
                    <a:pt x="147903" y="115355"/>
                  </a:lnTo>
                  <a:lnTo>
                    <a:pt x="183499" y="86389"/>
                  </a:lnTo>
                  <a:lnTo>
                    <a:pt x="221984" y="61130"/>
                  </a:lnTo>
                  <a:lnTo>
                    <a:pt x="263087" y="39852"/>
                  </a:lnTo>
                  <a:lnTo>
                    <a:pt x="306534" y="22826"/>
                  </a:lnTo>
                  <a:lnTo>
                    <a:pt x="352050" y="10327"/>
                  </a:lnTo>
                  <a:lnTo>
                    <a:pt x="399363" y="2627"/>
                  </a:lnTo>
                  <a:lnTo>
                    <a:pt x="448199" y="0"/>
                  </a:lnTo>
                  <a:lnTo>
                    <a:pt x="498773" y="2857"/>
                  </a:lnTo>
                  <a:lnTo>
                    <a:pt x="548311" y="11310"/>
                  </a:lnTo>
                  <a:lnTo>
                    <a:pt x="596376" y="25176"/>
                  </a:lnTo>
                  <a:lnTo>
                    <a:pt x="642528" y="44274"/>
                  </a:lnTo>
                  <a:lnTo>
                    <a:pt x="686330" y="68422"/>
                  </a:lnTo>
                  <a:lnTo>
                    <a:pt x="727341" y="97439"/>
                  </a:lnTo>
                  <a:lnTo>
                    <a:pt x="765125" y="131142"/>
                  </a:lnTo>
                  <a:lnTo>
                    <a:pt x="798863" y="168888"/>
                  </a:lnTo>
                  <a:lnTo>
                    <a:pt x="827908" y="209858"/>
                  </a:lnTo>
                  <a:lnTo>
                    <a:pt x="852081" y="253616"/>
                  </a:lnTo>
                  <a:lnTo>
                    <a:pt x="871198" y="299722"/>
                  </a:lnTo>
                  <a:lnTo>
                    <a:pt x="885078" y="347738"/>
                  </a:lnTo>
                  <a:lnTo>
                    <a:pt x="893539" y="397227"/>
                  </a:lnTo>
                  <a:lnTo>
                    <a:pt x="896399" y="447749"/>
                  </a:lnTo>
                  <a:lnTo>
                    <a:pt x="893770" y="496537"/>
                  </a:lnTo>
                  <a:lnTo>
                    <a:pt x="886062" y="543802"/>
                  </a:lnTo>
                  <a:lnTo>
                    <a:pt x="873550" y="589273"/>
                  </a:lnTo>
                  <a:lnTo>
                    <a:pt x="856507" y="632676"/>
                  </a:lnTo>
                  <a:lnTo>
                    <a:pt x="835207" y="673737"/>
                  </a:lnTo>
                  <a:lnTo>
                    <a:pt x="809923" y="712185"/>
                  </a:lnTo>
                  <a:lnTo>
                    <a:pt x="780928" y="747745"/>
                  </a:lnTo>
                  <a:lnTo>
                    <a:pt x="748496" y="780144"/>
                  </a:lnTo>
                  <a:lnTo>
                    <a:pt x="712901" y="809110"/>
                  </a:lnTo>
                  <a:lnTo>
                    <a:pt x="674415" y="834368"/>
                  </a:lnTo>
                  <a:lnTo>
                    <a:pt x="633312" y="855647"/>
                  </a:lnTo>
                  <a:lnTo>
                    <a:pt x="589865" y="872673"/>
                  </a:lnTo>
                  <a:lnTo>
                    <a:pt x="544349" y="885172"/>
                  </a:lnTo>
                  <a:lnTo>
                    <a:pt x="497036" y="892872"/>
                  </a:lnTo>
                  <a:lnTo>
                    <a:pt x="448199" y="895499"/>
                  </a:lnTo>
                  <a:lnTo>
                    <a:pt x="399363" y="892872"/>
                  </a:lnTo>
                  <a:lnTo>
                    <a:pt x="352050" y="885172"/>
                  </a:lnTo>
                  <a:lnTo>
                    <a:pt x="306534" y="872673"/>
                  </a:lnTo>
                  <a:lnTo>
                    <a:pt x="263087" y="855647"/>
                  </a:lnTo>
                  <a:lnTo>
                    <a:pt x="221984" y="834368"/>
                  </a:lnTo>
                  <a:lnTo>
                    <a:pt x="183499" y="809110"/>
                  </a:lnTo>
                  <a:lnTo>
                    <a:pt x="147903" y="780144"/>
                  </a:lnTo>
                  <a:lnTo>
                    <a:pt x="115471" y="747745"/>
                  </a:lnTo>
                  <a:lnTo>
                    <a:pt x="86476" y="712185"/>
                  </a:lnTo>
                  <a:lnTo>
                    <a:pt x="61192" y="673737"/>
                  </a:lnTo>
                  <a:lnTo>
                    <a:pt x="39892" y="632676"/>
                  </a:lnTo>
                  <a:lnTo>
                    <a:pt x="22849" y="589273"/>
                  </a:lnTo>
                  <a:lnTo>
                    <a:pt x="10337" y="543802"/>
                  </a:lnTo>
                  <a:lnTo>
                    <a:pt x="2629" y="496537"/>
                  </a:lnTo>
                  <a:lnTo>
                    <a:pt x="0" y="447749"/>
                  </a:lnTo>
                  <a:close/>
                </a:path>
              </a:pathLst>
            </a:custGeom>
            <a:ln w="69849">
              <a:solidFill>
                <a:srgbClr val="B2B2B2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76" name="object 76" descr=""/>
            <p:cNvSpPr/>
            <p:nvPr/>
          </p:nvSpPr>
          <p:spPr>
            <a:xfrm>
              <a:off x="3469788" y="3158108"/>
              <a:ext cx="895985" cy="452120"/>
            </a:xfrm>
            <a:custGeom>
              <a:avLst/>
              <a:gdLst/>
              <a:ahLst/>
              <a:cxnLst/>
              <a:rect l="l" t="t" r="r" b="b"/>
              <a:pathLst>
                <a:path w="895985" h="452120">
                  <a:moveTo>
                    <a:pt x="0" y="451845"/>
                  </a:moveTo>
                  <a:lnTo>
                    <a:pt x="2074" y="404132"/>
                  </a:lnTo>
                  <a:lnTo>
                    <a:pt x="9118" y="357442"/>
                  </a:lnTo>
                  <a:lnTo>
                    <a:pt x="20938" y="312115"/>
                  </a:lnTo>
                  <a:lnTo>
                    <a:pt x="37344" y="268489"/>
                  </a:lnTo>
                  <a:lnTo>
                    <a:pt x="58143" y="226903"/>
                  </a:lnTo>
                  <a:lnTo>
                    <a:pt x="83143" y="187695"/>
                  </a:lnTo>
                  <a:lnTo>
                    <a:pt x="112152" y="151204"/>
                  </a:lnTo>
                  <a:lnTo>
                    <a:pt x="144978" y="117768"/>
                  </a:lnTo>
                  <a:lnTo>
                    <a:pt x="181430" y="87726"/>
                  </a:lnTo>
                  <a:lnTo>
                    <a:pt x="221315" y="61417"/>
                  </a:lnTo>
                  <a:lnTo>
                    <a:pt x="263773" y="39494"/>
                  </a:lnTo>
                  <a:lnTo>
                    <a:pt x="307813" y="22390"/>
                  </a:lnTo>
                  <a:lnTo>
                    <a:pt x="353044" y="10104"/>
                  </a:lnTo>
                  <a:lnTo>
                    <a:pt x="399078" y="2640"/>
                  </a:lnTo>
                  <a:lnTo>
                    <a:pt x="445526" y="0"/>
                  </a:lnTo>
                  <a:lnTo>
                    <a:pt x="491997" y="2184"/>
                  </a:lnTo>
                  <a:lnTo>
                    <a:pt x="538102" y="9195"/>
                  </a:lnTo>
                  <a:lnTo>
                    <a:pt x="583452" y="21035"/>
                  </a:lnTo>
                  <a:lnTo>
                    <a:pt x="627658" y="37706"/>
                  </a:lnTo>
                  <a:lnTo>
                    <a:pt x="670330" y="59210"/>
                  </a:lnTo>
                  <a:lnTo>
                    <a:pt x="710472" y="85126"/>
                  </a:lnTo>
                  <a:lnTo>
                    <a:pt x="747218" y="114808"/>
                  </a:lnTo>
                  <a:lnTo>
                    <a:pt x="780372" y="147919"/>
                  </a:lnTo>
                  <a:lnTo>
                    <a:pt x="809739" y="184124"/>
                  </a:lnTo>
                  <a:lnTo>
                    <a:pt x="835123" y="223084"/>
                  </a:lnTo>
                  <a:lnTo>
                    <a:pt x="856330" y="264464"/>
                  </a:lnTo>
                  <a:lnTo>
                    <a:pt x="873164" y="307927"/>
                  </a:lnTo>
                  <a:lnTo>
                    <a:pt x="885431" y="353135"/>
                  </a:lnTo>
                  <a:lnTo>
                    <a:pt x="892933" y="399753"/>
                  </a:lnTo>
                  <a:lnTo>
                    <a:pt x="895478" y="447444"/>
                  </a:lnTo>
                </a:path>
              </a:pathLst>
            </a:custGeom>
            <a:ln w="69849">
              <a:solidFill>
                <a:srgbClr val="00B0F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77" name="object 77" descr=""/>
            <p:cNvSpPr/>
            <p:nvPr/>
          </p:nvSpPr>
          <p:spPr>
            <a:xfrm>
              <a:off x="3469263" y="3157938"/>
              <a:ext cx="896619" cy="895985"/>
            </a:xfrm>
            <a:custGeom>
              <a:avLst/>
              <a:gdLst/>
              <a:ahLst/>
              <a:cxnLst/>
              <a:rect l="l" t="t" r="r" b="b"/>
              <a:pathLst>
                <a:path w="896620" h="895985">
                  <a:moveTo>
                    <a:pt x="0" y="447900"/>
                  </a:moveTo>
                  <a:lnTo>
                    <a:pt x="2629" y="399096"/>
                  </a:lnTo>
                  <a:lnTo>
                    <a:pt x="10337" y="351815"/>
                  </a:lnTo>
                  <a:lnTo>
                    <a:pt x="22849" y="306329"/>
                  </a:lnTo>
                  <a:lnTo>
                    <a:pt x="39892" y="262911"/>
                  </a:lnTo>
                  <a:lnTo>
                    <a:pt x="61192" y="221836"/>
                  </a:lnTo>
                  <a:lnTo>
                    <a:pt x="86476" y="183376"/>
                  </a:lnTo>
                  <a:lnTo>
                    <a:pt x="115471" y="147804"/>
                  </a:lnTo>
                  <a:lnTo>
                    <a:pt x="147903" y="115394"/>
                  </a:lnTo>
                  <a:lnTo>
                    <a:pt x="183498" y="86418"/>
                  </a:lnTo>
                  <a:lnTo>
                    <a:pt x="221984" y="61151"/>
                  </a:lnTo>
                  <a:lnTo>
                    <a:pt x="263087" y="39865"/>
                  </a:lnTo>
                  <a:lnTo>
                    <a:pt x="306534" y="22834"/>
                  </a:lnTo>
                  <a:lnTo>
                    <a:pt x="352050" y="10330"/>
                  </a:lnTo>
                  <a:lnTo>
                    <a:pt x="399363" y="2628"/>
                  </a:lnTo>
                  <a:lnTo>
                    <a:pt x="448199" y="0"/>
                  </a:lnTo>
                  <a:lnTo>
                    <a:pt x="498773" y="2858"/>
                  </a:lnTo>
                  <a:lnTo>
                    <a:pt x="548311" y="11314"/>
                  </a:lnTo>
                  <a:lnTo>
                    <a:pt x="596376" y="25185"/>
                  </a:lnTo>
                  <a:lnTo>
                    <a:pt x="642528" y="44289"/>
                  </a:lnTo>
                  <a:lnTo>
                    <a:pt x="686330" y="68445"/>
                  </a:lnTo>
                  <a:lnTo>
                    <a:pt x="727341" y="97471"/>
                  </a:lnTo>
                  <a:lnTo>
                    <a:pt x="765125" y="131186"/>
                  </a:lnTo>
                  <a:lnTo>
                    <a:pt x="798863" y="168945"/>
                  </a:lnTo>
                  <a:lnTo>
                    <a:pt x="827908" y="209929"/>
                  </a:lnTo>
                  <a:lnTo>
                    <a:pt x="852081" y="253701"/>
                  </a:lnTo>
                  <a:lnTo>
                    <a:pt x="871198" y="299823"/>
                  </a:lnTo>
                  <a:lnTo>
                    <a:pt x="885078" y="347855"/>
                  </a:lnTo>
                  <a:lnTo>
                    <a:pt x="893539" y="397360"/>
                  </a:lnTo>
                  <a:lnTo>
                    <a:pt x="896399" y="447900"/>
                  </a:lnTo>
                  <a:lnTo>
                    <a:pt x="893770" y="496703"/>
                  </a:lnTo>
                  <a:lnTo>
                    <a:pt x="886062" y="543985"/>
                  </a:lnTo>
                  <a:lnTo>
                    <a:pt x="873550" y="589471"/>
                  </a:lnTo>
                  <a:lnTo>
                    <a:pt x="856507" y="632888"/>
                  </a:lnTo>
                  <a:lnTo>
                    <a:pt x="835207" y="673963"/>
                  </a:lnTo>
                  <a:lnTo>
                    <a:pt x="809923" y="712424"/>
                  </a:lnTo>
                  <a:lnTo>
                    <a:pt x="780928" y="747995"/>
                  </a:lnTo>
                  <a:lnTo>
                    <a:pt x="748496" y="780406"/>
                  </a:lnTo>
                  <a:lnTo>
                    <a:pt x="712901" y="809381"/>
                  </a:lnTo>
                  <a:lnTo>
                    <a:pt x="674415" y="834648"/>
                  </a:lnTo>
                  <a:lnTo>
                    <a:pt x="633312" y="855934"/>
                  </a:lnTo>
                  <a:lnTo>
                    <a:pt x="589865" y="872965"/>
                  </a:lnTo>
                  <a:lnTo>
                    <a:pt x="544349" y="885469"/>
                  </a:lnTo>
                  <a:lnTo>
                    <a:pt x="497036" y="893171"/>
                  </a:lnTo>
                  <a:lnTo>
                    <a:pt x="448199" y="895800"/>
                  </a:lnTo>
                  <a:lnTo>
                    <a:pt x="399363" y="893171"/>
                  </a:lnTo>
                  <a:lnTo>
                    <a:pt x="352050" y="885469"/>
                  </a:lnTo>
                  <a:lnTo>
                    <a:pt x="306534" y="872965"/>
                  </a:lnTo>
                  <a:lnTo>
                    <a:pt x="263087" y="855934"/>
                  </a:lnTo>
                  <a:lnTo>
                    <a:pt x="221984" y="834648"/>
                  </a:lnTo>
                  <a:lnTo>
                    <a:pt x="183498" y="809381"/>
                  </a:lnTo>
                  <a:lnTo>
                    <a:pt x="147903" y="780406"/>
                  </a:lnTo>
                  <a:lnTo>
                    <a:pt x="115471" y="747995"/>
                  </a:lnTo>
                  <a:lnTo>
                    <a:pt x="86476" y="712424"/>
                  </a:lnTo>
                  <a:lnTo>
                    <a:pt x="61192" y="673963"/>
                  </a:lnTo>
                  <a:lnTo>
                    <a:pt x="39892" y="632888"/>
                  </a:lnTo>
                  <a:lnTo>
                    <a:pt x="22849" y="589471"/>
                  </a:lnTo>
                  <a:lnTo>
                    <a:pt x="10337" y="543985"/>
                  </a:lnTo>
                  <a:lnTo>
                    <a:pt x="2629" y="496703"/>
                  </a:lnTo>
                  <a:lnTo>
                    <a:pt x="0" y="447900"/>
                  </a:lnTo>
                  <a:close/>
                </a:path>
              </a:pathLst>
            </a:custGeom>
            <a:ln w="69849">
              <a:solidFill>
                <a:srgbClr val="B2B2B2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78" name="object 78" descr="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3680913" y="3360525"/>
              <a:ext cx="493259" cy="490654"/>
            </a:xfrm>
            <a:prstGeom prst="rect">
              <a:avLst/>
            </a:prstGeom>
          </p:spPr>
        </p:pic>
      </p:grpSp>
      <p:sp>
        <p:nvSpPr>
          <p:cNvPr id="79" name="object 79" descr=""/>
          <p:cNvSpPr txBox="1"/>
          <p:nvPr/>
        </p:nvSpPr>
        <p:spPr>
          <a:xfrm>
            <a:off x="3276825" y="4185494"/>
            <a:ext cx="958850" cy="13208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700" spc="90" b="1">
                <a:latin typeface="Calibri"/>
                <a:cs typeface="Calibri"/>
              </a:rPr>
              <a:t>Inﬂuencer</a:t>
            </a:r>
            <a:r>
              <a:rPr dirty="0" sz="700" spc="35" b="1">
                <a:latin typeface="Calibri"/>
                <a:cs typeface="Calibri"/>
              </a:rPr>
              <a:t> </a:t>
            </a:r>
            <a:r>
              <a:rPr dirty="0" sz="700" spc="90" b="1">
                <a:latin typeface="Calibri"/>
                <a:cs typeface="Calibri"/>
              </a:rPr>
              <a:t>ad</a:t>
            </a:r>
            <a:r>
              <a:rPr dirty="0" sz="700" spc="40" b="1">
                <a:latin typeface="Calibri"/>
                <a:cs typeface="Calibri"/>
              </a:rPr>
              <a:t> </a:t>
            </a:r>
            <a:r>
              <a:rPr dirty="0" sz="700" spc="90" b="1">
                <a:latin typeface="Calibri"/>
                <a:cs typeface="Calibri"/>
              </a:rPr>
              <a:t>spend</a:t>
            </a:r>
            <a:endParaRPr sz="700">
              <a:latin typeface="Calibri"/>
              <a:cs typeface="Calibri"/>
            </a:endParaRPr>
          </a:p>
        </p:txBody>
      </p:sp>
      <p:sp>
        <p:nvSpPr>
          <p:cNvPr id="80" name="object 80" descr=""/>
          <p:cNvSpPr txBox="1"/>
          <p:nvPr/>
        </p:nvSpPr>
        <p:spPr>
          <a:xfrm>
            <a:off x="3276825" y="4416507"/>
            <a:ext cx="934719" cy="3454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100" spc="55" b="1">
                <a:solidFill>
                  <a:srgbClr val="14AA96"/>
                </a:solidFill>
                <a:latin typeface="Calibri"/>
                <a:cs typeface="Calibri"/>
              </a:rPr>
              <a:t>1.85M$</a:t>
            </a:r>
            <a:endParaRPr sz="2100">
              <a:latin typeface="Calibri"/>
              <a:cs typeface="Calibri"/>
            </a:endParaRPr>
          </a:p>
        </p:txBody>
      </p:sp>
      <p:grpSp>
        <p:nvGrpSpPr>
          <p:cNvPr id="81" name="object 81" descr=""/>
          <p:cNvGrpSpPr/>
          <p:nvPr/>
        </p:nvGrpSpPr>
        <p:grpSpPr>
          <a:xfrm>
            <a:off x="1887255" y="1078220"/>
            <a:ext cx="966469" cy="965835"/>
            <a:chOff x="1887255" y="1078220"/>
            <a:chExt cx="966469" cy="965835"/>
          </a:xfrm>
        </p:grpSpPr>
        <p:sp>
          <p:nvSpPr>
            <p:cNvPr id="82" name="object 82" descr=""/>
            <p:cNvSpPr/>
            <p:nvPr/>
          </p:nvSpPr>
          <p:spPr>
            <a:xfrm>
              <a:off x="1922148" y="1111282"/>
              <a:ext cx="896619" cy="895985"/>
            </a:xfrm>
            <a:custGeom>
              <a:avLst/>
              <a:gdLst/>
              <a:ahLst/>
              <a:cxnLst/>
              <a:rect l="l" t="t" r="r" b="b"/>
              <a:pathLst>
                <a:path w="896619" h="895985">
                  <a:moveTo>
                    <a:pt x="448049" y="895800"/>
                  </a:moveTo>
                  <a:lnTo>
                    <a:pt x="399230" y="893171"/>
                  </a:lnTo>
                  <a:lnTo>
                    <a:pt x="351932" y="885469"/>
                  </a:lnTo>
                  <a:lnTo>
                    <a:pt x="306431" y="872965"/>
                  </a:lnTo>
                  <a:lnTo>
                    <a:pt x="262999" y="855934"/>
                  </a:lnTo>
                  <a:lnTo>
                    <a:pt x="221910" y="834648"/>
                  </a:lnTo>
                  <a:lnTo>
                    <a:pt x="183437" y="809381"/>
                  </a:lnTo>
                  <a:lnTo>
                    <a:pt x="147853" y="780405"/>
                  </a:lnTo>
                  <a:lnTo>
                    <a:pt x="115432" y="747995"/>
                  </a:lnTo>
                  <a:lnTo>
                    <a:pt x="86447" y="712423"/>
                  </a:lnTo>
                  <a:lnTo>
                    <a:pt x="61171" y="673963"/>
                  </a:lnTo>
                  <a:lnTo>
                    <a:pt x="39878" y="632888"/>
                  </a:lnTo>
                  <a:lnTo>
                    <a:pt x="22841" y="589471"/>
                  </a:lnTo>
                  <a:lnTo>
                    <a:pt x="10334" y="543985"/>
                  </a:lnTo>
                  <a:lnTo>
                    <a:pt x="2629" y="496703"/>
                  </a:lnTo>
                  <a:lnTo>
                    <a:pt x="0" y="447899"/>
                  </a:lnTo>
                  <a:lnTo>
                    <a:pt x="2629" y="399096"/>
                  </a:lnTo>
                  <a:lnTo>
                    <a:pt x="10334" y="351814"/>
                  </a:lnTo>
                  <a:lnTo>
                    <a:pt x="22841" y="306328"/>
                  </a:lnTo>
                  <a:lnTo>
                    <a:pt x="39878" y="262911"/>
                  </a:lnTo>
                  <a:lnTo>
                    <a:pt x="61171" y="221836"/>
                  </a:lnTo>
                  <a:lnTo>
                    <a:pt x="86447" y="183376"/>
                  </a:lnTo>
                  <a:lnTo>
                    <a:pt x="115432" y="147804"/>
                  </a:lnTo>
                  <a:lnTo>
                    <a:pt x="147853" y="115394"/>
                  </a:lnTo>
                  <a:lnTo>
                    <a:pt x="183437" y="86418"/>
                  </a:lnTo>
                  <a:lnTo>
                    <a:pt x="221910" y="61151"/>
                  </a:lnTo>
                  <a:lnTo>
                    <a:pt x="262999" y="39865"/>
                  </a:lnTo>
                  <a:lnTo>
                    <a:pt x="306431" y="22834"/>
                  </a:lnTo>
                  <a:lnTo>
                    <a:pt x="351932" y="10330"/>
                  </a:lnTo>
                  <a:lnTo>
                    <a:pt x="399230" y="2628"/>
                  </a:lnTo>
                  <a:lnTo>
                    <a:pt x="448049" y="0"/>
                  </a:lnTo>
                  <a:lnTo>
                    <a:pt x="498606" y="2858"/>
                  </a:lnTo>
                  <a:lnTo>
                    <a:pt x="548127" y="11314"/>
                  </a:lnTo>
                  <a:lnTo>
                    <a:pt x="596176" y="25185"/>
                  </a:lnTo>
                  <a:lnTo>
                    <a:pt x="642313" y="44289"/>
                  </a:lnTo>
                  <a:lnTo>
                    <a:pt x="686100" y="68445"/>
                  </a:lnTo>
                  <a:lnTo>
                    <a:pt x="727098" y="97471"/>
                  </a:lnTo>
                  <a:lnTo>
                    <a:pt x="764869" y="131186"/>
                  </a:lnTo>
                  <a:lnTo>
                    <a:pt x="798595" y="168944"/>
                  </a:lnTo>
                  <a:lnTo>
                    <a:pt x="827631" y="209929"/>
                  </a:lnTo>
                  <a:lnTo>
                    <a:pt x="851795" y="253701"/>
                  </a:lnTo>
                  <a:lnTo>
                    <a:pt x="870906" y="299823"/>
                  </a:lnTo>
                  <a:lnTo>
                    <a:pt x="884781" y="347855"/>
                  </a:lnTo>
                  <a:lnTo>
                    <a:pt x="893240" y="397360"/>
                  </a:lnTo>
                  <a:lnTo>
                    <a:pt x="896099" y="447899"/>
                  </a:lnTo>
                  <a:lnTo>
                    <a:pt x="893470" y="496703"/>
                  </a:lnTo>
                  <a:lnTo>
                    <a:pt x="885765" y="543985"/>
                  </a:lnTo>
                  <a:lnTo>
                    <a:pt x="873258" y="589471"/>
                  </a:lnTo>
                  <a:lnTo>
                    <a:pt x="856221" y="632888"/>
                  </a:lnTo>
                  <a:lnTo>
                    <a:pt x="834928" y="673963"/>
                  </a:lnTo>
                  <a:lnTo>
                    <a:pt x="809652" y="712423"/>
                  </a:lnTo>
                  <a:lnTo>
                    <a:pt x="780667" y="747995"/>
                  </a:lnTo>
                  <a:lnTo>
                    <a:pt x="748246" y="780405"/>
                  </a:lnTo>
                  <a:lnTo>
                    <a:pt x="712662" y="809381"/>
                  </a:lnTo>
                  <a:lnTo>
                    <a:pt x="674189" y="834648"/>
                  </a:lnTo>
                  <a:lnTo>
                    <a:pt x="633100" y="855934"/>
                  </a:lnTo>
                  <a:lnTo>
                    <a:pt x="589668" y="872965"/>
                  </a:lnTo>
                  <a:lnTo>
                    <a:pt x="544167" y="885469"/>
                  </a:lnTo>
                  <a:lnTo>
                    <a:pt x="496869" y="893171"/>
                  </a:lnTo>
                  <a:lnTo>
                    <a:pt x="448049" y="89580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83" name="object 83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2115233" y="1296194"/>
              <a:ext cx="535720" cy="530764"/>
            </a:xfrm>
            <a:prstGeom prst="rect">
              <a:avLst/>
            </a:prstGeom>
          </p:spPr>
        </p:pic>
        <p:sp>
          <p:nvSpPr>
            <p:cNvPr id="84" name="object 84" descr=""/>
            <p:cNvSpPr/>
            <p:nvPr/>
          </p:nvSpPr>
          <p:spPr>
            <a:xfrm>
              <a:off x="1922180" y="1113145"/>
              <a:ext cx="896619" cy="895985"/>
            </a:xfrm>
            <a:custGeom>
              <a:avLst/>
              <a:gdLst/>
              <a:ahLst/>
              <a:cxnLst/>
              <a:rect l="l" t="t" r="r" b="b"/>
              <a:pathLst>
                <a:path w="896619" h="895985">
                  <a:moveTo>
                    <a:pt x="0" y="447899"/>
                  </a:moveTo>
                  <a:lnTo>
                    <a:pt x="2629" y="399096"/>
                  </a:lnTo>
                  <a:lnTo>
                    <a:pt x="10334" y="351814"/>
                  </a:lnTo>
                  <a:lnTo>
                    <a:pt x="22841" y="306328"/>
                  </a:lnTo>
                  <a:lnTo>
                    <a:pt x="39878" y="262911"/>
                  </a:lnTo>
                  <a:lnTo>
                    <a:pt x="61171" y="221836"/>
                  </a:lnTo>
                  <a:lnTo>
                    <a:pt x="86447" y="183376"/>
                  </a:lnTo>
                  <a:lnTo>
                    <a:pt x="115432" y="147804"/>
                  </a:lnTo>
                  <a:lnTo>
                    <a:pt x="147853" y="115394"/>
                  </a:lnTo>
                  <a:lnTo>
                    <a:pt x="183437" y="86418"/>
                  </a:lnTo>
                  <a:lnTo>
                    <a:pt x="221910" y="61151"/>
                  </a:lnTo>
                  <a:lnTo>
                    <a:pt x="262999" y="39865"/>
                  </a:lnTo>
                  <a:lnTo>
                    <a:pt x="306431" y="22834"/>
                  </a:lnTo>
                  <a:lnTo>
                    <a:pt x="351932" y="10330"/>
                  </a:lnTo>
                  <a:lnTo>
                    <a:pt x="399230" y="2628"/>
                  </a:lnTo>
                  <a:lnTo>
                    <a:pt x="448049" y="0"/>
                  </a:lnTo>
                  <a:lnTo>
                    <a:pt x="498606" y="2858"/>
                  </a:lnTo>
                  <a:lnTo>
                    <a:pt x="548127" y="11314"/>
                  </a:lnTo>
                  <a:lnTo>
                    <a:pt x="596176" y="25185"/>
                  </a:lnTo>
                  <a:lnTo>
                    <a:pt x="642313" y="44289"/>
                  </a:lnTo>
                  <a:lnTo>
                    <a:pt x="686100" y="68445"/>
                  </a:lnTo>
                  <a:lnTo>
                    <a:pt x="727098" y="97471"/>
                  </a:lnTo>
                  <a:lnTo>
                    <a:pt x="764869" y="131186"/>
                  </a:lnTo>
                  <a:lnTo>
                    <a:pt x="798595" y="168945"/>
                  </a:lnTo>
                  <a:lnTo>
                    <a:pt x="827631" y="209929"/>
                  </a:lnTo>
                  <a:lnTo>
                    <a:pt x="851795" y="253701"/>
                  </a:lnTo>
                  <a:lnTo>
                    <a:pt x="870906" y="299823"/>
                  </a:lnTo>
                  <a:lnTo>
                    <a:pt x="884781" y="347855"/>
                  </a:lnTo>
                  <a:lnTo>
                    <a:pt x="893240" y="397360"/>
                  </a:lnTo>
                  <a:lnTo>
                    <a:pt x="896099" y="447899"/>
                  </a:lnTo>
                  <a:lnTo>
                    <a:pt x="893470" y="496703"/>
                  </a:lnTo>
                  <a:lnTo>
                    <a:pt x="885765" y="543985"/>
                  </a:lnTo>
                  <a:lnTo>
                    <a:pt x="873258" y="589471"/>
                  </a:lnTo>
                  <a:lnTo>
                    <a:pt x="856221" y="632888"/>
                  </a:lnTo>
                  <a:lnTo>
                    <a:pt x="834928" y="673963"/>
                  </a:lnTo>
                  <a:lnTo>
                    <a:pt x="809652" y="712423"/>
                  </a:lnTo>
                  <a:lnTo>
                    <a:pt x="780667" y="747995"/>
                  </a:lnTo>
                  <a:lnTo>
                    <a:pt x="748246" y="780405"/>
                  </a:lnTo>
                  <a:lnTo>
                    <a:pt x="712662" y="809381"/>
                  </a:lnTo>
                  <a:lnTo>
                    <a:pt x="674189" y="834648"/>
                  </a:lnTo>
                  <a:lnTo>
                    <a:pt x="633100" y="855934"/>
                  </a:lnTo>
                  <a:lnTo>
                    <a:pt x="589668" y="872965"/>
                  </a:lnTo>
                  <a:lnTo>
                    <a:pt x="544167" y="885469"/>
                  </a:lnTo>
                  <a:lnTo>
                    <a:pt x="496869" y="893171"/>
                  </a:lnTo>
                  <a:lnTo>
                    <a:pt x="448049" y="895799"/>
                  </a:lnTo>
                  <a:lnTo>
                    <a:pt x="399230" y="893171"/>
                  </a:lnTo>
                  <a:lnTo>
                    <a:pt x="351932" y="885469"/>
                  </a:lnTo>
                  <a:lnTo>
                    <a:pt x="306431" y="872965"/>
                  </a:lnTo>
                  <a:lnTo>
                    <a:pt x="262999" y="855934"/>
                  </a:lnTo>
                  <a:lnTo>
                    <a:pt x="221910" y="834648"/>
                  </a:lnTo>
                  <a:lnTo>
                    <a:pt x="183437" y="809381"/>
                  </a:lnTo>
                  <a:lnTo>
                    <a:pt x="147853" y="780405"/>
                  </a:lnTo>
                  <a:lnTo>
                    <a:pt x="115432" y="747995"/>
                  </a:lnTo>
                  <a:lnTo>
                    <a:pt x="86447" y="712423"/>
                  </a:lnTo>
                  <a:lnTo>
                    <a:pt x="61171" y="673963"/>
                  </a:lnTo>
                  <a:lnTo>
                    <a:pt x="39878" y="632888"/>
                  </a:lnTo>
                  <a:lnTo>
                    <a:pt x="22841" y="589471"/>
                  </a:lnTo>
                  <a:lnTo>
                    <a:pt x="10334" y="543985"/>
                  </a:lnTo>
                  <a:lnTo>
                    <a:pt x="2629" y="496703"/>
                  </a:lnTo>
                  <a:lnTo>
                    <a:pt x="0" y="447899"/>
                  </a:lnTo>
                  <a:close/>
                </a:path>
              </a:pathLst>
            </a:custGeom>
            <a:ln w="69849">
              <a:solidFill>
                <a:srgbClr val="B2B2B2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85" name="object 85" descr=""/>
            <p:cNvSpPr/>
            <p:nvPr/>
          </p:nvSpPr>
          <p:spPr>
            <a:xfrm>
              <a:off x="1922670" y="1113618"/>
              <a:ext cx="895985" cy="452120"/>
            </a:xfrm>
            <a:custGeom>
              <a:avLst/>
              <a:gdLst/>
              <a:ahLst/>
              <a:cxnLst/>
              <a:rect l="l" t="t" r="r" b="b"/>
              <a:pathLst>
                <a:path w="895985" h="452119">
                  <a:moveTo>
                    <a:pt x="0" y="451845"/>
                  </a:moveTo>
                  <a:lnTo>
                    <a:pt x="2074" y="404132"/>
                  </a:lnTo>
                  <a:lnTo>
                    <a:pt x="9118" y="357442"/>
                  </a:lnTo>
                  <a:lnTo>
                    <a:pt x="20939" y="312115"/>
                  </a:lnTo>
                  <a:lnTo>
                    <a:pt x="37344" y="268489"/>
                  </a:lnTo>
                  <a:lnTo>
                    <a:pt x="58143" y="226903"/>
                  </a:lnTo>
                  <a:lnTo>
                    <a:pt x="83143" y="187695"/>
                  </a:lnTo>
                  <a:lnTo>
                    <a:pt x="112152" y="151204"/>
                  </a:lnTo>
                  <a:lnTo>
                    <a:pt x="144978" y="117768"/>
                  </a:lnTo>
                  <a:lnTo>
                    <a:pt x="181430" y="87726"/>
                  </a:lnTo>
                  <a:lnTo>
                    <a:pt x="221315" y="61416"/>
                  </a:lnTo>
                  <a:lnTo>
                    <a:pt x="263773" y="39494"/>
                  </a:lnTo>
                  <a:lnTo>
                    <a:pt x="307813" y="22390"/>
                  </a:lnTo>
                  <a:lnTo>
                    <a:pt x="353044" y="10104"/>
                  </a:lnTo>
                  <a:lnTo>
                    <a:pt x="399078" y="2640"/>
                  </a:lnTo>
                  <a:lnTo>
                    <a:pt x="445526" y="0"/>
                  </a:lnTo>
                  <a:lnTo>
                    <a:pt x="491997" y="2184"/>
                  </a:lnTo>
                  <a:lnTo>
                    <a:pt x="538102" y="9195"/>
                  </a:lnTo>
                  <a:lnTo>
                    <a:pt x="583452" y="21035"/>
                  </a:lnTo>
                  <a:lnTo>
                    <a:pt x="627658" y="37706"/>
                  </a:lnTo>
                  <a:lnTo>
                    <a:pt x="670330" y="59210"/>
                  </a:lnTo>
                  <a:lnTo>
                    <a:pt x="710472" y="85126"/>
                  </a:lnTo>
                  <a:lnTo>
                    <a:pt x="747218" y="114808"/>
                  </a:lnTo>
                  <a:lnTo>
                    <a:pt x="780372" y="147919"/>
                  </a:lnTo>
                  <a:lnTo>
                    <a:pt x="809739" y="184124"/>
                  </a:lnTo>
                  <a:lnTo>
                    <a:pt x="835123" y="223084"/>
                  </a:lnTo>
                  <a:lnTo>
                    <a:pt x="856330" y="264464"/>
                  </a:lnTo>
                  <a:lnTo>
                    <a:pt x="873164" y="307927"/>
                  </a:lnTo>
                  <a:lnTo>
                    <a:pt x="885431" y="353135"/>
                  </a:lnTo>
                  <a:lnTo>
                    <a:pt x="892934" y="399753"/>
                  </a:lnTo>
                  <a:lnTo>
                    <a:pt x="895478" y="447444"/>
                  </a:lnTo>
                </a:path>
              </a:pathLst>
            </a:custGeom>
            <a:ln w="69849">
              <a:solidFill>
                <a:srgbClr val="7030A0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86" name="object 86" descr="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2110202" y="1312551"/>
              <a:ext cx="550784" cy="493124"/>
            </a:xfrm>
            <a:prstGeom prst="rect">
              <a:avLst/>
            </a:prstGeom>
          </p:spPr>
        </p:pic>
      </p:grpSp>
      <p:sp>
        <p:nvSpPr>
          <p:cNvPr id="87" name="object 87" descr=""/>
          <p:cNvSpPr txBox="1"/>
          <p:nvPr/>
        </p:nvSpPr>
        <p:spPr>
          <a:xfrm>
            <a:off x="1942550" y="2183056"/>
            <a:ext cx="898525" cy="13208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700" spc="90" b="1">
                <a:latin typeface="Calibri"/>
                <a:cs typeface="Calibri"/>
              </a:rPr>
              <a:t>Programmatic</a:t>
            </a:r>
            <a:r>
              <a:rPr dirty="0" sz="700" spc="55" b="1">
                <a:latin typeface="Calibri"/>
                <a:cs typeface="Calibri"/>
              </a:rPr>
              <a:t> </a:t>
            </a:r>
            <a:r>
              <a:rPr dirty="0" sz="700" spc="75" b="1">
                <a:latin typeface="Calibri"/>
                <a:cs typeface="Calibri"/>
              </a:rPr>
              <a:t>Ads</a:t>
            </a:r>
            <a:endParaRPr sz="700">
              <a:latin typeface="Calibri"/>
              <a:cs typeface="Calibri"/>
            </a:endParaRPr>
          </a:p>
        </p:txBody>
      </p:sp>
      <p:sp>
        <p:nvSpPr>
          <p:cNvPr id="88" name="object 88" descr=""/>
          <p:cNvSpPr txBox="1"/>
          <p:nvPr/>
        </p:nvSpPr>
        <p:spPr>
          <a:xfrm>
            <a:off x="1942550" y="2414069"/>
            <a:ext cx="1083310" cy="3454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100" spc="65" b="1">
                <a:solidFill>
                  <a:srgbClr val="14AA96"/>
                </a:solidFill>
                <a:latin typeface="Calibri"/>
                <a:cs typeface="Calibri"/>
              </a:rPr>
              <a:t>75.00M$</a:t>
            </a:r>
            <a:endParaRPr sz="21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/>
          <p:nvPr/>
        </p:nvSpPr>
        <p:spPr>
          <a:xfrm>
            <a:off x="0" y="0"/>
            <a:ext cx="9144000" cy="5143500"/>
          </a:xfrm>
          <a:custGeom>
            <a:avLst/>
            <a:gdLst/>
            <a:ahLst/>
            <a:cxnLst/>
            <a:rect l="l" t="t" r="r" b="b"/>
            <a:pathLst>
              <a:path w="9144000" h="5143500">
                <a:moveTo>
                  <a:pt x="9143999" y="5143499"/>
                </a:moveTo>
                <a:lnTo>
                  <a:pt x="0" y="5143499"/>
                </a:lnTo>
                <a:lnTo>
                  <a:pt x="0" y="0"/>
                </a:lnTo>
                <a:lnTo>
                  <a:pt x="9143999" y="0"/>
                </a:lnTo>
                <a:lnTo>
                  <a:pt x="9143999" y="5143499"/>
                </a:lnTo>
                <a:close/>
              </a:path>
            </a:pathLst>
          </a:custGeom>
          <a:solidFill>
            <a:srgbClr val="4472C4"/>
          </a:solidFill>
        </p:spPr>
        <p:txBody>
          <a:bodyPr wrap="square" lIns="0" tIns="0" rIns="0" bIns="0" rtlCol="0"/>
          <a:lstStyle/>
          <a:p/>
        </p:txBody>
      </p:sp>
      <p:grpSp>
        <p:nvGrpSpPr>
          <p:cNvPr id="3" name="object 3" descr=""/>
          <p:cNvGrpSpPr/>
          <p:nvPr/>
        </p:nvGrpSpPr>
        <p:grpSpPr>
          <a:xfrm>
            <a:off x="0" y="0"/>
            <a:ext cx="9144000" cy="5143500"/>
            <a:chOff x="0" y="0"/>
            <a:chExt cx="9144000" cy="5143500"/>
          </a:xfrm>
        </p:grpSpPr>
        <p:pic>
          <p:nvPicPr>
            <p:cNvPr id="4" name="object 4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9143999" cy="2406810"/>
            </a:xfrm>
            <a:prstGeom prst="rect">
              <a:avLst/>
            </a:prstGeom>
          </p:spPr>
        </p:pic>
        <p:pic>
          <p:nvPicPr>
            <p:cNvPr id="5" name="object 5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1358951"/>
              <a:ext cx="5846777" cy="3784548"/>
            </a:xfrm>
            <a:prstGeom prst="rect">
              <a:avLst/>
            </a:prstGeom>
          </p:spPr>
        </p:pic>
        <p:pic>
          <p:nvPicPr>
            <p:cNvPr id="6" name="object 6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365478" y="4294449"/>
              <a:ext cx="1663920" cy="604475"/>
            </a:xfrm>
            <a:prstGeom prst="rect">
              <a:avLst/>
            </a:prstGeom>
          </p:spPr>
        </p:pic>
      </p:grpSp>
      <p:sp>
        <p:nvSpPr>
          <p:cNvPr id="7" name="object 7" descr=""/>
          <p:cNvSpPr txBox="1"/>
          <p:nvPr/>
        </p:nvSpPr>
        <p:spPr>
          <a:xfrm>
            <a:off x="6340299" y="2624793"/>
            <a:ext cx="1724660" cy="1151890"/>
          </a:xfrm>
          <a:prstGeom prst="rect">
            <a:avLst/>
          </a:prstGeom>
        </p:spPr>
        <p:txBody>
          <a:bodyPr wrap="square" lIns="0" tIns="3556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280"/>
              </a:spcBef>
            </a:pPr>
            <a:r>
              <a:rPr dirty="0" sz="600" spc="80" b="1">
                <a:solidFill>
                  <a:srgbClr val="FFFFFF"/>
                </a:solidFill>
                <a:latin typeface="Calibri"/>
                <a:cs typeface="Calibri"/>
              </a:rPr>
              <a:t>Head</a:t>
            </a:r>
            <a:r>
              <a:rPr dirty="0" sz="600" spc="3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600" spc="-10" b="1">
                <a:solidFill>
                  <a:srgbClr val="FFFFFF"/>
                </a:solidFill>
                <a:latin typeface="Calibri"/>
                <a:cs typeface="Calibri"/>
              </a:rPr>
              <a:t>Offfice</a:t>
            </a:r>
            <a:endParaRPr sz="6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80"/>
              </a:spcBef>
            </a:pPr>
            <a:r>
              <a:rPr dirty="0" sz="600" b="1">
                <a:solidFill>
                  <a:srgbClr val="FFFFFF"/>
                </a:solidFill>
                <a:latin typeface="Calibri"/>
                <a:cs typeface="Calibri"/>
              </a:rPr>
              <a:t>14,</a:t>
            </a:r>
            <a:r>
              <a:rPr dirty="0" sz="600" spc="60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600" spc="70" b="1">
                <a:solidFill>
                  <a:srgbClr val="FFFFFF"/>
                </a:solidFill>
                <a:latin typeface="Calibri"/>
                <a:cs typeface="Calibri"/>
              </a:rPr>
              <a:t>Pergola</a:t>
            </a:r>
            <a:r>
              <a:rPr dirty="0" sz="600" spc="60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600" spc="65" b="1">
                <a:solidFill>
                  <a:srgbClr val="FFFFFF"/>
                </a:solidFill>
                <a:latin typeface="Calibri"/>
                <a:cs typeface="Calibri"/>
              </a:rPr>
              <a:t>Flats</a:t>
            </a:r>
            <a:r>
              <a:rPr dirty="0" sz="600" spc="60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600" spc="45" b="1">
                <a:solidFill>
                  <a:srgbClr val="FFFFFF"/>
                </a:solidFill>
                <a:latin typeface="Calibri"/>
                <a:cs typeface="Calibri"/>
              </a:rPr>
              <a:t>Milimani</a:t>
            </a:r>
            <a:endParaRPr sz="6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80"/>
              </a:spcBef>
            </a:pPr>
            <a:r>
              <a:rPr dirty="0" sz="600" b="1">
                <a:solidFill>
                  <a:srgbClr val="FFFFFF"/>
                </a:solidFill>
                <a:latin typeface="Calibri"/>
                <a:cs typeface="Calibri"/>
              </a:rPr>
              <a:t>P.</a:t>
            </a:r>
            <a:r>
              <a:rPr dirty="0" sz="600" spc="6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600" b="1">
                <a:solidFill>
                  <a:srgbClr val="FFFFFF"/>
                </a:solidFill>
                <a:latin typeface="Calibri"/>
                <a:cs typeface="Calibri"/>
              </a:rPr>
              <a:t>O.</a:t>
            </a:r>
            <a:r>
              <a:rPr dirty="0" sz="600" spc="70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600" spc="60" b="1">
                <a:solidFill>
                  <a:srgbClr val="FFFFFF"/>
                </a:solidFill>
                <a:latin typeface="Calibri"/>
                <a:cs typeface="Calibri"/>
              </a:rPr>
              <a:t>Box,</a:t>
            </a:r>
            <a:r>
              <a:rPr dirty="0" sz="600" spc="6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600" spc="60" b="1">
                <a:solidFill>
                  <a:srgbClr val="FFFFFF"/>
                </a:solidFill>
                <a:latin typeface="Calibri"/>
                <a:cs typeface="Calibri"/>
              </a:rPr>
              <a:t>59925</a:t>
            </a:r>
            <a:r>
              <a:rPr dirty="0" sz="600" spc="70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600" b="1">
                <a:solidFill>
                  <a:srgbClr val="FFFFFF"/>
                </a:solidFill>
                <a:latin typeface="Calibri"/>
                <a:cs typeface="Calibri"/>
              </a:rPr>
              <a:t>-</a:t>
            </a:r>
            <a:r>
              <a:rPr dirty="0" sz="600" spc="6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600" spc="75" b="1">
                <a:solidFill>
                  <a:srgbClr val="FFFFFF"/>
                </a:solidFill>
                <a:latin typeface="Calibri"/>
                <a:cs typeface="Calibri"/>
              </a:rPr>
              <a:t>00200,</a:t>
            </a:r>
            <a:r>
              <a:rPr dirty="0" sz="600" spc="70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600" spc="50" b="1">
                <a:solidFill>
                  <a:srgbClr val="FFFFFF"/>
                </a:solidFill>
                <a:latin typeface="Calibri"/>
                <a:cs typeface="Calibri"/>
              </a:rPr>
              <a:t>Nairobi,</a:t>
            </a:r>
            <a:r>
              <a:rPr dirty="0" sz="600" spc="6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600" spc="50" b="1">
                <a:solidFill>
                  <a:srgbClr val="FFFFFF"/>
                </a:solidFill>
                <a:latin typeface="Calibri"/>
                <a:cs typeface="Calibri"/>
              </a:rPr>
              <a:t>Kenya.</a:t>
            </a:r>
            <a:endParaRPr sz="6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345"/>
              </a:spcBef>
            </a:pPr>
            <a:endParaRPr sz="6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dirty="0" sz="600" spc="75" b="1">
                <a:solidFill>
                  <a:srgbClr val="FFFFFF"/>
                </a:solidFill>
                <a:latin typeface="Calibri"/>
                <a:cs typeface="Calibri"/>
              </a:rPr>
              <a:t>Phone</a:t>
            </a:r>
            <a:endParaRPr sz="6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80"/>
              </a:spcBef>
              <a:tabLst>
                <a:tab pos="383540" algn="l"/>
              </a:tabLst>
            </a:pPr>
            <a:r>
              <a:rPr dirty="0" sz="600" spc="40" b="1">
                <a:solidFill>
                  <a:srgbClr val="FFFFFF"/>
                </a:solidFill>
                <a:latin typeface="Calibri"/>
                <a:cs typeface="Calibri"/>
              </a:rPr>
              <a:t>(+254)</a:t>
            </a:r>
            <a:r>
              <a:rPr dirty="0" sz="600" b="1">
                <a:solidFill>
                  <a:srgbClr val="FFFFFF"/>
                </a:solidFill>
                <a:latin typeface="Calibri"/>
                <a:cs typeface="Calibri"/>
              </a:rPr>
              <a:t>	</a:t>
            </a:r>
            <a:r>
              <a:rPr dirty="0" sz="600" spc="60" b="1">
                <a:solidFill>
                  <a:srgbClr val="FFFFFF"/>
                </a:solidFill>
                <a:latin typeface="Calibri"/>
                <a:cs typeface="Calibri"/>
              </a:rPr>
              <a:t>0100</a:t>
            </a:r>
            <a:r>
              <a:rPr dirty="0" sz="600" spc="200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600" b="1">
                <a:solidFill>
                  <a:srgbClr val="FFFFFF"/>
                </a:solidFill>
                <a:latin typeface="Calibri"/>
                <a:cs typeface="Calibri"/>
              </a:rPr>
              <a:t>12</a:t>
            </a:r>
            <a:r>
              <a:rPr dirty="0" sz="600" spc="2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600" spc="75" b="1">
                <a:solidFill>
                  <a:srgbClr val="FFFFFF"/>
                </a:solidFill>
                <a:latin typeface="Calibri"/>
                <a:cs typeface="Calibri"/>
              </a:rPr>
              <a:t>58</a:t>
            </a:r>
            <a:r>
              <a:rPr dirty="0" sz="600" spc="30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600" spc="50" b="1">
                <a:solidFill>
                  <a:srgbClr val="FFFFFF"/>
                </a:solidFill>
                <a:latin typeface="Calibri"/>
                <a:cs typeface="Calibri"/>
              </a:rPr>
              <a:t>58</a:t>
            </a:r>
            <a:endParaRPr sz="600">
              <a:latin typeface="Calibri"/>
              <a:cs typeface="Calibri"/>
            </a:endParaRPr>
          </a:p>
          <a:p>
            <a:pPr marL="469900">
              <a:lnSpc>
                <a:spcPct val="100000"/>
              </a:lnSpc>
              <a:spcBef>
                <a:spcPts val="180"/>
              </a:spcBef>
            </a:pPr>
            <a:r>
              <a:rPr dirty="0" sz="600" spc="50" b="1">
                <a:solidFill>
                  <a:srgbClr val="FFFFFF"/>
                </a:solidFill>
                <a:latin typeface="Calibri"/>
                <a:cs typeface="Calibri"/>
              </a:rPr>
              <a:t>(0) </a:t>
            </a:r>
            <a:r>
              <a:rPr dirty="0" sz="600" b="1">
                <a:solidFill>
                  <a:srgbClr val="FFFFFF"/>
                </a:solidFill>
                <a:latin typeface="Calibri"/>
                <a:cs typeface="Calibri"/>
              </a:rPr>
              <a:t>715</a:t>
            </a:r>
            <a:r>
              <a:rPr dirty="0" sz="600" spc="5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600" spc="75" b="1">
                <a:solidFill>
                  <a:srgbClr val="FFFFFF"/>
                </a:solidFill>
                <a:latin typeface="Calibri"/>
                <a:cs typeface="Calibri"/>
              </a:rPr>
              <a:t>958</a:t>
            </a:r>
            <a:r>
              <a:rPr dirty="0" sz="600" spc="5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600" spc="85" b="1">
                <a:solidFill>
                  <a:srgbClr val="FFFFFF"/>
                </a:solidFill>
                <a:latin typeface="Calibri"/>
                <a:cs typeface="Calibri"/>
              </a:rPr>
              <a:t>708</a:t>
            </a:r>
            <a:r>
              <a:rPr dirty="0" sz="600" spc="5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600" spc="-95" b="1">
                <a:solidFill>
                  <a:srgbClr val="FFFFFF"/>
                </a:solidFill>
                <a:latin typeface="Calibri"/>
                <a:cs typeface="Calibri"/>
              </a:rPr>
              <a:t>•</a:t>
            </a:r>
            <a:r>
              <a:rPr dirty="0" sz="600" spc="50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600" spc="60" b="1">
                <a:solidFill>
                  <a:srgbClr val="FFFFFF"/>
                </a:solidFill>
                <a:latin typeface="Calibri"/>
                <a:cs typeface="Calibri"/>
              </a:rPr>
              <a:t>(0)786</a:t>
            </a:r>
            <a:r>
              <a:rPr dirty="0" sz="600" spc="5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600" b="1">
                <a:solidFill>
                  <a:srgbClr val="FFFFFF"/>
                </a:solidFill>
                <a:latin typeface="Calibri"/>
                <a:cs typeface="Calibri"/>
              </a:rPr>
              <a:t>193</a:t>
            </a:r>
            <a:r>
              <a:rPr dirty="0" sz="600" spc="5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600" spc="35" b="1">
                <a:solidFill>
                  <a:srgbClr val="FFFFFF"/>
                </a:solidFill>
                <a:latin typeface="Calibri"/>
                <a:cs typeface="Calibri"/>
              </a:rPr>
              <a:t>395</a:t>
            </a:r>
            <a:endParaRPr sz="600">
              <a:latin typeface="Calibri"/>
              <a:cs typeface="Calibri"/>
            </a:endParaRPr>
          </a:p>
          <a:p>
            <a:pPr marL="469900">
              <a:lnSpc>
                <a:spcPct val="100000"/>
              </a:lnSpc>
              <a:spcBef>
                <a:spcPts val="180"/>
              </a:spcBef>
            </a:pPr>
            <a:r>
              <a:rPr dirty="0" sz="600" spc="50" b="1">
                <a:solidFill>
                  <a:srgbClr val="FFFFFF"/>
                </a:solidFill>
                <a:latin typeface="Calibri"/>
                <a:cs typeface="Calibri"/>
              </a:rPr>
              <a:t>(0)</a:t>
            </a:r>
            <a:r>
              <a:rPr dirty="0" sz="600" spc="4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600" spc="60" b="1">
                <a:solidFill>
                  <a:srgbClr val="FFFFFF"/>
                </a:solidFill>
                <a:latin typeface="Calibri"/>
                <a:cs typeface="Calibri"/>
              </a:rPr>
              <a:t>722</a:t>
            </a:r>
            <a:r>
              <a:rPr dirty="0" sz="600" spc="4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600" b="1">
                <a:solidFill>
                  <a:srgbClr val="FFFFFF"/>
                </a:solidFill>
                <a:latin typeface="Calibri"/>
                <a:cs typeface="Calibri"/>
              </a:rPr>
              <a:t>313</a:t>
            </a:r>
            <a:r>
              <a:rPr dirty="0" sz="600" spc="50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600" spc="100" b="1">
                <a:solidFill>
                  <a:srgbClr val="FFFFFF"/>
                </a:solidFill>
                <a:latin typeface="Calibri"/>
                <a:cs typeface="Calibri"/>
              </a:rPr>
              <a:t>800</a:t>
            </a:r>
            <a:r>
              <a:rPr dirty="0" sz="600" spc="4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600" spc="-95" b="1">
                <a:solidFill>
                  <a:srgbClr val="FFFFFF"/>
                </a:solidFill>
                <a:latin typeface="Calibri"/>
                <a:cs typeface="Calibri"/>
              </a:rPr>
              <a:t>•</a:t>
            </a:r>
            <a:r>
              <a:rPr dirty="0" sz="600" spc="4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600" spc="50" b="1">
                <a:solidFill>
                  <a:srgbClr val="FFFFFF"/>
                </a:solidFill>
                <a:latin typeface="Calibri"/>
                <a:cs typeface="Calibri"/>
              </a:rPr>
              <a:t>(0) </a:t>
            </a:r>
            <a:r>
              <a:rPr dirty="0" sz="600" b="1">
                <a:solidFill>
                  <a:srgbClr val="FFFFFF"/>
                </a:solidFill>
                <a:latin typeface="Calibri"/>
                <a:cs typeface="Calibri"/>
              </a:rPr>
              <a:t>715</a:t>
            </a:r>
            <a:r>
              <a:rPr dirty="0" sz="600" spc="4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600" spc="90" b="1">
                <a:solidFill>
                  <a:srgbClr val="FFFFFF"/>
                </a:solidFill>
                <a:latin typeface="Calibri"/>
                <a:cs typeface="Calibri"/>
              </a:rPr>
              <a:t>886</a:t>
            </a:r>
            <a:r>
              <a:rPr dirty="0" sz="600" spc="4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600" spc="55" b="1">
                <a:solidFill>
                  <a:srgbClr val="FFFFFF"/>
                </a:solidFill>
                <a:latin typeface="Calibri"/>
                <a:cs typeface="Calibri"/>
              </a:rPr>
              <a:t>077</a:t>
            </a:r>
            <a:endParaRPr sz="6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215"/>
              </a:spcBef>
            </a:pPr>
            <a:endParaRPr sz="6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dirty="0" u="sng" sz="600" spc="70" b="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  <a:cs typeface="Calibri"/>
                <a:hlinkClick r:id="rId5"/>
              </a:rPr>
              <a:t>dm@tdm.co.ke</a:t>
            </a:r>
            <a:r>
              <a:rPr dirty="0" sz="600" spc="270" b="1">
                <a:solidFill>
                  <a:srgbClr val="FFFFFF"/>
                </a:solidFill>
                <a:latin typeface="Calibri"/>
                <a:cs typeface="Calibri"/>
              </a:rPr>
              <a:t>  </a:t>
            </a:r>
            <a:r>
              <a:rPr dirty="0" u="sng" sz="600" spc="50" b="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  <a:cs typeface="Calibri"/>
                <a:hlinkClick r:id="rId6"/>
              </a:rPr>
              <a:t>www.tdm.co.ke</a:t>
            </a:r>
            <a:endParaRPr sz="6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Kenya Digital Landscape Data 2023</dc:title>
  <dcterms:created xsi:type="dcterms:W3CDTF">2024-02-28T07:53:57Z</dcterms:created>
  <dcterms:modified xsi:type="dcterms:W3CDTF">2024-02-28T07:53:57Z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or">
    <vt:lpwstr>Google</vt:lpwstr>
  </property>
</Properties>
</file>