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20104100" cy="11309350"/>
  <p:notesSz cx="20104100" cy="1130935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184739" y="4839512"/>
            <a:ext cx="6101080" cy="20554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350" b="1" i="0">
                <a:solidFill>
                  <a:srgbClr val="367A77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2950" b="0" i="0">
                <a:solidFill>
                  <a:srgbClr val="7B7B7B"/>
                </a:solidFill>
                <a:latin typeface="Tahoma"/>
                <a:cs typeface="Tahoma"/>
              </a:defRPr>
            </a:lvl1pPr>
          </a:lstStyle>
          <a:p>
            <a:pPr marL="38100">
              <a:lnSpc>
                <a:spcPct val="100000"/>
              </a:lnSpc>
              <a:spcBef>
                <a:spcPts val="114"/>
              </a:spcBef>
            </a:pPr>
            <a:fld id="{81D60167-4931-47E6-BA6A-407CBD079E47}" type="slidenum">
              <a:rPr dirty="0" spc="-335"/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72535" y="0"/>
            <a:ext cx="531564" cy="53401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350" b="1" i="0">
                <a:solidFill>
                  <a:srgbClr val="367A77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2950" b="0" i="0">
                <a:solidFill>
                  <a:srgbClr val="7B7B7B"/>
                </a:solidFill>
                <a:latin typeface="Tahoma"/>
                <a:cs typeface="Tahoma"/>
              </a:defRPr>
            </a:lvl1pPr>
          </a:lstStyle>
          <a:p>
            <a:pPr marL="38100">
              <a:lnSpc>
                <a:spcPct val="100000"/>
              </a:lnSpc>
              <a:spcBef>
                <a:spcPts val="114"/>
              </a:spcBef>
            </a:pPr>
            <a:fld id="{81D60167-4931-47E6-BA6A-407CBD079E47}" type="slidenum">
              <a:rPr dirty="0" spc="-335"/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350" b="1" i="0">
                <a:solidFill>
                  <a:srgbClr val="367A77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2950" b="0" i="0">
                <a:solidFill>
                  <a:srgbClr val="7B7B7B"/>
                </a:solidFill>
                <a:latin typeface="Tahoma"/>
                <a:cs typeface="Tahoma"/>
              </a:defRPr>
            </a:lvl1pPr>
          </a:lstStyle>
          <a:p>
            <a:pPr marL="38100">
              <a:lnSpc>
                <a:spcPct val="100000"/>
              </a:lnSpc>
              <a:spcBef>
                <a:spcPts val="114"/>
              </a:spcBef>
            </a:pPr>
            <a:fld id="{81D60167-4931-47E6-BA6A-407CBD079E47}" type="slidenum">
              <a:rPr dirty="0" spc="-335"/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18246" y="0"/>
            <a:ext cx="17485855" cy="11308556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0104100" cy="11308556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86442" y="3821873"/>
            <a:ext cx="5602623" cy="183240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350" b="1" i="0">
                <a:solidFill>
                  <a:srgbClr val="367A77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2950" b="0" i="0">
                <a:solidFill>
                  <a:srgbClr val="7B7B7B"/>
                </a:solidFill>
                <a:latin typeface="Tahoma"/>
                <a:cs typeface="Tahoma"/>
              </a:defRPr>
            </a:lvl1pPr>
          </a:lstStyle>
          <a:p>
            <a:pPr marL="38100">
              <a:lnSpc>
                <a:spcPct val="100000"/>
              </a:lnSpc>
              <a:spcBef>
                <a:spcPts val="114"/>
              </a:spcBef>
            </a:pPr>
            <a:fld id="{81D60167-4931-47E6-BA6A-407CBD079E47}" type="slidenum">
              <a:rPr dirty="0" spc="-335"/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72535" y="0"/>
            <a:ext cx="531564" cy="53401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2950" b="0" i="0">
                <a:solidFill>
                  <a:srgbClr val="7B7B7B"/>
                </a:solidFill>
                <a:latin typeface="Tahoma"/>
                <a:cs typeface="Tahoma"/>
              </a:defRPr>
            </a:lvl1pPr>
          </a:lstStyle>
          <a:p>
            <a:pPr marL="38100">
              <a:lnSpc>
                <a:spcPct val="100000"/>
              </a:lnSpc>
              <a:spcBef>
                <a:spcPts val="114"/>
              </a:spcBef>
            </a:pPr>
            <a:fld id="{81D60167-4931-47E6-BA6A-407CBD079E47}" type="slidenum">
              <a:rPr dirty="0" spc="-335"/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436996" y="4478683"/>
            <a:ext cx="3194684" cy="8426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350" b="1" i="0">
                <a:solidFill>
                  <a:srgbClr val="367A77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05205" y="2601150"/>
            <a:ext cx="18093690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9200455" y="10518917"/>
            <a:ext cx="422909" cy="4781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50" b="0" i="0">
                <a:solidFill>
                  <a:srgbClr val="7B7B7B"/>
                </a:solidFill>
                <a:latin typeface="Tahoma"/>
                <a:cs typeface="Tahoma"/>
              </a:defRPr>
            </a:lvl1pPr>
          </a:lstStyle>
          <a:p>
            <a:pPr marL="38100">
              <a:lnSpc>
                <a:spcPct val="100000"/>
              </a:lnSpc>
              <a:spcBef>
                <a:spcPts val="114"/>
              </a:spcBef>
            </a:pPr>
            <a:fld id="{81D60167-4931-47E6-BA6A-407CBD079E47}" type="slidenum">
              <a:rPr dirty="0" spc="-335"/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1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9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14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21.png"/><Relationship Id="rId6" Type="http://schemas.openxmlformats.org/officeDocument/2006/relationships/image" Target="../media/image22.png"/><Relationship Id="rId7" Type="http://schemas.openxmlformats.org/officeDocument/2006/relationships/image" Target="../media/image23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4" Type="http://schemas.openxmlformats.org/officeDocument/2006/relationships/image" Target="../media/image26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Relationship Id="rId4" Type="http://schemas.openxmlformats.org/officeDocument/2006/relationships/image" Target="../media/image29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png"/><Relationship Id="rId3" Type="http://schemas.openxmlformats.org/officeDocument/2006/relationships/image" Target="../media/image31.png"/><Relationship Id="rId4" Type="http://schemas.openxmlformats.org/officeDocument/2006/relationships/image" Target="../media/image32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png"/><Relationship Id="rId3" Type="http://schemas.openxmlformats.org/officeDocument/2006/relationships/image" Target="../media/image34.jpg"/><Relationship Id="rId4" Type="http://schemas.openxmlformats.org/officeDocument/2006/relationships/image" Target="../media/image35.png"/><Relationship Id="rId5" Type="http://schemas.openxmlformats.org/officeDocument/2006/relationships/image" Target="../media/image36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38.png"/><Relationship Id="rId6" Type="http://schemas.openxmlformats.org/officeDocument/2006/relationships/image" Target="../media/image39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0.jpg"/><Relationship Id="rId3" Type="http://schemas.openxmlformats.org/officeDocument/2006/relationships/image" Target="../media/image35.png"/><Relationship Id="rId4" Type="http://schemas.openxmlformats.org/officeDocument/2006/relationships/image" Target="../media/image41.jpg"/><Relationship Id="rId5" Type="http://schemas.openxmlformats.org/officeDocument/2006/relationships/image" Target="../media/image42.jpg"/><Relationship Id="rId6" Type="http://schemas.openxmlformats.org/officeDocument/2006/relationships/image" Target="../media/image43.png"/><Relationship Id="rId7" Type="http://schemas.openxmlformats.org/officeDocument/2006/relationships/image" Target="../media/image44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5.png"/><Relationship Id="rId3" Type="http://schemas.openxmlformats.org/officeDocument/2006/relationships/image" Target="../media/image46.png"/><Relationship Id="rId4" Type="http://schemas.openxmlformats.org/officeDocument/2006/relationships/image" Target="../media/image47.png"/><Relationship Id="rId5" Type="http://schemas.openxmlformats.org/officeDocument/2006/relationships/image" Target="../media/image48.png"/><Relationship Id="rId6" Type="http://schemas.openxmlformats.org/officeDocument/2006/relationships/image" Target="../media/image49.png"/><Relationship Id="rId7" Type="http://schemas.openxmlformats.org/officeDocument/2006/relationships/image" Target="../media/image50.png"/><Relationship Id="rId8" Type="http://schemas.openxmlformats.org/officeDocument/2006/relationships/image" Target="../media/image51.png"/><Relationship Id="rId9" Type="http://schemas.openxmlformats.org/officeDocument/2006/relationships/image" Target="../media/image52.png"/><Relationship Id="rId10" Type="http://schemas.openxmlformats.org/officeDocument/2006/relationships/image" Target="../media/image53.png"/><Relationship Id="rId11" Type="http://schemas.openxmlformats.org/officeDocument/2006/relationships/image" Target="../media/image54.png"/><Relationship Id="rId12" Type="http://schemas.openxmlformats.org/officeDocument/2006/relationships/image" Target="../media/image55.png"/><Relationship Id="rId13" Type="http://schemas.openxmlformats.org/officeDocument/2006/relationships/image" Target="../media/image56.png"/><Relationship Id="rId14" Type="http://schemas.openxmlformats.org/officeDocument/2006/relationships/image" Target="../media/image57.png"/><Relationship Id="rId15" Type="http://schemas.openxmlformats.org/officeDocument/2006/relationships/image" Target="../media/image58.png"/><Relationship Id="rId16" Type="http://schemas.openxmlformats.org/officeDocument/2006/relationships/image" Target="../media/image59.png"/><Relationship Id="rId17" Type="http://schemas.openxmlformats.org/officeDocument/2006/relationships/image" Target="../media/image60.png"/><Relationship Id="rId18" Type="http://schemas.openxmlformats.org/officeDocument/2006/relationships/image" Target="../media/image61.png"/><Relationship Id="rId19" Type="http://schemas.openxmlformats.org/officeDocument/2006/relationships/image" Target="../media/image62.png"/><Relationship Id="rId20" Type="http://schemas.openxmlformats.org/officeDocument/2006/relationships/image" Target="../media/image63.png"/><Relationship Id="rId21" Type="http://schemas.openxmlformats.org/officeDocument/2006/relationships/image" Target="../media/image64.png"/><Relationship Id="rId22" Type="http://schemas.openxmlformats.org/officeDocument/2006/relationships/image" Target="../media/image65.png"/><Relationship Id="rId23" Type="http://schemas.openxmlformats.org/officeDocument/2006/relationships/image" Target="../media/image66.png"/><Relationship Id="rId24" Type="http://schemas.openxmlformats.org/officeDocument/2006/relationships/image" Target="../media/image67.png"/><Relationship Id="rId25" Type="http://schemas.openxmlformats.org/officeDocument/2006/relationships/image" Target="../media/image68.png"/><Relationship Id="rId26" Type="http://schemas.openxmlformats.org/officeDocument/2006/relationships/image" Target="../media/image69.png"/><Relationship Id="rId27" Type="http://schemas.openxmlformats.org/officeDocument/2006/relationships/image" Target="../media/image70.png"/><Relationship Id="rId28" Type="http://schemas.openxmlformats.org/officeDocument/2006/relationships/image" Target="../media/image71.png"/><Relationship Id="rId29" Type="http://schemas.openxmlformats.org/officeDocument/2006/relationships/image" Target="../media/image72.png"/><Relationship Id="rId30" Type="http://schemas.openxmlformats.org/officeDocument/2006/relationships/image" Target="../media/image73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4.png"/><Relationship Id="rId3" Type="http://schemas.openxmlformats.org/officeDocument/2006/relationships/image" Target="../media/image75.png"/><Relationship Id="rId4" Type="http://schemas.openxmlformats.org/officeDocument/2006/relationships/image" Target="../media/image76.png"/><Relationship Id="rId5" Type="http://schemas.openxmlformats.org/officeDocument/2006/relationships/image" Target="../media/image77.png"/><Relationship Id="rId6" Type="http://schemas.openxmlformats.org/officeDocument/2006/relationships/image" Target="../media/image78.png"/><Relationship Id="rId7" Type="http://schemas.openxmlformats.org/officeDocument/2006/relationships/image" Target="../media/image79.png"/><Relationship Id="rId8" Type="http://schemas.openxmlformats.org/officeDocument/2006/relationships/image" Target="../media/image80.png"/><Relationship Id="rId9" Type="http://schemas.openxmlformats.org/officeDocument/2006/relationships/image" Target="../media/image8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4.png"/><Relationship Id="rId3" Type="http://schemas.openxmlformats.org/officeDocument/2006/relationships/image" Target="../media/image82.jpg"/><Relationship Id="rId4" Type="http://schemas.openxmlformats.org/officeDocument/2006/relationships/image" Target="../media/image83.png"/><Relationship Id="rId5" Type="http://schemas.openxmlformats.org/officeDocument/2006/relationships/image" Target="../media/image84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5.png"/><Relationship Id="rId3" Type="http://schemas.openxmlformats.org/officeDocument/2006/relationships/image" Target="../media/image74.png"/><Relationship Id="rId4" Type="http://schemas.openxmlformats.org/officeDocument/2006/relationships/image" Target="../media/image86.png"/><Relationship Id="rId5" Type="http://schemas.openxmlformats.org/officeDocument/2006/relationships/image" Target="../media/image87.png"/><Relationship Id="rId6" Type="http://schemas.openxmlformats.org/officeDocument/2006/relationships/image" Target="../media/image88.png"/><Relationship Id="rId7" Type="http://schemas.openxmlformats.org/officeDocument/2006/relationships/image" Target="../media/image89.jpg"/><Relationship Id="rId8" Type="http://schemas.openxmlformats.org/officeDocument/2006/relationships/image" Target="../media/image90.png"/><Relationship Id="rId9" Type="http://schemas.openxmlformats.org/officeDocument/2006/relationships/image" Target="../media/image91.jpg"/><Relationship Id="rId10" Type="http://schemas.openxmlformats.org/officeDocument/2006/relationships/image" Target="../media/image92.jp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3.png"/><Relationship Id="rId3" Type="http://schemas.openxmlformats.org/officeDocument/2006/relationships/image" Target="../media/image74.png"/><Relationship Id="rId4" Type="http://schemas.openxmlformats.org/officeDocument/2006/relationships/image" Target="../media/image94.png"/><Relationship Id="rId5" Type="http://schemas.openxmlformats.org/officeDocument/2006/relationships/image" Target="../media/image95.png"/><Relationship Id="rId6" Type="http://schemas.openxmlformats.org/officeDocument/2006/relationships/image" Target="../media/image96.png"/><Relationship Id="rId7" Type="http://schemas.openxmlformats.org/officeDocument/2006/relationships/image" Target="../media/image97.png"/><Relationship Id="rId8" Type="http://schemas.openxmlformats.org/officeDocument/2006/relationships/image" Target="../media/image98.png"/><Relationship Id="rId9" Type="http://schemas.openxmlformats.org/officeDocument/2006/relationships/image" Target="../media/image99.png"/><Relationship Id="rId10" Type="http://schemas.openxmlformats.org/officeDocument/2006/relationships/image" Target="../media/image100.png"/><Relationship Id="rId11" Type="http://schemas.openxmlformats.org/officeDocument/2006/relationships/image" Target="../media/image101.png"/><Relationship Id="rId12" Type="http://schemas.openxmlformats.org/officeDocument/2006/relationships/image" Target="../media/image102.png"/><Relationship Id="rId13" Type="http://schemas.openxmlformats.org/officeDocument/2006/relationships/image" Target="../media/image103.png"/><Relationship Id="rId14" Type="http://schemas.openxmlformats.org/officeDocument/2006/relationships/image" Target="../media/image104.png"/><Relationship Id="rId15" Type="http://schemas.openxmlformats.org/officeDocument/2006/relationships/image" Target="../media/image105.png"/><Relationship Id="rId16" Type="http://schemas.openxmlformats.org/officeDocument/2006/relationships/image" Target="../media/image106.png"/><Relationship Id="rId17" Type="http://schemas.openxmlformats.org/officeDocument/2006/relationships/image" Target="../media/image107.png"/><Relationship Id="rId18" Type="http://schemas.openxmlformats.org/officeDocument/2006/relationships/image" Target="../media/image108.png"/><Relationship Id="rId19" Type="http://schemas.openxmlformats.org/officeDocument/2006/relationships/image" Target="../media/image109.png"/><Relationship Id="rId20" Type="http://schemas.openxmlformats.org/officeDocument/2006/relationships/image" Target="../media/image110.png"/><Relationship Id="rId21" Type="http://schemas.openxmlformats.org/officeDocument/2006/relationships/image" Target="../media/image111.png"/><Relationship Id="rId22" Type="http://schemas.openxmlformats.org/officeDocument/2006/relationships/image" Target="../media/image112.png"/><Relationship Id="rId23" Type="http://schemas.openxmlformats.org/officeDocument/2006/relationships/image" Target="../media/image113.png"/><Relationship Id="rId24" Type="http://schemas.openxmlformats.org/officeDocument/2006/relationships/image" Target="../media/image114.png"/><Relationship Id="rId25" Type="http://schemas.openxmlformats.org/officeDocument/2006/relationships/image" Target="../media/image115.png"/><Relationship Id="rId26" Type="http://schemas.openxmlformats.org/officeDocument/2006/relationships/image" Target="../media/image116.png"/><Relationship Id="rId27" Type="http://schemas.openxmlformats.org/officeDocument/2006/relationships/image" Target="../media/image117.png"/><Relationship Id="rId28" Type="http://schemas.openxmlformats.org/officeDocument/2006/relationships/image" Target="../media/image118.png"/><Relationship Id="rId29" Type="http://schemas.openxmlformats.org/officeDocument/2006/relationships/image" Target="../media/image119.png"/><Relationship Id="rId30" Type="http://schemas.openxmlformats.org/officeDocument/2006/relationships/image" Target="../media/image120.png"/><Relationship Id="rId31" Type="http://schemas.openxmlformats.org/officeDocument/2006/relationships/image" Target="../media/image121.png"/><Relationship Id="rId32" Type="http://schemas.openxmlformats.org/officeDocument/2006/relationships/image" Target="../media/image122.png"/><Relationship Id="rId33" Type="http://schemas.openxmlformats.org/officeDocument/2006/relationships/image" Target="../media/image123.png"/><Relationship Id="rId34" Type="http://schemas.openxmlformats.org/officeDocument/2006/relationships/image" Target="../media/image124.png"/><Relationship Id="rId35" Type="http://schemas.openxmlformats.org/officeDocument/2006/relationships/image" Target="../media/image125.png"/><Relationship Id="rId36" Type="http://schemas.openxmlformats.org/officeDocument/2006/relationships/image" Target="../media/image126.png"/><Relationship Id="rId37" Type="http://schemas.openxmlformats.org/officeDocument/2006/relationships/image" Target="../media/image127.png"/><Relationship Id="rId38" Type="http://schemas.openxmlformats.org/officeDocument/2006/relationships/image" Target="../media/image128.png"/><Relationship Id="rId39" Type="http://schemas.openxmlformats.org/officeDocument/2006/relationships/image" Target="../media/image129.png"/><Relationship Id="rId40" Type="http://schemas.openxmlformats.org/officeDocument/2006/relationships/image" Target="../media/image130.png"/><Relationship Id="rId41" Type="http://schemas.openxmlformats.org/officeDocument/2006/relationships/image" Target="../media/image131.png"/><Relationship Id="rId42" Type="http://schemas.openxmlformats.org/officeDocument/2006/relationships/image" Target="../media/image132.png"/><Relationship Id="rId43" Type="http://schemas.openxmlformats.org/officeDocument/2006/relationships/image" Target="../media/image133.png"/><Relationship Id="rId44" Type="http://schemas.openxmlformats.org/officeDocument/2006/relationships/image" Target="../media/image134.png"/><Relationship Id="rId45" Type="http://schemas.openxmlformats.org/officeDocument/2006/relationships/image" Target="../media/image135.png"/><Relationship Id="rId46" Type="http://schemas.openxmlformats.org/officeDocument/2006/relationships/image" Target="../media/image136.png"/><Relationship Id="rId47" Type="http://schemas.openxmlformats.org/officeDocument/2006/relationships/image" Target="../media/image137.png"/><Relationship Id="rId48" Type="http://schemas.openxmlformats.org/officeDocument/2006/relationships/image" Target="../media/image138.png"/><Relationship Id="rId49" Type="http://schemas.openxmlformats.org/officeDocument/2006/relationships/image" Target="../media/image139.png"/><Relationship Id="rId50" Type="http://schemas.openxmlformats.org/officeDocument/2006/relationships/image" Target="../media/image140.png"/><Relationship Id="rId51" Type="http://schemas.openxmlformats.org/officeDocument/2006/relationships/image" Target="../media/image141.png"/><Relationship Id="rId52" Type="http://schemas.openxmlformats.org/officeDocument/2006/relationships/image" Target="../media/image142.png"/><Relationship Id="rId53" Type="http://schemas.openxmlformats.org/officeDocument/2006/relationships/image" Target="../media/image143.png"/><Relationship Id="rId54" Type="http://schemas.openxmlformats.org/officeDocument/2006/relationships/image" Target="../media/image144.png"/><Relationship Id="rId55" Type="http://schemas.openxmlformats.org/officeDocument/2006/relationships/image" Target="../media/image145.png"/><Relationship Id="rId56" Type="http://schemas.openxmlformats.org/officeDocument/2006/relationships/image" Target="../media/image146.png"/><Relationship Id="rId57" Type="http://schemas.openxmlformats.org/officeDocument/2006/relationships/image" Target="../media/image147.png"/><Relationship Id="rId58" Type="http://schemas.openxmlformats.org/officeDocument/2006/relationships/image" Target="../media/image148.png"/><Relationship Id="rId59" Type="http://schemas.openxmlformats.org/officeDocument/2006/relationships/image" Target="../media/image149.png"/><Relationship Id="rId60" Type="http://schemas.openxmlformats.org/officeDocument/2006/relationships/image" Target="../media/image150.png"/><Relationship Id="rId61" Type="http://schemas.openxmlformats.org/officeDocument/2006/relationships/image" Target="../media/image151.png"/><Relationship Id="rId62" Type="http://schemas.openxmlformats.org/officeDocument/2006/relationships/image" Target="../media/image152.png"/><Relationship Id="rId63" Type="http://schemas.openxmlformats.org/officeDocument/2006/relationships/image" Target="../media/image153.png"/><Relationship Id="rId64" Type="http://schemas.openxmlformats.org/officeDocument/2006/relationships/image" Target="../media/image154.png"/><Relationship Id="rId65" Type="http://schemas.openxmlformats.org/officeDocument/2006/relationships/image" Target="../media/image155.png"/><Relationship Id="rId66" Type="http://schemas.openxmlformats.org/officeDocument/2006/relationships/image" Target="../media/image156.png"/><Relationship Id="rId67" Type="http://schemas.openxmlformats.org/officeDocument/2006/relationships/image" Target="../media/image157.png"/><Relationship Id="rId68" Type="http://schemas.openxmlformats.org/officeDocument/2006/relationships/image" Target="../media/image158.png"/><Relationship Id="rId69" Type="http://schemas.openxmlformats.org/officeDocument/2006/relationships/image" Target="../media/image159.png"/><Relationship Id="rId70" Type="http://schemas.openxmlformats.org/officeDocument/2006/relationships/image" Target="../media/image160.png"/><Relationship Id="rId71" Type="http://schemas.openxmlformats.org/officeDocument/2006/relationships/image" Target="../media/image161.png"/><Relationship Id="rId72" Type="http://schemas.openxmlformats.org/officeDocument/2006/relationships/image" Target="../media/image162.png"/><Relationship Id="rId73" Type="http://schemas.openxmlformats.org/officeDocument/2006/relationships/image" Target="../media/image163.png"/><Relationship Id="rId74" Type="http://schemas.openxmlformats.org/officeDocument/2006/relationships/image" Target="../media/image164.png"/><Relationship Id="rId75" Type="http://schemas.openxmlformats.org/officeDocument/2006/relationships/image" Target="../media/image165.png"/><Relationship Id="rId76" Type="http://schemas.openxmlformats.org/officeDocument/2006/relationships/image" Target="../media/image166.png"/><Relationship Id="rId77" Type="http://schemas.openxmlformats.org/officeDocument/2006/relationships/image" Target="../media/image167.png"/><Relationship Id="rId78" Type="http://schemas.openxmlformats.org/officeDocument/2006/relationships/image" Target="../media/image168.png"/><Relationship Id="rId79" Type="http://schemas.openxmlformats.org/officeDocument/2006/relationships/image" Target="../media/image169.png"/><Relationship Id="rId80" Type="http://schemas.openxmlformats.org/officeDocument/2006/relationships/image" Target="../media/image170.png"/><Relationship Id="rId81" Type="http://schemas.openxmlformats.org/officeDocument/2006/relationships/image" Target="../media/image171.png"/><Relationship Id="rId82" Type="http://schemas.openxmlformats.org/officeDocument/2006/relationships/image" Target="../media/image172.png"/><Relationship Id="rId83" Type="http://schemas.openxmlformats.org/officeDocument/2006/relationships/image" Target="../media/image173.png"/><Relationship Id="rId84" Type="http://schemas.openxmlformats.org/officeDocument/2006/relationships/image" Target="../media/image174.png"/><Relationship Id="rId85" Type="http://schemas.openxmlformats.org/officeDocument/2006/relationships/image" Target="../media/image175.png"/><Relationship Id="rId86" Type="http://schemas.openxmlformats.org/officeDocument/2006/relationships/image" Target="../media/image176.png"/><Relationship Id="rId87" Type="http://schemas.openxmlformats.org/officeDocument/2006/relationships/image" Target="../media/image177.jpg"/><Relationship Id="rId88" Type="http://schemas.openxmlformats.org/officeDocument/2006/relationships/image" Target="../media/image178.png"/><Relationship Id="rId89" Type="http://schemas.openxmlformats.org/officeDocument/2006/relationships/image" Target="../media/image179.png"/><Relationship Id="rId90" Type="http://schemas.openxmlformats.org/officeDocument/2006/relationships/image" Target="../media/image180.png"/><Relationship Id="rId91" Type="http://schemas.openxmlformats.org/officeDocument/2006/relationships/image" Target="../media/image181.jpg"/><Relationship Id="rId92" Type="http://schemas.openxmlformats.org/officeDocument/2006/relationships/image" Target="../media/image182.png"/><Relationship Id="rId93" Type="http://schemas.openxmlformats.org/officeDocument/2006/relationships/image" Target="../media/image183.png"/><Relationship Id="rId94" Type="http://schemas.openxmlformats.org/officeDocument/2006/relationships/image" Target="../media/image184.png"/><Relationship Id="rId95" Type="http://schemas.openxmlformats.org/officeDocument/2006/relationships/image" Target="../media/image185.jpg"/><Relationship Id="rId96" Type="http://schemas.openxmlformats.org/officeDocument/2006/relationships/image" Target="../media/image186.png"/><Relationship Id="rId97" Type="http://schemas.openxmlformats.org/officeDocument/2006/relationships/image" Target="../media/image187.png"/><Relationship Id="rId98" Type="http://schemas.openxmlformats.org/officeDocument/2006/relationships/image" Target="../media/image188.png"/><Relationship Id="rId99" Type="http://schemas.openxmlformats.org/officeDocument/2006/relationships/image" Target="../media/image189.jp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0.png"/><Relationship Id="rId3" Type="http://schemas.openxmlformats.org/officeDocument/2006/relationships/image" Target="../media/image191.png"/><Relationship Id="rId4" Type="http://schemas.openxmlformats.org/officeDocument/2006/relationships/image" Target="../media/image192.jpg"/><Relationship Id="rId5" Type="http://schemas.openxmlformats.org/officeDocument/2006/relationships/image" Target="../media/image193.jpg"/><Relationship Id="rId6" Type="http://schemas.openxmlformats.org/officeDocument/2006/relationships/image" Target="../media/image194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5.png"/><Relationship Id="rId3" Type="http://schemas.openxmlformats.org/officeDocument/2006/relationships/image" Target="../media/image74.png"/><Relationship Id="rId4" Type="http://schemas.openxmlformats.org/officeDocument/2006/relationships/image" Target="../media/image196.png"/><Relationship Id="rId5" Type="http://schemas.openxmlformats.org/officeDocument/2006/relationships/image" Target="../media/image197.jpg"/><Relationship Id="rId6" Type="http://schemas.openxmlformats.org/officeDocument/2006/relationships/image" Target="../media/image198.jpg"/><Relationship Id="rId7" Type="http://schemas.openxmlformats.org/officeDocument/2006/relationships/image" Target="../media/image199.jpg"/><Relationship Id="rId8" Type="http://schemas.openxmlformats.org/officeDocument/2006/relationships/image" Target="../media/image200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1.png"/><Relationship Id="rId3" Type="http://schemas.openxmlformats.org/officeDocument/2006/relationships/image" Target="../media/image202.jpg"/><Relationship Id="rId4" Type="http://schemas.openxmlformats.org/officeDocument/2006/relationships/image" Target="../media/image203.png"/><Relationship Id="rId5" Type="http://schemas.openxmlformats.org/officeDocument/2006/relationships/hyperlink" Target="mailto:advertisers@mediapal.net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73742" y="8583899"/>
            <a:ext cx="8871585" cy="203581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7920"/>
              </a:lnSpc>
              <a:spcBef>
                <a:spcPts val="95"/>
              </a:spcBef>
            </a:pPr>
            <a:r>
              <a:rPr dirty="0" sz="6600" spc="185">
                <a:solidFill>
                  <a:srgbClr val="7C7C7C"/>
                </a:solidFill>
              </a:rPr>
              <a:t>20</a:t>
            </a:r>
            <a:r>
              <a:rPr dirty="0" sz="6600" spc="95">
                <a:solidFill>
                  <a:srgbClr val="7C7C7C"/>
                </a:solidFill>
              </a:rPr>
              <a:t>2</a:t>
            </a:r>
            <a:r>
              <a:rPr dirty="0" sz="6600" spc="-470">
                <a:solidFill>
                  <a:srgbClr val="7C7C7C"/>
                </a:solidFill>
              </a:rPr>
              <a:t>3</a:t>
            </a:r>
            <a:r>
              <a:rPr dirty="0" sz="6600" spc="350">
                <a:solidFill>
                  <a:srgbClr val="7C7C7C"/>
                </a:solidFill>
              </a:rPr>
              <a:t> </a:t>
            </a:r>
            <a:r>
              <a:rPr dirty="0" sz="6600" spc="95">
                <a:solidFill>
                  <a:srgbClr val="7C7C7C"/>
                </a:solidFill>
              </a:rPr>
              <a:t>MARKE</a:t>
            </a:r>
            <a:r>
              <a:rPr dirty="0" sz="6600" spc="-560">
                <a:solidFill>
                  <a:srgbClr val="7C7C7C"/>
                </a:solidFill>
              </a:rPr>
              <a:t>T</a:t>
            </a:r>
            <a:endParaRPr sz="6600"/>
          </a:p>
          <a:p>
            <a:pPr marL="12700">
              <a:lnSpc>
                <a:spcPts val="7920"/>
              </a:lnSpc>
            </a:pPr>
            <a:r>
              <a:rPr dirty="0" sz="6600" spc="-5">
                <a:solidFill>
                  <a:srgbClr val="7C7C7C"/>
                </a:solidFill>
              </a:rPr>
              <a:t>INSIGH</a:t>
            </a:r>
            <a:r>
              <a:rPr dirty="0" sz="6600" spc="-40">
                <a:solidFill>
                  <a:srgbClr val="7C7C7C"/>
                </a:solidFill>
              </a:rPr>
              <a:t>T</a:t>
            </a:r>
            <a:r>
              <a:rPr dirty="0" sz="6600" spc="-660">
                <a:solidFill>
                  <a:srgbClr val="7C7C7C"/>
                </a:solidFill>
              </a:rPr>
              <a:t>S</a:t>
            </a:r>
            <a:r>
              <a:rPr dirty="0" sz="6600" spc="270">
                <a:solidFill>
                  <a:srgbClr val="7C7C7C"/>
                </a:solidFill>
              </a:rPr>
              <a:t> </a:t>
            </a:r>
            <a:r>
              <a:rPr dirty="0" sz="6600" spc="-520">
                <a:solidFill>
                  <a:srgbClr val="7C7C7C"/>
                </a:solidFill>
              </a:rPr>
              <a:t>&amp;</a:t>
            </a:r>
            <a:r>
              <a:rPr dirty="0" sz="6600" spc="275">
                <a:solidFill>
                  <a:srgbClr val="7C7C7C"/>
                </a:solidFill>
              </a:rPr>
              <a:t> </a:t>
            </a:r>
            <a:r>
              <a:rPr dirty="0" sz="6600" spc="105">
                <a:solidFill>
                  <a:srgbClr val="7C7C7C"/>
                </a:solidFill>
              </a:rPr>
              <a:t>TRE</a:t>
            </a:r>
            <a:r>
              <a:rPr dirty="0" sz="6600" spc="70">
                <a:solidFill>
                  <a:srgbClr val="7C7C7C"/>
                </a:solidFill>
              </a:rPr>
              <a:t>N</a:t>
            </a:r>
            <a:r>
              <a:rPr dirty="0" sz="6600" spc="105">
                <a:solidFill>
                  <a:srgbClr val="7C7C7C"/>
                </a:solidFill>
              </a:rPr>
              <a:t>D</a:t>
            </a:r>
            <a:r>
              <a:rPr dirty="0" sz="6600" spc="-550">
                <a:solidFill>
                  <a:srgbClr val="7C7C7C"/>
                </a:solidFill>
              </a:rPr>
              <a:t>S</a:t>
            </a:r>
            <a:endParaRPr sz="66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0307" y="522501"/>
            <a:ext cx="7430820" cy="68091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572535" y="0"/>
            <a:ext cx="531564" cy="53401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0307" y="1303256"/>
            <a:ext cx="5350622" cy="36648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32191" y="2658563"/>
            <a:ext cx="1655265" cy="28648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146615" y="2658563"/>
            <a:ext cx="1852177" cy="286486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519491" y="2939996"/>
            <a:ext cx="1209040" cy="6286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950" spc="-455" b="1">
                <a:solidFill>
                  <a:srgbClr val="367A77"/>
                </a:solidFill>
                <a:latin typeface="Tahoma"/>
                <a:cs typeface="Tahoma"/>
              </a:rPr>
              <a:t>7.75B</a:t>
            </a:r>
            <a:endParaRPr sz="3950">
              <a:latin typeface="Tahoma"/>
              <a:cs typeface="Tahoma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4133915" y="2939996"/>
            <a:ext cx="1350645" cy="6286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950" spc="-400" b="1">
                <a:solidFill>
                  <a:srgbClr val="367A77"/>
                </a:solidFill>
                <a:latin typeface="Tahoma"/>
                <a:cs typeface="Tahoma"/>
              </a:rPr>
              <a:t>29.2M</a:t>
            </a:r>
            <a:endParaRPr sz="395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519491" y="4088325"/>
            <a:ext cx="956310" cy="1313815"/>
          </a:xfrm>
          <a:prstGeom prst="rect">
            <a:avLst/>
          </a:prstGeom>
        </p:spPr>
        <p:txBody>
          <a:bodyPr wrap="square" lIns="0" tIns="8255" rIns="0" bIns="0" rtlCol="0" vert="horz">
            <a:spAutoFit/>
          </a:bodyPr>
          <a:lstStyle/>
          <a:p>
            <a:pPr marL="12700" marR="5080">
              <a:lnSpc>
                <a:spcPct val="102000"/>
              </a:lnSpc>
              <a:spcBef>
                <a:spcPts val="65"/>
              </a:spcBef>
            </a:pPr>
            <a:r>
              <a:rPr dirty="0" sz="2450" spc="-155" b="1">
                <a:solidFill>
                  <a:srgbClr val="7B7B7B"/>
                </a:solidFill>
                <a:latin typeface="Tahoma"/>
                <a:cs typeface="Tahoma"/>
              </a:rPr>
              <a:t>Device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Mobile Desktop Others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2802429" y="4448422"/>
            <a:ext cx="508000" cy="934719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950" spc="-65">
                <a:solidFill>
                  <a:srgbClr val="7B7B7B"/>
                </a:solidFill>
                <a:latin typeface="Tahoma"/>
                <a:cs typeface="Tahoma"/>
              </a:rPr>
              <a:t>94%</a:t>
            </a:r>
            <a:endParaRPr sz="1950">
              <a:latin typeface="Tahoma"/>
              <a:cs typeface="Tahoma"/>
            </a:endParaRPr>
          </a:p>
          <a:p>
            <a:pPr marL="113030">
              <a:lnSpc>
                <a:spcPct val="100000"/>
              </a:lnSpc>
              <a:spcBef>
                <a:spcPts val="55"/>
              </a:spcBef>
            </a:pP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5%</a:t>
            </a:r>
            <a:endParaRPr sz="195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dirty="0" sz="1950" spc="-375">
                <a:solidFill>
                  <a:srgbClr val="7B7B7B"/>
                </a:solidFill>
                <a:latin typeface="Tahoma"/>
                <a:cs typeface="Tahoma"/>
              </a:rPr>
              <a:t>&lt;1%</a:t>
            </a:r>
            <a:endParaRPr sz="1950">
              <a:latin typeface="Tahoma"/>
              <a:cs typeface="Tahoma"/>
            </a:endParaRPr>
          </a:p>
        </p:txBody>
      </p:sp>
      <p:graphicFrame>
        <p:nvGraphicFramePr>
          <p:cNvPr id="11" name="object 11" descr=""/>
          <p:cNvGraphicFramePr>
            <a:graphicFrameLocks noGrp="1"/>
          </p:cNvGraphicFramePr>
          <p:nvPr/>
        </p:nvGraphicFramePr>
        <p:xfrm>
          <a:off x="4186653" y="4000960"/>
          <a:ext cx="3082925" cy="21228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99310"/>
                <a:gridCol w="907414"/>
              </a:tblGrid>
              <a:tr h="59563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dirty="0" sz="1950" spc="-10" b="1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Format</a:t>
                      </a:r>
                      <a:endParaRPr sz="1950">
                        <a:latin typeface="Tahoma"/>
                        <a:cs typeface="Tahoma"/>
                      </a:endParaRPr>
                    </a:p>
                    <a:p>
                      <a:pPr marL="31750">
                        <a:lnSpc>
                          <a:spcPts val="2170"/>
                        </a:lnSpc>
                        <a:spcBef>
                          <a:spcPts val="55"/>
                        </a:spcBef>
                      </a:pPr>
                      <a:r>
                        <a:rPr dirty="0" sz="1950" spc="-2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Display</a:t>
                      </a:r>
                      <a:r>
                        <a:rPr dirty="0" sz="1950" spc="-16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950" spc="-2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only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31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algn="r" marR="24130">
                        <a:lnSpc>
                          <a:spcPts val="2335"/>
                        </a:lnSpc>
                      </a:pPr>
                      <a:r>
                        <a:rPr dirty="0" sz="1950" spc="-2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69%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1270"/>
                </a:tc>
              </a:tr>
              <a:tr h="303530">
                <a:tc>
                  <a:txBody>
                    <a:bodyPr/>
                    <a:lstStyle/>
                    <a:p>
                      <a:pPr marL="31750">
                        <a:lnSpc>
                          <a:spcPts val="2170"/>
                        </a:lnSpc>
                        <a:spcBef>
                          <a:spcPts val="120"/>
                        </a:spcBef>
                      </a:pPr>
                      <a:r>
                        <a:rPr dirty="0" sz="195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Video</a:t>
                      </a:r>
                      <a:r>
                        <a:rPr dirty="0" sz="1950" spc="-12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950" spc="-2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only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1524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290"/>
                        </a:lnSpc>
                      </a:pPr>
                      <a:r>
                        <a:rPr dirty="0" sz="1950" spc="-2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14%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  <a:tr h="303530">
                <a:tc>
                  <a:txBody>
                    <a:bodyPr/>
                    <a:lstStyle/>
                    <a:p>
                      <a:pPr marL="31750">
                        <a:lnSpc>
                          <a:spcPts val="2170"/>
                        </a:lnSpc>
                        <a:spcBef>
                          <a:spcPts val="120"/>
                        </a:spcBef>
                      </a:pPr>
                      <a:r>
                        <a:rPr dirty="0" sz="1950" spc="-2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Display</a:t>
                      </a:r>
                      <a:r>
                        <a:rPr dirty="0" sz="1950" spc="-18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950" spc="-2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&amp;</a:t>
                      </a:r>
                      <a:r>
                        <a:rPr dirty="0" sz="1950" spc="-18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950" spc="-1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Video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1524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290"/>
                        </a:lnSpc>
                      </a:pPr>
                      <a:r>
                        <a:rPr dirty="0" sz="1950" spc="-2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13%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  <a:tr h="303530">
                <a:tc>
                  <a:txBody>
                    <a:bodyPr/>
                    <a:lstStyle/>
                    <a:p>
                      <a:pPr marL="31750">
                        <a:lnSpc>
                          <a:spcPts val="2170"/>
                        </a:lnSpc>
                        <a:spcBef>
                          <a:spcPts val="120"/>
                        </a:spcBef>
                      </a:pPr>
                      <a:r>
                        <a:rPr dirty="0" sz="195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Audio</a:t>
                      </a:r>
                      <a:r>
                        <a:rPr dirty="0" sz="1950" spc="-19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950" spc="-2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&amp;</a:t>
                      </a:r>
                      <a:r>
                        <a:rPr dirty="0" sz="1950" spc="-18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950" spc="-1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Video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1524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290"/>
                        </a:lnSpc>
                      </a:pPr>
                      <a:r>
                        <a:rPr dirty="0" sz="1950" spc="-2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5%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  <a:tr h="303530">
                <a:tc>
                  <a:txBody>
                    <a:bodyPr/>
                    <a:lstStyle/>
                    <a:p>
                      <a:pPr marL="31750">
                        <a:lnSpc>
                          <a:spcPts val="2170"/>
                        </a:lnSpc>
                        <a:spcBef>
                          <a:spcPts val="120"/>
                        </a:spcBef>
                      </a:pPr>
                      <a:r>
                        <a:rPr dirty="0" sz="195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Audio</a:t>
                      </a:r>
                      <a:r>
                        <a:rPr dirty="0" sz="1950" spc="-17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950" spc="-2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Only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1524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290"/>
                        </a:lnSpc>
                      </a:pPr>
                      <a:r>
                        <a:rPr dirty="0" sz="1950" spc="-37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&lt;1%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  <a:tr h="313055">
                <a:tc>
                  <a:txBody>
                    <a:bodyPr/>
                    <a:lstStyle/>
                    <a:p>
                      <a:pPr marL="31750">
                        <a:lnSpc>
                          <a:spcPts val="2245"/>
                        </a:lnSpc>
                        <a:spcBef>
                          <a:spcPts val="120"/>
                        </a:spcBef>
                      </a:pPr>
                      <a:r>
                        <a:rPr dirty="0" sz="1950" spc="-1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Unknown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1524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295"/>
                        </a:lnSpc>
                      </a:pPr>
                      <a:r>
                        <a:rPr dirty="0" sz="1950" spc="-37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&lt;1%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515303" y="1912422"/>
            <a:ext cx="1379855" cy="478155"/>
          </a:xfrm>
          <a:prstGeom prst="rect"/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950" spc="-120"/>
              <a:t>FY</a:t>
            </a:r>
            <a:r>
              <a:rPr dirty="0" sz="2950" spc="-260"/>
              <a:t> </a:t>
            </a:r>
            <a:r>
              <a:rPr dirty="0" sz="2950" spc="-215"/>
              <a:t>2023</a:t>
            </a:r>
            <a:endParaRPr sz="2950"/>
          </a:p>
        </p:txBody>
      </p:sp>
      <p:pic>
        <p:nvPicPr>
          <p:cNvPr id="13" name="object 13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90307" y="7028199"/>
            <a:ext cx="1655265" cy="286486"/>
          </a:xfrm>
          <a:prstGeom prst="rect">
            <a:avLst/>
          </a:prstGeom>
        </p:spPr>
      </p:pic>
      <p:pic>
        <p:nvPicPr>
          <p:cNvPr id="14" name="object 14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031435" y="7028199"/>
            <a:ext cx="1852177" cy="286486"/>
          </a:xfrm>
          <a:prstGeom prst="rect">
            <a:avLst/>
          </a:prstGeom>
        </p:spPr>
      </p:pic>
      <p:sp>
        <p:nvSpPr>
          <p:cNvPr id="15" name="object 15" descr=""/>
          <p:cNvSpPr txBox="1"/>
          <p:nvPr/>
        </p:nvSpPr>
        <p:spPr>
          <a:xfrm>
            <a:off x="477607" y="7361986"/>
            <a:ext cx="1259205" cy="223774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950" spc="-385" b="1">
                <a:solidFill>
                  <a:srgbClr val="367A77"/>
                </a:solidFill>
                <a:latin typeface="Tahoma"/>
                <a:cs typeface="Tahoma"/>
              </a:rPr>
              <a:t>6.79B</a:t>
            </a:r>
            <a:endParaRPr sz="3950">
              <a:latin typeface="Tahoma"/>
              <a:cs typeface="Tahoma"/>
            </a:endParaRPr>
          </a:p>
          <a:p>
            <a:pPr marL="12700" marR="307340">
              <a:lnSpc>
                <a:spcPct val="102000"/>
              </a:lnSpc>
              <a:spcBef>
                <a:spcPts val="2495"/>
              </a:spcBef>
            </a:pPr>
            <a:r>
              <a:rPr dirty="0" sz="2450" spc="-155" b="1">
                <a:solidFill>
                  <a:srgbClr val="7B7B7B"/>
                </a:solidFill>
                <a:latin typeface="Tahoma"/>
                <a:cs typeface="Tahoma"/>
              </a:rPr>
              <a:t>Device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Mobile Desktop Others</a:t>
            </a:r>
            <a:endParaRPr sz="1950">
              <a:latin typeface="Tahoma"/>
              <a:cs typeface="Tahoma"/>
            </a:endParaRPr>
          </a:p>
        </p:txBody>
      </p:sp>
      <p:graphicFrame>
        <p:nvGraphicFramePr>
          <p:cNvPr id="16" name="object 16" descr=""/>
          <p:cNvGraphicFramePr>
            <a:graphicFrameLocks noGrp="1"/>
          </p:cNvGraphicFramePr>
          <p:nvPr/>
        </p:nvGraphicFramePr>
        <p:xfrm>
          <a:off x="3999685" y="7374686"/>
          <a:ext cx="3088640" cy="29832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10740"/>
                <a:gridCol w="901064"/>
              </a:tblGrid>
              <a:tr h="73215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3950" spc="-380" b="1">
                          <a:solidFill>
                            <a:srgbClr val="367A77"/>
                          </a:solidFill>
                          <a:latin typeface="Tahoma"/>
                          <a:cs typeface="Tahoma"/>
                        </a:rPr>
                        <a:t>20.8M</a:t>
                      </a:r>
                      <a:endParaRPr sz="3950">
                        <a:latin typeface="Tahoma"/>
                        <a:cs typeface="Tahoma"/>
                      </a:endParaRPr>
                    </a:p>
                  </a:txBody>
                  <a:tcPr marL="0" marR="0" marB="0" marT="635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426084">
                <a:tc>
                  <a:txBody>
                    <a:bodyPr/>
                    <a:lstStyle/>
                    <a:p>
                      <a:pPr marL="36830">
                        <a:lnSpc>
                          <a:spcPts val="2215"/>
                        </a:lnSpc>
                        <a:spcBef>
                          <a:spcPts val="1045"/>
                        </a:spcBef>
                      </a:pPr>
                      <a:r>
                        <a:rPr dirty="0" sz="1950" spc="-10" b="1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Format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132715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03530">
                <a:tc>
                  <a:txBody>
                    <a:bodyPr/>
                    <a:lstStyle/>
                    <a:p>
                      <a:pPr marL="36830">
                        <a:lnSpc>
                          <a:spcPts val="2215"/>
                        </a:lnSpc>
                        <a:spcBef>
                          <a:spcPts val="75"/>
                        </a:spcBef>
                      </a:pPr>
                      <a:r>
                        <a:rPr dirty="0" sz="1950" spc="-2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Display</a:t>
                      </a:r>
                      <a:r>
                        <a:rPr dirty="0" sz="1950" spc="-16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950" spc="-2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only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9525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290"/>
                        </a:lnSpc>
                      </a:pPr>
                      <a:r>
                        <a:rPr dirty="0" sz="1950" spc="-2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76%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  <a:tr h="303530">
                <a:tc>
                  <a:txBody>
                    <a:bodyPr/>
                    <a:lstStyle/>
                    <a:p>
                      <a:pPr marL="36830">
                        <a:lnSpc>
                          <a:spcPts val="2215"/>
                        </a:lnSpc>
                        <a:spcBef>
                          <a:spcPts val="75"/>
                        </a:spcBef>
                      </a:pPr>
                      <a:r>
                        <a:rPr dirty="0" sz="195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Video</a:t>
                      </a:r>
                      <a:r>
                        <a:rPr dirty="0" sz="1950" spc="-12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950" spc="-2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only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9525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290"/>
                        </a:lnSpc>
                      </a:pPr>
                      <a:r>
                        <a:rPr dirty="0" sz="1950" spc="-2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13%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  <a:tr h="303530">
                <a:tc>
                  <a:txBody>
                    <a:bodyPr/>
                    <a:lstStyle/>
                    <a:p>
                      <a:pPr marL="36830">
                        <a:lnSpc>
                          <a:spcPts val="2215"/>
                        </a:lnSpc>
                        <a:spcBef>
                          <a:spcPts val="75"/>
                        </a:spcBef>
                      </a:pPr>
                      <a:r>
                        <a:rPr dirty="0" sz="1950" spc="-2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Display</a:t>
                      </a:r>
                      <a:r>
                        <a:rPr dirty="0" sz="1950" spc="-18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950" spc="-2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&amp;</a:t>
                      </a:r>
                      <a:r>
                        <a:rPr dirty="0" sz="1950" spc="-18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950" spc="-1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Video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9525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290"/>
                        </a:lnSpc>
                      </a:pPr>
                      <a:r>
                        <a:rPr dirty="0" sz="1950" spc="-2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6%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  <a:tr h="303530">
                <a:tc>
                  <a:txBody>
                    <a:bodyPr/>
                    <a:lstStyle/>
                    <a:p>
                      <a:pPr marL="36830">
                        <a:lnSpc>
                          <a:spcPts val="2215"/>
                        </a:lnSpc>
                        <a:spcBef>
                          <a:spcPts val="75"/>
                        </a:spcBef>
                      </a:pPr>
                      <a:r>
                        <a:rPr dirty="0" sz="195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Audio</a:t>
                      </a:r>
                      <a:r>
                        <a:rPr dirty="0" sz="1950" spc="-19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950" spc="-2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&amp;</a:t>
                      </a:r>
                      <a:r>
                        <a:rPr dirty="0" sz="1950" spc="-18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950" spc="-1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Video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9525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290"/>
                        </a:lnSpc>
                      </a:pPr>
                      <a:r>
                        <a:rPr dirty="0" sz="1950" spc="-2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5%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  <a:tr h="303530">
                <a:tc>
                  <a:txBody>
                    <a:bodyPr/>
                    <a:lstStyle/>
                    <a:p>
                      <a:pPr marL="36830">
                        <a:lnSpc>
                          <a:spcPts val="2215"/>
                        </a:lnSpc>
                        <a:spcBef>
                          <a:spcPts val="75"/>
                        </a:spcBef>
                      </a:pPr>
                      <a:r>
                        <a:rPr dirty="0" sz="195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Audio</a:t>
                      </a:r>
                      <a:r>
                        <a:rPr dirty="0" sz="1950" spc="-17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950" spc="-2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Only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9525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290"/>
                        </a:lnSpc>
                      </a:pPr>
                      <a:r>
                        <a:rPr dirty="0" sz="1950" spc="-37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&lt;1%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  <a:tr h="307340">
                <a:tc>
                  <a:txBody>
                    <a:bodyPr/>
                    <a:lstStyle/>
                    <a:p>
                      <a:pPr marL="36830">
                        <a:lnSpc>
                          <a:spcPts val="2245"/>
                        </a:lnSpc>
                        <a:spcBef>
                          <a:spcPts val="75"/>
                        </a:spcBef>
                      </a:pPr>
                      <a:r>
                        <a:rPr dirty="0" sz="1950" spc="-1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Unknown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9525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325"/>
                        </a:lnSpc>
                      </a:pPr>
                      <a:r>
                        <a:rPr dirty="0" sz="1950" spc="-375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&lt;1%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17" name="object 17" descr=""/>
          <p:cNvSpPr txBox="1"/>
          <p:nvPr/>
        </p:nvSpPr>
        <p:spPr>
          <a:xfrm>
            <a:off x="2760546" y="8623253"/>
            <a:ext cx="508000" cy="934719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950" spc="-65">
                <a:solidFill>
                  <a:srgbClr val="7B7B7B"/>
                </a:solidFill>
                <a:latin typeface="Tahoma"/>
                <a:cs typeface="Tahoma"/>
              </a:rPr>
              <a:t>94%</a:t>
            </a:r>
            <a:endParaRPr sz="1950">
              <a:latin typeface="Tahoma"/>
              <a:cs typeface="Tahoma"/>
            </a:endParaRPr>
          </a:p>
          <a:p>
            <a:pPr marL="113030">
              <a:lnSpc>
                <a:spcPct val="100000"/>
              </a:lnSpc>
              <a:spcBef>
                <a:spcPts val="55"/>
              </a:spcBef>
            </a:pP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5%</a:t>
            </a:r>
            <a:endParaRPr sz="195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dirty="0" sz="1950" spc="-375">
                <a:solidFill>
                  <a:srgbClr val="7B7B7B"/>
                </a:solidFill>
                <a:latin typeface="Tahoma"/>
                <a:cs typeface="Tahoma"/>
              </a:rPr>
              <a:t>&lt;1%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515303" y="6323940"/>
            <a:ext cx="1405890" cy="47815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950" spc="-275" b="1">
                <a:solidFill>
                  <a:srgbClr val="367A77"/>
                </a:solidFill>
                <a:latin typeface="Tahoma"/>
                <a:cs typeface="Tahoma"/>
              </a:rPr>
              <a:t>HY </a:t>
            </a:r>
            <a:r>
              <a:rPr dirty="0" sz="2950" spc="-220" b="1">
                <a:solidFill>
                  <a:srgbClr val="367A77"/>
                </a:solidFill>
                <a:latin typeface="Tahoma"/>
                <a:cs typeface="Tahoma"/>
              </a:rPr>
              <a:t>2023</a:t>
            </a:r>
            <a:endParaRPr sz="2950">
              <a:latin typeface="Tahoma"/>
              <a:cs typeface="Tahoma"/>
            </a:endParaRPr>
          </a:p>
        </p:txBody>
      </p:sp>
      <p:pic>
        <p:nvPicPr>
          <p:cNvPr id="19" name="object 1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358885" y="2547629"/>
            <a:ext cx="11041138" cy="6818988"/>
          </a:xfrm>
          <a:prstGeom prst="rect">
            <a:avLst/>
          </a:prstGeom>
        </p:spPr>
      </p:pic>
      <p:sp>
        <p:nvSpPr>
          <p:cNvPr id="20" name="object 20" descr=""/>
          <p:cNvSpPr txBox="1"/>
          <p:nvPr/>
        </p:nvSpPr>
        <p:spPr>
          <a:xfrm>
            <a:off x="19235949" y="10508446"/>
            <a:ext cx="349250" cy="47815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950" spc="-370">
                <a:solidFill>
                  <a:srgbClr val="7B7B7B"/>
                </a:solidFill>
                <a:latin typeface="Tahoma"/>
                <a:cs typeface="Tahoma"/>
              </a:rPr>
              <a:t>01</a:t>
            </a:r>
            <a:endParaRPr sz="295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0"/>
            <a:ext cx="20104100" cy="11308715"/>
          </a:xfrm>
          <a:custGeom>
            <a:avLst/>
            <a:gdLst/>
            <a:ahLst/>
            <a:cxnLst/>
            <a:rect l="l" t="t" r="r" b="b"/>
            <a:pathLst>
              <a:path w="20104100" h="11308715">
                <a:moveTo>
                  <a:pt x="20104099" y="0"/>
                </a:moveTo>
                <a:lnTo>
                  <a:pt x="0" y="0"/>
                </a:lnTo>
                <a:lnTo>
                  <a:pt x="0" y="11308556"/>
                </a:lnTo>
                <a:lnTo>
                  <a:pt x="20104099" y="11308556"/>
                </a:lnTo>
                <a:lnTo>
                  <a:pt x="2010409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9780" y="578515"/>
            <a:ext cx="6854035" cy="729559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479493" y="6856201"/>
            <a:ext cx="1283335" cy="281114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2450" spc="-20">
                <a:solidFill>
                  <a:srgbClr val="FFFFFF"/>
                </a:solidFill>
                <a:latin typeface="Tahoma"/>
                <a:cs typeface="Tahoma"/>
              </a:rPr>
              <a:t>25-</a:t>
            </a:r>
            <a:r>
              <a:rPr dirty="0" sz="2450" spc="-25">
                <a:solidFill>
                  <a:srgbClr val="FFFFFF"/>
                </a:solidFill>
                <a:latin typeface="Tahoma"/>
                <a:cs typeface="Tahoma"/>
              </a:rPr>
              <a:t>34</a:t>
            </a:r>
            <a:endParaRPr sz="245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dirty="0" sz="2950" spc="-65">
                <a:solidFill>
                  <a:srgbClr val="FFFFFF"/>
                </a:solidFill>
                <a:latin typeface="Tahoma"/>
                <a:cs typeface="Tahoma"/>
              </a:rPr>
              <a:t>35</a:t>
            </a:r>
            <a:r>
              <a:rPr dirty="0" sz="2450" spc="-65">
                <a:solidFill>
                  <a:srgbClr val="FFFFFF"/>
                </a:solidFill>
                <a:latin typeface="Tahoma"/>
                <a:cs typeface="Tahoma"/>
              </a:rPr>
              <a:t>-</a:t>
            </a:r>
            <a:r>
              <a:rPr dirty="0" sz="2450" spc="-25">
                <a:solidFill>
                  <a:srgbClr val="FFFFFF"/>
                </a:solidFill>
                <a:latin typeface="Tahoma"/>
                <a:cs typeface="Tahoma"/>
              </a:rPr>
              <a:t>44</a:t>
            </a:r>
            <a:endParaRPr sz="245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950" spc="-215">
                <a:solidFill>
                  <a:srgbClr val="FFFFFF"/>
                </a:solidFill>
                <a:latin typeface="Tahoma"/>
                <a:cs typeface="Tahoma"/>
              </a:rPr>
              <a:t>18</a:t>
            </a:r>
            <a:r>
              <a:rPr dirty="0" sz="2450" spc="-215">
                <a:solidFill>
                  <a:srgbClr val="FFFFFF"/>
                </a:solidFill>
                <a:latin typeface="Tahoma"/>
                <a:cs typeface="Tahoma"/>
              </a:rPr>
              <a:t>-</a:t>
            </a:r>
            <a:r>
              <a:rPr dirty="0" sz="2450" spc="-25">
                <a:solidFill>
                  <a:srgbClr val="FFFFFF"/>
                </a:solidFill>
                <a:latin typeface="Tahoma"/>
                <a:cs typeface="Tahoma"/>
              </a:rPr>
              <a:t>24</a:t>
            </a:r>
            <a:endParaRPr sz="245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 sz="2450">
                <a:solidFill>
                  <a:srgbClr val="FFFFFF"/>
                </a:solidFill>
                <a:latin typeface="Tahoma"/>
                <a:cs typeface="Tahoma"/>
              </a:rPr>
              <a:t>45-</a:t>
            </a:r>
            <a:r>
              <a:rPr dirty="0" sz="2450" spc="-25">
                <a:solidFill>
                  <a:srgbClr val="FFFFFF"/>
                </a:solidFill>
                <a:latin typeface="Tahoma"/>
                <a:cs typeface="Tahoma"/>
              </a:rPr>
              <a:t>54</a:t>
            </a:r>
            <a:endParaRPr sz="245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dirty="0" sz="2450" spc="-30">
                <a:solidFill>
                  <a:srgbClr val="FFFFFF"/>
                </a:solidFill>
                <a:latin typeface="Tahoma"/>
                <a:cs typeface="Tahoma"/>
              </a:rPr>
              <a:t>55-</a:t>
            </a:r>
            <a:r>
              <a:rPr dirty="0" sz="2450" spc="-25">
                <a:solidFill>
                  <a:srgbClr val="FFFFFF"/>
                </a:solidFill>
                <a:latin typeface="Tahoma"/>
                <a:cs typeface="Tahoma"/>
              </a:rPr>
              <a:t>64</a:t>
            </a:r>
            <a:endParaRPr sz="245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 sz="2450" spc="-25">
                <a:solidFill>
                  <a:srgbClr val="FFFFFF"/>
                </a:solidFill>
                <a:latin typeface="Tahoma"/>
                <a:cs typeface="Tahoma"/>
              </a:rPr>
              <a:t>65+</a:t>
            </a:r>
            <a:endParaRPr sz="245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dirty="0" sz="2450" spc="-25">
                <a:solidFill>
                  <a:srgbClr val="FFFFFF"/>
                </a:solidFill>
                <a:latin typeface="Tahoma"/>
                <a:cs typeface="Tahoma"/>
              </a:rPr>
              <a:t>Unknown</a:t>
            </a:r>
            <a:endParaRPr sz="245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2097836" y="6856201"/>
            <a:ext cx="638175" cy="266446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23495">
              <a:lnSpc>
                <a:spcPct val="100000"/>
              </a:lnSpc>
              <a:spcBef>
                <a:spcPts val="120"/>
              </a:spcBef>
            </a:pPr>
            <a:r>
              <a:rPr dirty="0" sz="2450" spc="-100">
                <a:solidFill>
                  <a:srgbClr val="FFFFFF"/>
                </a:solidFill>
                <a:latin typeface="Tahoma"/>
                <a:cs typeface="Tahoma"/>
              </a:rPr>
              <a:t>34%</a:t>
            </a:r>
            <a:endParaRPr sz="245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dirty="0" sz="2450" spc="-70">
                <a:solidFill>
                  <a:srgbClr val="FFFFFF"/>
                </a:solidFill>
                <a:latin typeface="Tahoma"/>
                <a:cs typeface="Tahoma"/>
              </a:rPr>
              <a:t>20%</a:t>
            </a:r>
            <a:endParaRPr sz="2450">
              <a:latin typeface="Tahoma"/>
              <a:cs typeface="Tahoma"/>
            </a:endParaRPr>
          </a:p>
          <a:p>
            <a:pPr marL="84455">
              <a:lnSpc>
                <a:spcPct val="100000"/>
              </a:lnSpc>
              <a:spcBef>
                <a:spcPts val="30"/>
              </a:spcBef>
            </a:pPr>
            <a:r>
              <a:rPr dirty="0" sz="2450" spc="-315">
                <a:solidFill>
                  <a:srgbClr val="FFFFFF"/>
                </a:solidFill>
                <a:latin typeface="Tahoma"/>
                <a:cs typeface="Tahoma"/>
              </a:rPr>
              <a:t>19%</a:t>
            </a:r>
            <a:endParaRPr sz="2450">
              <a:latin typeface="Tahoma"/>
              <a:cs typeface="Tahoma"/>
            </a:endParaRPr>
          </a:p>
          <a:p>
            <a:pPr marL="71120">
              <a:lnSpc>
                <a:spcPct val="100000"/>
              </a:lnSpc>
              <a:spcBef>
                <a:spcPts val="25"/>
              </a:spcBef>
            </a:pPr>
            <a:r>
              <a:rPr dirty="0" sz="2450" spc="-225">
                <a:solidFill>
                  <a:srgbClr val="FFFFFF"/>
                </a:solidFill>
                <a:latin typeface="Tahoma"/>
                <a:cs typeface="Tahoma"/>
              </a:rPr>
              <a:t>10%</a:t>
            </a:r>
            <a:endParaRPr sz="2450">
              <a:latin typeface="Tahoma"/>
              <a:cs typeface="Tahoma"/>
            </a:endParaRPr>
          </a:p>
          <a:p>
            <a:pPr marL="196850">
              <a:lnSpc>
                <a:spcPct val="100000"/>
              </a:lnSpc>
              <a:spcBef>
                <a:spcPts val="30"/>
              </a:spcBef>
            </a:pPr>
            <a:r>
              <a:rPr dirty="0" sz="2450" spc="-150">
                <a:solidFill>
                  <a:srgbClr val="FFFFFF"/>
                </a:solidFill>
                <a:latin typeface="Tahoma"/>
                <a:cs typeface="Tahoma"/>
              </a:rPr>
              <a:t>5%</a:t>
            </a:r>
            <a:endParaRPr sz="2450">
              <a:latin typeface="Tahoma"/>
              <a:cs typeface="Tahoma"/>
            </a:endParaRPr>
          </a:p>
          <a:p>
            <a:pPr marL="189865">
              <a:lnSpc>
                <a:spcPct val="100000"/>
              </a:lnSpc>
              <a:spcBef>
                <a:spcPts val="30"/>
              </a:spcBef>
            </a:pPr>
            <a:r>
              <a:rPr dirty="0" sz="2450" spc="-130">
                <a:solidFill>
                  <a:srgbClr val="FFFFFF"/>
                </a:solidFill>
                <a:latin typeface="Tahoma"/>
                <a:cs typeface="Tahoma"/>
              </a:rPr>
              <a:t>2%</a:t>
            </a:r>
            <a:endParaRPr sz="2450">
              <a:latin typeface="Tahoma"/>
              <a:cs typeface="Tahoma"/>
            </a:endParaRPr>
          </a:p>
          <a:p>
            <a:pPr marL="71120">
              <a:lnSpc>
                <a:spcPct val="100000"/>
              </a:lnSpc>
              <a:spcBef>
                <a:spcPts val="25"/>
              </a:spcBef>
            </a:pPr>
            <a:r>
              <a:rPr dirty="0" sz="2450" spc="-225">
                <a:solidFill>
                  <a:srgbClr val="FFFFFF"/>
                </a:solidFill>
                <a:latin typeface="Tahoma"/>
                <a:cs typeface="Tahoma"/>
              </a:rPr>
              <a:t>10%</a:t>
            </a:r>
            <a:endParaRPr sz="2450">
              <a:latin typeface="Tahoma"/>
              <a:cs typeface="Tahoma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9991" y="1462572"/>
            <a:ext cx="2133880" cy="379883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572535" y="0"/>
            <a:ext cx="531564" cy="534015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92614" y="6251118"/>
            <a:ext cx="628253" cy="345539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20455" y="3413551"/>
            <a:ext cx="1172739" cy="272243"/>
          </a:xfrm>
          <a:prstGeom prst="rect">
            <a:avLst/>
          </a:prstGeom>
        </p:spPr>
      </p:pic>
      <p:graphicFrame>
        <p:nvGraphicFramePr>
          <p:cNvPr id="10" name="object 10" descr=""/>
          <p:cNvGraphicFramePr>
            <a:graphicFrameLocks noGrp="1"/>
          </p:cNvGraphicFramePr>
          <p:nvPr/>
        </p:nvGraphicFramePr>
        <p:xfrm>
          <a:off x="5168983" y="4109823"/>
          <a:ext cx="2423160" cy="11398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97965"/>
                <a:gridCol w="847724"/>
              </a:tblGrid>
              <a:tr h="381635">
                <a:tc>
                  <a:txBody>
                    <a:bodyPr/>
                    <a:lstStyle/>
                    <a:p>
                      <a:pPr marL="31750">
                        <a:lnSpc>
                          <a:spcPts val="2805"/>
                        </a:lnSpc>
                        <a:spcBef>
                          <a:spcPts val="105"/>
                        </a:spcBef>
                      </a:pPr>
                      <a:r>
                        <a:rPr dirty="0" sz="2450" spc="-2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Male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13335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885"/>
                        </a:lnSpc>
                        <a:spcBef>
                          <a:spcPts val="20"/>
                        </a:spcBef>
                      </a:pPr>
                      <a:r>
                        <a:rPr dirty="0" sz="2450" spc="-2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47%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2540"/>
                </a:tc>
              </a:tr>
              <a:tr h="376555">
                <a:tc>
                  <a:txBody>
                    <a:bodyPr/>
                    <a:lstStyle/>
                    <a:p>
                      <a:pPr marL="31750">
                        <a:lnSpc>
                          <a:spcPts val="2805"/>
                        </a:lnSpc>
                        <a:spcBef>
                          <a:spcPts val="65"/>
                        </a:spcBef>
                      </a:pPr>
                      <a:r>
                        <a:rPr dirty="0" sz="2450" spc="-1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Female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8255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870"/>
                        </a:lnSpc>
                      </a:pPr>
                      <a:r>
                        <a:rPr dirty="0" sz="2450" spc="-2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42%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  <a:tr h="381635">
                <a:tc>
                  <a:txBody>
                    <a:bodyPr/>
                    <a:lstStyle/>
                    <a:p>
                      <a:pPr marL="31750">
                        <a:lnSpc>
                          <a:spcPts val="2845"/>
                        </a:lnSpc>
                        <a:spcBef>
                          <a:spcPts val="65"/>
                        </a:spcBef>
                      </a:pPr>
                      <a:r>
                        <a:rPr dirty="0" sz="2450" spc="-1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Unknown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8255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910"/>
                        </a:lnSpc>
                      </a:pPr>
                      <a:r>
                        <a:rPr dirty="0" sz="2450" spc="-44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11%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graphicFrame>
        <p:nvGraphicFramePr>
          <p:cNvPr id="11" name="object 11" descr=""/>
          <p:cNvGraphicFramePr>
            <a:graphicFrameLocks noGrp="1"/>
          </p:cNvGraphicFramePr>
          <p:nvPr/>
        </p:nvGraphicFramePr>
        <p:xfrm>
          <a:off x="5168983" y="6905549"/>
          <a:ext cx="2370455" cy="26460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3200"/>
                <a:gridCol w="821055"/>
              </a:tblGrid>
              <a:tr h="381635">
                <a:tc>
                  <a:txBody>
                    <a:bodyPr/>
                    <a:lstStyle/>
                    <a:p>
                      <a:pPr marL="31750">
                        <a:lnSpc>
                          <a:spcPts val="2885"/>
                        </a:lnSpc>
                        <a:spcBef>
                          <a:spcPts val="20"/>
                        </a:spcBef>
                      </a:pPr>
                      <a:r>
                        <a:rPr dirty="0" sz="245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35-</a:t>
                      </a:r>
                      <a:r>
                        <a:rPr dirty="0" sz="2450" spc="-2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44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254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805"/>
                        </a:lnSpc>
                        <a:spcBef>
                          <a:spcPts val="105"/>
                        </a:spcBef>
                      </a:pPr>
                      <a:r>
                        <a:rPr dirty="0" sz="2450" spc="-2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30%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13335"/>
                </a:tc>
              </a:tr>
              <a:tr h="376555">
                <a:tc>
                  <a:txBody>
                    <a:bodyPr/>
                    <a:lstStyle/>
                    <a:p>
                      <a:pPr marL="31750">
                        <a:lnSpc>
                          <a:spcPts val="2870"/>
                        </a:lnSpc>
                      </a:pPr>
                      <a:r>
                        <a:rPr dirty="0" sz="2450" spc="-3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25-</a:t>
                      </a:r>
                      <a:r>
                        <a:rPr dirty="0" sz="2450" spc="-2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35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805"/>
                        </a:lnSpc>
                        <a:spcBef>
                          <a:spcPts val="65"/>
                        </a:spcBef>
                      </a:pPr>
                      <a:r>
                        <a:rPr dirty="0" sz="2450" spc="-2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26%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8255"/>
                </a:tc>
              </a:tr>
              <a:tr h="376555">
                <a:tc>
                  <a:txBody>
                    <a:bodyPr/>
                    <a:lstStyle/>
                    <a:p>
                      <a:pPr marL="31750">
                        <a:lnSpc>
                          <a:spcPts val="2870"/>
                        </a:lnSpc>
                      </a:pPr>
                      <a:r>
                        <a:rPr dirty="0" sz="2450" spc="-9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18-</a:t>
                      </a:r>
                      <a:r>
                        <a:rPr dirty="0" sz="2450" spc="-2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24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805"/>
                        </a:lnSpc>
                        <a:spcBef>
                          <a:spcPts val="65"/>
                        </a:spcBef>
                      </a:pPr>
                      <a:r>
                        <a:rPr dirty="0" sz="2450" spc="-31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19%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8255"/>
                </a:tc>
              </a:tr>
              <a:tr h="376555">
                <a:tc>
                  <a:txBody>
                    <a:bodyPr/>
                    <a:lstStyle/>
                    <a:p>
                      <a:pPr marL="31750">
                        <a:lnSpc>
                          <a:spcPts val="2870"/>
                        </a:lnSpc>
                      </a:pPr>
                      <a:r>
                        <a:rPr dirty="0" sz="2450" spc="-3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55-</a:t>
                      </a:r>
                      <a:r>
                        <a:rPr dirty="0" sz="2450" spc="-2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64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805"/>
                        </a:lnSpc>
                        <a:spcBef>
                          <a:spcPts val="65"/>
                        </a:spcBef>
                      </a:pPr>
                      <a:r>
                        <a:rPr dirty="0" sz="2450" spc="-2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8%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8255"/>
                </a:tc>
              </a:tr>
              <a:tr h="376555">
                <a:tc>
                  <a:txBody>
                    <a:bodyPr/>
                    <a:lstStyle/>
                    <a:p>
                      <a:pPr marL="31750">
                        <a:lnSpc>
                          <a:spcPts val="2870"/>
                        </a:lnSpc>
                      </a:pPr>
                      <a:r>
                        <a:rPr dirty="0" sz="245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45-</a:t>
                      </a:r>
                      <a:r>
                        <a:rPr dirty="0" sz="2450" spc="-2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54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805"/>
                        </a:lnSpc>
                        <a:spcBef>
                          <a:spcPts val="65"/>
                        </a:spcBef>
                      </a:pPr>
                      <a:r>
                        <a:rPr dirty="0" sz="2450" spc="-2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5%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8255"/>
                </a:tc>
              </a:tr>
              <a:tr h="376555">
                <a:tc>
                  <a:txBody>
                    <a:bodyPr/>
                    <a:lstStyle/>
                    <a:p>
                      <a:pPr marL="31750">
                        <a:lnSpc>
                          <a:spcPts val="2870"/>
                        </a:lnSpc>
                      </a:pPr>
                      <a:r>
                        <a:rPr dirty="0" sz="2450" spc="-2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65+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805"/>
                        </a:lnSpc>
                        <a:spcBef>
                          <a:spcPts val="65"/>
                        </a:spcBef>
                      </a:pPr>
                      <a:r>
                        <a:rPr dirty="0" sz="2450" spc="-2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2%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8255"/>
                </a:tc>
              </a:tr>
              <a:tr h="381635">
                <a:tc>
                  <a:txBody>
                    <a:bodyPr/>
                    <a:lstStyle/>
                    <a:p>
                      <a:pPr marL="31750">
                        <a:lnSpc>
                          <a:spcPts val="2910"/>
                        </a:lnSpc>
                      </a:pPr>
                      <a:r>
                        <a:rPr dirty="0" sz="2450" spc="-1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Unknown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845"/>
                        </a:lnSpc>
                        <a:spcBef>
                          <a:spcPts val="65"/>
                        </a:spcBef>
                      </a:pPr>
                      <a:r>
                        <a:rPr dirty="0" sz="2450" spc="-2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10%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8255"/>
                </a:tc>
              </a:tr>
            </a:tbl>
          </a:graphicData>
        </a:graphic>
      </p:graphicFrame>
      <p:pic>
        <p:nvPicPr>
          <p:cNvPr id="12" name="object 12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201154" y="6287766"/>
            <a:ext cx="628253" cy="345539"/>
          </a:xfrm>
          <a:prstGeom prst="rect">
            <a:avLst/>
          </a:prstGeom>
        </p:spPr>
      </p:pic>
      <p:pic>
        <p:nvPicPr>
          <p:cNvPr id="13" name="object 13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228995" y="3450199"/>
            <a:ext cx="1172739" cy="272243"/>
          </a:xfrm>
          <a:prstGeom prst="rect">
            <a:avLst/>
          </a:prstGeom>
        </p:spPr>
      </p:pic>
      <p:pic>
        <p:nvPicPr>
          <p:cNvPr id="14" name="object 14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611064" y="1055644"/>
            <a:ext cx="11280954" cy="8216087"/>
          </a:xfrm>
          <a:prstGeom prst="rect">
            <a:avLst/>
          </a:prstGeom>
        </p:spPr>
      </p:pic>
      <p:sp>
        <p:nvSpPr>
          <p:cNvPr id="15" name="object 15" descr=""/>
          <p:cNvSpPr txBox="1"/>
          <p:nvPr/>
        </p:nvSpPr>
        <p:spPr>
          <a:xfrm>
            <a:off x="11818206" y="9777192"/>
            <a:ext cx="5346700" cy="5283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3300" spc="-75">
                <a:solidFill>
                  <a:srgbClr val="FFFFFF"/>
                </a:solidFill>
                <a:latin typeface="Tahoma"/>
                <a:cs typeface="Tahoma"/>
              </a:rPr>
              <a:t>who</a:t>
            </a:r>
            <a:r>
              <a:rPr dirty="0" sz="3300" spc="-33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3300">
                <a:solidFill>
                  <a:srgbClr val="FFFFFF"/>
                </a:solidFill>
                <a:latin typeface="Tahoma"/>
                <a:cs typeface="Tahoma"/>
              </a:rPr>
              <a:t>can</a:t>
            </a:r>
            <a:r>
              <a:rPr dirty="0" sz="3300" spc="-325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3300">
                <a:solidFill>
                  <a:srgbClr val="FFFFFF"/>
                </a:solidFill>
                <a:latin typeface="Tahoma"/>
                <a:cs typeface="Tahoma"/>
              </a:rPr>
              <a:t>actually</a:t>
            </a:r>
            <a:r>
              <a:rPr dirty="0" sz="3300" spc="-325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3300">
                <a:solidFill>
                  <a:srgbClr val="F83608"/>
                </a:solidFill>
                <a:latin typeface="Tahoma"/>
                <a:cs typeface="Tahoma"/>
              </a:rPr>
              <a:t>see</a:t>
            </a:r>
            <a:r>
              <a:rPr dirty="0" sz="3300" spc="-325">
                <a:solidFill>
                  <a:srgbClr val="F83608"/>
                </a:solidFill>
                <a:latin typeface="Tahoma"/>
                <a:cs typeface="Tahoma"/>
              </a:rPr>
              <a:t> </a:t>
            </a:r>
            <a:r>
              <a:rPr dirty="0" sz="3300" spc="-65">
                <a:solidFill>
                  <a:srgbClr val="F83608"/>
                </a:solidFill>
                <a:latin typeface="Tahoma"/>
                <a:cs typeface="Tahoma"/>
              </a:rPr>
              <a:t>your</a:t>
            </a:r>
            <a:r>
              <a:rPr dirty="0" sz="3300" spc="-325">
                <a:solidFill>
                  <a:srgbClr val="F83608"/>
                </a:solidFill>
                <a:latin typeface="Tahoma"/>
                <a:cs typeface="Tahoma"/>
              </a:rPr>
              <a:t> </a:t>
            </a:r>
            <a:r>
              <a:rPr dirty="0" sz="3300" spc="-25">
                <a:solidFill>
                  <a:srgbClr val="F83608"/>
                </a:solidFill>
                <a:latin typeface="Tahoma"/>
                <a:cs typeface="Tahoma"/>
              </a:rPr>
              <a:t>ads</a:t>
            </a:r>
            <a:endParaRPr sz="3300">
              <a:latin typeface="Tahoma"/>
              <a:cs typeface="Tahoma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19155281" y="10508446"/>
            <a:ext cx="440690" cy="47815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950" spc="-25">
                <a:solidFill>
                  <a:srgbClr val="7B7B7B"/>
                </a:solidFill>
                <a:latin typeface="Tahoma"/>
                <a:cs typeface="Tahoma"/>
              </a:rPr>
              <a:t>02</a:t>
            </a:r>
            <a:endParaRPr sz="2950">
              <a:latin typeface="Tahoma"/>
              <a:cs typeface="Tahoma"/>
            </a:endParaRPr>
          </a:p>
        </p:txBody>
      </p:sp>
      <p:graphicFrame>
        <p:nvGraphicFramePr>
          <p:cNvPr id="16" name="object 16" descr=""/>
          <p:cNvGraphicFramePr>
            <a:graphicFrameLocks noGrp="1"/>
          </p:cNvGraphicFramePr>
          <p:nvPr/>
        </p:nvGraphicFramePr>
        <p:xfrm>
          <a:off x="460443" y="2603929"/>
          <a:ext cx="2423160" cy="26085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03680"/>
                <a:gridCol w="842644"/>
              </a:tblGrid>
              <a:tr h="922655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dirty="0" sz="2450" spc="-85" b="1">
                          <a:solidFill>
                            <a:srgbClr val="E44C26"/>
                          </a:solidFill>
                          <a:latin typeface="Tahoma"/>
                          <a:cs typeface="Tahoma"/>
                        </a:rPr>
                        <a:t>FY</a:t>
                      </a:r>
                      <a:r>
                        <a:rPr dirty="0" sz="2450" spc="-210" b="1">
                          <a:solidFill>
                            <a:srgbClr val="E44C2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2450" spc="-20" b="1">
                          <a:solidFill>
                            <a:srgbClr val="E44C26"/>
                          </a:solidFill>
                          <a:latin typeface="Tahoma"/>
                          <a:cs typeface="Tahoma"/>
                        </a:rPr>
                        <a:t>2023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254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9277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85"/>
                        </a:spcBef>
                      </a:pPr>
                      <a:endParaRPr sz="245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ts val="2805"/>
                        </a:lnSpc>
                      </a:pPr>
                      <a:r>
                        <a:rPr dirty="0" sz="2450" spc="-2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Male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20129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05"/>
                        </a:spcBef>
                      </a:pPr>
                      <a:endParaRPr sz="2450">
                        <a:latin typeface="Times New Roman"/>
                        <a:cs typeface="Times New Roman"/>
                      </a:endParaRPr>
                    </a:p>
                    <a:p>
                      <a:pPr algn="r" marR="24130">
                        <a:lnSpc>
                          <a:spcPts val="2885"/>
                        </a:lnSpc>
                      </a:pPr>
                      <a:r>
                        <a:rPr dirty="0" sz="2450" spc="-2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57%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191135"/>
                </a:tc>
              </a:tr>
              <a:tr h="376555">
                <a:tc>
                  <a:txBody>
                    <a:bodyPr/>
                    <a:lstStyle/>
                    <a:p>
                      <a:pPr marL="31750">
                        <a:lnSpc>
                          <a:spcPts val="2805"/>
                        </a:lnSpc>
                        <a:spcBef>
                          <a:spcPts val="65"/>
                        </a:spcBef>
                      </a:pPr>
                      <a:r>
                        <a:rPr dirty="0" sz="2450" spc="-1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Female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8255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870"/>
                        </a:lnSpc>
                      </a:pPr>
                      <a:r>
                        <a:rPr dirty="0" sz="2450" spc="-2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32%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  <a:tr h="381635">
                <a:tc>
                  <a:txBody>
                    <a:bodyPr/>
                    <a:lstStyle/>
                    <a:p>
                      <a:pPr marL="31750">
                        <a:lnSpc>
                          <a:spcPts val="2845"/>
                        </a:lnSpc>
                        <a:spcBef>
                          <a:spcPts val="65"/>
                        </a:spcBef>
                      </a:pPr>
                      <a:r>
                        <a:rPr dirty="0" sz="2450" spc="-1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Unknown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8255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2910"/>
                        </a:lnSpc>
                      </a:pPr>
                      <a:r>
                        <a:rPr dirty="0" sz="2450" spc="-445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11%</a:t>
                      </a:r>
                      <a:endParaRPr sz="24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17" name="object 17" descr=""/>
          <p:cNvSpPr txBox="1"/>
          <p:nvPr/>
        </p:nvSpPr>
        <p:spPr>
          <a:xfrm>
            <a:off x="5222421" y="2591229"/>
            <a:ext cx="1176020" cy="40259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2450" spc="-235" b="1">
                <a:solidFill>
                  <a:srgbClr val="E44C26"/>
                </a:solidFill>
                <a:latin typeface="Tahoma"/>
                <a:cs typeface="Tahoma"/>
              </a:rPr>
              <a:t>HY</a:t>
            </a:r>
            <a:r>
              <a:rPr dirty="0" sz="2450" spc="-215" b="1">
                <a:solidFill>
                  <a:srgbClr val="E44C26"/>
                </a:solidFill>
                <a:latin typeface="Tahoma"/>
                <a:cs typeface="Tahoma"/>
              </a:rPr>
              <a:t> </a:t>
            </a:r>
            <a:r>
              <a:rPr dirty="0" sz="2450" spc="-180" b="1">
                <a:solidFill>
                  <a:srgbClr val="E44C26"/>
                </a:solidFill>
                <a:latin typeface="Tahoma"/>
                <a:cs typeface="Tahoma"/>
              </a:rPr>
              <a:t>2023</a:t>
            </a:r>
            <a:endParaRPr sz="245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87897" y="3818309"/>
            <a:ext cx="7065645" cy="2149475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marL="12700" marR="5080">
              <a:lnSpc>
                <a:spcPct val="102200"/>
              </a:lnSpc>
              <a:spcBef>
                <a:spcPts val="75"/>
              </a:spcBef>
            </a:pPr>
            <a:r>
              <a:rPr dirty="0" sz="1950" spc="-40">
                <a:solidFill>
                  <a:srgbClr val="7B7B7B"/>
                </a:solidFill>
                <a:latin typeface="Tahoma"/>
                <a:cs typeface="Tahoma"/>
              </a:rPr>
              <a:t>Yes,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Google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started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removing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third-party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cookies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2024,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initially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disabling</a:t>
            </a:r>
            <a:r>
              <a:rPr dirty="0" sz="1950" spc="-1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them</a:t>
            </a:r>
            <a:r>
              <a:rPr dirty="0" sz="1950" spc="-1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for</a:t>
            </a:r>
            <a:r>
              <a:rPr dirty="0" sz="1950" spc="-1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630" b="1">
                <a:solidFill>
                  <a:srgbClr val="7B7B7B"/>
                </a:solidFill>
                <a:latin typeface="Tahoma"/>
                <a:cs typeface="Tahoma"/>
              </a:rPr>
              <a:t>1%</a:t>
            </a:r>
            <a:r>
              <a:rPr dirty="0" sz="1950" spc="-150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80" b="1">
                <a:solidFill>
                  <a:srgbClr val="7B7B7B"/>
                </a:solidFill>
                <a:latin typeface="Tahoma"/>
                <a:cs typeface="Tahoma"/>
              </a:rPr>
              <a:t>of</a:t>
            </a:r>
            <a:r>
              <a:rPr dirty="0" sz="1950" spc="-150" b="1">
                <a:solidFill>
                  <a:srgbClr val="7B7B7B"/>
                </a:solidFill>
                <a:latin typeface="Tahoma"/>
                <a:cs typeface="Tahoma"/>
              </a:rPr>
              <a:t> Chrome</a:t>
            </a:r>
            <a:r>
              <a:rPr dirty="0" sz="1950" spc="-155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0" b="1">
                <a:solidFill>
                  <a:srgbClr val="7B7B7B"/>
                </a:solidFill>
                <a:latin typeface="Tahoma"/>
                <a:cs typeface="Tahoma"/>
              </a:rPr>
              <a:t>users</a:t>
            </a:r>
            <a:r>
              <a:rPr dirty="0" sz="1950" spc="-150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globally</a:t>
            </a:r>
            <a:r>
              <a:rPr dirty="0" sz="1950" spc="-1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</a:t>
            </a:r>
            <a:r>
              <a:rPr dirty="0" sz="1950" spc="-1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30">
                <a:solidFill>
                  <a:srgbClr val="7B7B7B"/>
                </a:solidFill>
                <a:latin typeface="Tahoma"/>
                <a:cs typeface="Tahoma"/>
              </a:rPr>
              <a:t>a</a:t>
            </a:r>
            <a:r>
              <a:rPr dirty="0" sz="1950" spc="-1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phased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approach.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This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effort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aims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boost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user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privacy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50">
                <a:solidFill>
                  <a:srgbClr val="7B7B7B"/>
                </a:solidFill>
                <a:latin typeface="Tahoma"/>
                <a:cs typeface="Tahoma"/>
              </a:rPr>
              <a:t>by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reducing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third-party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tracking.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Google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intends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expand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this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change,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targeting</a:t>
            </a:r>
            <a:r>
              <a:rPr dirty="0" sz="19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30">
                <a:solidFill>
                  <a:srgbClr val="7B7B7B"/>
                </a:solidFill>
                <a:latin typeface="Tahoma"/>
                <a:cs typeface="Tahoma"/>
              </a:rPr>
              <a:t>a</a:t>
            </a:r>
            <a:r>
              <a:rPr dirty="0" sz="1950" spc="-15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full</a:t>
            </a:r>
            <a:r>
              <a:rPr dirty="0" sz="19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phase-out</a:t>
            </a:r>
            <a:r>
              <a:rPr dirty="0" sz="1950" spc="-15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for</a:t>
            </a:r>
            <a:r>
              <a:rPr dirty="0" sz="19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all</a:t>
            </a:r>
            <a:r>
              <a:rPr dirty="0" sz="1950" spc="-15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Chrome</a:t>
            </a:r>
            <a:r>
              <a:rPr dirty="0" sz="1950" spc="-15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users</a:t>
            </a:r>
            <a:r>
              <a:rPr dirty="0" sz="19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50">
                <a:solidFill>
                  <a:srgbClr val="7B7B7B"/>
                </a:solidFill>
                <a:latin typeface="Tahoma"/>
                <a:cs typeface="Tahoma"/>
              </a:rPr>
              <a:t>by</a:t>
            </a:r>
            <a:r>
              <a:rPr dirty="0" sz="1950" spc="-15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mid-2024.</a:t>
            </a:r>
            <a:r>
              <a:rPr dirty="0" sz="19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With </a:t>
            </a:r>
            <a:r>
              <a:rPr dirty="0" sz="1950" spc="-30">
                <a:solidFill>
                  <a:srgbClr val="7B7B7B"/>
                </a:solidFill>
                <a:latin typeface="Tahoma"/>
                <a:cs typeface="Tahoma"/>
              </a:rPr>
              <a:t>Chrome's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majority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market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share,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this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equates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affecting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 b="1">
                <a:solidFill>
                  <a:srgbClr val="7B7B7B"/>
                </a:solidFill>
                <a:latin typeface="Tahoma"/>
                <a:cs typeface="Tahoma"/>
              </a:rPr>
              <a:t>30 </a:t>
            </a:r>
            <a:r>
              <a:rPr dirty="0" sz="1950" spc="-140" b="1">
                <a:solidFill>
                  <a:srgbClr val="7B7B7B"/>
                </a:solidFill>
                <a:latin typeface="Tahoma"/>
                <a:cs typeface="Tahoma"/>
              </a:rPr>
              <a:t>million</a:t>
            </a:r>
            <a:r>
              <a:rPr dirty="0" sz="1950" spc="-145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0" b="1">
                <a:solidFill>
                  <a:srgbClr val="7B7B7B"/>
                </a:solidFill>
                <a:latin typeface="Tahoma"/>
                <a:cs typeface="Tahoma"/>
              </a:rPr>
              <a:t>users</a:t>
            </a:r>
            <a:r>
              <a:rPr dirty="0" sz="1950" spc="-140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currently.</a:t>
            </a:r>
            <a:endParaRPr sz="1950">
              <a:latin typeface="Tahoma"/>
              <a:cs typeface="Tahom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946949" y="1764022"/>
            <a:ext cx="9438418" cy="9048297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2902" y="1540837"/>
            <a:ext cx="8282470" cy="387422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2902" y="601525"/>
            <a:ext cx="14188049" cy="691078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487897" y="6914890"/>
            <a:ext cx="4814570" cy="184531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950" spc="-155" b="1">
                <a:solidFill>
                  <a:srgbClr val="7B7B7B"/>
                </a:solidFill>
                <a:latin typeface="Tahoma"/>
                <a:cs typeface="Tahoma"/>
              </a:rPr>
              <a:t>Top</a:t>
            </a:r>
            <a:r>
              <a:rPr dirty="0" sz="1950" spc="-140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25" b="1">
                <a:solidFill>
                  <a:srgbClr val="7B7B7B"/>
                </a:solidFill>
                <a:latin typeface="Tahoma"/>
                <a:cs typeface="Tahoma"/>
              </a:rPr>
              <a:t>data</a:t>
            </a:r>
            <a:r>
              <a:rPr dirty="0" sz="1950" spc="-135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90" b="1">
                <a:solidFill>
                  <a:srgbClr val="7B7B7B"/>
                </a:solidFill>
                <a:latin typeface="Tahoma"/>
                <a:cs typeface="Tahoma"/>
              </a:rPr>
              <a:t>strategies</a:t>
            </a:r>
            <a:r>
              <a:rPr dirty="0" sz="1950" spc="-135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85" b="1">
                <a:solidFill>
                  <a:srgbClr val="7B7B7B"/>
                </a:solidFill>
                <a:latin typeface="Tahoma"/>
                <a:cs typeface="Tahoma"/>
              </a:rPr>
              <a:t>after</a:t>
            </a:r>
            <a:r>
              <a:rPr dirty="0" sz="1950" spc="-135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95" b="1">
                <a:solidFill>
                  <a:srgbClr val="7B7B7B"/>
                </a:solidFill>
                <a:latin typeface="Tahoma"/>
                <a:cs typeface="Tahoma"/>
              </a:rPr>
              <a:t>cookie</a:t>
            </a:r>
            <a:r>
              <a:rPr dirty="0" sz="1950" spc="-135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5" b="1">
                <a:solidFill>
                  <a:srgbClr val="7B7B7B"/>
                </a:solidFill>
                <a:latin typeface="Tahoma"/>
                <a:cs typeface="Tahoma"/>
              </a:rPr>
              <a:t>shutdown;</a:t>
            </a:r>
            <a:endParaRPr sz="1950">
              <a:latin typeface="Tahoma"/>
              <a:cs typeface="Tahoma"/>
            </a:endParaRPr>
          </a:p>
          <a:p>
            <a:pPr marL="200660" indent="-187960">
              <a:lnSpc>
                <a:spcPct val="100000"/>
              </a:lnSpc>
              <a:spcBef>
                <a:spcPts val="55"/>
              </a:spcBef>
              <a:buChar char="•"/>
              <a:tabLst>
                <a:tab pos="200660" algn="l"/>
              </a:tabLst>
            </a:pP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Contextual</a:t>
            </a:r>
            <a:r>
              <a:rPr dirty="0" sz="1950" spc="-1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targeting</a:t>
            </a:r>
            <a:endParaRPr sz="1950">
              <a:latin typeface="Tahoma"/>
              <a:cs typeface="Tahoma"/>
            </a:endParaRPr>
          </a:p>
          <a:p>
            <a:pPr marL="200660" indent="-187960">
              <a:lnSpc>
                <a:spcPct val="100000"/>
              </a:lnSpc>
              <a:spcBef>
                <a:spcPts val="50"/>
              </a:spcBef>
              <a:buChar char="•"/>
              <a:tabLst>
                <a:tab pos="200660" algn="l"/>
              </a:tabLst>
            </a:pP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Publisher</a:t>
            </a:r>
            <a:r>
              <a:rPr dirty="0" sz="1950" spc="-1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ID</a:t>
            </a:r>
            <a:endParaRPr sz="1950">
              <a:latin typeface="Tahoma"/>
              <a:cs typeface="Tahoma"/>
            </a:endParaRPr>
          </a:p>
          <a:p>
            <a:pPr marL="200660" indent="-187960">
              <a:lnSpc>
                <a:spcPct val="100000"/>
              </a:lnSpc>
              <a:spcBef>
                <a:spcPts val="50"/>
              </a:spcBef>
              <a:buChar char="•"/>
              <a:tabLst>
                <a:tab pos="200660" algn="l"/>
              </a:tabLst>
            </a:pP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Universal</a:t>
            </a:r>
            <a:r>
              <a:rPr dirty="0" sz="1950" spc="-18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ID</a:t>
            </a:r>
            <a:endParaRPr sz="1950">
              <a:latin typeface="Tahoma"/>
              <a:cs typeface="Tahoma"/>
            </a:endParaRPr>
          </a:p>
          <a:p>
            <a:pPr marL="200660" indent="-187960">
              <a:lnSpc>
                <a:spcPct val="100000"/>
              </a:lnSpc>
              <a:spcBef>
                <a:spcPts val="50"/>
              </a:spcBef>
              <a:buChar char="•"/>
              <a:tabLst>
                <a:tab pos="200660" algn="l"/>
              </a:tabLst>
            </a:pP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Google</a:t>
            </a:r>
            <a:r>
              <a:rPr dirty="0" sz="1950" spc="-20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Topics</a:t>
            </a:r>
            <a:endParaRPr sz="1950">
              <a:latin typeface="Tahoma"/>
              <a:cs typeface="Tahoma"/>
            </a:endParaRPr>
          </a:p>
          <a:p>
            <a:pPr marL="200660" indent="-187960">
              <a:lnSpc>
                <a:spcPct val="100000"/>
              </a:lnSpc>
              <a:spcBef>
                <a:spcPts val="50"/>
              </a:spcBef>
              <a:buChar char="•"/>
              <a:tabLst>
                <a:tab pos="200660" algn="l"/>
              </a:tabLst>
            </a:pPr>
            <a:r>
              <a:rPr dirty="0" sz="1950" spc="55">
                <a:solidFill>
                  <a:srgbClr val="7B7B7B"/>
                </a:solidFill>
                <a:latin typeface="Tahoma"/>
                <a:cs typeface="Tahoma"/>
              </a:rPr>
              <a:t>First</a:t>
            </a:r>
            <a:r>
              <a:rPr dirty="0" sz="1950" spc="-19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party</a:t>
            </a:r>
            <a:r>
              <a:rPr dirty="0" sz="1950" spc="-19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data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9163197" y="10508446"/>
            <a:ext cx="433070" cy="47815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950" spc="-25">
                <a:solidFill>
                  <a:srgbClr val="7B7B7B"/>
                </a:solidFill>
                <a:latin typeface="Tahoma"/>
                <a:cs typeface="Tahoma"/>
              </a:rPr>
              <a:t>03</a:t>
            </a:r>
            <a:endParaRPr sz="295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670874" y="2185704"/>
            <a:ext cx="13613765" cy="1541780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marL="12700" marR="5080">
              <a:lnSpc>
                <a:spcPct val="102200"/>
              </a:lnSpc>
              <a:spcBef>
                <a:spcPts val="75"/>
              </a:spcBef>
            </a:pP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CDP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consolidates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customer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data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from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multiple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sources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into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30">
                <a:solidFill>
                  <a:srgbClr val="7B7B7B"/>
                </a:solidFill>
                <a:latin typeface="Tahoma"/>
                <a:cs typeface="Tahoma"/>
              </a:rPr>
              <a:t>a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single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profile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so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that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50">
                <a:solidFill>
                  <a:srgbClr val="7B7B7B"/>
                </a:solidFill>
                <a:latin typeface="Tahoma"/>
                <a:cs typeface="Tahoma"/>
              </a:rPr>
              <a:t>you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can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30">
                <a:solidFill>
                  <a:srgbClr val="7B7B7B"/>
                </a:solidFill>
                <a:latin typeface="Tahoma"/>
                <a:cs typeface="Tahoma"/>
              </a:rPr>
              <a:t>know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each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individual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like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they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are </a:t>
            </a:r>
            <a:r>
              <a:rPr dirty="0" sz="1950" spc="-35">
                <a:solidFill>
                  <a:srgbClr val="7B7B7B"/>
                </a:solidFill>
                <a:latin typeface="Tahoma"/>
                <a:cs typeface="Tahoma"/>
              </a:rPr>
              <a:t>your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only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customer.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This</a:t>
            </a:r>
            <a:r>
              <a:rPr dirty="0" sz="1950" spc="3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enables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precise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audience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segmentation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targeted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marketing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50">
                <a:solidFill>
                  <a:srgbClr val="7B7B7B"/>
                </a:solidFill>
                <a:latin typeface="Tahoma"/>
                <a:cs typeface="Tahoma"/>
              </a:rPr>
              <a:t>by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aggregating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interactions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transaction</a:t>
            </a:r>
            <a:r>
              <a:rPr dirty="0" sz="1950" spc="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data.</a:t>
            </a:r>
            <a:endParaRPr sz="195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95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</a:pPr>
            <a:r>
              <a:rPr dirty="0" sz="1950" spc="-35">
                <a:solidFill>
                  <a:srgbClr val="7B7B7B"/>
                </a:solidFill>
                <a:latin typeface="Tahoma"/>
                <a:cs typeface="Tahoma"/>
              </a:rPr>
              <a:t>Data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Collection,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Profile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Unification,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Audience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Segmentation,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Activation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derive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30">
                <a:solidFill>
                  <a:srgbClr val="7B7B7B"/>
                </a:solidFill>
                <a:latin typeface="Tahoma"/>
                <a:cs typeface="Tahoma"/>
              </a:rPr>
              <a:t>a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360-degree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view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of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35">
                <a:solidFill>
                  <a:srgbClr val="7B7B7B"/>
                </a:solidFill>
                <a:latin typeface="Tahoma"/>
                <a:cs typeface="Tahoma"/>
              </a:rPr>
              <a:t>your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customer.</a:t>
            </a:r>
            <a:endParaRPr sz="1950">
              <a:latin typeface="Tahoma"/>
              <a:cs typeface="Tahom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366" y="534818"/>
            <a:ext cx="12177639" cy="691078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7366" y="1381004"/>
            <a:ext cx="7057376" cy="314126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8693695" y="4685002"/>
            <a:ext cx="10668000" cy="5344160"/>
            <a:chOff x="8693695" y="4685002"/>
            <a:chExt cx="10668000" cy="5344160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693695" y="4685002"/>
              <a:ext cx="10667591" cy="5344087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1141022" y="5884637"/>
              <a:ext cx="523875" cy="2945130"/>
            </a:xfrm>
            <a:custGeom>
              <a:avLst/>
              <a:gdLst/>
              <a:ahLst/>
              <a:cxnLst/>
              <a:rect l="l" t="t" r="r" b="b"/>
              <a:pathLst>
                <a:path w="523875" h="2945129">
                  <a:moveTo>
                    <a:pt x="523611" y="0"/>
                  </a:moveTo>
                  <a:lnTo>
                    <a:pt x="0" y="0"/>
                  </a:lnTo>
                  <a:lnTo>
                    <a:pt x="0" y="2944817"/>
                  </a:lnTo>
                  <a:lnTo>
                    <a:pt x="523611" y="2944817"/>
                  </a:lnTo>
                  <a:lnTo>
                    <a:pt x="523611" y="0"/>
                  </a:lnTo>
                  <a:close/>
                </a:path>
              </a:pathLst>
            </a:custGeom>
            <a:solidFill>
              <a:srgbClr val="21BEC6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11240392" y="6672876"/>
            <a:ext cx="327025" cy="1800860"/>
          </a:xfrm>
          <a:prstGeom prst="rect">
            <a:avLst/>
          </a:prstGeom>
        </p:spPr>
        <p:txBody>
          <a:bodyPr wrap="square" lIns="0" tIns="1587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950" spc="-170" b="1">
                <a:latin typeface="Tahoma"/>
                <a:cs typeface="Tahoma"/>
              </a:rPr>
              <a:t>Data</a:t>
            </a:r>
            <a:r>
              <a:rPr dirty="0" sz="1950" spc="-155" b="1">
                <a:latin typeface="Tahoma"/>
                <a:cs typeface="Tahoma"/>
              </a:rPr>
              <a:t> </a:t>
            </a:r>
            <a:r>
              <a:rPr dirty="0" sz="1950" spc="-95" b="1">
                <a:latin typeface="Tahoma"/>
                <a:cs typeface="Tahoma"/>
              </a:rPr>
              <a:t>Unification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9" name="object 9" descr=""/>
          <p:cNvSpPr/>
          <p:nvPr/>
        </p:nvSpPr>
        <p:spPr>
          <a:xfrm>
            <a:off x="15413142" y="5884637"/>
            <a:ext cx="523875" cy="3201035"/>
          </a:xfrm>
          <a:custGeom>
            <a:avLst/>
            <a:gdLst/>
            <a:ahLst/>
            <a:cxnLst/>
            <a:rect l="l" t="t" r="r" b="b"/>
            <a:pathLst>
              <a:path w="523875" h="3201034">
                <a:moveTo>
                  <a:pt x="523611" y="0"/>
                </a:moveTo>
                <a:lnTo>
                  <a:pt x="0" y="0"/>
                </a:lnTo>
                <a:lnTo>
                  <a:pt x="0" y="3200486"/>
                </a:lnTo>
                <a:lnTo>
                  <a:pt x="523611" y="3200486"/>
                </a:lnTo>
                <a:lnTo>
                  <a:pt x="523611" y="0"/>
                </a:lnTo>
                <a:close/>
              </a:path>
            </a:pathLst>
          </a:custGeom>
          <a:solidFill>
            <a:srgbClr val="21BEC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 txBox="1"/>
          <p:nvPr/>
        </p:nvSpPr>
        <p:spPr>
          <a:xfrm>
            <a:off x="15491570" y="6670990"/>
            <a:ext cx="327025" cy="1719580"/>
          </a:xfrm>
          <a:prstGeom prst="rect">
            <a:avLst/>
          </a:prstGeom>
        </p:spPr>
        <p:txBody>
          <a:bodyPr wrap="square" lIns="0" tIns="1587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950" spc="-170" b="1">
                <a:latin typeface="Tahoma"/>
                <a:cs typeface="Tahoma"/>
              </a:rPr>
              <a:t>Data</a:t>
            </a:r>
            <a:r>
              <a:rPr dirty="0" sz="1950" spc="-155" b="1">
                <a:latin typeface="Tahoma"/>
                <a:cs typeface="Tahoma"/>
              </a:rPr>
              <a:t> </a:t>
            </a:r>
            <a:r>
              <a:rPr dirty="0" sz="1950" spc="-95" b="1">
                <a:latin typeface="Tahoma"/>
                <a:cs typeface="Tahoma"/>
              </a:rPr>
              <a:t>Activation</a:t>
            </a:r>
            <a:endParaRPr sz="1950">
              <a:latin typeface="Tahoma"/>
              <a:cs typeface="Tahoma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698335" y="3699471"/>
            <a:ext cx="18426430" cy="7315200"/>
            <a:chOff x="698335" y="3699471"/>
            <a:chExt cx="18426430" cy="7315200"/>
          </a:xfrm>
        </p:grpSpPr>
        <p:sp>
          <p:nvSpPr>
            <p:cNvPr id="12" name="object 12" descr=""/>
            <p:cNvSpPr/>
            <p:nvPr/>
          </p:nvSpPr>
          <p:spPr>
            <a:xfrm>
              <a:off x="4363119" y="10020637"/>
              <a:ext cx="4348480" cy="0"/>
            </a:xfrm>
            <a:custGeom>
              <a:avLst/>
              <a:gdLst/>
              <a:ahLst/>
              <a:cxnLst/>
              <a:rect l="l" t="t" r="r" b="b"/>
              <a:pathLst>
                <a:path w="4348480" h="0">
                  <a:moveTo>
                    <a:pt x="0" y="0"/>
                  </a:moveTo>
                  <a:lnTo>
                    <a:pt x="4348042" y="0"/>
                  </a:lnTo>
                </a:path>
              </a:pathLst>
            </a:custGeom>
            <a:ln w="10470">
              <a:solidFill>
                <a:srgbClr val="626262"/>
              </a:solidFill>
              <a:prstDash val="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4355911" y="9512799"/>
              <a:ext cx="0" cy="476884"/>
            </a:xfrm>
            <a:custGeom>
              <a:avLst/>
              <a:gdLst/>
              <a:ahLst/>
              <a:cxnLst/>
              <a:rect l="l" t="t" r="r" b="b"/>
              <a:pathLst>
                <a:path w="0" h="476884">
                  <a:moveTo>
                    <a:pt x="0" y="476425"/>
                  </a:moveTo>
                  <a:lnTo>
                    <a:pt x="0" y="5235"/>
                  </a:lnTo>
                  <a:lnTo>
                    <a:pt x="0" y="0"/>
                  </a:lnTo>
                </a:path>
              </a:pathLst>
            </a:custGeom>
            <a:ln w="10470">
              <a:solidFill>
                <a:srgbClr val="535353"/>
              </a:solidFill>
              <a:prstDash val="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4324498" y="9455209"/>
              <a:ext cx="62865" cy="62865"/>
            </a:xfrm>
            <a:custGeom>
              <a:avLst/>
              <a:gdLst/>
              <a:ahLst/>
              <a:cxnLst/>
              <a:rect l="l" t="t" r="r" b="b"/>
              <a:pathLst>
                <a:path w="62864" h="62865">
                  <a:moveTo>
                    <a:pt x="31412" y="0"/>
                  </a:moveTo>
                  <a:lnTo>
                    <a:pt x="0" y="62825"/>
                  </a:lnTo>
                  <a:lnTo>
                    <a:pt x="62825" y="62825"/>
                  </a:lnTo>
                  <a:lnTo>
                    <a:pt x="31412" y="0"/>
                  </a:lnTo>
                  <a:close/>
                </a:path>
              </a:pathLst>
            </a:custGeom>
            <a:solidFill>
              <a:srgbClr val="5353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18235993" y="6774770"/>
              <a:ext cx="888365" cy="843280"/>
            </a:xfrm>
            <a:custGeom>
              <a:avLst/>
              <a:gdLst/>
              <a:ahLst/>
              <a:cxnLst/>
              <a:rect l="l" t="t" r="r" b="b"/>
              <a:pathLst>
                <a:path w="888365" h="843279">
                  <a:moveTo>
                    <a:pt x="888187" y="559968"/>
                  </a:moveTo>
                  <a:lnTo>
                    <a:pt x="880618" y="515874"/>
                  </a:lnTo>
                  <a:lnTo>
                    <a:pt x="865466" y="473341"/>
                  </a:lnTo>
                  <a:lnTo>
                    <a:pt x="842746" y="433412"/>
                  </a:lnTo>
                  <a:lnTo>
                    <a:pt x="812457" y="397154"/>
                  </a:lnTo>
                  <a:lnTo>
                    <a:pt x="795286" y="382816"/>
                  </a:lnTo>
                  <a:lnTo>
                    <a:pt x="795286" y="349643"/>
                  </a:lnTo>
                  <a:lnTo>
                    <a:pt x="790130" y="305930"/>
                  </a:lnTo>
                  <a:lnTo>
                    <a:pt x="779805" y="262966"/>
                  </a:lnTo>
                  <a:lnTo>
                    <a:pt x="764324" y="221246"/>
                  </a:lnTo>
                  <a:lnTo>
                    <a:pt x="743673" y="181241"/>
                  </a:lnTo>
                  <a:lnTo>
                    <a:pt x="717867" y="143459"/>
                  </a:lnTo>
                  <a:lnTo>
                    <a:pt x="686904" y="108381"/>
                  </a:lnTo>
                  <a:lnTo>
                    <a:pt x="651827" y="77419"/>
                  </a:lnTo>
                  <a:lnTo>
                    <a:pt x="614045" y="51612"/>
                  </a:lnTo>
                  <a:lnTo>
                    <a:pt x="574040" y="30962"/>
                  </a:lnTo>
                  <a:lnTo>
                    <a:pt x="532307" y="15481"/>
                  </a:lnTo>
                  <a:lnTo>
                    <a:pt x="489343" y="5156"/>
                  </a:lnTo>
                  <a:lnTo>
                    <a:pt x="445643" y="0"/>
                  </a:lnTo>
                  <a:lnTo>
                    <a:pt x="401688" y="0"/>
                  </a:lnTo>
                  <a:lnTo>
                    <a:pt x="357987" y="5156"/>
                  </a:lnTo>
                  <a:lnTo>
                    <a:pt x="315023" y="15481"/>
                  </a:lnTo>
                  <a:lnTo>
                    <a:pt x="273291" y="30962"/>
                  </a:lnTo>
                  <a:lnTo>
                    <a:pt x="233286" y="51612"/>
                  </a:lnTo>
                  <a:lnTo>
                    <a:pt x="195503" y="77419"/>
                  </a:lnTo>
                  <a:lnTo>
                    <a:pt x="160439" y="108381"/>
                  </a:lnTo>
                  <a:lnTo>
                    <a:pt x="129463" y="143459"/>
                  </a:lnTo>
                  <a:lnTo>
                    <a:pt x="103657" y="181241"/>
                  </a:lnTo>
                  <a:lnTo>
                    <a:pt x="83019" y="221246"/>
                  </a:lnTo>
                  <a:lnTo>
                    <a:pt x="67525" y="262966"/>
                  </a:lnTo>
                  <a:lnTo>
                    <a:pt x="57213" y="305930"/>
                  </a:lnTo>
                  <a:lnTo>
                    <a:pt x="52044" y="349643"/>
                  </a:lnTo>
                  <a:lnTo>
                    <a:pt x="52044" y="393585"/>
                  </a:lnTo>
                  <a:lnTo>
                    <a:pt x="55346" y="421551"/>
                  </a:lnTo>
                  <a:lnTo>
                    <a:pt x="45427" y="433412"/>
                  </a:lnTo>
                  <a:lnTo>
                    <a:pt x="22707" y="473341"/>
                  </a:lnTo>
                  <a:lnTo>
                    <a:pt x="7569" y="515874"/>
                  </a:lnTo>
                  <a:lnTo>
                    <a:pt x="0" y="559968"/>
                  </a:lnTo>
                  <a:lnTo>
                    <a:pt x="0" y="604596"/>
                  </a:lnTo>
                  <a:lnTo>
                    <a:pt x="7569" y="648690"/>
                  </a:lnTo>
                  <a:lnTo>
                    <a:pt x="22707" y="691222"/>
                  </a:lnTo>
                  <a:lnTo>
                    <a:pt x="45427" y="731151"/>
                  </a:lnTo>
                  <a:lnTo>
                    <a:pt x="75730" y="767410"/>
                  </a:lnTo>
                  <a:lnTo>
                    <a:pt x="111988" y="797699"/>
                  </a:lnTo>
                  <a:lnTo>
                    <a:pt x="151904" y="820420"/>
                  </a:lnTo>
                  <a:lnTo>
                    <a:pt x="194437" y="835571"/>
                  </a:lnTo>
                  <a:lnTo>
                    <a:pt x="238544" y="843140"/>
                  </a:lnTo>
                  <a:lnTo>
                    <a:pt x="283171" y="843140"/>
                  </a:lnTo>
                  <a:lnTo>
                    <a:pt x="327266" y="835571"/>
                  </a:lnTo>
                  <a:lnTo>
                    <a:pt x="369798" y="820420"/>
                  </a:lnTo>
                  <a:lnTo>
                    <a:pt x="409714" y="797699"/>
                  </a:lnTo>
                  <a:lnTo>
                    <a:pt x="444080" y="768997"/>
                  </a:lnTo>
                  <a:lnTo>
                    <a:pt x="478472" y="797699"/>
                  </a:lnTo>
                  <a:lnTo>
                    <a:pt x="518388" y="820420"/>
                  </a:lnTo>
                  <a:lnTo>
                    <a:pt x="560920" y="835571"/>
                  </a:lnTo>
                  <a:lnTo>
                    <a:pt x="605028" y="843140"/>
                  </a:lnTo>
                  <a:lnTo>
                    <a:pt x="649643" y="843140"/>
                  </a:lnTo>
                  <a:lnTo>
                    <a:pt x="693750" y="835571"/>
                  </a:lnTo>
                  <a:lnTo>
                    <a:pt x="736282" y="820420"/>
                  </a:lnTo>
                  <a:lnTo>
                    <a:pt x="776198" y="797699"/>
                  </a:lnTo>
                  <a:lnTo>
                    <a:pt x="812457" y="767410"/>
                  </a:lnTo>
                  <a:lnTo>
                    <a:pt x="842746" y="731151"/>
                  </a:lnTo>
                  <a:lnTo>
                    <a:pt x="865466" y="691222"/>
                  </a:lnTo>
                  <a:lnTo>
                    <a:pt x="880618" y="648690"/>
                  </a:lnTo>
                  <a:lnTo>
                    <a:pt x="888187" y="604596"/>
                  </a:lnTo>
                  <a:lnTo>
                    <a:pt x="888187" y="55996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387513" y="6800840"/>
              <a:ext cx="544309" cy="691078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072848" y="8733271"/>
              <a:ext cx="850557" cy="155653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98335" y="3699471"/>
              <a:ext cx="7315151" cy="7315151"/>
            </a:xfrm>
            <a:prstGeom prst="rect">
              <a:avLst/>
            </a:prstGeom>
          </p:spPr>
        </p:pic>
      </p:grpSp>
      <p:sp>
        <p:nvSpPr>
          <p:cNvPr id="19" name="object 19" descr=""/>
          <p:cNvSpPr txBox="1"/>
          <p:nvPr/>
        </p:nvSpPr>
        <p:spPr>
          <a:xfrm>
            <a:off x="19139157" y="10518917"/>
            <a:ext cx="446405" cy="47815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950" spc="-25">
                <a:solidFill>
                  <a:srgbClr val="7B7B7B"/>
                </a:solidFill>
                <a:latin typeface="Tahoma"/>
                <a:cs typeface="Tahoma"/>
              </a:rPr>
              <a:t>04</a:t>
            </a:r>
            <a:endParaRPr sz="295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539434" y="6133347"/>
            <a:ext cx="10862945" cy="2729230"/>
          </a:xfrm>
          <a:custGeom>
            <a:avLst/>
            <a:gdLst/>
            <a:ahLst/>
            <a:cxnLst/>
            <a:rect l="l" t="t" r="r" b="b"/>
            <a:pathLst>
              <a:path w="10862945" h="2729229">
                <a:moveTo>
                  <a:pt x="0" y="0"/>
                </a:moveTo>
                <a:lnTo>
                  <a:pt x="10862695" y="0"/>
                </a:lnTo>
                <a:lnTo>
                  <a:pt x="10862695" y="2728683"/>
                </a:lnTo>
                <a:lnTo>
                  <a:pt x="0" y="2728683"/>
                </a:lnTo>
                <a:lnTo>
                  <a:pt x="0" y="0"/>
                </a:lnTo>
                <a:close/>
              </a:path>
            </a:pathLst>
          </a:custGeom>
          <a:ln w="31412">
            <a:solidFill>
              <a:srgbClr val="CD4030"/>
            </a:solidFill>
            <a:prstDash val="sysDot"/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4780331" y="6289584"/>
            <a:ext cx="2076450" cy="6286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 sz="3950" spc="-10">
                <a:solidFill>
                  <a:srgbClr val="535353"/>
                </a:solidFill>
                <a:latin typeface="Tahoma"/>
                <a:cs typeface="Tahoma"/>
              </a:rPr>
              <a:t>Machines</a:t>
            </a:r>
            <a:endParaRPr sz="3950">
              <a:latin typeface="Tahoma"/>
              <a:cs typeface="Tahom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846130" y="7373557"/>
            <a:ext cx="7303134" cy="946150"/>
            <a:chOff x="846130" y="7373557"/>
            <a:chExt cx="7303134" cy="946150"/>
          </a:xfrm>
        </p:grpSpPr>
        <p:sp>
          <p:nvSpPr>
            <p:cNvPr id="5" name="object 5" descr=""/>
            <p:cNvSpPr/>
            <p:nvPr/>
          </p:nvSpPr>
          <p:spPr>
            <a:xfrm>
              <a:off x="3771864" y="7842693"/>
              <a:ext cx="389890" cy="0"/>
            </a:xfrm>
            <a:custGeom>
              <a:avLst/>
              <a:gdLst/>
              <a:ahLst/>
              <a:cxnLst/>
              <a:rect l="l" t="t" r="r" b="b"/>
              <a:pathLst>
                <a:path w="389889" h="0">
                  <a:moveTo>
                    <a:pt x="0" y="0"/>
                  </a:moveTo>
                  <a:lnTo>
                    <a:pt x="368643" y="0"/>
                  </a:lnTo>
                  <a:lnTo>
                    <a:pt x="389585" y="0"/>
                  </a:lnTo>
                </a:path>
              </a:pathLst>
            </a:custGeom>
            <a:ln w="41883">
              <a:solidFill>
                <a:srgbClr val="7B7B7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140507" y="7754737"/>
              <a:ext cx="176530" cy="176530"/>
            </a:xfrm>
            <a:custGeom>
              <a:avLst/>
              <a:gdLst/>
              <a:ahLst/>
              <a:cxnLst/>
              <a:rect l="l" t="t" r="r" b="b"/>
              <a:pathLst>
                <a:path w="176529" h="176529">
                  <a:moveTo>
                    <a:pt x="0" y="0"/>
                  </a:moveTo>
                  <a:lnTo>
                    <a:pt x="0" y="175910"/>
                  </a:lnTo>
                  <a:lnTo>
                    <a:pt x="175910" y="879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B7B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7604208" y="7842693"/>
              <a:ext cx="389890" cy="0"/>
            </a:xfrm>
            <a:custGeom>
              <a:avLst/>
              <a:gdLst/>
              <a:ahLst/>
              <a:cxnLst/>
              <a:rect l="l" t="t" r="r" b="b"/>
              <a:pathLst>
                <a:path w="389890" h="0">
                  <a:moveTo>
                    <a:pt x="0" y="0"/>
                  </a:moveTo>
                  <a:lnTo>
                    <a:pt x="368643" y="0"/>
                  </a:lnTo>
                  <a:lnTo>
                    <a:pt x="389585" y="0"/>
                  </a:lnTo>
                </a:path>
              </a:pathLst>
            </a:custGeom>
            <a:ln w="41883">
              <a:solidFill>
                <a:srgbClr val="7B7B7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7972851" y="7754737"/>
              <a:ext cx="176530" cy="176530"/>
            </a:xfrm>
            <a:custGeom>
              <a:avLst/>
              <a:gdLst/>
              <a:ahLst/>
              <a:cxnLst/>
              <a:rect l="l" t="t" r="r" b="b"/>
              <a:pathLst>
                <a:path w="176529" h="176529">
                  <a:moveTo>
                    <a:pt x="0" y="0"/>
                  </a:moveTo>
                  <a:lnTo>
                    <a:pt x="0" y="175910"/>
                  </a:lnTo>
                  <a:lnTo>
                    <a:pt x="175910" y="879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B7B7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46130" y="7373557"/>
              <a:ext cx="2777733" cy="945792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11520319" y="7754737"/>
            <a:ext cx="544830" cy="176530"/>
            <a:chOff x="11520319" y="7754737"/>
            <a:chExt cx="544830" cy="176530"/>
          </a:xfrm>
        </p:grpSpPr>
        <p:sp>
          <p:nvSpPr>
            <p:cNvPr id="11" name="object 11" descr=""/>
            <p:cNvSpPr/>
            <p:nvPr/>
          </p:nvSpPr>
          <p:spPr>
            <a:xfrm>
              <a:off x="11520319" y="7842692"/>
              <a:ext cx="389890" cy="0"/>
            </a:xfrm>
            <a:custGeom>
              <a:avLst/>
              <a:gdLst/>
              <a:ahLst/>
              <a:cxnLst/>
              <a:rect l="l" t="t" r="r" b="b"/>
              <a:pathLst>
                <a:path w="389890" h="0">
                  <a:moveTo>
                    <a:pt x="0" y="0"/>
                  </a:moveTo>
                  <a:lnTo>
                    <a:pt x="368643" y="0"/>
                  </a:lnTo>
                  <a:lnTo>
                    <a:pt x="389585" y="0"/>
                  </a:lnTo>
                </a:path>
              </a:pathLst>
            </a:custGeom>
            <a:ln w="41883">
              <a:solidFill>
                <a:srgbClr val="7B7B7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11888967" y="7754737"/>
              <a:ext cx="176530" cy="176530"/>
            </a:xfrm>
            <a:custGeom>
              <a:avLst/>
              <a:gdLst/>
              <a:ahLst/>
              <a:cxnLst/>
              <a:rect l="l" t="t" r="r" b="b"/>
              <a:pathLst>
                <a:path w="176529" h="176529">
                  <a:moveTo>
                    <a:pt x="0" y="0"/>
                  </a:moveTo>
                  <a:lnTo>
                    <a:pt x="0" y="175910"/>
                  </a:lnTo>
                  <a:lnTo>
                    <a:pt x="175910" y="879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B7B7B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3" name="object 13" descr=""/>
          <p:cNvGrpSpPr/>
          <p:nvPr/>
        </p:nvGrpSpPr>
        <p:grpSpPr>
          <a:xfrm>
            <a:off x="15268895" y="7754737"/>
            <a:ext cx="544830" cy="176530"/>
            <a:chOff x="15268895" y="7754737"/>
            <a:chExt cx="544830" cy="176530"/>
          </a:xfrm>
        </p:grpSpPr>
        <p:sp>
          <p:nvSpPr>
            <p:cNvPr id="14" name="object 14" descr=""/>
            <p:cNvSpPr/>
            <p:nvPr/>
          </p:nvSpPr>
          <p:spPr>
            <a:xfrm>
              <a:off x="15268895" y="7842692"/>
              <a:ext cx="389890" cy="0"/>
            </a:xfrm>
            <a:custGeom>
              <a:avLst/>
              <a:gdLst/>
              <a:ahLst/>
              <a:cxnLst/>
              <a:rect l="l" t="t" r="r" b="b"/>
              <a:pathLst>
                <a:path w="389890" h="0">
                  <a:moveTo>
                    <a:pt x="0" y="0"/>
                  </a:moveTo>
                  <a:lnTo>
                    <a:pt x="368643" y="0"/>
                  </a:lnTo>
                  <a:lnTo>
                    <a:pt x="389585" y="0"/>
                  </a:lnTo>
                </a:path>
              </a:pathLst>
            </a:custGeom>
            <a:ln w="41883">
              <a:solidFill>
                <a:srgbClr val="7B7B7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15637544" y="7754737"/>
              <a:ext cx="176530" cy="176530"/>
            </a:xfrm>
            <a:custGeom>
              <a:avLst/>
              <a:gdLst/>
              <a:ahLst/>
              <a:cxnLst/>
              <a:rect l="l" t="t" r="r" b="b"/>
              <a:pathLst>
                <a:path w="176530" h="176529">
                  <a:moveTo>
                    <a:pt x="0" y="0"/>
                  </a:moveTo>
                  <a:lnTo>
                    <a:pt x="0" y="175910"/>
                  </a:lnTo>
                  <a:lnTo>
                    <a:pt x="175910" y="879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B7B7B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6" name="object 16" descr=""/>
          <p:cNvGrpSpPr/>
          <p:nvPr/>
        </p:nvGrpSpPr>
        <p:grpSpPr>
          <a:xfrm>
            <a:off x="13610339" y="6580478"/>
            <a:ext cx="176530" cy="544830"/>
            <a:chOff x="13610339" y="6580478"/>
            <a:chExt cx="176530" cy="544830"/>
          </a:xfrm>
        </p:grpSpPr>
        <p:sp>
          <p:nvSpPr>
            <p:cNvPr id="17" name="object 17" descr=""/>
            <p:cNvSpPr/>
            <p:nvPr/>
          </p:nvSpPr>
          <p:spPr>
            <a:xfrm>
              <a:off x="13698295" y="6580478"/>
              <a:ext cx="0" cy="389890"/>
            </a:xfrm>
            <a:custGeom>
              <a:avLst/>
              <a:gdLst/>
              <a:ahLst/>
              <a:cxnLst/>
              <a:rect l="l" t="t" r="r" b="b"/>
              <a:pathLst>
                <a:path w="0" h="389890">
                  <a:moveTo>
                    <a:pt x="0" y="0"/>
                  </a:moveTo>
                  <a:lnTo>
                    <a:pt x="0" y="368643"/>
                  </a:lnTo>
                  <a:lnTo>
                    <a:pt x="0" y="389585"/>
                  </a:lnTo>
                </a:path>
              </a:pathLst>
            </a:custGeom>
            <a:ln w="41883">
              <a:solidFill>
                <a:srgbClr val="7B7B7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13610339" y="6949122"/>
              <a:ext cx="176530" cy="176530"/>
            </a:xfrm>
            <a:custGeom>
              <a:avLst/>
              <a:gdLst/>
              <a:ahLst/>
              <a:cxnLst/>
              <a:rect l="l" t="t" r="r" b="b"/>
              <a:pathLst>
                <a:path w="176530" h="176529">
                  <a:moveTo>
                    <a:pt x="175910" y="0"/>
                  </a:moveTo>
                  <a:lnTo>
                    <a:pt x="0" y="0"/>
                  </a:lnTo>
                  <a:lnTo>
                    <a:pt x="87955" y="175910"/>
                  </a:lnTo>
                  <a:lnTo>
                    <a:pt x="175910" y="0"/>
                  </a:lnTo>
                  <a:close/>
                </a:path>
              </a:pathLst>
            </a:custGeom>
            <a:solidFill>
              <a:srgbClr val="7B7B7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497500" y="3016678"/>
            <a:ext cx="12137390" cy="153352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4950" spc="-110">
                <a:solidFill>
                  <a:srgbClr val="7B7B7B"/>
                </a:solidFill>
              </a:rPr>
              <a:t>A</a:t>
            </a:r>
            <a:r>
              <a:rPr dirty="0" sz="4950" spc="-445">
                <a:solidFill>
                  <a:srgbClr val="7B7B7B"/>
                </a:solidFill>
              </a:rPr>
              <a:t> </a:t>
            </a:r>
            <a:r>
              <a:rPr dirty="0" sz="4950" spc="-295">
                <a:solidFill>
                  <a:srgbClr val="7B7B7B"/>
                </a:solidFill>
              </a:rPr>
              <a:t>Decision-</a:t>
            </a:r>
            <a:r>
              <a:rPr dirty="0" sz="4950" spc="-425">
                <a:solidFill>
                  <a:srgbClr val="7B7B7B"/>
                </a:solidFill>
              </a:rPr>
              <a:t>Making</a:t>
            </a:r>
            <a:r>
              <a:rPr dirty="0" sz="4950" spc="-445">
                <a:solidFill>
                  <a:srgbClr val="7B7B7B"/>
                </a:solidFill>
              </a:rPr>
              <a:t> </a:t>
            </a:r>
            <a:r>
              <a:rPr dirty="0" sz="4950" spc="-425">
                <a:solidFill>
                  <a:srgbClr val="7B7B7B"/>
                </a:solidFill>
              </a:rPr>
              <a:t>Model</a:t>
            </a:r>
            <a:r>
              <a:rPr dirty="0" sz="4950" spc="-445">
                <a:solidFill>
                  <a:srgbClr val="7B7B7B"/>
                </a:solidFill>
              </a:rPr>
              <a:t> </a:t>
            </a:r>
            <a:r>
              <a:rPr dirty="0" sz="4950" spc="-330">
                <a:solidFill>
                  <a:srgbClr val="7B7B7B"/>
                </a:solidFill>
              </a:rPr>
              <a:t>that</a:t>
            </a:r>
            <a:r>
              <a:rPr dirty="0" sz="4950" spc="-445">
                <a:solidFill>
                  <a:srgbClr val="7B7B7B"/>
                </a:solidFill>
              </a:rPr>
              <a:t> </a:t>
            </a:r>
            <a:r>
              <a:rPr dirty="0" sz="4950" spc="-295">
                <a:solidFill>
                  <a:srgbClr val="7B7B7B"/>
                </a:solidFill>
              </a:rPr>
              <a:t>combines</a:t>
            </a:r>
            <a:r>
              <a:rPr dirty="0" sz="4950" spc="-445">
                <a:solidFill>
                  <a:srgbClr val="7B7B7B"/>
                </a:solidFill>
              </a:rPr>
              <a:t> </a:t>
            </a:r>
            <a:r>
              <a:rPr dirty="0" sz="4950" spc="-345">
                <a:solidFill>
                  <a:srgbClr val="7B7B7B"/>
                </a:solidFill>
              </a:rPr>
              <a:t>the </a:t>
            </a:r>
            <a:r>
              <a:rPr dirty="0" sz="4950" spc="-395">
                <a:solidFill>
                  <a:srgbClr val="7B7B7B"/>
                </a:solidFill>
              </a:rPr>
              <a:t>power</a:t>
            </a:r>
            <a:r>
              <a:rPr dirty="0" sz="4950" spc="-465">
                <a:solidFill>
                  <a:srgbClr val="7B7B7B"/>
                </a:solidFill>
              </a:rPr>
              <a:t> </a:t>
            </a:r>
            <a:r>
              <a:rPr dirty="0" sz="4950" spc="-375">
                <a:solidFill>
                  <a:srgbClr val="7B7B7B"/>
                </a:solidFill>
              </a:rPr>
              <a:t>Of</a:t>
            </a:r>
            <a:r>
              <a:rPr dirty="0" sz="4950" spc="-459">
                <a:solidFill>
                  <a:srgbClr val="7B7B7B"/>
                </a:solidFill>
              </a:rPr>
              <a:t> </a:t>
            </a:r>
            <a:r>
              <a:rPr dirty="0" sz="4950" spc="-580">
                <a:solidFill>
                  <a:srgbClr val="7B7B7B"/>
                </a:solidFill>
              </a:rPr>
              <a:t>AI</a:t>
            </a:r>
            <a:r>
              <a:rPr dirty="0" sz="4950" spc="-459">
                <a:solidFill>
                  <a:srgbClr val="7B7B7B"/>
                </a:solidFill>
              </a:rPr>
              <a:t> </a:t>
            </a:r>
            <a:r>
              <a:rPr dirty="0" sz="4950" spc="-405">
                <a:solidFill>
                  <a:srgbClr val="7B7B7B"/>
                </a:solidFill>
              </a:rPr>
              <a:t>and</a:t>
            </a:r>
            <a:r>
              <a:rPr dirty="0" sz="4950" spc="-459">
                <a:solidFill>
                  <a:srgbClr val="7B7B7B"/>
                </a:solidFill>
              </a:rPr>
              <a:t> </a:t>
            </a:r>
            <a:r>
              <a:rPr dirty="0" sz="4950" spc="-535">
                <a:solidFill>
                  <a:srgbClr val="7B7B7B"/>
                </a:solidFill>
              </a:rPr>
              <a:t>Human</a:t>
            </a:r>
            <a:r>
              <a:rPr dirty="0" sz="4950" spc="-459">
                <a:solidFill>
                  <a:srgbClr val="7B7B7B"/>
                </a:solidFill>
              </a:rPr>
              <a:t> </a:t>
            </a:r>
            <a:r>
              <a:rPr dirty="0" sz="4950" spc="-310">
                <a:solidFill>
                  <a:srgbClr val="7B7B7B"/>
                </a:solidFill>
              </a:rPr>
              <a:t>Judgement</a:t>
            </a:r>
            <a:endParaRPr sz="4950"/>
          </a:p>
        </p:txBody>
      </p:sp>
      <p:pic>
        <p:nvPicPr>
          <p:cNvPr id="20" name="object 20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6466" y="615082"/>
            <a:ext cx="6774662" cy="691078"/>
          </a:xfrm>
          <a:prstGeom prst="rect">
            <a:avLst/>
          </a:prstGeom>
        </p:spPr>
      </p:pic>
      <p:pic>
        <p:nvPicPr>
          <p:cNvPr id="21" name="object 21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15452" y="1423762"/>
            <a:ext cx="3225032" cy="293184"/>
          </a:xfrm>
          <a:prstGeom prst="rect">
            <a:avLst/>
          </a:prstGeom>
        </p:spPr>
      </p:pic>
      <p:sp>
        <p:nvSpPr>
          <p:cNvPr id="22" name="object 22" descr=""/>
          <p:cNvSpPr txBox="1"/>
          <p:nvPr/>
        </p:nvSpPr>
        <p:spPr>
          <a:xfrm>
            <a:off x="1534061" y="7630620"/>
            <a:ext cx="1200785" cy="42799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dirty="0" sz="2600">
                <a:solidFill>
                  <a:srgbClr val="FFFFFF"/>
                </a:solidFill>
                <a:latin typeface="Tahoma"/>
                <a:cs typeface="Tahoma"/>
              </a:rPr>
              <a:t>Big</a:t>
            </a:r>
            <a:r>
              <a:rPr dirty="0" sz="2600" spc="-145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2600" spc="-20">
                <a:solidFill>
                  <a:srgbClr val="FFFFFF"/>
                </a:solidFill>
                <a:latin typeface="Tahoma"/>
                <a:cs typeface="Tahoma"/>
              </a:rPr>
              <a:t>data</a:t>
            </a:r>
            <a:endParaRPr sz="2600">
              <a:latin typeface="Tahoma"/>
              <a:cs typeface="Tahoma"/>
            </a:endParaRPr>
          </a:p>
        </p:txBody>
      </p:sp>
      <p:pic>
        <p:nvPicPr>
          <p:cNvPr id="23" name="object 2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07269" y="7373557"/>
            <a:ext cx="2777733" cy="945792"/>
          </a:xfrm>
          <a:prstGeom prst="rect">
            <a:avLst/>
          </a:prstGeom>
        </p:spPr>
      </p:pic>
      <p:sp>
        <p:nvSpPr>
          <p:cNvPr id="24" name="object 24" descr=""/>
          <p:cNvSpPr txBox="1"/>
          <p:nvPr/>
        </p:nvSpPr>
        <p:spPr>
          <a:xfrm>
            <a:off x="5744023" y="7630618"/>
            <a:ext cx="302895" cy="42799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dirty="0" sz="2600" spc="-110">
                <a:solidFill>
                  <a:srgbClr val="FFFFFF"/>
                </a:solidFill>
                <a:latin typeface="Tahoma"/>
                <a:cs typeface="Tahoma"/>
              </a:rPr>
              <a:t>AI</a:t>
            </a:r>
            <a:endParaRPr sz="2600">
              <a:latin typeface="Tahoma"/>
              <a:cs typeface="Tahoma"/>
            </a:endParaRPr>
          </a:p>
        </p:txBody>
      </p:sp>
      <p:pic>
        <p:nvPicPr>
          <p:cNvPr id="25" name="object 2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92493" y="7373557"/>
            <a:ext cx="2777733" cy="945792"/>
          </a:xfrm>
          <a:prstGeom prst="rect">
            <a:avLst/>
          </a:prstGeom>
        </p:spPr>
      </p:pic>
      <p:sp>
        <p:nvSpPr>
          <p:cNvPr id="26" name="object 26" descr=""/>
          <p:cNvSpPr txBox="1"/>
          <p:nvPr/>
        </p:nvSpPr>
        <p:spPr>
          <a:xfrm>
            <a:off x="8542974" y="7630618"/>
            <a:ext cx="2401570" cy="42799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dirty="0" sz="2600">
                <a:solidFill>
                  <a:srgbClr val="FFFFFF"/>
                </a:solidFill>
                <a:latin typeface="Tahoma"/>
                <a:cs typeface="Tahoma"/>
              </a:rPr>
              <a:t>Possible</a:t>
            </a:r>
            <a:r>
              <a:rPr dirty="0" sz="2600" spc="75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2600" spc="45">
                <a:solidFill>
                  <a:srgbClr val="FFFFFF"/>
                </a:solidFill>
                <a:latin typeface="Tahoma"/>
                <a:cs typeface="Tahoma"/>
              </a:rPr>
              <a:t>Actions</a:t>
            </a:r>
            <a:endParaRPr sz="2600">
              <a:latin typeface="Tahoma"/>
              <a:cs typeface="Tahoma"/>
            </a:endParaRPr>
          </a:p>
        </p:txBody>
      </p:sp>
      <p:pic>
        <p:nvPicPr>
          <p:cNvPr id="27" name="object 2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89479" y="7373557"/>
            <a:ext cx="2777733" cy="945792"/>
          </a:xfrm>
          <a:prstGeom prst="rect">
            <a:avLst/>
          </a:prstGeom>
        </p:spPr>
      </p:pic>
      <p:sp>
        <p:nvSpPr>
          <p:cNvPr id="28" name="object 28" descr=""/>
          <p:cNvSpPr txBox="1"/>
          <p:nvPr/>
        </p:nvSpPr>
        <p:spPr>
          <a:xfrm>
            <a:off x="12412063" y="7638995"/>
            <a:ext cx="2444750" cy="3778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300" spc="-50">
                <a:solidFill>
                  <a:srgbClr val="FFFFFF"/>
                </a:solidFill>
                <a:latin typeface="Tahoma"/>
                <a:cs typeface="Tahoma"/>
              </a:rPr>
              <a:t>Human</a:t>
            </a:r>
            <a:r>
              <a:rPr dirty="0" sz="2300" spc="-229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2300" spc="-10">
                <a:solidFill>
                  <a:srgbClr val="FFFFFF"/>
                </a:solidFill>
                <a:latin typeface="Tahoma"/>
                <a:cs typeface="Tahoma"/>
              </a:rPr>
              <a:t>Judgement</a:t>
            </a:r>
            <a:endParaRPr sz="2300">
              <a:latin typeface="Tahoma"/>
              <a:cs typeface="Tahoma"/>
            </a:endParaRPr>
          </a:p>
        </p:txBody>
      </p:sp>
      <p:pic>
        <p:nvPicPr>
          <p:cNvPr id="29" name="object 29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098065" y="7373557"/>
            <a:ext cx="2777733" cy="945792"/>
          </a:xfrm>
          <a:prstGeom prst="rect">
            <a:avLst/>
          </a:prstGeom>
        </p:spPr>
      </p:pic>
      <p:sp>
        <p:nvSpPr>
          <p:cNvPr id="30" name="object 30" descr=""/>
          <p:cNvSpPr txBox="1"/>
          <p:nvPr/>
        </p:nvSpPr>
        <p:spPr>
          <a:xfrm>
            <a:off x="16211120" y="7638995"/>
            <a:ext cx="2463800" cy="3778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300">
                <a:solidFill>
                  <a:srgbClr val="FFFFFF"/>
                </a:solidFill>
                <a:latin typeface="Tahoma"/>
                <a:cs typeface="Tahoma"/>
              </a:rPr>
              <a:t>Business</a:t>
            </a:r>
            <a:r>
              <a:rPr dirty="0" sz="2300" spc="-65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2300" spc="-10">
                <a:solidFill>
                  <a:srgbClr val="FFFFFF"/>
                </a:solidFill>
                <a:latin typeface="Tahoma"/>
                <a:cs typeface="Tahoma"/>
              </a:rPr>
              <a:t>Decisions</a:t>
            </a:r>
            <a:endParaRPr sz="2300">
              <a:latin typeface="Tahoma"/>
              <a:cs typeface="Tahoma"/>
            </a:endParaRPr>
          </a:p>
        </p:txBody>
      </p:sp>
      <p:pic>
        <p:nvPicPr>
          <p:cNvPr id="31" name="object 31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410501" y="5386162"/>
            <a:ext cx="2777733" cy="945792"/>
          </a:xfrm>
          <a:prstGeom prst="rect">
            <a:avLst/>
          </a:prstGeom>
        </p:spPr>
      </p:pic>
      <p:sp>
        <p:nvSpPr>
          <p:cNvPr id="32" name="object 32" descr=""/>
          <p:cNvSpPr txBox="1"/>
          <p:nvPr/>
        </p:nvSpPr>
        <p:spPr>
          <a:xfrm>
            <a:off x="12558540" y="5651599"/>
            <a:ext cx="2393315" cy="3149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900" spc="-45">
                <a:solidFill>
                  <a:srgbClr val="FFFFFF"/>
                </a:solidFill>
                <a:latin typeface="Tahoma"/>
                <a:cs typeface="Tahoma"/>
              </a:rPr>
              <a:t>Other</a:t>
            </a:r>
            <a:r>
              <a:rPr dirty="0" sz="1900" spc="-17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1900" spc="-80">
                <a:solidFill>
                  <a:srgbClr val="FFFFFF"/>
                </a:solidFill>
                <a:latin typeface="Tahoma"/>
                <a:cs typeface="Tahoma"/>
              </a:rPr>
              <a:t>Info</a:t>
            </a:r>
            <a:r>
              <a:rPr dirty="0" sz="1900" spc="-17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1900" spc="-70">
                <a:solidFill>
                  <a:srgbClr val="FFFFFF"/>
                </a:solidFill>
                <a:latin typeface="Tahoma"/>
                <a:cs typeface="Tahoma"/>
              </a:rPr>
              <a:t>(Non-</a:t>
            </a:r>
            <a:r>
              <a:rPr dirty="0" sz="1900" spc="-10">
                <a:solidFill>
                  <a:srgbClr val="FFFFFF"/>
                </a:solidFill>
                <a:latin typeface="Tahoma"/>
                <a:cs typeface="Tahoma"/>
              </a:rPr>
              <a:t>digital)</a:t>
            </a:r>
            <a:endParaRPr sz="1900">
              <a:latin typeface="Tahoma"/>
              <a:cs typeface="Tahoma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19153103" y="10518917"/>
            <a:ext cx="432434" cy="47815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950" spc="-25">
                <a:solidFill>
                  <a:srgbClr val="7B7B7B"/>
                </a:solidFill>
                <a:latin typeface="Tahoma"/>
                <a:cs typeface="Tahoma"/>
              </a:rPr>
              <a:t>05</a:t>
            </a:r>
            <a:endParaRPr sz="295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039033" y="2684958"/>
            <a:ext cx="4885690" cy="123825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950" spc="-135" b="1">
                <a:solidFill>
                  <a:srgbClr val="7B7B7B"/>
                </a:solidFill>
                <a:latin typeface="Tahoma"/>
                <a:cs typeface="Tahoma"/>
              </a:rPr>
              <a:t>Generative</a:t>
            </a:r>
            <a:r>
              <a:rPr dirty="0" sz="1950" spc="-125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 b="1">
                <a:solidFill>
                  <a:srgbClr val="7B7B7B"/>
                </a:solidFill>
                <a:latin typeface="Tahoma"/>
                <a:cs typeface="Tahoma"/>
              </a:rPr>
              <a:t>AI</a:t>
            </a:r>
            <a:endParaRPr sz="1950">
              <a:latin typeface="Tahoma"/>
              <a:cs typeface="Tahoma"/>
            </a:endParaRPr>
          </a:p>
          <a:p>
            <a:pPr marL="12700" marR="5080">
              <a:lnSpc>
                <a:spcPct val="102200"/>
              </a:lnSpc>
            </a:pP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Build</a:t>
            </a:r>
            <a:r>
              <a:rPr dirty="0" sz="1950" spc="-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customized</a:t>
            </a:r>
            <a:r>
              <a:rPr dirty="0" sz="1950" spc="-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audience</a:t>
            </a:r>
            <a:r>
              <a:rPr dirty="0" sz="1950" spc="-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segments</a:t>
            </a:r>
            <a:r>
              <a:rPr dirty="0" sz="1950" spc="-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launch</a:t>
            </a:r>
            <a:r>
              <a:rPr dirty="0" sz="1950" spc="-10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personalized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customer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30">
                <a:solidFill>
                  <a:srgbClr val="7B7B7B"/>
                </a:solidFill>
                <a:latin typeface="Tahoma"/>
                <a:cs typeface="Tahoma"/>
              </a:rPr>
              <a:t>journeys</a:t>
            </a:r>
            <a:r>
              <a:rPr dirty="0" sz="1950" spc="-10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using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simple</a:t>
            </a:r>
            <a:r>
              <a:rPr dirty="0" sz="1950" spc="-10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text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prompts.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3438461" y="2684958"/>
            <a:ext cx="4885055" cy="123825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950" spc="-100" b="1">
                <a:solidFill>
                  <a:srgbClr val="7B7B7B"/>
                </a:solidFill>
                <a:latin typeface="Tahoma"/>
                <a:cs typeface="Tahoma"/>
              </a:rPr>
              <a:t>Predictive</a:t>
            </a:r>
            <a:r>
              <a:rPr dirty="0" sz="1950" spc="-110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 b="1">
                <a:solidFill>
                  <a:srgbClr val="7B7B7B"/>
                </a:solidFill>
                <a:latin typeface="Tahoma"/>
                <a:cs typeface="Tahoma"/>
              </a:rPr>
              <a:t>AI</a:t>
            </a:r>
            <a:endParaRPr sz="1950">
              <a:latin typeface="Tahoma"/>
              <a:cs typeface="Tahoma"/>
            </a:endParaRPr>
          </a:p>
          <a:p>
            <a:pPr marL="12700" marR="5080">
              <a:lnSpc>
                <a:spcPct val="102200"/>
              </a:lnSpc>
            </a:pPr>
            <a:r>
              <a:rPr dirty="0" sz="1950" spc="50">
                <a:solidFill>
                  <a:srgbClr val="7B7B7B"/>
                </a:solidFill>
                <a:latin typeface="Tahoma"/>
                <a:cs typeface="Tahoma"/>
              </a:rPr>
              <a:t>Predict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customer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behavior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build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targeted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audiences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more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personalized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campaigns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that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lower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65">
                <a:solidFill>
                  <a:srgbClr val="7B7B7B"/>
                </a:solidFill>
                <a:latin typeface="Tahoma"/>
                <a:cs typeface="Tahoma"/>
              </a:rPr>
              <a:t>costs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increase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conversions.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639605" y="2684958"/>
            <a:ext cx="4799965" cy="154178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950" spc="-225" b="1">
                <a:solidFill>
                  <a:srgbClr val="7B7B7B"/>
                </a:solidFill>
                <a:latin typeface="Tahoma"/>
                <a:cs typeface="Tahoma"/>
              </a:rPr>
              <a:t>AI</a:t>
            </a:r>
            <a:r>
              <a:rPr dirty="0" sz="1950" spc="-155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40" b="1">
                <a:solidFill>
                  <a:srgbClr val="7B7B7B"/>
                </a:solidFill>
                <a:latin typeface="Tahoma"/>
                <a:cs typeface="Tahoma"/>
              </a:rPr>
              <a:t>Ready</a:t>
            </a:r>
            <a:r>
              <a:rPr dirty="0" sz="1950" spc="-155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 b="1">
                <a:solidFill>
                  <a:srgbClr val="7B7B7B"/>
                </a:solidFill>
                <a:latin typeface="Tahoma"/>
                <a:cs typeface="Tahoma"/>
              </a:rPr>
              <a:t>Data</a:t>
            </a:r>
            <a:endParaRPr sz="1950">
              <a:latin typeface="Tahoma"/>
              <a:cs typeface="Tahoma"/>
            </a:endParaRPr>
          </a:p>
          <a:p>
            <a:pPr marL="12700" marR="5080">
              <a:lnSpc>
                <a:spcPct val="102200"/>
              </a:lnSpc>
            </a:pP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The</a:t>
            </a:r>
            <a:r>
              <a:rPr dirty="0" sz="1950" spc="-16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quality</a:t>
            </a:r>
            <a:r>
              <a:rPr dirty="0" sz="1950" spc="-16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of</a:t>
            </a:r>
            <a:r>
              <a:rPr dirty="0" sz="1950" spc="-16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35">
                <a:solidFill>
                  <a:srgbClr val="7B7B7B"/>
                </a:solidFill>
                <a:latin typeface="Tahoma"/>
                <a:cs typeface="Tahoma"/>
              </a:rPr>
              <a:t>your</a:t>
            </a:r>
            <a:r>
              <a:rPr dirty="0" sz="1950" spc="-16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AI</a:t>
            </a:r>
            <a:r>
              <a:rPr dirty="0" sz="1950" spc="-16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results</a:t>
            </a:r>
            <a:r>
              <a:rPr dirty="0" sz="1950" spc="-16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depends</a:t>
            </a:r>
            <a:r>
              <a:rPr dirty="0" sz="1950" spc="-16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on</a:t>
            </a:r>
            <a:r>
              <a:rPr dirty="0" sz="1950" spc="-16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the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input</a:t>
            </a:r>
            <a:r>
              <a:rPr dirty="0" sz="1950" spc="-15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data.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Begin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with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clean,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well-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managed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data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robust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privacy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controls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ensure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precise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recommendations</a:t>
            </a:r>
            <a:r>
              <a:rPr dirty="0" sz="1950" spc="-1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predictions.</a:t>
            </a:r>
            <a:endParaRPr sz="1950">
              <a:latin typeface="Tahoma"/>
              <a:cs typeface="Tahoma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6588" y="5214987"/>
            <a:ext cx="18087563" cy="4546908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4609" y="1518786"/>
            <a:ext cx="10114875" cy="387422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14609" y="704594"/>
            <a:ext cx="12952485" cy="691078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19152727" y="10518917"/>
            <a:ext cx="433070" cy="47815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950" spc="-25">
                <a:solidFill>
                  <a:srgbClr val="7B7B7B"/>
                </a:solidFill>
                <a:latin typeface="Tahoma"/>
                <a:cs typeface="Tahoma"/>
              </a:rPr>
              <a:t>06</a:t>
            </a:r>
            <a:endParaRPr sz="295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29223" y="2012"/>
            <a:ext cx="9046845" cy="11306543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570857" y="2487491"/>
            <a:ext cx="7722870" cy="7614920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marL="12700" marR="246379">
              <a:lnSpc>
                <a:spcPct val="102200"/>
              </a:lnSpc>
              <a:spcBef>
                <a:spcPts val="75"/>
              </a:spcBef>
            </a:pPr>
            <a:r>
              <a:rPr dirty="0" sz="1950" spc="-130" b="1">
                <a:solidFill>
                  <a:srgbClr val="7B7B7B"/>
                </a:solidFill>
                <a:latin typeface="Tahoma"/>
                <a:cs typeface="Tahoma"/>
              </a:rPr>
              <a:t>Real-</a:t>
            </a:r>
            <a:r>
              <a:rPr dirty="0" sz="1950" spc="-114" b="1">
                <a:solidFill>
                  <a:srgbClr val="7B7B7B"/>
                </a:solidFill>
                <a:latin typeface="Tahoma"/>
                <a:cs typeface="Tahoma"/>
              </a:rPr>
              <a:t>Time</a:t>
            </a:r>
            <a:r>
              <a:rPr dirty="0" sz="1950" spc="-110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25" b="1">
                <a:solidFill>
                  <a:srgbClr val="7B7B7B"/>
                </a:solidFill>
                <a:latin typeface="Tahoma"/>
                <a:cs typeface="Tahoma"/>
              </a:rPr>
              <a:t>Bidding</a:t>
            </a:r>
            <a:r>
              <a:rPr dirty="0" sz="1950" spc="-105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45" b="1">
                <a:solidFill>
                  <a:srgbClr val="7B7B7B"/>
                </a:solidFill>
                <a:latin typeface="Tahoma"/>
                <a:cs typeface="Tahoma"/>
              </a:rPr>
              <a:t>(RTB)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: 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AI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enhances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programmatic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advertising through</a:t>
            </a:r>
            <a:r>
              <a:rPr dirty="0" sz="1950" spc="-1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real-time</a:t>
            </a:r>
            <a:r>
              <a:rPr dirty="0" sz="1950" spc="-1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bidding,</a:t>
            </a:r>
            <a:r>
              <a:rPr dirty="0" sz="19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where</a:t>
            </a:r>
            <a:r>
              <a:rPr dirty="0" sz="1950" spc="-1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ad</a:t>
            </a:r>
            <a:r>
              <a:rPr dirty="0" sz="19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inventory</a:t>
            </a:r>
            <a:r>
              <a:rPr dirty="0" sz="1950" spc="-1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55">
                <a:solidFill>
                  <a:srgbClr val="7B7B7B"/>
                </a:solidFill>
                <a:latin typeface="Tahoma"/>
                <a:cs typeface="Tahoma"/>
              </a:rPr>
              <a:t>is</a:t>
            </a:r>
            <a:r>
              <a:rPr dirty="0" sz="1950" spc="-1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bought</a:t>
            </a:r>
            <a:r>
              <a:rPr dirty="0" sz="19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1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sold</a:t>
            </a:r>
            <a:r>
              <a:rPr dirty="0" sz="19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on</a:t>
            </a:r>
            <a:r>
              <a:rPr dirty="0" sz="1950" spc="-1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50">
                <a:solidFill>
                  <a:srgbClr val="7B7B7B"/>
                </a:solidFill>
                <a:latin typeface="Tahoma"/>
                <a:cs typeface="Tahoma"/>
              </a:rPr>
              <a:t>a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per-impression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basis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milliseconds.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AI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algorithms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analyze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data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to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make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instant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decisions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on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which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ads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70">
                <a:solidFill>
                  <a:srgbClr val="7B7B7B"/>
                </a:solidFill>
                <a:latin typeface="Tahoma"/>
                <a:cs typeface="Tahoma"/>
              </a:rPr>
              <a:t>buy,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optimizing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ad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placement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for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better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performance.</a:t>
            </a:r>
            <a:endParaRPr sz="195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950">
              <a:latin typeface="Tahoma"/>
              <a:cs typeface="Tahoma"/>
            </a:endParaRPr>
          </a:p>
          <a:p>
            <a:pPr marL="12700" marR="54610">
              <a:lnSpc>
                <a:spcPct val="102200"/>
              </a:lnSpc>
              <a:spcBef>
                <a:spcPts val="5"/>
              </a:spcBef>
            </a:pPr>
            <a:r>
              <a:rPr dirty="0" sz="1950" spc="-120" b="1">
                <a:solidFill>
                  <a:srgbClr val="7B7B7B"/>
                </a:solidFill>
                <a:latin typeface="Tahoma"/>
                <a:cs typeface="Tahoma"/>
              </a:rPr>
              <a:t>Targeted</a:t>
            </a:r>
            <a:r>
              <a:rPr dirty="0" sz="1950" spc="-105" b="1">
                <a:solidFill>
                  <a:srgbClr val="7B7B7B"/>
                </a:solidFill>
                <a:latin typeface="Tahoma"/>
                <a:cs typeface="Tahoma"/>
              </a:rPr>
              <a:t> Advertising</a:t>
            </a:r>
            <a:r>
              <a:rPr dirty="0" sz="1950" spc="-100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45" b="1">
                <a:solidFill>
                  <a:srgbClr val="7B7B7B"/>
                </a:solidFill>
                <a:latin typeface="Tahoma"/>
                <a:cs typeface="Tahoma"/>
              </a:rPr>
              <a:t>&amp;</a:t>
            </a:r>
            <a:r>
              <a:rPr dirty="0" sz="1950" spc="-105" b="1">
                <a:solidFill>
                  <a:srgbClr val="7B7B7B"/>
                </a:solidFill>
                <a:latin typeface="Tahoma"/>
                <a:cs typeface="Tahoma"/>
              </a:rPr>
              <a:t> Personalisation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: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AI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algorithms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analyse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consumer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data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identify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patterns,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preferences,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behaviours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platforms.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This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enables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advertisers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create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highly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targeted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ad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campaigns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that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reach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60">
                <a:solidFill>
                  <a:srgbClr val="7B7B7B"/>
                </a:solidFill>
                <a:latin typeface="Tahoma"/>
                <a:cs typeface="Tahoma"/>
              </a:rPr>
              <a:t>specific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demographics,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increasing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the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relevance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of</a:t>
            </a:r>
            <a:r>
              <a:rPr dirty="0" sz="1950" spc="-1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ads</a:t>
            </a:r>
            <a:r>
              <a:rPr dirty="0" sz="1950" spc="-1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improving</a:t>
            </a:r>
            <a:r>
              <a:rPr dirty="0" sz="1950" spc="-1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engagement</a:t>
            </a:r>
            <a:r>
              <a:rPr dirty="0" sz="19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rates.</a:t>
            </a:r>
            <a:endParaRPr sz="195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950">
              <a:latin typeface="Tahoma"/>
              <a:cs typeface="Tahoma"/>
            </a:endParaRPr>
          </a:p>
          <a:p>
            <a:pPr marL="12700" marR="523240">
              <a:lnSpc>
                <a:spcPct val="102200"/>
              </a:lnSpc>
            </a:pPr>
            <a:r>
              <a:rPr dirty="0" sz="1950" spc="-125" b="1">
                <a:solidFill>
                  <a:srgbClr val="7B7B7B"/>
                </a:solidFill>
                <a:latin typeface="Tahoma"/>
                <a:cs typeface="Tahoma"/>
              </a:rPr>
              <a:t>Optimization</a:t>
            </a:r>
            <a:r>
              <a:rPr dirty="0" sz="1950" spc="-100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70" b="1">
                <a:solidFill>
                  <a:srgbClr val="7B7B7B"/>
                </a:solidFill>
                <a:latin typeface="Tahoma"/>
                <a:cs typeface="Tahoma"/>
              </a:rPr>
              <a:t>of</a:t>
            </a:r>
            <a:r>
              <a:rPr dirty="0" sz="1950" spc="-100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85" b="1">
                <a:solidFill>
                  <a:srgbClr val="7B7B7B"/>
                </a:solidFill>
                <a:latin typeface="Tahoma"/>
                <a:cs typeface="Tahoma"/>
              </a:rPr>
              <a:t>Ad</a:t>
            </a:r>
            <a:r>
              <a:rPr dirty="0" sz="1950" spc="-100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5" b="1">
                <a:solidFill>
                  <a:srgbClr val="7B7B7B"/>
                </a:solidFill>
                <a:latin typeface="Tahoma"/>
                <a:cs typeface="Tahoma"/>
              </a:rPr>
              <a:t>Spend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: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AI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tools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can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predict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the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performance</a:t>
            </a:r>
            <a:r>
              <a:rPr dirty="0" sz="1950" spc="-1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of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different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advertising</a:t>
            </a:r>
            <a:r>
              <a:rPr dirty="0" sz="1950" spc="-10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strategies,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allowing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for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the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optimization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of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ad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spend.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By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allocating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budget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the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most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effective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channels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campaigns,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businesses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can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maximize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their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return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on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investment.</a:t>
            </a:r>
            <a:endParaRPr sz="195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950">
              <a:latin typeface="Tahoma"/>
              <a:cs typeface="Tahoma"/>
            </a:endParaRPr>
          </a:p>
          <a:p>
            <a:pPr marL="12700" marR="570865">
              <a:lnSpc>
                <a:spcPct val="102200"/>
              </a:lnSpc>
            </a:pPr>
            <a:r>
              <a:rPr dirty="0" sz="1950" spc="-120" b="1">
                <a:solidFill>
                  <a:srgbClr val="7B7B7B"/>
                </a:solidFill>
                <a:latin typeface="Tahoma"/>
                <a:cs typeface="Tahoma"/>
              </a:rPr>
              <a:t>Customer</a:t>
            </a:r>
            <a:r>
              <a:rPr dirty="0" sz="1950" spc="-140" b="1">
                <a:solidFill>
                  <a:srgbClr val="7B7B7B"/>
                </a:solidFill>
                <a:latin typeface="Tahoma"/>
                <a:cs typeface="Tahoma"/>
              </a:rPr>
              <a:t> Insights </a:t>
            </a:r>
            <a:r>
              <a:rPr dirty="0" sz="1950" spc="-145" b="1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135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14" b="1">
                <a:solidFill>
                  <a:srgbClr val="7B7B7B"/>
                </a:solidFill>
                <a:latin typeface="Tahoma"/>
                <a:cs typeface="Tahoma"/>
              </a:rPr>
              <a:t>Segmentation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:</a:t>
            </a:r>
            <a:r>
              <a:rPr dirty="0" sz="1950" spc="-1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AI</a:t>
            </a:r>
            <a:r>
              <a:rPr dirty="0" sz="19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helps</a:t>
            </a:r>
            <a:r>
              <a:rPr dirty="0" sz="1950" spc="-1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</a:t>
            </a:r>
            <a:r>
              <a:rPr dirty="0" sz="19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deep</a:t>
            </a:r>
            <a:r>
              <a:rPr dirty="0" sz="1950" spc="-1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diving</a:t>
            </a:r>
            <a:r>
              <a:rPr dirty="0" sz="19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into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customer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data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unearth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insights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segment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audiences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more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effectively.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This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segmentation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allows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for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more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precisely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targeted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marketing</a:t>
            </a:r>
            <a:r>
              <a:rPr dirty="0" sz="1950" spc="-1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campaigns.</a:t>
            </a:r>
            <a:endParaRPr sz="195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950">
              <a:latin typeface="Tahoma"/>
              <a:cs typeface="Tahoma"/>
            </a:endParaRPr>
          </a:p>
          <a:p>
            <a:pPr marL="12700" marR="5080">
              <a:lnSpc>
                <a:spcPct val="102200"/>
              </a:lnSpc>
              <a:spcBef>
                <a:spcPts val="5"/>
              </a:spcBef>
            </a:pPr>
            <a:r>
              <a:rPr dirty="0" sz="1950" spc="-100" b="1">
                <a:solidFill>
                  <a:srgbClr val="7B7B7B"/>
                </a:solidFill>
                <a:latin typeface="Tahoma"/>
                <a:cs typeface="Tahoma"/>
              </a:rPr>
              <a:t>Predictive</a:t>
            </a:r>
            <a:r>
              <a:rPr dirty="0" sz="1950" spc="-90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80" b="1">
                <a:solidFill>
                  <a:srgbClr val="7B7B7B"/>
                </a:solidFill>
                <a:latin typeface="Tahoma"/>
                <a:cs typeface="Tahoma"/>
              </a:rPr>
              <a:t>Analytics</a:t>
            </a:r>
            <a:r>
              <a:rPr dirty="0" sz="1950" spc="-80">
                <a:solidFill>
                  <a:srgbClr val="7B7B7B"/>
                </a:solidFill>
                <a:latin typeface="Tahoma"/>
                <a:cs typeface="Tahoma"/>
              </a:rPr>
              <a:t>: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95">
                <a:solidFill>
                  <a:srgbClr val="7B7B7B"/>
                </a:solidFill>
                <a:latin typeface="Tahoma"/>
                <a:cs typeface="Tahoma"/>
              </a:rPr>
              <a:t>AI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can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forecast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future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consumer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behaviour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based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on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historical</a:t>
            </a:r>
            <a:r>
              <a:rPr dirty="0" sz="1950" spc="-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data,</a:t>
            </a:r>
            <a:r>
              <a:rPr dirty="0" sz="1950" spc="-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helping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advertisers</a:t>
            </a:r>
            <a:r>
              <a:rPr dirty="0" sz="1950" spc="-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1950" spc="-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anticipate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market</a:t>
            </a:r>
            <a:r>
              <a:rPr dirty="0" sz="1950" spc="-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trends</a:t>
            </a:r>
            <a:r>
              <a:rPr dirty="0" sz="1950" spc="-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adapt</a:t>
            </a:r>
            <a:r>
              <a:rPr dirty="0" sz="1950" spc="-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their</a:t>
            </a:r>
            <a:r>
              <a:rPr dirty="0" sz="1950" spc="-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strategies</a:t>
            </a:r>
            <a:r>
              <a:rPr dirty="0" sz="1950" spc="-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accordingly.</a:t>
            </a:r>
            <a:endParaRPr sz="1950">
              <a:latin typeface="Tahoma"/>
              <a:cs typeface="Tahom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0845" y="448852"/>
            <a:ext cx="9025903" cy="691078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94060" y="1302799"/>
            <a:ext cx="5392505" cy="387422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19168558" y="10518917"/>
            <a:ext cx="417195" cy="47815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950" spc="-45">
                <a:solidFill>
                  <a:srgbClr val="7B7B7B"/>
                </a:solidFill>
                <a:latin typeface="Tahoma"/>
                <a:cs typeface="Tahoma"/>
              </a:rPr>
              <a:t>07</a:t>
            </a:r>
            <a:endParaRPr sz="295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620468" y="2902419"/>
            <a:ext cx="7095490" cy="170116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12200"/>
              </a:lnSpc>
              <a:spcBef>
                <a:spcPts val="95"/>
              </a:spcBef>
            </a:pPr>
            <a:r>
              <a:rPr dirty="0" sz="2450" spc="-20">
                <a:solidFill>
                  <a:srgbClr val="7B7B7B"/>
                </a:solidFill>
                <a:latin typeface="Tahoma"/>
                <a:cs typeface="Tahoma"/>
              </a:rPr>
              <a:t>Campaign</a:t>
            </a:r>
            <a:r>
              <a:rPr dirty="0" sz="2450" spc="-2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objective</a:t>
            </a:r>
            <a:r>
              <a:rPr dirty="0" sz="2450" spc="-2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30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2450" spc="-20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performance</a:t>
            </a:r>
            <a:r>
              <a:rPr dirty="0" sz="2450" spc="-2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10">
                <a:solidFill>
                  <a:srgbClr val="7B7B7B"/>
                </a:solidFill>
                <a:latin typeface="Tahoma"/>
                <a:cs typeface="Tahoma"/>
              </a:rPr>
              <a:t>doesn’t</a:t>
            </a:r>
            <a:r>
              <a:rPr dirty="0" sz="2450" spc="-2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25">
                <a:solidFill>
                  <a:srgbClr val="7B7B7B"/>
                </a:solidFill>
                <a:latin typeface="Tahoma"/>
                <a:cs typeface="Tahoma"/>
              </a:rPr>
              <a:t>rely</a:t>
            </a:r>
            <a:r>
              <a:rPr dirty="0" sz="2450" spc="-20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25">
                <a:solidFill>
                  <a:srgbClr val="7B7B7B"/>
                </a:solidFill>
                <a:latin typeface="Tahoma"/>
                <a:cs typeface="Tahoma"/>
              </a:rPr>
              <a:t>on </a:t>
            </a:r>
            <a:r>
              <a:rPr dirty="0" sz="2450" spc="-10">
                <a:solidFill>
                  <a:srgbClr val="7B7B7B"/>
                </a:solidFill>
                <a:latin typeface="Tahoma"/>
                <a:cs typeface="Tahoma"/>
              </a:rPr>
              <a:t>one</a:t>
            </a:r>
            <a:r>
              <a:rPr dirty="0" sz="2450" spc="-2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digital</a:t>
            </a:r>
            <a:r>
              <a:rPr dirty="0" sz="2450" spc="-2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platform</a:t>
            </a:r>
            <a:r>
              <a:rPr dirty="0" sz="2450" spc="-2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or</a:t>
            </a:r>
            <a:r>
              <a:rPr dirty="0" sz="2450" spc="-2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channel</a:t>
            </a:r>
            <a:r>
              <a:rPr dirty="0" sz="2450" spc="-2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or</a:t>
            </a:r>
            <a:r>
              <a:rPr dirty="0" sz="2450" spc="-2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10">
                <a:solidFill>
                  <a:srgbClr val="7B7B7B"/>
                </a:solidFill>
                <a:latin typeface="Tahoma"/>
                <a:cs typeface="Tahoma"/>
              </a:rPr>
              <a:t>strategy.</a:t>
            </a:r>
            <a:r>
              <a:rPr dirty="0" sz="2450" spc="-2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25">
                <a:solidFill>
                  <a:srgbClr val="7B7B7B"/>
                </a:solidFill>
                <a:latin typeface="Tahoma"/>
                <a:cs typeface="Tahoma"/>
              </a:rPr>
              <a:t>Our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platform</a:t>
            </a:r>
            <a:r>
              <a:rPr dirty="0" sz="2450" spc="-2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80">
                <a:solidFill>
                  <a:srgbClr val="7B7B7B"/>
                </a:solidFill>
                <a:latin typeface="Tahoma"/>
                <a:cs typeface="Tahoma"/>
              </a:rPr>
              <a:t>is</a:t>
            </a:r>
            <a:r>
              <a:rPr dirty="0" sz="2450" spc="-2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built</a:t>
            </a:r>
            <a:r>
              <a:rPr dirty="0" sz="2450" spc="-2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2450" spc="-2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45">
                <a:solidFill>
                  <a:srgbClr val="7B7B7B"/>
                </a:solidFill>
                <a:latin typeface="Tahoma"/>
                <a:cs typeface="Tahoma"/>
              </a:rPr>
              <a:t>have</a:t>
            </a:r>
            <a:r>
              <a:rPr dirty="0" sz="2450" spc="-2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35">
                <a:solidFill>
                  <a:srgbClr val="7B7B7B"/>
                </a:solidFill>
                <a:latin typeface="Tahoma"/>
                <a:cs typeface="Tahoma"/>
              </a:rPr>
              <a:t>a</a:t>
            </a:r>
            <a:r>
              <a:rPr dirty="0" sz="2450" spc="-2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data</a:t>
            </a:r>
            <a:r>
              <a:rPr dirty="0" sz="2450" spc="-2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informed</a:t>
            </a:r>
            <a:r>
              <a:rPr dirty="0" sz="2450" spc="-23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20">
                <a:solidFill>
                  <a:srgbClr val="7B7B7B"/>
                </a:solidFill>
                <a:latin typeface="Tahoma"/>
                <a:cs typeface="Tahoma"/>
              </a:rPr>
              <a:t>view</a:t>
            </a:r>
            <a:r>
              <a:rPr dirty="0" sz="2450" spc="-2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of</a:t>
            </a:r>
            <a:r>
              <a:rPr dirty="0" sz="2450" spc="-2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25">
                <a:solidFill>
                  <a:srgbClr val="7B7B7B"/>
                </a:solidFill>
                <a:latin typeface="Tahoma"/>
                <a:cs typeface="Tahoma"/>
              </a:rPr>
              <a:t>the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entire</a:t>
            </a:r>
            <a:r>
              <a:rPr dirty="0" sz="24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advertising</a:t>
            </a:r>
            <a:r>
              <a:rPr dirty="0" sz="24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10">
                <a:solidFill>
                  <a:srgbClr val="7B7B7B"/>
                </a:solidFill>
                <a:latin typeface="Tahoma"/>
                <a:cs typeface="Tahoma"/>
              </a:rPr>
              <a:t>ecosystem.</a:t>
            </a:r>
            <a:endParaRPr sz="2450">
              <a:latin typeface="Tahoma"/>
              <a:cs typeface="Tahom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620468" y="4996595"/>
            <a:ext cx="2107565" cy="3376295"/>
          </a:xfrm>
          <a:prstGeom prst="rect">
            <a:avLst/>
          </a:prstGeom>
        </p:spPr>
        <p:txBody>
          <a:bodyPr wrap="square" lIns="0" tIns="571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50"/>
              </a:spcBef>
            </a:pPr>
            <a:r>
              <a:rPr dirty="0" sz="2450" spc="-229" b="1">
                <a:solidFill>
                  <a:srgbClr val="7B7B7B"/>
                </a:solidFill>
                <a:latin typeface="Tahoma"/>
                <a:cs typeface="Tahoma"/>
              </a:rPr>
              <a:t>Main</a:t>
            </a:r>
            <a:r>
              <a:rPr dirty="0" sz="2450" spc="-200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145" b="1">
                <a:solidFill>
                  <a:srgbClr val="7B7B7B"/>
                </a:solidFill>
                <a:latin typeface="Tahoma"/>
                <a:cs typeface="Tahoma"/>
              </a:rPr>
              <a:t>Channels;</a:t>
            </a:r>
            <a:endParaRPr sz="2450">
              <a:latin typeface="Tahoma"/>
              <a:cs typeface="Tahoma"/>
            </a:endParaRPr>
          </a:p>
          <a:p>
            <a:pPr marL="577215" indent="-281940">
              <a:lnSpc>
                <a:spcPct val="100000"/>
              </a:lnSpc>
              <a:spcBef>
                <a:spcPts val="360"/>
              </a:spcBef>
              <a:buAutoNum type="arabicPeriod"/>
              <a:tabLst>
                <a:tab pos="577215" algn="l"/>
              </a:tabLst>
            </a:pPr>
            <a:r>
              <a:rPr dirty="0" sz="2450" spc="-10">
                <a:solidFill>
                  <a:srgbClr val="7B7B7B"/>
                </a:solidFill>
                <a:latin typeface="Tahoma"/>
                <a:cs typeface="Tahoma"/>
              </a:rPr>
              <a:t>Display</a:t>
            </a:r>
            <a:endParaRPr sz="2450">
              <a:latin typeface="Tahoma"/>
              <a:cs typeface="Tahoma"/>
            </a:endParaRPr>
          </a:p>
          <a:p>
            <a:pPr marL="577215" indent="-281940">
              <a:lnSpc>
                <a:spcPct val="100000"/>
              </a:lnSpc>
              <a:spcBef>
                <a:spcPts val="359"/>
              </a:spcBef>
              <a:buAutoNum type="arabicPeriod"/>
              <a:tabLst>
                <a:tab pos="577215" algn="l"/>
              </a:tabLst>
            </a:pPr>
            <a:r>
              <a:rPr dirty="0" sz="2450" spc="-10">
                <a:solidFill>
                  <a:srgbClr val="7B7B7B"/>
                </a:solidFill>
                <a:latin typeface="Tahoma"/>
                <a:cs typeface="Tahoma"/>
              </a:rPr>
              <a:t>Video</a:t>
            </a:r>
            <a:endParaRPr sz="2450">
              <a:latin typeface="Tahoma"/>
              <a:cs typeface="Tahoma"/>
            </a:endParaRPr>
          </a:p>
          <a:p>
            <a:pPr marL="576580" indent="-281305">
              <a:lnSpc>
                <a:spcPct val="100000"/>
              </a:lnSpc>
              <a:spcBef>
                <a:spcPts val="355"/>
              </a:spcBef>
              <a:buAutoNum type="arabicPeriod"/>
              <a:tabLst>
                <a:tab pos="576580" algn="l"/>
              </a:tabLst>
            </a:pPr>
            <a:r>
              <a:rPr dirty="0" sz="2450" spc="-10">
                <a:solidFill>
                  <a:srgbClr val="7B7B7B"/>
                </a:solidFill>
                <a:latin typeface="Tahoma"/>
                <a:cs typeface="Tahoma"/>
              </a:rPr>
              <a:t>Native</a:t>
            </a:r>
            <a:endParaRPr sz="2450">
              <a:latin typeface="Tahoma"/>
              <a:cs typeface="Tahoma"/>
            </a:endParaRPr>
          </a:p>
          <a:p>
            <a:pPr marL="577850" indent="-282575">
              <a:lnSpc>
                <a:spcPct val="100000"/>
              </a:lnSpc>
              <a:spcBef>
                <a:spcPts val="359"/>
              </a:spcBef>
              <a:buAutoNum type="arabicPeriod"/>
              <a:tabLst>
                <a:tab pos="577850" algn="l"/>
              </a:tabLst>
            </a:pPr>
            <a:r>
              <a:rPr dirty="0" sz="2450" spc="-10">
                <a:solidFill>
                  <a:srgbClr val="7B7B7B"/>
                </a:solidFill>
                <a:latin typeface="Tahoma"/>
                <a:cs typeface="Tahoma"/>
              </a:rPr>
              <a:t>Mobile</a:t>
            </a:r>
            <a:endParaRPr sz="2450">
              <a:latin typeface="Tahoma"/>
              <a:cs typeface="Tahoma"/>
            </a:endParaRPr>
          </a:p>
          <a:p>
            <a:pPr marL="576580" indent="-307975">
              <a:lnSpc>
                <a:spcPct val="100000"/>
              </a:lnSpc>
              <a:spcBef>
                <a:spcPts val="355"/>
              </a:spcBef>
              <a:buAutoNum type="arabicPeriod"/>
              <a:tabLst>
                <a:tab pos="576580" algn="l"/>
              </a:tabLst>
            </a:pPr>
            <a:r>
              <a:rPr dirty="0" sz="2450" spc="-25" b="1">
                <a:solidFill>
                  <a:srgbClr val="7B7B7B"/>
                </a:solidFill>
                <a:latin typeface="Tahoma"/>
                <a:cs typeface="Tahoma"/>
              </a:rPr>
              <a:t>CTV</a:t>
            </a:r>
            <a:endParaRPr sz="2450">
              <a:latin typeface="Tahoma"/>
              <a:cs typeface="Tahoma"/>
            </a:endParaRPr>
          </a:p>
          <a:p>
            <a:pPr marL="576580" indent="-281305">
              <a:lnSpc>
                <a:spcPct val="100000"/>
              </a:lnSpc>
              <a:spcBef>
                <a:spcPts val="360"/>
              </a:spcBef>
              <a:buAutoNum type="arabicPeriod"/>
              <a:tabLst>
                <a:tab pos="576580" algn="l"/>
              </a:tabLst>
            </a:pPr>
            <a:r>
              <a:rPr dirty="0" sz="2450" spc="-10">
                <a:solidFill>
                  <a:srgbClr val="7B7B7B"/>
                </a:solidFill>
                <a:latin typeface="Tahoma"/>
                <a:cs typeface="Tahoma"/>
              </a:rPr>
              <a:t>Audio</a:t>
            </a:r>
            <a:endParaRPr sz="2450">
              <a:latin typeface="Tahoma"/>
              <a:cs typeface="Tahoma"/>
            </a:endParaRPr>
          </a:p>
          <a:p>
            <a:pPr marL="576580" indent="-281305">
              <a:lnSpc>
                <a:spcPct val="100000"/>
              </a:lnSpc>
              <a:spcBef>
                <a:spcPts val="355"/>
              </a:spcBef>
              <a:buAutoNum type="arabicPeriod"/>
              <a:tabLst>
                <a:tab pos="576580" algn="l"/>
              </a:tabLst>
            </a:pPr>
            <a:r>
              <a:rPr dirty="0" sz="2450" spc="-20">
                <a:solidFill>
                  <a:srgbClr val="7B7B7B"/>
                </a:solidFill>
                <a:latin typeface="Tahoma"/>
                <a:cs typeface="Tahoma"/>
              </a:rPr>
              <a:t>DOOH</a:t>
            </a:r>
            <a:endParaRPr sz="2450">
              <a:latin typeface="Tahoma"/>
              <a:cs typeface="Tahom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2439" y="567890"/>
            <a:ext cx="12387057" cy="691078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8644945" y="2646372"/>
            <a:ext cx="10920095" cy="6870700"/>
            <a:chOff x="8644945" y="2646372"/>
            <a:chExt cx="10920095" cy="6870700"/>
          </a:xfrm>
        </p:grpSpPr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653778" y="2679539"/>
              <a:ext cx="10902191" cy="619636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644945" y="2646372"/>
              <a:ext cx="10919866" cy="6870413"/>
            </a:xfrm>
            <a:prstGeom prst="rect">
              <a:avLst/>
            </a:prstGeom>
          </p:spPr>
        </p:pic>
      </p:grpSp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74794" y="1416907"/>
            <a:ext cx="4450126" cy="314126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14241316" y="4249898"/>
            <a:ext cx="1051560" cy="42799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2600">
                <a:solidFill>
                  <a:srgbClr val="FFFFFF"/>
                </a:solidFill>
                <a:latin typeface="Calibri"/>
                <a:cs typeface="Calibri"/>
              </a:rPr>
              <a:t>Ad</a:t>
            </a:r>
            <a:r>
              <a:rPr dirty="0" sz="2600" spc="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600" spc="-20">
                <a:solidFill>
                  <a:srgbClr val="FFFFFF"/>
                </a:solidFill>
                <a:latin typeface="Calibri"/>
                <a:cs typeface="Calibri"/>
              </a:rPr>
              <a:t>Unit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9150465" y="10518917"/>
            <a:ext cx="434975" cy="47815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950" spc="-25">
                <a:solidFill>
                  <a:srgbClr val="7B7B7B"/>
                </a:solidFill>
                <a:latin typeface="Tahoma"/>
                <a:cs typeface="Tahoma"/>
              </a:rPr>
              <a:t>08</a:t>
            </a:r>
            <a:endParaRPr sz="295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49696" y="2850540"/>
            <a:ext cx="6731861" cy="583676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51920" y="4044384"/>
            <a:ext cx="1655261" cy="286476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695795" y="4044384"/>
            <a:ext cx="1852178" cy="28647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5316288" y="4478683"/>
            <a:ext cx="3587750" cy="842644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2368550" algn="l"/>
              </a:tabLst>
            </a:pPr>
            <a:r>
              <a:rPr dirty="0" sz="5350" spc="-780" b="1">
                <a:solidFill>
                  <a:srgbClr val="367A77"/>
                </a:solidFill>
                <a:latin typeface="Tahoma"/>
                <a:cs typeface="Tahoma"/>
              </a:rPr>
              <a:t>2.91M</a:t>
            </a:r>
            <a:r>
              <a:rPr dirty="0" sz="5350" b="1">
                <a:solidFill>
                  <a:srgbClr val="367A77"/>
                </a:solidFill>
                <a:latin typeface="Tahoma"/>
                <a:cs typeface="Tahoma"/>
              </a:rPr>
              <a:t>	</a:t>
            </a:r>
            <a:r>
              <a:rPr dirty="0" sz="5350" spc="-380" b="1">
                <a:solidFill>
                  <a:srgbClr val="367A77"/>
                </a:solidFill>
                <a:latin typeface="Tahoma"/>
                <a:cs typeface="Tahoma"/>
              </a:rPr>
              <a:t>48K</a:t>
            </a:r>
            <a:endParaRPr sz="5350">
              <a:latin typeface="Tahoma"/>
              <a:cs typeface="Tahoma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452872" y="4044384"/>
            <a:ext cx="1655261" cy="286476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639740" y="4075797"/>
            <a:ext cx="1600708" cy="247581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2453640" algn="l"/>
              </a:tabLst>
            </a:pPr>
            <a:r>
              <a:rPr dirty="0" sz="5350" spc="-670"/>
              <a:t>7.82M</a:t>
            </a:r>
            <a:r>
              <a:rPr dirty="0" sz="5350"/>
              <a:t>	</a:t>
            </a:r>
            <a:r>
              <a:rPr dirty="0" sz="5350" spc="-1295"/>
              <a:t>1M</a:t>
            </a:r>
            <a:endParaRPr sz="5350"/>
          </a:p>
        </p:txBody>
      </p:sp>
      <p:sp>
        <p:nvSpPr>
          <p:cNvPr id="9" name="object 9" descr=""/>
          <p:cNvSpPr txBox="1"/>
          <p:nvPr/>
        </p:nvSpPr>
        <p:spPr>
          <a:xfrm>
            <a:off x="455588" y="2790869"/>
            <a:ext cx="7402830" cy="170116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40900"/>
              </a:lnSpc>
              <a:spcBef>
                <a:spcPts val="95"/>
              </a:spcBef>
            </a:pP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CTV</a:t>
            </a:r>
            <a:r>
              <a:rPr dirty="0" sz="1950" spc="-15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55">
                <a:solidFill>
                  <a:srgbClr val="7B7B7B"/>
                </a:solidFill>
                <a:latin typeface="Tahoma"/>
                <a:cs typeface="Tahoma"/>
              </a:rPr>
              <a:t>is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gaining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traction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35">
                <a:solidFill>
                  <a:srgbClr val="7B7B7B"/>
                </a:solidFill>
                <a:latin typeface="Tahoma"/>
                <a:cs typeface="Tahoma"/>
              </a:rPr>
              <a:t>Kenya,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with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over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375">
                <a:solidFill>
                  <a:srgbClr val="7B7B7B"/>
                </a:solidFill>
                <a:latin typeface="Tahoma"/>
                <a:cs typeface="Tahoma"/>
              </a:rPr>
              <a:t>1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million</a:t>
            </a:r>
            <a:r>
              <a:rPr dirty="0" sz="1950" spc="-15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Connected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TV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devices.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This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extensive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reach,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combined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with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inventory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from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leading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brands</a:t>
            </a:r>
            <a:r>
              <a:rPr dirty="0" sz="1950" spc="-16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like</a:t>
            </a:r>
            <a:r>
              <a:rPr dirty="0" sz="1950" spc="-16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LG</a:t>
            </a:r>
            <a:r>
              <a:rPr dirty="0" sz="1950" spc="-16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16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Hisense,</a:t>
            </a:r>
            <a:r>
              <a:rPr dirty="0" sz="1950" spc="-16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ensures</a:t>
            </a:r>
            <a:r>
              <a:rPr dirty="0" sz="1950" spc="-16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brands</a:t>
            </a:r>
            <a:r>
              <a:rPr dirty="0" sz="1950" spc="-16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can</a:t>
            </a:r>
            <a:r>
              <a:rPr dirty="0" sz="1950" spc="-16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leverage</a:t>
            </a:r>
            <a:r>
              <a:rPr dirty="0" sz="1950" spc="-16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premium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placement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10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visibility</a:t>
            </a:r>
            <a:r>
              <a:rPr dirty="0" sz="1950" spc="-10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</a:t>
            </a:r>
            <a:r>
              <a:rPr dirty="0" sz="1950" spc="-10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the</a:t>
            </a:r>
            <a:r>
              <a:rPr dirty="0" sz="1950" spc="-10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connected</a:t>
            </a:r>
            <a:r>
              <a:rPr dirty="0" sz="1950" spc="-10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TV</a:t>
            </a:r>
            <a:r>
              <a:rPr dirty="0" sz="1950" spc="-10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ecosystem.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455588" y="5002321"/>
            <a:ext cx="4680585" cy="3270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950" spc="-100" b="1">
                <a:solidFill>
                  <a:srgbClr val="E84A25"/>
                </a:solidFill>
                <a:latin typeface="Tahoma"/>
                <a:cs typeface="Tahoma"/>
              </a:rPr>
              <a:t>Advertisers</a:t>
            </a:r>
            <a:r>
              <a:rPr dirty="0" sz="1950" spc="-140" b="1">
                <a:solidFill>
                  <a:srgbClr val="E84A25"/>
                </a:solidFill>
                <a:latin typeface="Tahoma"/>
                <a:cs typeface="Tahoma"/>
              </a:rPr>
              <a:t> </a:t>
            </a:r>
            <a:r>
              <a:rPr dirty="0" sz="1950" spc="-110" b="1">
                <a:solidFill>
                  <a:srgbClr val="E84A25"/>
                </a:solidFill>
                <a:latin typeface="Tahoma"/>
                <a:cs typeface="Tahoma"/>
              </a:rPr>
              <a:t>can</a:t>
            </a:r>
            <a:r>
              <a:rPr dirty="0" sz="1950" spc="-140" b="1">
                <a:solidFill>
                  <a:srgbClr val="E84A25"/>
                </a:solidFill>
                <a:latin typeface="Tahoma"/>
                <a:cs typeface="Tahoma"/>
              </a:rPr>
              <a:t> </a:t>
            </a:r>
            <a:r>
              <a:rPr dirty="0" sz="1950" spc="-120" b="1">
                <a:solidFill>
                  <a:srgbClr val="E84A25"/>
                </a:solidFill>
                <a:latin typeface="Tahoma"/>
                <a:cs typeface="Tahoma"/>
              </a:rPr>
              <a:t>target</a:t>
            </a:r>
            <a:r>
              <a:rPr dirty="0" sz="1950" spc="-140" b="1">
                <a:solidFill>
                  <a:srgbClr val="E84A25"/>
                </a:solidFill>
                <a:latin typeface="Tahoma"/>
                <a:cs typeface="Tahoma"/>
              </a:rPr>
              <a:t> </a:t>
            </a:r>
            <a:r>
              <a:rPr dirty="0" sz="1950" spc="-110" b="1">
                <a:solidFill>
                  <a:srgbClr val="E84A25"/>
                </a:solidFill>
                <a:latin typeface="Tahoma"/>
                <a:cs typeface="Tahoma"/>
              </a:rPr>
              <a:t>audiences</a:t>
            </a:r>
            <a:r>
              <a:rPr dirty="0" sz="1950" spc="-135" b="1">
                <a:solidFill>
                  <a:srgbClr val="E84A25"/>
                </a:solidFill>
                <a:latin typeface="Tahoma"/>
                <a:cs typeface="Tahoma"/>
              </a:rPr>
              <a:t> </a:t>
            </a:r>
            <a:r>
              <a:rPr dirty="0" sz="1950" spc="-114" b="1">
                <a:solidFill>
                  <a:srgbClr val="E84A25"/>
                </a:solidFill>
                <a:latin typeface="Tahoma"/>
                <a:cs typeface="Tahoma"/>
              </a:rPr>
              <a:t>through;</a:t>
            </a:r>
            <a:endParaRPr sz="1950">
              <a:latin typeface="Tahoma"/>
              <a:cs typeface="Tahoma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70224" y="615987"/>
            <a:ext cx="4836896" cy="562278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70224" y="1508250"/>
            <a:ext cx="4575776" cy="387422"/>
          </a:xfrm>
          <a:prstGeom prst="rect">
            <a:avLst/>
          </a:prstGeom>
        </p:spPr>
      </p:pic>
      <p:sp>
        <p:nvSpPr>
          <p:cNvPr id="13" name="object 13" descr=""/>
          <p:cNvSpPr txBox="1"/>
          <p:nvPr/>
        </p:nvSpPr>
        <p:spPr>
          <a:xfrm>
            <a:off x="514201" y="5749906"/>
            <a:ext cx="1688464" cy="1701164"/>
          </a:xfrm>
          <a:prstGeom prst="rect">
            <a:avLst/>
          </a:prstGeom>
        </p:spPr>
        <p:txBody>
          <a:bodyPr wrap="square" lIns="0" tIns="1333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0"/>
              </a:spcBef>
            </a:pPr>
            <a:r>
              <a:rPr dirty="0" sz="1950" spc="-55" b="1">
                <a:solidFill>
                  <a:srgbClr val="367A77"/>
                </a:solidFill>
                <a:latin typeface="Tahoma"/>
                <a:cs typeface="Tahoma"/>
              </a:rPr>
              <a:t>Demographic: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60"/>
              </a:spcBef>
              <a:buChar char="•"/>
              <a:tabLst>
                <a:tab pos="211454" algn="l"/>
              </a:tabLst>
            </a:pP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Age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55"/>
              </a:spcBef>
              <a:buChar char="•"/>
              <a:tabLst>
                <a:tab pos="211454" algn="l"/>
              </a:tabLst>
            </a:pP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Family</a:t>
            </a:r>
            <a:r>
              <a:rPr dirty="0" sz="1950" spc="-21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Users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60"/>
              </a:spcBef>
              <a:buChar char="•"/>
              <a:tabLst>
                <a:tab pos="211454" algn="l"/>
              </a:tabLst>
            </a:pP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Proxy</a:t>
            </a:r>
            <a:r>
              <a:rPr dirty="0" sz="1950" spc="-18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Income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19077158" y="10518917"/>
            <a:ext cx="434975" cy="47815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950" spc="-25">
                <a:solidFill>
                  <a:srgbClr val="7B7B7B"/>
                </a:solidFill>
                <a:latin typeface="Tahoma"/>
                <a:cs typeface="Tahoma"/>
              </a:rPr>
              <a:t>09</a:t>
            </a:r>
            <a:endParaRPr sz="2950">
              <a:latin typeface="Tahoma"/>
              <a:cs typeface="Tahoma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3184354" y="5749906"/>
            <a:ext cx="2539365" cy="2119630"/>
          </a:xfrm>
          <a:prstGeom prst="rect">
            <a:avLst/>
          </a:prstGeom>
        </p:spPr>
        <p:txBody>
          <a:bodyPr wrap="square" lIns="0" tIns="1333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0"/>
              </a:spcBef>
            </a:pPr>
            <a:r>
              <a:rPr dirty="0" sz="1950" spc="-35" b="1">
                <a:solidFill>
                  <a:srgbClr val="367A77"/>
                </a:solidFill>
                <a:latin typeface="Tahoma"/>
                <a:cs typeface="Tahoma"/>
              </a:rPr>
              <a:t>Contextual: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60"/>
              </a:spcBef>
              <a:buChar char="•"/>
              <a:tabLst>
                <a:tab pos="211454" algn="l"/>
              </a:tabLst>
            </a:pP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Entertainment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55"/>
              </a:spcBef>
              <a:buChar char="•"/>
              <a:tabLst>
                <a:tab pos="211454" algn="l"/>
              </a:tabLst>
            </a:pP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Music/comedy/Sci-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FI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60"/>
              </a:spcBef>
              <a:buChar char="•"/>
              <a:tabLst>
                <a:tab pos="211454" algn="l"/>
              </a:tabLst>
            </a:pP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Gaming</a:t>
            </a:r>
            <a:r>
              <a:rPr dirty="0" sz="1950" spc="-1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Audience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55"/>
              </a:spcBef>
              <a:buChar char="•"/>
              <a:tabLst>
                <a:tab pos="211454" algn="l"/>
              </a:tabLst>
            </a:pPr>
            <a:r>
              <a:rPr dirty="0" sz="1950" spc="-40">
                <a:solidFill>
                  <a:srgbClr val="7B7B7B"/>
                </a:solidFill>
                <a:latin typeface="Tahoma"/>
                <a:cs typeface="Tahoma"/>
              </a:rPr>
              <a:t>Heavy</a:t>
            </a:r>
            <a:r>
              <a:rPr dirty="0" sz="1950" spc="-18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Streamers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6620777" y="5749906"/>
            <a:ext cx="2395220" cy="2119630"/>
          </a:xfrm>
          <a:prstGeom prst="rect">
            <a:avLst/>
          </a:prstGeom>
        </p:spPr>
        <p:txBody>
          <a:bodyPr wrap="square" lIns="0" tIns="1333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0"/>
              </a:spcBef>
            </a:pPr>
            <a:r>
              <a:rPr dirty="0" sz="1950" spc="-40" b="1">
                <a:solidFill>
                  <a:srgbClr val="367A77"/>
                </a:solidFill>
                <a:latin typeface="Tahoma"/>
                <a:cs typeface="Tahoma"/>
              </a:rPr>
              <a:t>Nationality: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60"/>
              </a:spcBef>
              <a:buChar char="•"/>
              <a:tabLst>
                <a:tab pos="211454" algn="l"/>
              </a:tabLst>
            </a:pP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Kenyan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55"/>
              </a:spcBef>
              <a:buChar char="•"/>
              <a:tabLst>
                <a:tab pos="211454" algn="l"/>
              </a:tabLst>
            </a:pP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Indian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60"/>
              </a:spcBef>
              <a:buChar char="•"/>
              <a:tabLst>
                <a:tab pos="211454" algn="l"/>
              </a:tabLst>
            </a:pP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Chinese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55"/>
              </a:spcBef>
              <a:buChar char="•"/>
              <a:tabLst>
                <a:tab pos="211454" algn="l"/>
              </a:tabLst>
            </a:pP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Language</a:t>
            </a:r>
            <a:r>
              <a:rPr dirty="0" sz="1950" spc="-21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Targeting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514201" y="8325793"/>
            <a:ext cx="2305685" cy="1282065"/>
          </a:xfrm>
          <a:prstGeom prst="rect">
            <a:avLst/>
          </a:prstGeom>
        </p:spPr>
        <p:txBody>
          <a:bodyPr wrap="square" lIns="0" tIns="1333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0"/>
              </a:spcBef>
            </a:pPr>
            <a:r>
              <a:rPr dirty="0" sz="1950" spc="-20" b="1">
                <a:solidFill>
                  <a:srgbClr val="367A77"/>
                </a:solidFill>
                <a:latin typeface="Tahoma"/>
                <a:cs typeface="Tahoma"/>
              </a:rPr>
              <a:t>Appographic: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60"/>
              </a:spcBef>
              <a:buChar char="•"/>
              <a:tabLst>
                <a:tab pos="211454" algn="l"/>
              </a:tabLst>
            </a:pP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App</a:t>
            </a:r>
            <a:r>
              <a:rPr dirty="0" sz="19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used/Not</a:t>
            </a:r>
            <a:r>
              <a:rPr dirty="0" sz="1950" spc="-10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used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55"/>
              </a:spcBef>
              <a:buChar char="•"/>
              <a:tabLst>
                <a:tab pos="211454" algn="l"/>
              </a:tabLst>
            </a:pP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Lapsed</a:t>
            </a:r>
            <a:r>
              <a:rPr dirty="0" sz="1950" spc="-8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App</a:t>
            </a:r>
            <a:r>
              <a:rPr dirty="0" sz="1950" spc="-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Users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3184354" y="8325793"/>
            <a:ext cx="2280920" cy="2119630"/>
          </a:xfrm>
          <a:prstGeom prst="rect">
            <a:avLst/>
          </a:prstGeom>
        </p:spPr>
        <p:txBody>
          <a:bodyPr wrap="square" lIns="0" tIns="1333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0"/>
              </a:spcBef>
            </a:pPr>
            <a:r>
              <a:rPr dirty="0" sz="1950" spc="-40" b="1">
                <a:solidFill>
                  <a:srgbClr val="367A77"/>
                </a:solidFill>
                <a:latin typeface="Tahoma"/>
                <a:cs typeface="Tahoma"/>
              </a:rPr>
              <a:t>Technology: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60"/>
              </a:spcBef>
              <a:buChar char="•"/>
              <a:tabLst>
                <a:tab pos="211454" algn="l"/>
              </a:tabLst>
            </a:pPr>
            <a:r>
              <a:rPr dirty="0" sz="1950" spc="-70">
                <a:solidFill>
                  <a:srgbClr val="7B7B7B"/>
                </a:solidFill>
                <a:latin typeface="Tahoma"/>
                <a:cs typeface="Tahoma"/>
              </a:rPr>
              <a:t>IP</a:t>
            </a:r>
            <a:r>
              <a:rPr dirty="0" sz="1950" spc="-20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Targeting</a:t>
            </a:r>
            <a:endParaRPr sz="1950">
              <a:latin typeface="Tahoma"/>
              <a:cs typeface="Tahoma"/>
            </a:endParaRPr>
          </a:p>
          <a:p>
            <a:pPr marL="210820" marR="5080" indent="-198755">
              <a:lnSpc>
                <a:spcPct val="140900"/>
              </a:lnSpc>
              <a:buChar char="•"/>
              <a:tabLst>
                <a:tab pos="210820" algn="l"/>
              </a:tabLst>
            </a:pP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Automatic</a:t>
            </a:r>
            <a:r>
              <a:rPr dirty="0" sz="1950" spc="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Content Recognition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55"/>
              </a:spcBef>
              <a:buChar char="•"/>
              <a:tabLst>
                <a:tab pos="211454" algn="l"/>
              </a:tabLst>
            </a:pP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Location</a:t>
            </a:r>
            <a:endParaRPr sz="1950">
              <a:latin typeface="Tahoma"/>
              <a:cs typeface="Tahoma"/>
            </a:endParaRPr>
          </a:p>
        </p:txBody>
      </p:sp>
      <p:graphicFrame>
        <p:nvGraphicFramePr>
          <p:cNvPr id="18" name="object 18" descr=""/>
          <p:cNvGraphicFramePr>
            <a:graphicFrameLocks noGrp="1"/>
          </p:cNvGraphicFramePr>
          <p:nvPr/>
        </p:nvGraphicFramePr>
        <p:xfrm>
          <a:off x="10450096" y="6575985"/>
          <a:ext cx="7681595" cy="14795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33010"/>
                <a:gridCol w="2560955"/>
              </a:tblGrid>
              <a:tr h="746760"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1810"/>
                        </a:spcBef>
                      </a:pPr>
                      <a:r>
                        <a:rPr dirty="0" sz="1800" spc="-130" b="1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Original</a:t>
                      </a:r>
                      <a:r>
                        <a:rPr dirty="0" sz="1800" spc="-105" b="1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800" spc="-130" b="1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Equipment</a:t>
                      </a:r>
                      <a:r>
                        <a:rPr dirty="0" sz="1800" spc="-105" b="1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800" spc="-120" b="1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Manufacturer</a:t>
                      </a:r>
                      <a:r>
                        <a:rPr dirty="0" sz="1800" spc="-105" b="1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800" spc="-215" b="1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(OEM)</a:t>
                      </a:r>
                      <a:r>
                        <a:rPr dirty="0" sz="1800" spc="-105" b="1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Reach</a:t>
                      </a:r>
                      <a:endParaRPr sz="1800">
                        <a:latin typeface="Tahoma"/>
                        <a:cs typeface="Tahoma"/>
                      </a:endParaRPr>
                    </a:p>
                  </a:txBody>
                  <a:tcPr marL="0" marR="0" marB="0" marT="229870">
                    <a:lnL w="12700">
                      <a:solidFill>
                        <a:srgbClr val="DDDDDD"/>
                      </a:solidFill>
                      <a:prstDash val="solid"/>
                    </a:lnL>
                    <a:lnR w="12700">
                      <a:solidFill>
                        <a:srgbClr val="DDDDDD"/>
                      </a:solidFill>
                      <a:prstDash val="solid"/>
                    </a:lnR>
                    <a:lnT w="12700">
                      <a:solidFill>
                        <a:srgbClr val="DDDDDD"/>
                      </a:solidFill>
                      <a:prstDash val="solid"/>
                    </a:lnT>
                    <a:lnB w="12700">
                      <a:solidFill>
                        <a:srgbClr val="DDDDD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1980">
                        <a:lnSpc>
                          <a:spcPct val="100000"/>
                        </a:lnSpc>
                        <a:spcBef>
                          <a:spcPts val="1870"/>
                        </a:spcBef>
                      </a:pPr>
                      <a:r>
                        <a:rPr dirty="0" sz="1950" spc="-1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1,0002,568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237490">
                    <a:lnL w="12700">
                      <a:solidFill>
                        <a:srgbClr val="DDDDDD"/>
                      </a:solidFill>
                      <a:prstDash val="solid"/>
                    </a:lnL>
                    <a:lnR w="12700">
                      <a:solidFill>
                        <a:srgbClr val="DDDDDD"/>
                      </a:solidFill>
                      <a:prstDash val="solid"/>
                    </a:lnR>
                    <a:lnT w="12700">
                      <a:solidFill>
                        <a:srgbClr val="DDDDDD"/>
                      </a:solidFill>
                      <a:prstDash val="solid"/>
                    </a:lnT>
                    <a:lnB w="12700">
                      <a:solidFill>
                        <a:srgbClr val="DDDDDD"/>
                      </a:solidFill>
                      <a:prstDash val="solid"/>
                    </a:lnB>
                  </a:tcPr>
                </a:tc>
              </a:tr>
              <a:tr h="732790"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dirty="0" sz="1800" spc="-225" b="1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OEM</a:t>
                      </a:r>
                      <a:r>
                        <a:rPr dirty="0" sz="1800" spc="-130" b="1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800" spc="-155" b="1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Monthly</a:t>
                      </a:r>
                      <a:r>
                        <a:rPr dirty="0" sz="1800" spc="-130" b="1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1800" spc="-35" b="1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Impressions</a:t>
                      </a:r>
                      <a:endParaRPr sz="1800">
                        <a:latin typeface="Tahoma"/>
                        <a:cs typeface="Tahoma"/>
                      </a:endParaRPr>
                    </a:p>
                  </a:txBody>
                  <a:tcPr marL="0" marR="0" marB="0" marT="152400">
                    <a:lnL w="12700">
                      <a:solidFill>
                        <a:srgbClr val="DDDDDD"/>
                      </a:solidFill>
                      <a:prstDash val="solid"/>
                    </a:lnL>
                    <a:lnR w="12700">
                      <a:solidFill>
                        <a:srgbClr val="DDDDDD"/>
                      </a:solidFill>
                      <a:prstDash val="solid"/>
                    </a:lnR>
                    <a:lnT w="12700">
                      <a:solidFill>
                        <a:srgbClr val="DDDDDD"/>
                      </a:solidFill>
                      <a:prstDash val="solid"/>
                    </a:lnT>
                    <a:lnB w="12700">
                      <a:solidFill>
                        <a:srgbClr val="DDDDD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1980">
                        <a:lnSpc>
                          <a:spcPct val="100000"/>
                        </a:lnSpc>
                        <a:spcBef>
                          <a:spcPts val="1515"/>
                        </a:spcBef>
                      </a:pPr>
                      <a:r>
                        <a:rPr dirty="0" sz="1950" spc="-30">
                          <a:solidFill>
                            <a:srgbClr val="7B7B7B"/>
                          </a:solidFill>
                          <a:latin typeface="Tahoma"/>
                          <a:cs typeface="Tahoma"/>
                        </a:rPr>
                        <a:t>7,817,976</a:t>
                      </a:r>
                      <a:endParaRPr sz="1950">
                        <a:latin typeface="Tahoma"/>
                        <a:cs typeface="Tahoma"/>
                      </a:endParaRPr>
                    </a:p>
                  </a:txBody>
                  <a:tcPr marL="0" marR="0" marB="0" marT="192405">
                    <a:lnL w="12700">
                      <a:solidFill>
                        <a:srgbClr val="DDDDDD"/>
                      </a:solidFill>
                      <a:prstDash val="solid"/>
                    </a:lnL>
                    <a:lnR w="12700">
                      <a:solidFill>
                        <a:srgbClr val="DDDDDD"/>
                      </a:solidFill>
                      <a:prstDash val="solid"/>
                    </a:lnR>
                    <a:lnT w="12700">
                      <a:solidFill>
                        <a:srgbClr val="DDDDDD"/>
                      </a:solidFill>
                      <a:prstDash val="solid"/>
                    </a:lnT>
                    <a:lnB w="12700">
                      <a:solidFill>
                        <a:srgbClr val="DDDDDD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9" name="object 19" descr=""/>
          <p:cNvSpPr txBox="1"/>
          <p:nvPr/>
        </p:nvSpPr>
        <p:spPr>
          <a:xfrm>
            <a:off x="6525198" y="8327804"/>
            <a:ext cx="2322195" cy="2119630"/>
          </a:xfrm>
          <a:prstGeom prst="rect">
            <a:avLst/>
          </a:prstGeom>
        </p:spPr>
        <p:txBody>
          <a:bodyPr wrap="square" lIns="0" tIns="1333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0"/>
              </a:spcBef>
            </a:pPr>
            <a:r>
              <a:rPr dirty="0" sz="1950" spc="-95" b="1">
                <a:solidFill>
                  <a:srgbClr val="367A77"/>
                </a:solidFill>
                <a:latin typeface="Tahoma"/>
                <a:cs typeface="Tahoma"/>
              </a:rPr>
              <a:t>TV</a:t>
            </a:r>
            <a:r>
              <a:rPr dirty="0" sz="1950" spc="-155" b="1">
                <a:solidFill>
                  <a:srgbClr val="367A77"/>
                </a:solidFill>
                <a:latin typeface="Tahoma"/>
                <a:cs typeface="Tahoma"/>
              </a:rPr>
              <a:t> </a:t>
            </a:r>
            <a:r>
              <a:rPr dirty="0" sz="1950" spc="-125" b="1">
                <a:solidFill>
                  <a:srgbClr val="367A77"/>
                </a:solidFill>
                <a:latin typeface="Tahoma"/>
                <a:cs typeface="Tahoma"/>
              </a:rPr>
              <a:t>Device</a:t>
            </a:r>
            <a:r>
              <a:rPr dirty="0" sz="1950" spc="-150" b="1">
                <a:solidFill>
                  <a:srgbClr val="367A77"/>
                </a:solidFill>
                <a:latin typeface="Tahoma"/>
                <a:cs typeface="Tahoma"/>
              </a:rPr>
              <a:t> </a:t>
            </a:r>
            <a:r>
              <a:rPr dirty="0" sz="1950" spc="-110" b="1">
                <a:solidFill>
                  <a:srgbClr val="367A77"/>
                </a:solidFill>
                <a:latin typeface="Tahoma"/>
                <a:cs typeface="Tahoma"/>
              </a:rPr>
              <a:t>Targeting: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60"/>
              </a:spcBef>
              <a:buChar char="•"/>
              <a:tabLst>
                <a:tab pos="211454" algn="l"/>
              </a:tabLst>
            </a:pP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TV</a:t>
            </a:r>
            <a:r>
              <a:rPr dirty="0" sz="1950" spc="-20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size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55"/>
              </a:spcBef>
              <a:buChar char="•"/>
              <a:tabLst>
                <a:tab pos="211454" algn="l"/>
              </a:tabLst>
            </a:pP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TV</a:t>
            </a:r>
            <a:r>
              <a:rPr dirty="0" sz="1950" spc="-20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model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60"/>
              </a:spcBef>
              <a:buChar char="•"/>
              <a:tabLst>
                <a:tab pos="211454" algn="l"/>
              </a:tabLst>
            </a:pP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TV</a:t>
            </a:r>
            <a:r>
              <a:rPr dirty="0" sz="1950" spc="-20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price</a:t>
            </a:r>
            <a:endParaRPr sz="1950">
              <a:latin typeface="Tahoma"/>
              <a:cs typeface="Tahoma"/>
            </a:endParaRPr>
          </a:p>
          <a:p>
            <a:pPr marL="211454" indent="-198755">
              <a:lnSpc>
                <a:spcPct val="100000"/>
              </a:lnSpc>
              <a:spcBef>
                <a:spcPts val="955"/>
              </a:spcBef>
              <a:buChar char="•"/>
              <a:tabLst>
                <a:tab pos="211454" algn="l"/>
              </a:tabLst>
            </a:pP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Number</a:t>
            </a:r>
            <a:r>
              <a:rPr dirty="0" sz="1950" spc="-1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of</a:t>
            </a:r>
            <a:r>
              <a:rPr dirty="0" sz="19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TVs</a:t>
            </a:r>
            <a:endParaRPr sz="195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3432146" y="3988394"/>
            <a:ext cx="5424170" cy="3413125"/>
            <a:chOff x="13432146" y="3988394"/>
            <a:chExt cx="5424170" cy="341312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432146" y="3994671"/>
              <a:ext cx="5399829" cy="303461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2146" y="3988394"/>
              <a:ext cx="5424034" cy="3412621"/>
            </a:xfrm>
            <a:prstGeom prst="rect">
              <a:avLst/>
            </a:prstGeom>
          </p:spPr>
        </p:pic>
      </p:grpSp>
      <p:grpSp>
        <p:nvGrpSpPr>
          <p:cNvPr id="5" name="object 5" descr=""/>
          <p:cNvGrpSpPr/>
          <p:nvPr/>
        </p:nvGrpSpPr>
        <p:grpSpPr>
          <a:xfrm>
            <a:off x="846256" y="4033190"/>
            <a:ext cx="5424170" cy="3413125"/>
            <a:chOff x="846256" y="4033190"/>
            <a:chExt cx="5424170" cy="3413125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92702" y="4051747"/>
              <a:ext cx="5360413" cy="303461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6256" y="4033190"/>
              <a:ext cx="5424034" cy="3412621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7130614" y="4002155"/>
            <a:ext cx="5424170" cy="3413125"/>
            <a:chOff x="7130614" y="4002155"/>
            <a:chExt cx="5424170" cy="3413125"/>
          </a:xfrm>
        </p:grpSpPr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30614" y="4023970"/>
              <a:ext cx="5424034" cy="306051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30614" y="4002155"/>
              <a:ext cx="5424034" cy="3412621"/>
            </a:xfrm>
            <a:prstGeom prst="rect">
              <a:avLst/>
            </a:prstGeom>
          </p:spPr>
        </p:pic>
      </p:grpSp>
      <p:pic>
        <p:nvPicPr>
          <p:cNvPr id="11" name="object 11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23419" y="555632"/>
            <a:ext cx="8512829" cy="534015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37181" y="1476255"/>
            <a:ext cx="8135877" cy="387422"/>
          </a:xfrm>
          <a:prstGeom prst="rect">
            <a:avLst/>
          </a:prstGeom>
        </p:spPr>
      </p:pic>
      <p:sp>
        <p:nvSpPr>
          <p:cNvPr id="13" name="object 13" descr=""/>
          <p:cNvSpPr txBox="1"/>
          <p:nvPr/>
        </p:nvSpPr>
        <p:spPr>
          <a:xfrm>
            <a:off x="8644586" y="8047887"/>
            <a:ext cx="2385695" cy="3270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950">
                <a:solidFill>
                  <a:srgbClr val="535353"/>
                </a:solidFill>
                <a:latin typeface="Tahoma"/>
                <a:cs typeface="Tahoma"/>
              </a:rPr>
              <a:t>Prime</a:t>
            </a:r>
            <a:r>
              <a:rPr dirty="0" sz="1950" spc="-145">
                <a:solidFill>
                  <a:srgbClr val="535353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535353"/>
                </a:solidFill>
                <a:latin typeface="Tahoma"/>
                <a:cs typeface="Tahoma"/>
              </a:rPr>
              <a:t>Display</a:t>
            </a:r>
            <a:r>
              <a:rPr dirty="0" sz="1950" spc="-140">
                <a:solidFill>
                  <a:srgbClr val="535353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535353"/>
                </a:solidFill>
                <a:latin typeface="Tahoma"/>
                <a:cs typeface="Tahoma"/>
              </a:rPr>
              <a:t>&amp;</a:t>
            </a:r>
            <a:r>
              <a:rPr dirty="0" sz="1950" spc="-140">
                <a:solidFill>
                  <a:srgbClr val="535353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535353"/>
                </a:solidFill>
                <a:latin typeface="Tahoma"/>
                <a:cs typeface="Tahoma"/>
              </a:rPr>
              <a:t>Video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19204443" y="10518917"/>
            <a:ext cx="370840" cy="47815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950" spc="-285">
                <a:solidFill>
                  <a:srgbClr val="7B7B7B"/>
                </a:solidFill>
                <a:latin typeface="Tahoma"/>
                <a:cs typeface="Tahoma"/>
              </a:rPr>
              <a:t>10</a:t>
            </a:r>
            <a:endParaRPr sz="2950">
              <a:latin typeface="Tahoma"/>
              <a:cs typeface="Tahoma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2336856" y="8047887"/>
            <a:ext cx="2432685" cy="3270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950" spc="-20">
                <a:solidFill>
                  <a:srgbClr val="535353"/>
                </a:solidFill>
                <a:latin typeface="Tahoma"/>
                <a:cs typeface="Tahoma"/>
              </a:rPr>
              <a:t>Display</a:t>
            </a:r>
            <a:r>
              <a:rPr dirty="0" sz="1950" spc="-175">
                <a:solidFill>
                  <a:srgbClr val="535353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535353"/>
                </a:solidFill>
                <a:latin typeface="Tahoma"/>
                <a:cs typeface="Tahoma"/>
              </a:rPr>
              <a:t>Wedge</a:t>
            </a:r>
            <a:r>
              <a:rPr dirty="0" sz="1950" spc="-170">
                <a:solidFill>
                  <a:srgbClr val="535353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535353"/>
                </a:solidFill>
                <a:latin typeface="Tahoma"/>
                <a:cs typeface="Tahoma"/>
              </a:rPr>
              <a:t>Banner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15096357" y="8047887"/>
            <a:ext cx="2750820" cy="3270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950">
                <a:solidFill>
                  <a:srgbClr val="535353"/>
                </a:solidFill>
                <a:latin typeface="Tahoma"/>
                <a:cs typeface="Tahoma"/>
              </a:rPr>
              <a:t>LG</a:t>
            </a:r>
            <a:r>
              <a:rPr dirty="0" sz="1950" spc="-170">
                <a:solidFill>
                  <a:srgbClr val="535353"/>
                </a:solidFill>
                <a:latin typeface="Tahoma"/>
                <a:cs typeface="Tahoma"/>
              </a:rPr>
              <a:t> </a:t>
            </a:r>
            <a:r>
              <a:rPr dirty="0" sz="1950" spc="-60">
                <a:solidFill>
                  <a:srgbClr val="535353"/>
                </a:solidFill>
                <a:latin typeface="Tahoma"/>
                <a:cs typeface="Tahoma"/>
              </a:rPr>
              <a:t>OEM</a:t>
            </a:r>
            <a:r>
              <a:rPr dirty="0" sz="1950" spc="-170">
                <a:solidFill>
                  <a:srgbClr val="535353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535353"/>
                </a:solidFill>
                <a:latin typeface="Tahoma"/>
                <a:cs typeface="Tahoma"/>
              </a:rPr>
              <a:t>Playstore</a:t>
            </a:r>
            <a:r>
              <a:rPr dirty="0" sz="1950" spc="-165">
                <a:solidFill>
                  <a:srgbClr val="535353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535353"/>
                </a:solidFill>
                <a:latin typeface="Tahoma"/>
                <a:cs typeface="Tahoma"/>
              </a:rPr>
              <a:t>Display</a:t>
            </a:r>
            <a:endParaRPr sz="195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20104100" cy="11308715"/>
            <a:chOff x="0" y="0"/>
            <a:chExt cx="20104100" cy="113087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20104100" cy="11308556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785798"/>
              <a:ext cx="8253378" cy="9468277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74111" y="0"/>
              <a:ext cx="10084961" cy="10649821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915713" y="0"/>
              <a:ext cx="12480520" cy="11308556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729320" y="27282"/>
              <a:ext cx="9705177" cy="10523606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132761" y="505465"/>
              <a:ext cx="7971338" cy="9336359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4505288" y="4039010"/>
            <a:ext cx="11043920" cy="115633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7400" spc="-550" b="1">
                <a:solidFill>
                  <a:srgbClr val="FFFFFF"/>
                </a:solidFill>
                <a:latin typeface="Tahoma"/>
                <a:cs typeface="Tahoma"/>
              </a:rPr>
              <a:t>Trending</a:t>
            </a:r>
            <a:r>
              <a:rPr dirty="0" sz="7400" spc="-670" b="1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7400" spc="-455" b="1">
                <a:solidFill>
                  <a:srgbClr val="FFFFFF"/>
                </a:solidFill>
                <a:latin typeface="Tahoma"/>
                <a:cs typeface="Tahoma"/>
              </a:rPr>
              <a:t>Creative</a:t>
            </a:r>
            <a:r>
              <a:rPr dirty="0" sz="7400" spc="-670" b="1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7400" spc="-490" b="1">
                <a:solidFill>
                  <a:srgbClr val="FFFFFF"/>
                </a:solidFill>
                <a:latin typeface="Tahoma"/>
                <a:cs typeface="Tahoma"/>
              </a:rPr>
              <a:t>Formats</a:t>
            </a:r>
            <a:endParaRPr sz="7400">
              <a:latin typeface="Tahoma"/>
              <a:cs typeface="Tahoma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5892093" y="5553622"/>
            <a:ext cx="8270240" cy="1225550"/>
          </a:xfrm>
          <a:prstGeom prst="rect">
            <a:avLst/>
          </a:prstGeom>
        </p:spPr>
        <p:txBody>
          <a:bodyPr wrap="square" lIns="0" tIns="31115" rIns="0" bIns="0" rtlCol="0" vert="horz">
            <a:spAutoFit/>
          </a:bodyPr>
          <a:lstStyle/>
          <a:p>
            <a:pPr marL="2131695" marR="5080" indent="-2119630">
              <a:lnSpc>
                <a:spcPts val="4700"/>
              </a:lnSpc>
              <a:spcBef>
                <a:spcPts val="245"/>
              </a:spcBef>
            </a:pPr>
            <a:r>
              <a:rPr dirty="0" sz="3950" spc="-70">
                <a:solidFill>
                  <a:srgbClr val="FFFFFF"/>
                </a:solidFill>
                <a:latin typeface="Tahoma"/>
                <a:cs typeface="Tahoma"/>
              </a:rPr>
              <a:t>Growth</a:t>
            </a:r>
            <a:r>
              <a:rPr dirty="0" sz="3950" spc="-38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3950" spc="55">
                <a:solidFill>
                  <a:srgbClr val="FFFFFF"/>
                </a:solidFill>
                <a:latin typeface="Tahoma"/>
                <a:cs typeface="Tahoma"/>
              </a:rPr>
              <a:t>of</a:t>
            </a:r>
            <a:r>
              <a:rPr dirty="0" sz="3950" spc="-375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3950" spc="-45">
                <a:solidFill>
                  <a:srgbClr val="FFFFFF"/>
                </a:solidFill>
                <a:latin typeface="Tahoma"/>
                <a:cs typeface="Tahoma"/>
              </a:rPr>
              <a:t>Opinion-</a:t>
            </a:r>
            <a:r>
              <a:rPr dirty="0" sz="3950" spc="-40">
                <a:solidFill>
                  <a:srgbClr val="FFFFFF"/>
                </a:solidFill>
                <a:latin typeface="Tahoma"/>
                <a:cs typeface="Tahoma"/>
              </a:rPr>
              <a:t>Driven</a:t>
            </a:r>
            <a:r>
              <a:rPr dirty="0" sz="3950" spc="-375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3950">
                <a:solidFill>
                  <a:srgbClr val="FFFFFF"/>
                </a:solidFill>
                <a:latin typeface="Tahoma"/>
                <a:cs typeface="Tahoma"/>
              </a:rPr>
              <a:t>Creatives</a:t>
            </a:r>
            <a:r>
              <a:rPr dirty="0" sz="3950" spc="-375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3950" spc="-100">
                <a:solidFill>
                  <a:srgbClr val="FFFFFF"/>
                </a:solidFill>
                <a:latin typeface="Tahoma"/>
                <a:cs typeface="Tahoma"/>
              </a:rPr>
              <a:t>To </a:t>
            </a:r>
            <a:r>
              <a:rPr dirty="0" sz="3950">
                <a:solidFill>
                  <a:srgbClr val="FFFFFF"/>
                </a:solidFill>
                <a:latin typeface="Tahoma"/>
                <a:cs typeface="Tahoma"/>
              </a:rPr>
              <a:t>Push</a:t>
            </a:r>
            <a:r>
              <a:rPr dirty="0" sz="3950" spc="-365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3950" spc="-10">
                <a:solidFill>
                  <a:srgbClr val="FFFFFF"/>
                </a:solidFill>
                <a:latin typeface="Tahoma"/>
                <a:cs typeface="Tahoma"/>
              </a:rPr>
              <a:t>Performance</a:t>
            </a:r>
            <a:endParaRPr sz="3950">
              <a:latin typeface="Tahoma"/>
              <a:cs typeface="Tahoma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167554" y="0"/>
            <a:ext cx="19937095" cy="11266805"/>
            <a:chOff x="167554" y="0"/>
            <a:chExt cx="19937095" cy="11266805"/>
          </a:xfrm>
        </p:grpSpPr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024459" y="9986188"/>
              <a:ext cx="695981" cy="114577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603968" y="6483389"/>
              <a:ext cx="1261467" cy="1424030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112407" y="9298719"/>
              <a:ext cx="1261469" cy="1424030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068430" y="754517"/>
              <a:ext cx="927975" cy="1047569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7554" y="8889505"/>
              <a:ext cx="1986449" cy="2242446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777491" y="8300253"/>
              <a:ext cx="2493936" cy="1833233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28546" y="3438909"/>
              <a:ext cx="1783456" cy="1309453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15548" y="6663429"/>
              <a:ext cx="1087471" cy="1784131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28546" y="1032772"/>
              <a:ext cx="2145946" cy="1358556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342501" y="4748363"/>
              <a:ext cx="1899453" cy="2144230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270477" y="2194918"/>
              <a:ext cx="1449964" cy="1636822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6038443" y="4802956"/>
              <a:ext cx="741229" cy="1220257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6675544" y="6449134"/>
              <a:ext cx="1343478" cy="1516611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3051152" y="9437826"/>
              <a:ext cx="962731" cy="1518319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4877504" y="1318810"/>
              <a:ext cx="679572" cy="1118758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4495244" y="8878441"/>
              <a:ext cx="2115593" cy="2388230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7440066" y="8558803"/>
              <a:ext cx="2656072" cy="1952421"/>
            </a:xfrm>
            <a:prstGeom prst="rect">
              <a:avLst/>
            </a:prstGeom>
          </p:spPr>
        </p:pic>
        <p:pic>
          <p:nvPicPr>
            <p:cNvPr id="29" name="object 29" descr="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6123393" y="2693287"/>
              <a:ext cx="1899399" cy="1394580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5249032" y="6500435"/>
              <a:ext cx="1158169" cy="1900118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5156387" y="503716"/>
              <a:ext cx="2285453" cy="1446884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7194765" y="4460852"/>
              <a:ext cx="2022938" cy="2283635"/>
            </a:xfrm>
            <a:prstGeom prst="rect">
              <a:avLst/>
            </a:prstGeom>
          </p:spPr>
        </p:pic>
        <p:pic>
          <p:nvPicPr>
            <p:cNvPr id="33" name="object 33" descr="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8346173" y="1015153"/>
              <a:ext cx="1544229" cy="1743228"/>
            </a:xfrm>
            <a:prstGeom prst="rect">
              <a:avLst/>
            </a:prstGeom>
          </p:spPr>
        </p:pic>
        <p:pic>
          <p:nvPicPr>
            <p:cNvPr id="34" name="object 34" descr="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9572534" y="0"/>
              <a:ext cx="531564" cy="534015"/>
            </a:xfrm>
            <a:prstGeom prst="rect">
              <a:avLst/>
            </a:prstGeom>
          </p:spPr>
        </p:pic>
      </p:grpSp>
      <p:sp>
        <p:nvSpPr>
          <p:cNvPr id="35" name="object 35" descr=""/>
          <p:cNvSpPr txBox="1"/>
          <p:nvPr/>
        </p:nvSpPr>
        <p:spPr>
          <a:xfrm>
            <a:off x="19244619" y="10508446"/>
            <a:ext cx="351155" cy="47815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950" spc="-365">
                <a:solidFill>
                  <a:srgbClr val="FFFFFF"/>
                </a:solidFill>
                <a:latin typeface="Tahoma"/>
                <a:cs typeface="Tahoma"/>
              </a:rPr>
              <a:t>15</a:t>
            </a:r>
            <a:endParaRPr sz="295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72535" y="0"/>
            <a:ext cx="531564" cy="534015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458548" y="2355815"/>
            <a:ext cx="17085945" cy="1541780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marL="12700" marR="5080">
              <a:lnSpc>
                <a:spcPct val="102200"/>
              </a:lnSpc>
              <a:spcBef>
                <a:spcPts val="75"/>
              </a:spcBef>
            </a:pP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Advertisers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can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leverage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Opinion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Ads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65">
                <a:solidFill>
                  <a:srgbClr val="7B7B7B"/>
                </a:solidFill>
                <a:latin typeface="Tahoma"/>
                <a:cs typeface="Tahoma"/>
              </a:rPr>
              <a:t>e-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commerce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50">
                <a:solidFill>
                  <a:srgbClr val="7B7B7B"/>
                </a:solidFill>
                <a:latin typeface="Tahoma"/>
                <a:cs typeface="Tahoma"/>
              </a:rPr>
              <a:t>by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creating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engaging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ads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that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prompt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users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share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their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opinions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or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preferences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on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various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products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or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services.</a:t>
            </a:r>
            <a:endParaRPr sz="195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950">
              <a:latin typeface="Tahoma"/>
              <a:cs typeface="Tahoma"/>
            </a:endParaRPr>
          </a:p>
          <a:p>
            <a:pPr marL="12700" marR="916305">
              <a:lnSpc>
                <a:spcPct val="102200"/>
              </a:lnSpc>
              <a:spcBef>
                <a:spcPts val="5"/>
              </a:spcBef>
            </a:pP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These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interactive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ads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can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gather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valuable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insights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into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consumer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preferences,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behaviours,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trends,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which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can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inform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future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advertising</a:t>
            </a:r>
            <a:r>
              <a:rPr dirty="0" sz="19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strategies,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ultimately</a:t>
            </a:r>
            <a:r>
              <a:rPr dirty="0" sz="19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enhancing</a:t>
            </a:r>
            <a:r>
              <a:rPr dirty="0" sz="19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the</a:t>
            </a:r>
            <a:r>
              <a:rPr dirty="0" sz="1950" spc="-15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overall</a:t>
            </a:r>
            <a:r>
              <a:rPr dirty="0" sz="19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shopping</a:t>
            </a:r>
            <a:r>
              <a:rPr dirty="0" sz="19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experience</a:t>
            </a:r>
            <a:r>
              <a:rPr dirty="0" sz="1950" spc="-15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driving</a:t>
            </a:r>
            <a:r>
              <a:rPr dirty="0" sz="19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sales.</a:t>
            </a:r>
            <a:endParaRPr sz="1950">
              <a:latin typeface="Tahoma"/>
              <a:cs typeface="Tahom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00147" y="5109791"/>
            <a:ext cx="5331942" cy="4418713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13278736" y="5109791"/>
            <a:ext cx="5332095" cy="4418965"/>
            <a:chOff x="13278736" y="5109791"/>
            <a:chExt cx="5332095" cy="4418965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302756" y="5109791"/>
              <a:ext cx="5307924" cy="2673506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278736" y="5109791"/>
              <a:ext cx="5330346" cy="3266916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278736" y="7748455"/>
              <a:ext cx="5330351" cy="1780050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13393937" y="9204532"/>
            <a:ext cx="1570990" cy="208915"/>
          </a:xfrm>
          <a:prstGeom prst="rect">
            <a:avLst/>
          </a:prstGeom>
          <a:solidFill>
            <a:srgbClr val="021A85"/>
          </a:solidFill>
        </p:spPr>
        <p:txBody>
          <a:bodyPr wrap="square" lIns="0" tIns="20955" rIns="0" bIns="0" rtlCol="0" vert="horz">
            <a:spAutoFit/>
          </a:bodyPr>
          <a:lstStyle/>
          <a:p>
            <a:pPr marL="240029">
              <a:lnSpc>
                <a:spcPct val="100000"/>
              </a:lnSpc>
              <a:spcBef>
                <a:spcPts val="165"/>
              </a:spcBef>
            </a:pPr>
            <a:r>
              <a:rPr dirty="0" sz="950" spc="60">
                <a:solidFill>
                  <a:srgbClr val="FFFFFF"/>
                </a:solidFill>
                <a:latin typeface="Century Gothic"/>
                <a:cs typeface="Century Gothic"/>
              </a:rPr>
              <a:t>Fresh</a:t>
            </a:r>
            <a:r>
              <a:rPr dirty="0" sz="950" spc="25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950">
                <a:solidFill>
                  <a:srgbClr val="FFFFFF"/>
                </a:solidFill>
                <a:latin typeface="Century Gothic"/>
                <a:cs typeface="Century Gothic"/>
              </a:rPr>
              <a:t>Active</a:t>
            </a:r>
            <a:r>
              <a:rPr dirty="0" sz="950" spc="3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950" spc="-25">
                <a:solidFill>
                  <a:srgbClr val="FFFFFF"/>
                </a:solidFill>
                <a:latin typeface="Century Gothic"/>
                <a:cs typeface="Century Gothic"/>
              </a:rPr>
              <a:t>Deo</a:t>
            </a:r>
            <a:endParaRPr sz="950">
              <a:latin typeface="Century Gothic"/>
              <a:cs typeface="Century Gothic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5174208" y="9204532"/>
            <a:ext cx="1570990" cy="208915"/>
          </a:xfrm>
          <a:prstGeom prst="rect">
            <a:avLst/>
          </a:prstGeom>
          <a:solidFill>
            <a:srgbClr val="021A85"/>
          </a:solidFill>
        </p:spPr>
        <p:txBody>
          <a:bodyPr wrap="square" lIns="0" tIns="20955" rIns="0" bIns="0" rtlCol="0" vert="horz">
            <a:spAutoFit/>
          </a:bodyPr>
          <a:lstStyle/>
          <a:p>
            <a:pPr marL="232410">
              <a:lnSpc>
                <a:spcPct val="100000"/>
              </a:lnSpc>
              <a:spcBef>
                <a:spcPts val="165"/>
              </a:spcBef>
            </a:pPr>
            <a:r>
              <a:rPr dirty="0" sz="950" spc="10">
                <a:solidFill>
                  <a:srgbClr val="FFFFFF"/>
                </a:solidFill>
                <a:latin typeface="Century Gothic"/>
                <a:cs typeface="Century Gothic"/>
              </a:rPr>
              <a:t>Dry</a:t>
            </a:r>
            <a:r>
              <a:rPr dirty="0" sz="950" spc="135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950" spc="10">
                <a:solidFill>
                  <a:srgbClr val="FFFFFF"/>
                </a:solidFill>
                <a:latin typeface="Century Gothic"/>
                <a:cs typeface="Century Gothic"/>
              </a:rPr>
              <a:t>Comfort</a:t>
            </a:r>
            <a:r>
              <a:rPr dirty="0" sz="950" spc="135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950" spc="-25">
                <a:solidFill>
                  <a:srgbClr val="FFFFFF"/>
                </a:solidFill>
                <a:latin typeface="Century Gothic"/>
                <a:cs typeface="Century Gothic"/>
              </a:rPr>
              <a:t>Deo</a:t>
            </a:r>
            <a:endParaRPr sz="950">
              <a:latin typeface="Century Gothic"/>
              <a:cs typeface="Century Gothic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16954478" y="9204532"/>
            <a:ext cx="1570990" cy="208915"/>
          </a:xfrm>
          <a:prstGeom prst="rect">
            <a:avLst/>
          </a:prstGeom>
          <a:solidFill>
            <a:srgbClr val="021A85"/>
          </a:solidFill>
        </p:spPr>
        <p:txBody>
          <a:bodyPr wrap="square" lIns="0" tIns="20955" rIns="0" bIns="0" rtlCol="0" vert="horz">
            <a:spAutoFit/>
          </a:bodyPr>
          <a:lstStyle/>
          <a:p>
            <a:pPr marL="413384">
              <a:lnSpc>
                <a:spcPct val="100000"/>
              </a:lnSpc>
              <a:spcBef>
                <a:spcPts val="165"/>
              </a:spcBef>
            </a:pPr>
            <a:r>
              <a:rPr dirty="0" sz="950">
                <a:solidFill>
                  <a:srgbClr val="FFFFFF"/>
                </a:solidFill>
                <a:latin typeface="Century Gothic"/>
                <a:cs typeface="Century Gothic"/>
              </a:rPr>
              <a:t>Face</a:t>
            </a:r>
            <a:r>
              <a:rPr dirty="0" sz="950" spc="2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950" spc="40">
                <a:solidFill>
                  <a:srgbClr val="FFFFFF"/>
                </a:solidFill>
                <a:latin typeface="Century Gothic"/>
                <a:cs typeface="Century Gothic"/>
              </a:rPr>
              <a:t>Wash</a:t>
            </a:r>
            <a:endParaRPr sz="950">
              <a:latin typeface="Century Gothic"/>
              <a:cs typeface="Century Gothic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71248" y="5109791"/>
            <a:ext cx="5539791" cy="4418713"/>
          </a:xfrm>
          <a:prstGeom prst="rect">
            <a:avLst/>
          </a:prstGeom>
        </p:spPr>
      </p:pic>
      <p:pic>
        <p:nvPicPr>
          <p:cNvPr id="13" name="object 13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71248" y="1392244"/>
            <a:ext cx="4628131" cy="387422"/>
          </a:xfrm>
          <a:prstGeom prst="rect">
            <a:avLst/>
          </a:prstGeom>
        </p:spPr>
      </p:pic>
      <p:pic>
        <p:nvPicPr>
          <p:cNvPr id="14" name="object 14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71248" y="643959"/>
            <a:ext cx="5560040" cy="523544"/>
          </a:xfrm>
          <a:prstGeom prst="rect">
            <a:avLst/>
          </a:prstGeom>
        </p:spPr>
      </p:pic>
      <p:sp>
        <p:nvSpPr>
          <p:cNvPr id="15" name="object 15" descr=""/>
          <p:cNvSpPr txBox="1"/>
          <p:nvPr/>
        </p:nvSpPr>
        <p:spPr>
          <a:xfrm>
            <a:off x="19220202" y="10518917"/>
            <a:ext cx="365125" cy="47815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950" spc="-320">
                <a:solidFill>
                  <a:srgbClr val="7B7B7B"/>
                </a:solidFill>
                <a:latin typeface="Tahoma"/>
                <a:cs typeface="Tahoma"/>
              </a:rPr>
              <a:t>14</a:t>
            </a:r>
            <a:endParaRPr sz="295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8548" y="2447957"/>
            <a:ext cx="14537055" cy="137414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Advertisers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can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leverage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Opinion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Ads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intelligent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dynamic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Ads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not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only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tailor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ad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content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based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on</a:t>
            </a:r>
            <a:r>
              <a:rPr dirty="0" sz="19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user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interests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but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also</a:t>
            </a:r>
            <a:r>
              <a:rPr dirty="0" sz="19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generate</a:t>
            </a:r>
            <a:endParaRPr sz="1950">
              <a:latin typeface="Tahoma"/>
              <a:cs typeface="Tahoma"/>
            </a:endParaRPr>
          </a:p>
          <a:p>
            <a:pPr marL="12700" marR="5080">
              <a:lnSpc>
                <a:spcPct val="176200"/>
              </a:lnSpc>
            </a:pP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valuable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data</a:t>
            </a:r>
            <a:r>
              <a:rPr dirty="0" sz="1950" spc="-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0">
                <a:solidFill>
                  <a:srgbClr val="7B7B7B"/>
                </a:solidFill>
                <a:latin typeface="Tahoma"/>
                <a:cs typeface="Tahoma"/>
              </a:rPr>
              <a:t>on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consumer</a:t>
            </a:r>
            <a:r>
              <a:rPr dirty="0" sz="1950" spc="-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preferences</a:t>
            </a:r>
            <a:r>
              <a:rPr dirty="0" sz="1950" spc="-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behaviours,</a:t>
            </a:r>
            <a:r>
              <a:rPr dirty="0" sz="1950" spc="-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facilitating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informed</a:t>
            </a:r>
            <a:r>
              <a:rPr dirty="0" sz="1950" spc="-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decision-making</a:t>
            </a:r>
            <a:r>
              <a:rPr dirty="0" sz="1950" spc="-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personalized</a:t>
            </a:r>
            <a:r>
              <a:rPr dirty="0" sz="1950" spc="-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targeting</a:t>
            </a:r>
            <a:r>
              <a:rPr dirty="0" sz="1950" spc="-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strategies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to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maximize</a:t>
            </a:r>
            <a:r>
              <a:rPr dirty="0" sz="1950" spc="-17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engagement</a:t>
            </a:r>
            <a:r>
              <a:rPr dirty="0" sz="19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drive</a:t>
            </a:r>
            <a:r>
              <a:rPr dirty="0" sz="19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conversions.</a:t>
            </a:r>
            <a:endParaRPr sz="1950">
              <a:latin typeface="Tahoma"/>
              <a:cs typeface="Tahom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72535" y="0"/>
            <a:ext cx="531564" cy="53401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6306" y="4123698"/>
            <a:ext cx="17545185" cy="5912962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1248" y="552129"/>
            <a:ext cx="7591391" cy="691078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71248" y="1454845"/>
            <a:ext cx="3821873" cy="387422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14604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dirty="0" spc="-335"/>
              <a:t>12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8548" y="2385132"/>
            <a:ext cx="17800320" cy="272732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This</a:t>
            </a:r>
            <a:r>
              <a:rPr dirty="0" sz="2450" spc="-1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10">
                <a:solidFill>
                  <a:srgbClr val="7B7B7B"/>
                </a:solidFill>
                <a:latin typeface="Tahoma"/>
                <a:cs typeface="Tahoma"/>
              </a:rPr>
              <a:t>involves</a:t>
            </a:r>
            <a:r>
              <a:rPr dirty="0" sz="2450" spc="-1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generating</a:t>
            </a:r>
            <a:r>
              <a:rPr dirty="0" sz="2450" spc="-18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data</a:t>
            </a:r>
            <a:r>
              <a:rPr dirty="0" sz="2450" spc="-1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2450" spc="-1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gather</a:t>
            </a:r>
            <a:r>
              <a:rPr dirty="0" sz="2450" spc="-18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30">
                <a:solidFill>
                  <a:srgbClr val="7B7B7B"/>
                </a:solidFill>
                <a:latin typeface="Tahoma"/>
                <a:cs typeface="Tahoma"/>
              </a:rPr>
              <a:t>valuable</a:t>
            </a:r>
            <a:r>
              <a:rPr dirty="0" sz="2450" spc="-1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consumer</a:t>
            </a:r>
            <a:r>
              <a:rPr dirty="0" sz="2450" spc="-1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insights</a:t>
            </a:r>
            <a:r>
              <a:rPr dirty="0" sz="2450" spc="-18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20">
                <a:solidFill>
                  <a:srgbClr val="7B7B7B"/>
                </a:solidFill>
                <a:latin typeface="Tahoma"/>
                <a:cs typeface="Tahoma"/>
              </a:rPr>
              <a:t>through</a:t>
            </a:r>
            <a:r>
              <a:rPr dirty="0" sz="2450" spc="-1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interactive</a:t>
            </a:r>
            <a:r>
              <a:rPr dirty="0" sz="2450" spc="-1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10">
                <a:solidFill>
                  <a:srgbClr val="7B7B7B"/>
                </a:solidFill>
                <a:latin typeface="Tahoma"/>
                <a:cs typeface="Tahoma"/>
              </a:rPr>
              <a:t>surveys</a:t>
            </a:r>
            <a:r>
              <a:rPr dirty="0" sz="2450" spc="-18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30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2450" spc="-1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targeted</a:t>
            </a:r>
            <a:r>
              <a:rPr dirty="0" sz="2450" spc="-18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advertising</a:t>
            </a:r>
            <a:r>
              <a:rPr dirty="0" sz="2450" spc="-1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10">
                <a:solidFill>
                  <a:srgbClr val="7B7B7B"/>
                </a:solidFill>
                <a:latin typeface="Tahoma"/>
                <a:cs typeface="Tahoma"/>
              </a:rPr>
              <a:t>campaigns.</a:t>
            </a:r>
            <a:endParaRPr sz="245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2255"/>
              </a:spcBef>
            </a:pPr>
            <a:r>
              <a:rPr dirty="0" sz="2450" spc="-165" b="1">
                <a:solidFill>
                  <a:srgbClr val="7B7B7B"/>
                </a:solidFill>
                <a:latin typeface="Tahoma"/>
                <a:cs typeface="Tahoma"/>
              </a:rPr>
              <a:t>Interactive</a:t>
            </a:r>
            <a:r>
              <a:rPr dirty="0" sz="2450" spc="-170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140" b="1">
                <a:solidFill>
                  <a:srgbClr val="7B7B7B"/>
                </a:solidFill>
                <a:latin typeface="Tahoma"/>
                <a:cs typeface="Tahoma"/>
              </a:rPr>
              <a:t>display</a:t>
            </a:r>
            <a:r>
              <a:rPr dirty="0" sz="2450" spc="-170" b="1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25" b="1">
                <a:solidFill>
                  <a:srgbClr val="7B7B7B"/>
                </a:solidFill>
                <a:latin typeface="Tahoma"/>
                <a:cs typeface="Tahoma"/>
              </a:rPr>
              <a:t>ad</a:t>
            </a:r>
            <a:endParaRPr sz="245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925"/>
              </a:spcBef>
            </a:pP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Engage</a:t>
            </a:r>
            <a:r>
              <a:rPr dirty="0" sz="2450" spc="-2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audience</a:t>
            </a:r>
            <a:r>
              <a:rPr dirty="0" sz="2450" spc="-2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within</a:t>
            </a:r>
            <a:r>
              <a:rPr dirty="0" sz="2450" spc="-2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ads.</a:t>
            </a:r>
            <a:r>
              <a:rPr dirty="0" sz="2450" spc="-2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20">
                <a:solidFill>
                  <a:srgbClr val="7B7B7B"/>
                </a:solidFill>
                <a:latin typeface="Tahoma"/>
                <a:cs typeface="Tahoma"/>
              </a:rPr>
              <a:t>Generate</a:t>
            </a:r>
            <a:r>
              <a:rPr dirty="0" sz="2450" spc="-2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data</a:t>
            </a:r>
            <a:r>
              <a:rPr dirty="0" sz="2450" spc="-2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from</a:t>
            </a:r>
            <a:r>
              <a:rPr dirty="0" sz="2450" spc="-2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display</a:t>
            </a:r>
            <a:r>
              <a:rPr dirty="0" sz="2450" spc="-2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20">
                <a:solidFill>
                  <a:srgbClr val="7B7B7B"/>
                </a:solidFill>
                <a:latin typeface="Tahoma"/>
                <a:cs typeface="Tahoma"/>
              </a:rPr>
              <a:t>ads.</a:t>
            </a:r>
            <a:endParaRPr sz="2450">
              <a:latin typeface="Tahoma"/>
              <a:cs typeface="Tahoma"/>
            </a:endParaRPr>
          </a:p>
          <a:p>
            <a:pPr marL="577850" indent="-282575">
              <a:lnSpc>
                <a:spcPct val="100000"/>
              </a:lnSpc>
              <a:spcBef>
                <a:spcPts val="1185"/>
              </a:spcBef>
              <a:buChar char="•"/>
              <a:tabLst>
                <a:tab pos="577850" algn="l"/>
              </a:tabLst>
            </a:pPr>
            <a:r>
              <a:rPr dirty="0" sz="2450" spc="-20">
                <a:solidFill>
                  <a:srgbClr val="7B7B7B"/>
                </a:solidFill>
                <a:latin typeface="Tahoma"/>
                <a:cs typeface="Tahoma"/>
              </a:rPr>
              <a:t>Increase</a:t>
            </a:r>
            <a:r>
              <a:rPr dirty="0" sz="2450" spc="-229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25">
                <a:solidFill>
                  <a:srgbClr val="7B7B7B"/>
                </a:solidFill>
                <a:latin typeface="Tahoma"/>
                <a:cs typeface="Tahoma"/>
              </a:rPr>
              <a:t>brand</a:t>
            </a:r>
            <a:r>
              <a:rPr dirty="0" sz="2450" spc="-2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10">
                <a:solidFill>
                  <a:srgbClr val="7B7B7B"/>
                </a:solidFill>
                <a:latin typeface="Tahoma"/>
                <a:cs typeface="Tahoma"/>
              </a:rPr>
              <a:t>interaction</a:t>
            </a:r>
            <a:endParaRPr sz="2450">
              <a:latin typeface="Tahoma"/>
              <a:cs typeface="Tahoma"/>
            </a:endParaRPr>
          </a:p>
          <a:p>
            <a:pPr marL="577850" indent="-282575">
              <a:lnSpc>
                <a:spcPct val="100000"/>
              </a:lnSpc>
              <a:spcBef>
                <a:spcPts val="1180"/>
              </a:spcBef>
              <a:buChar char="•"/>
              <a:tabLst>
                <a:tab pos="577850" algn="l"/>
              </a:tabLst>
            </a:pPr>
            <a:r>
              <a:rPr dirty="0" sz="2450" spc="-20">
                <a:solidFill>
                  <a:srgbClr val="7B7B7B"/>
                </a:solidFill>
                <a:latin typeface="Tahoma"/>
                <a:cs typeface="Tahoma"/>
              </a:rPr>
              <a:t>Generate</a:t>
            </a:r>
            <a:r>
              <a:rPr dirty="0" sz="2450" spc="-19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114">
                <a:solidFill>
                  <a:srgbClr val="7B7B7B"/>
                </a:solidFill>
                <a:latin typeface="Tahoma"/>
                <a:cs typeface="Tahoma"/>
              </a:rPr>
              <a:t>1st</a:t>
            </a:r>
            <a:r>
              <a:rPr dirty="0" sz="2450" spc="-1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party</a:t>
            </a:r>
            <a:r>
              <a:rPr dirty="0" sz="2450" spc="-1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intent</a:t>
            </a:r>
            <a:r>
              <a:rPr dirty="0" sz="2450" spc="-1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40">
                <a:solidFill>
                  <a:srgbClr val="7B7B7B"/>
                </a:solidFill>
                <a:latin typeface="Tahoma"/>
                <a:cs typeface="Tahoma"/>
              </a:rPr>
              <a:t>&amp;</a:t>
            </a:r>
            <a:r>
              <a:rPr dirty="0" sz="2450" spc="-1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25">
                <a:solidFill>
                  <a:srgbClr val="7B7B7B"/>
                </a:solidFill>
                <a:latin typeface="Tahoma"/>
                <a:cs typeface="Tahoma"/>
              </a:rPr>
              <a:t>brand</a:t>
            </a:r>
            <a:r>
              <a:rPr dirty="0" sz="2450" spc="-19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intelligence</a:t>
            </a:r>
            <a:r>
              <a:rPr dirty="0" sz="2450" spc="-1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20">
                <a:solidFill>
                  <a:srgbClr val="7B7B7B"/>
                </a:solidFill>
                <a:latin typeface="Tahoma"/>
                <a:cs typeface="Tahoma"/>
              </a:rPr>
              <a:t>data</a:t>
            </a:r>
            <a:endParaRPr sz="2450">
              <a:latin typeface="Tahoma"/>
              <a:cs typeface="Tahom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5964" y="649195"/>
            <a:ext cx="5343623" cy="518937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572535" y="0"/>
            <a:ext cx="531564" cy="534015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596898" y="5587526"/>
            <a:ext cx="3340735" cy="481965"/>
          </a:xfrm>
          <a:prstGeom prst="rect">
            <a:avLst/>
          </a:prstGeom>
          <a:solidFill>
            <a:srgbClr val="D9D9D9"/>
          </a:solidFill>
          <a:ln w="10470">
            <a:solidFill>
              <a:srgbClr val="7C7C7C"/>
            </a:solidFill>
          </a:ln>
        </p:spPr>
        <p:txBody>
          <a:bodyPr wrap="square" lIns="0" tIns="76835" rIns="0" bIns="0" rtlCol="0" vert="horz">
            <a:spAutoFit/>
          </a:bodyPr>
          <a:lstStyle/>
          <a:p>
            <a:pPr marL="292735">
              <a:lnSpc>
                <a:spcPct val="100000"/>
              </a:lnSpc>
              <a:spcBef>
                <a:spcPts val="605"/>
              </a:spcBef>
            </a:pPr>
            <a:r>
              <a:rPr dirty="0" sz="1950">
                <a:solidFill>
                  <a:srgbClr val="494949"/>
                </a:solidFill>
                <a:latin typeface="Tahoma"/>
                <a:cs typeface="Tahoma"/>
              </a:rPr>
              <a:t>Multi</a:t>
            </a:r>
            <a:r>
              <a:rPr dirty="0" sz="1950" spc="-165">
                <a:solidFill>
                  <a:srgbClr val="494949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494949"/>
                </a:solidFill>
                <a:latin typeface="Tahoma"/>
                <a:cs typeface="Tahoma"/>
              </a:rPr>
              <a:t>question</a:t>
            </a:r>
            <a:r>
              <a:rPr dirty="0" sz="1950" spc="-160">
                <a:solidFill>
                  <a:srgbClr val="494949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494949"/>
                </a:solidFill>
                <a:latin typeface="Tahoma"/>
                <a:cs typeface="Tahoma"/>
              </a:rPr>
              <a:t>survey</a:t>
            </a:r>
            <a:r>
              <a:rPr dirty="0" sz="1950" spc="-165">
                <a:solidFill>
                  <a:srgbClr val="494949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494949"/>
                </a:solidFill>
                <a:latin typeface="Tahoma"/>
                <a:cs typeface="Tahoma"/>
              </a:rPr>
              <a:t>ads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152494" y="5632027"/>
            <a:ext cx="2073910" cy="481965"/>
          </a:xfrm>
          <a:prstGeom prst="rect">
            <a:avLst/>
          </a:prstGeom>
          <a:solidFill>
            <a:srgbClr val="D9D9D9"/>
          </a:solidFill>
          <a:ln w="10470">
            <a:solidFill>
              <a:srgbClr val="7C7C7C"/>
            </a:solidFill>
          </a:ln>
        </p:spPr>
        <p:txBody>
          <a:bodyPr wrap="square" lIns="0" tIns="76835" rIns="0" bIns="0" rtlCol="0" vert="horz">
            <a:spAutoFit/>
          </a:bodyPr>
          <a:lstStyle/>
          <a:p>
            <a:pPr marL="303530">
              <a:lnSpc>
                <a:spcPct val="100000"/>
              </a:lnSpc>
              <a:spcBef>
                <a:spcPts val="605"/>
              </a:spcBef>
            </a:pPr>
            <a:r>
              <a:rPr dirty="0" sz="1950">
                <a:solidFill>
                  <a:srgbClr val="494949"/>
                </a:solidFill>
                <a:latin typeface="Tahoma"/>
                <a:cs typeface="Tahoma"/>
              </a:rPr>
              <a:t>Research</a:t>
            </a:r>
            <a:r>
              <a:rPr dirty="0" sz="1950" spc="-65">
                <a:solidFill>
                  <a:srgbClr val="494949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494949"/>
                </a:solidFill>
                <a:latin typeface="Tahoma"/>
                <a:cs typeface="Tahoma"/>
              </a:rPr>
              <a:t>ads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4351181" y="5632027"/>
            <a:ext cx="2314575" cy="481965"/>
          </a:xfrm>
          <a:prstGeom prst="rect">
            <a:avLst/>
          </a:prstGeom>
          <a:solidFill>
            <a:srgbClr val="D9D9D9"/>
          </a:solidFill>
          <a:ln w="10470">
            <a:solidFill>
              <a:srgbClr val="7C7C7C"/>
            </a:solidFill>
          </a:ln>
        </p:spPr>
        <p:txBody>
          <a:bodyPr wrap="square" lIns="0" tIns="76835" rIns="0" bIns="0" rtlCol="0" vert="horz">
            <a:spAutoFit/>
          </a:bodyPr>
          <a:lstStyle/>
          <a:p>
            <a:pPr marL="303530">
              <a:lnSpc>
                <a:spcPct val="100000"/>
              </a:lnSpc>
              <a:spcBef>
                <a:spcPts val="605"/>
              </a:spcBef>
            </a:pPr>
            <a:r>
              <a:rPr dirty="0" sz="1950">
                <a:solidFill>
                  <a:srgbClr val="494949"/>
                </a:solidFill>
                <a:latin typeface="Tahoma"/>
                <a:cs typeface="Tahoma"/>
              </a:rPr>
              <a:t>Responsive</a:t>
            </a:r>
            <a:r>
              <a:rPr dirty="0" sz="1950" spc="-100">
                <a:solidFill>
                  <a:srgbClr val="494949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494949"/>
                </a:solidFill>
                <a:latin typeface="Tahoma"/>
                <a:cs typeface="Tahoma"/>
              </a:rPr>
              <a:t>ads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9796723" y="5632027"/>
            <a:ext cx="1518920" cy="481965"/>
          </a:xfrm>
          <a:prstGeom prst="rect">
            <a:avLst/>
          </a:prstGeom>
          <a:solidFill>
            <a:srgbClr val="D9D9D9"/>
          </a:solidFill>
          <a:ln w="10470">
            <a:solidFill>
              <a:srgbClr val="7C7C7C"/>
            </a:solidFill>
          </a:ln>
        </p:spPr>
        <p:txBody>
          <a:bodyPr wrap="square" lIns="0" tIns="76835" rIns="0" bIns="0" rtlCol="0" vert="horz">
            <a:spAutoFit/>
          </a:bodyPr>
          <a:lstStyle/>
          <a:p>
            <a:pPr marL="240665">
              <a:lnSpc>
                <a:spcPct val="100000"/>
              </a:lnSpc>
              <a:spcBef>
                <a:spcPts val="605"/>
              </a:spcBef>
            </a:pPr>
            <a:r>
              <a:rPr dirty="0" sz="1950">
                <a:solidFill>
                  <a:srgbClr val="494949"/>
                </a:solidFill>
                <a:latin typeface="Tahoma"/>
                <a:cs typeface="Tahoma"/>
              </a:rPr>
              <a:t>Story</a:t>
            </a:r>
            <a:r>
              <a:rPr dirty="0" sz="1950" spc="-105">
                <a:solidFill>
                  <a:srgbClr val="494949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494949"/>
                </a:solidFill>
                <a:latin typeface="Tahoma"/>
                <a:cs typeface="Tahoma"/>
              </a:rPr>
              <a:t>ads</a:t>
            </a:r>
            <a:endParaRPr sz="1950">
              <a:latin typeface="Tahoma"/>
              <a:cs typeface="Tahoma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5928" y="8936901"/>
            <a:ext cx="596914" cy="596840"/>
          </a:xfrm>
          <a:prstGeom prst="rect">
            <a:avLst/>
          </a:prstGeom>
        </p:spPr>
      </p:pic>
      <p:grpSp>
        <p:nvGrpSpPr>
          <p:cNvPr id="10" name="object 10" descr=""/>
          <p:cNvGrpSpPr/>
          <p:nvPr/>
        </p:nvGrpSpPr>
        <p:grpSpPr>
          <a:xfrm>
            <a:off x="2636475" y="6646394"/>
            <a:ext cx="4171315" cy="3475990"/>
            <a:chOff x="2636475" y="6646394"/>
            <a:chExt cx="4171315" cy="3475990"/>
          </a:xfrm>
        </p:grpSpPr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23219" y="9062176"/>
              <a:ext cx="495626" cy="455857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63819" y="8963077"/>
              <a:ext cx="555026" cy="198198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36475" y="6646394"/>
              <a:ext cx="4171155" cy="3475962"/>
            </a:xfrm>
            <a:prstGeom prst="rect">
              <a:avLst/>
            </a:prstGeom>
          </p:spPr>
        </p:pic>
      </p:grpSp>
      <p:pic>
        <p:nvPicPr>
          <p:cNvPr id="14" name="object 14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33407" y="1484562"/>
            <a:ext cx="5308738" cy="387422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515290" y="6646395"/>
            <a:ext cx="4157304" cy="3462102"/>
          </a:xfrm>
          <a:prstGeom prst="rect">
            <a:avLst/>
          </a:prstGeom>
        </p:spPr>
      </p:pic>
      <p:pic>
        <p:nvPicPr>
          <p:cNvPr id="16" name="object 16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2587313" y="6688277"/>
            <a:ext cx="4227576" cy="3476007"/>
          </a:xfrm>
          <a:prstGeom prst="rect">
            <a:avLst/>
          </a:prstGeom>
        </p:spPr>
      </p:pic>
      <p:sp>
        <p:nvSpPr>
          <p:cNvPr id="17" name="object 17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14604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dirty="0" spc="-335"/>
              <a:t>13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8602530" y="4249133"/>
            <a:ext cx="7350125" cy="5735320"/>
          </a:xfrm>
          <a:custGeom>
            <a:avLst/>
            <a:gdLst/>
            <a:ahLst/>
            <a:cxnLst/>
            <a:rect l="l" t="t" r="r" b="b"/>
            <a:pathLst>
              <a:path w="7350125" h="5735320">
                <a:moveTo>
                  <a:pt x="0" y="0"/>
                </a:moveTo>
                <a:lnTo>
                  <a:pt x="7349925" y="0"/>
                </a:lnTo>
                <a:lnTo>
                  <a:pt x="7349925" y="5735164"/>
                </a:lnTo>
                <a:lnTo>
                  <a:pt x="0" y="5735164"/>
                </a:lnTo>
                <a:lnTo>
                  <a:pt x="0" y="0"/>
                </a:lnTo>
                <a:close/>
              </a:path>
            </a:pathLst>
          </a:custGeom>
          <a:ln w="10470">
            <a:solidFill>
              <a:srgbClr val="A7A7A7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2299" y="648461"/>
            <a:ext cx="2529182" cy="519671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572535" y="0"/>
            <a:ext cx="531564" cy="534015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458548" y="2581985"/>
            <a:ext cx="12468860" cy="7797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1000"/>
              </a:lnSpc>
              <a:spcBef>
                <a:spcPts val="95"/>
              </a:spcBef>
            </a:pPr>
            <a:r>
              <a:rPr dirty="0" sz="2450" spc="-30">
                <a:solidFill>
                  <a:srgbClr val="7B7B7B"/>
                </a:solidFill>
                <a:latin typeface="Tahoma"/>
                <a:cs typeface="Tahoma"/>
              </a:rPr>
              <a:t>Opinion</a:t>
            </a:r>
            <a:r>
              <a:rPr dirty="0" sz="24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poll</a:t>
            </a:r>
            <a:r>
              <a:rPr dirty="0" sz="24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Ads</a:t>
            </a:r>
            <a:r>
              <a:rPr dirty="0" sz="24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facilitate</a:t>
            </a:r>
            <a:r>
              <a:rPr dirty="0" sz="24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the</a:t>
            </a:r>
            <a:r>
              <a:rPr dirty="0" sz="24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creation</a:t>
            </a:r>
            <a:r>
              <a:rPr dirty="0" sz="24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30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24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10">
                <a:solidFill>
                  <a:srgbClr val="7B7B7B"/>
                </a:solidFill>
                <a:latin typeface="Tahoma"/>
                <a:cs typeface="Tahoma"/>
              </a:rPr>
              <a:t>deployment</a:t>
            </a:r>
            <a:r>
              <a:rPr dirty="0" sz="24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of</a:t>
            </a:r>
            <a:r>
              <a:rPr dirty="0" sz="2450" spc="-15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interactive</a:t>
            </a:r>
            <a:r>
              <a:rPr dirty="0" sz="24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polls</a:t>
            </a:r>
            <a:r>
              <a:rPr dirty="0" sz="24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within</a:t>
            </a:r>
            <a:r>
              <a:rPr dirty="0" sz="2450" spc="-15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10">
                <a:solidFill>
                  <a:srgbClr val="7B7B7B"/>
                </a:solidFill>
                <a:latin typeface="Tahoma"/>
                <a:cs typeface="Tahoma"/>
              </a:rPr>
              <a:t>advertising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campaigns,</a:t>
            </a:r>
            <a:r>
              <a:rPr dirty="0" sz="24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20">
                <a:solidFill>
                  <a:srgbClr val="7B7B7B"/>
                </a:solidFill>
                <a:latin typeface="Tahoma"/>
                <a:cs typeface="Tahoma"/>
              </a:rPr>
              <a:t>enabling</a:t>
            </a:r>
            <a:r>
              <a:rPr dirty="0" sz="24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businesses</a:t>
            </a:r>
            <a:r>
              <a:rPr dirty="0" sz="24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24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gather</a:t>
            </a:r>
            <a:r>
              <a:rPr dirty="0" sz="24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30">
                <a:solidFill>
                  <a:srgbClr val="7B7B7B"/>
                </a:solidFill>
                <a:latin typeface="Tahoma"/>
                <a:cs typeface="Tahoma"/>
              </a:rPr>
              <a:t>valuable</a:t>
            </a:r>
            <a:r>
              <a:rPr dirty="0" sz="24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audience</a:t>
            </a:r>
            <a:r>
              <a:rPr dirty="0" sz="24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>
                <a:solidFill>
                  <a:srgbClr val="7B7B7B"/>
                </a:solidFill>
                <a:latin typeface="Tahoma"/>
                <a:cs typeface="Tahoma"/>
              </a:rPr>
              <a:t>opinions</a:t>
            </a:r>
            <a:r>
              <a:rPr dirty="0" sz="2450" spc="-16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30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2450" spc="-17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450" spc="-10">
                <a:solidFill>
                  <a:srgbClr val="7B7B7B"/>
                </a:solidFill>
                <a:latin typeface="Tahoma"/>
                <a:cs typeface="Tahoma"/>
              </a:rPr>
              <a:t>insights.</a:t>
            </a:r>
            <a:endParaRPr sz="2450">
              <a:latin typeface="Tahoma"/>
              <a:cs typeface="Tahoma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9052551" y="5397919"/>
            <a:ext cx="6450330" cy="555625"/>
            <a:chOff x="9052551" y="5397919"/>
            <a:chExt cx="6450330" cy="555625"/>
          </a:xfrm>
        </p:grpSpPr>
        <p:sp>
          <p:nvSpPr>
            <p:cNvPr id="7" name="object 7" descr=""/>
            <p:cNvSpPr/>
            <p:nvPr/>
          </p:nvSpPr>
          <p:spPr>
            <a:xfrm>
              <a:off x="9057786" y="5403154"/>
              <a:ext cx="6439535" cy="545465"/>
            </a:xfrm>
            <a:custGeom>
              <a:avLst/>
              <a:gdLst/>
              <a:ahLst/>
              <a:cxnLst/>
              <a:rect l="l" t="t" r="r" b="b"/>
              <a:pathLst>
                <a:path w="6439534" h="545464">
                  <a:moveTo>
                    <a:pt x="6364026" y="0"/>
                  </a:moveTo>
                  <a:lnTo>
                    <a:pt x="75388" y="0"/>
                  </a:lnTo>
                  <a:lnTo>
                    <a:pt x="46043" y="5924"/>
                  </a:lnTo>
                  <a:lnTo>
                    <a:pt x="22080" y="22080"/>
                  </a:lnTo>
                  <a:lnTo>
                    <a:pt x="5924" y="46043"/>
                  </a:lnTo>
                  <a:lnTo>
                    <a:pt x="0" y="75388"/>
                  </a:lnTo>
                  <a:lnTo>
                    <a:pt x="0" y="469678"/>
                  </a:lnTo>
                  <a:lnTo>
                    <a:pt x="5924" y="499023"/>
                  </a:lnTo>
                  <a:lnTo>
                    <a:pt x="22080" y="522986"/>
                  </a:lnTo>
                  <a:lnTo>
                    <a:pt x="46043" y="539142"/>
                  </a:lnTo>
                  <a:lnTo>
                    <a:pt x="75388" y="545067"/>
                  </a:lnTo>
                  <a:lnTo>
                    <a:pt x="6364026" y="545067"/>
                  </a:lnTo>
                  <a:lnTo>
                    <a:pt x="6393369" y="539142"/>
                  </a:lnTo>
                  <a:lnTo>
                    <a:pt x="6417333" y="522986"/>
                  </a:lnTo>
                  <a:lnTo>
                    <a:pt x="6433491" y="499023"/>
                  </a:lnTo>
                  <a:lnTo>
                    <a:pt x="6439416" y="469678"/>
                  </a:lnTo>
                  <a:lnTo>
                    <a:pt x="6439416" y="75388"/>
                  </a:lnTo>
                  <a:lnTo>
                    <a:pt x="6433491" y="46043"/>
                  </a:lnTo>
                  <a:lnTo>
                    <a:pt x="6417333" y="22080"/>
                  </a:lnTo>
                  <a:lnTo>
                    <a:pt x="6393369" y="5924"/>
                  </a:lnTo>
                  <a:lnTo>
                    <a:pt x="6364026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9057786" y="5403154"/>
              <a:ext cx="6439535" cy="545465"/>
            </a:xfrm>
            <a:custGeom>
              <a:avLst/>
              <a:gdLst/>
              <a:ahLst/>
              <a:cxnLst/>
              <a:rect l="l" t="t" r="r" b="b"/>
              <a:pathLst>
                <a:path w="6439534" h="545464">
                  <a:moveTo>
                    <a:pt x="75388" y="0"/>
                  </a:moveTo>
                  <a:lnTo>
                    <a:pt x="6364027" y="0"/>
                  </a:lnTo>
                  <a:lnTo>
                    <a:pt x="6393371" y="5924"/>
                  </a:lnTo>
                  <a:lnTo>
                    <a:pt x="6417334" y="22080"/>
                  </a:lnTo>
                  <a:lnTo>
                    <a:pt x="6433491" y="46043"/>
                  </a:lnTo>
                  <a:lnTo>
                    <a:pt x="6439415" y="75388"/>
                  </a:lnTo>
                  <a:lnTo>
                    <a:pt x="6439415" y="469678"/>
                  </a:lnTo>
                  <a:lnTo>
                    <a:pt x="6433491" y="499023"/>
                  </a:lnTo>
                  <a:lnTo>
                    <a:pt x="6417334" y="522986"/>
                  </a:lnTo>
                  <a:lnTo>
                    <a:pt x="6393371" y="539142"/>
                  </a:lnTo>
                  <a:lnTo>
                    <a:pt x="6364027" y="545067"/>
                  </a:lnTo>
                  <a:lnTo>
                    <a:pt x="75388" y="545067"/>
                  </a:lnTo>
                  <a:lnTo>
                    <a:pt x="46043" y="539142"/>
                  </a:lnTo>
                  <a:lnTo>
                    <a:pt x="22080" y="522986"/>
                  </a:lnTo>
                  <a:lnTo>
                    <a:pt x="5924" y="499023"/>
                  </a:lnTo>
                  <a:lnTo>
                    <a:pt x="0" y="469678"/>
                  </a:lnTo>
                  <a:lnTo>
                    <a:pt x="0" y="75388"/>
                  </a:lnTo>
                  <a:lnTo>
                    <a:pt x="5924" y="46043"/>
                  </a:lnTo>
                  <a:lnTo>
                    <a:pt x="22080" y="22080"/>
                  </a:lnTo>
                  <a:lnTo>
                    <a:pt x="46043" y="5924"/>
                  </a:lnTo>
                  <a:lnTo>
                    <a:pt x="75388" y="0"/>
                  </a:lnTo>
                  <a:close/>
                </a:path>
              </a:pathLst>
            </a:custGeom>
            <a:ln w="10470">
              <a:solidFill>
                <a:srgbClr val="7C7C7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12669310" y="5590525"/>
              <a:ext cx="2589530" cy="170815"/>
            </a:xfrm>
            <a:custGeom>
              <a:avLst/>
              <a:gdLst/>
              <a:ahLst/>
              <a:cxnLst/>
              <a:rect l="l" t="t" r="r" b="b"/>
              <a:pathLst>
                <a:path w="2589530" h="170814">
                  <a:moveTo>
                    <a:pt x="2536624" y="0"/>
                  </a:moveTo>
                  <a:lnTo>
                    <a:pt x="52773" y="0"/>
                  </a:lnTo>
                  <a:lnTo>
                    <a:pt x="32229" y="4147"/>
                  </a:lnTo>
                  <a:lnTo>
                    <a:pt x="15455" y="15456"/>
                  </a:lnTo>
                  <a:lnTo>
                    <a:pt x="4146" y="32230"/>
                  </a:lnTo>
                  <a:lnTo>
                    <a:pt x="0" y="52772"/>
                  </a:lnTo>
                  <a:lnTo>
                    <a:pt x="0" y="117559"/>
                  </a:lnTo>
                  <a:lnTo>
                    <a:pt x="4146" y="138101"/>
                  </a:lnTo>
                  <a:lnTo>
                    <a:pt x="15455" y="154876"/>
                  </a:lnTo>
                  <a:lnTo>
                    <a:pt x="32229" y="166185"/>
                  </a:lnTo>
                  <a:lnTo>
                    <a:pt x="52773" y="170333"/>
                  </a:lnTo>
                  <a:lnTo>
                    <a:pt x="2536624" y="170333"/>
                  </a:lnTo>
                  <a:lnTo>
                    <a:pt x="2557162" y="166185"/>
                  </a:lnTo>
                  <a:lnTo>
                    <a:pt x="2573933" y="154876"/>
                  </a:lnTo>
                  <a:lnTo>
                    <a:pt x="2585240" y="138101"/>
                  </a:lnTo>
                  <a:lnTo>
                    <a:pt x="2589387" y="117559"/>
                  </a:lnTo>
                  <a:lnTo>
                    <a:pt x="2589387" y="52772"/>
                  </a:lnTo>
                  <a:lnTo>
                    <a:pt x="2585240" y="32230"/>
                  </a:lnTo>
                  <a:lnTo>
                    <a:pt x="2573933" y="15456"/>
                  </a:lnTo>
                  <a:lnTo>
                    <a:pt x="2557162" y="4147"/>
                  </a:lnTo>
                  <a:lnTo>
                    <a:pt x="2536624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12669310" y="5590525"/>
              <a:ext cx="2589530" cy="170815"/>
            </a:xfrm>
            <a:custGeom>
              <a:avLst/>
              <a:gdLst/>
              <a:ahLst/>
              <a:cxnLst/>
              <a:rect l="l" t="t" r="r" b="b"/>
              <a:pathLst>
                <a:path w="2589530" h="170814">
                  <a:moveTo>
                    <a:pt x="52772" y="0"/>
                  </a:moveTo>
                  <a:lnTo>
                    <a:pt x="2536622" y="0"/>
                  </a:lnTo>
                  <a:lnTo>
                    <a:pt x="2557163" y="4147"/>
                  </a:lnTo>
                  <a:lnTo>
                    <a:pt x="2573937" y="15456"/>
                  </a:lnTo>
                  <a:lnTo>
                    <a:pt x="2585247" y="32231"/>
                  </a:lnTo>
                  <a:lnTo>
                    <a:pt x="2589394" y="52772"/>
                  </a:lnTo>
                  <a:lnTo>
                    <a:pt x="2589394" y="117560"/>
                  </a:lnTo>
                  <a:lnTo>
                    <a:pt x="2585247" y="138102"/>
                  </a:lnTo>
                  <a:lnTo>
                    <a:pt x="2573937" y="154876"/>
                  </a:lnTo>
                  <a:lnTo>
                    <a:pt x="2557163" y="166186"/>
                  </a:lnTo>
                  <a:lnTo>
                    <a:pt x="2536622" y="170333"/>
                  </a:lnTo>
                  <a:lnTo>
                    <a:pt x="52772" y="170333"/>
                  </a:lnTo>
                  <a:lnTo>
                    <a:pt x="32231" y="166186"/>
                  </a:lnTo>
                  <a:lnTo>
                    <a:pt x="15456" y="154876"/>
                  </a:lnTo>
                  <a:lnTo>
                    <a:pt x="4147" y="138102"/>
                  </a:lnTo>
                  <a:lnTo>
                    <a:pt x="0" y="117560"/>
                  </a:lnTo>
                  <a:lnTo>
                    <a:pt x="0" y="52772"/>
                  </a:lnTo>
                  <a:lnTo>
                    <a:pt x="4147" y="32231"/>
                  </a:lnTo>
                  <a:lnTo>
                    <a:pt x="15456" y="15456"/>
                  </a:lnTo>
                  <a:lnTo>
                    <a:pt x="32231" y="4147"/>
                  </a:lnTo>
                  <a:lnTo>
                    <a:pt x="52772" y="0"/>
                  </a:lnTo>
                  <a:close/>
                </a:path>
              </a:pathLst>
            </a:custGeom>
            <a:ln w="10470">
              <a:solidFill>
                <a:srgbClr val="7C7C7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12686346" y="5607560"/>
              <a:ext cx="869315" cy="136525"/>
            </a:xfrm>
            <a:custGeom>
              <a:avLst/>
              <a:gdLst/>
              <a:ahLst/>
              <a:cxnLst/>
              <a:rect l="l" t="t" r="r" b="b"/>
              <a:pathLst>
                <a:path w="869315" h="136525">
                  <a:moveTo>
                    <a:pt x="816037" y="0"/>
                  </a:moveTo>
                  <a:lnTo>
                    <a:pt x="52773" y="0"/>
                  </a:lnTo>
                  <a:lnTo>
                    <a:pt x="32229" y="4147"/>
                  </a:lnTo>
                  <a:lnTo>
                    <a:pt x="15455" y="15456"/>
                  </a:lnTo>
                  <a:lnTo>
                    <a:pt x="4146" y="32231"/>
                  </a:lnTo>
                  <a:lnTo>
                    <a:pt x="0" y="52773"/>
                  </a:lnTo>
                  <a:lnTo>
                    <a:pt x="0" y="83492"/>
                  </a:lnTo>
                  <a:lnTo>
                    <a:pt x="4146" y="104034"/>
                  </a:lnTo>
                  <a:lnTo>
                    <a:pt x="15455" y="120809"/>
                  </a:lnTo>
                  <a:lnTo>
                    <a:pt x="32229" y="132118"/>
                  </a:lnTo>
                  <a:lnTo>
                    <a:pt x="52773" y="136266"/>
                  </a:lnTo>
                  <a:lnTo>
                    <a:pt x="816037" y="136266"/>
                  </a:lnTo>
                  <a:lnTo>
                    <a:pt x="836577" y="132118"/>
                  </a:lnTo>
                  <a:lnTo>
                    <a:pt x="853352" y="120809"/>
                  </a:lnTo>
                  <a:lnTo>
                    <a:pt x="864663" y="104034"/>
                  </a:lnTo>
                  <a:lnTo>
                    <a:pt x="868811" y="83492"/>
                  </a:lnTo>
                  <a:lnTo>
                    <a:pt x="868811" y="52773"/>
                  </a:lnTo>
                  <a:lnTo>
                    <a:pt x="864663" y="32231"/>
                  </a:lnTo>
                  <a:lnTo>
                    <a:pt x="853352" y="15456"/>
                  </a:lnTo>
                  <a:lnTo>
                    <a:pt x="836577" y="4147"/>
                  </a:lnTo>
                  <a:lnTo>
                    <a:pt x="816037" y="0"/>
                  </a:lnTo>
                  <a:close/>
                </a:path>
              </a:pathLst>
            </a:custGeom>
            <a:solidFill>
              <a:srgbClr val="A2D4E7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133451" y="5750683"/>
              <a:ext cx="45810" cy="46129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044605" y="5750683"/>
              <a:ext cx="45810" cy="46129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955770" y="5750683"/>
              <a:ext cx="45810" cy="46129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778446" y="5627557"/>
              <a:ext cx="144907" cy="230004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597331" y="5627558"/>
              <a:ext cx="141656" cy="171202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429914" y="5627558"/>
              <a:ext cx="145230" cy="171202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267734" y="5628209"/>
              <a:ext cx="134834" cy="169903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085533" y="5568759"/>
              <a:ext cx="154004" cy="227404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831199" y="5568758"/>
              <a:ext cx="144907" cy="230004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716440" y="5628209"/>
              <a:ext cx="97599" cy="167953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531024" y="5627558"/>
              <a:ext cx="149780" cy="171202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373210" y="5568759"/>
              <a:ext cx="153677" cy="227404"/>
            </a:xfrm>
            <a:prstGeom prst="rect">
              <a:avLst/>
            </a:prstGeom>
          </p:spPr>
        </p:pic>
      </p:grpSp>
      <p:grpSp>
        <p:nvGrpSpPr>
          <p:cNvPr id="24" name="object 24" descr=""/>
          <p:cNvGrpSpPr/>
          <p:nvPr/>
        </p:nvGrpSpPr>
        <p:grpSpPr>
          <a:xfrm>
            <a:off x="9052551" y="6147388"/>
            <a:ext cx="6450330" cy="555625"/>
            <a:chOff x="9052551" y="6147388"/>
            <a:chExt cx="6450330" cy="555625"/>
          </a:xfrm>
        </p:grpSpPr>
        <p:sp>
          <p:nvSpPr>
            <p:cNvPr id="25" name="object 25" descr=""/>
            <p:cNvSpPr/>
            <p:nvPr/>
          </p:nvSpPr>
          <p:spPr>
            <a:xfrm>
              <a:off x="9057786" y="6152624"/>
              <a:ext cx="6439535" cy="545465"/>
            </a:xfrm>
            <a:custGeom>
              <a:avLst/>
              <a:gdLst/>
              <a:ahLst/>
              <a:cxnLst/>
              <a:rect l="l" t="t" r="r" b="b"/>
              <a:pathLst>
                <a:path w="6439534" h="545465">
                  <a:moveTo>
                    <a:pt x="6364026" y="0"/>
                  </a:moveTo>
                  <a:lnTo>
                    <a:pt x="75388" y="0"/>
                  </a:lnTo>
                  <a:lnTo>
                    <a:pt x="46043" y="5924"/>
                  </a:lnTo>
                  <a:lnTo>
                    <a:pt x="22080" y="22080"/>
                  </a:lnTo>
                  <a:lnTo>
                    <a:pt x="5924" y="46043"/>
                  </a:lnTo>
                  <a:lnTo>
                    <a:pt x="0" y="75388"/>
                  </a:lnTo>
                  <a:lnTo>
                    <a:pt x="0" y="469678"/>
                  </a:lnTo>
                  <a:lnTo>
                    <a:pt x="5924" y="499023"/>
                  </a:lnTo>
                  <a:lnTo>
                    <a:pt x="22080" y="522986"/>
                  </a:lnTo>
                  <a:lnTo>
                    <a:pt x="46043" y="539142"/>
                  </a:lnTo>
                  <a:lnTo>
                    <a:pt x="75388" y="545067"/>
                  </a:lnTo>
                  <a:lnTo>
                    <a:pt x="6364026" y="545067"/>
                  </a:lnTo>
                  <a:lnTo>
                    <a:pt x="6393369" y="539142"/>
                  </a:lnTo>
                  <a:lnTo>
                    <a:pt x="6417333" y="522986"/>
                  </a:lnTo>
                  <a:lnTo>
                    <a:pt x="6433491" y="499023"/>
                  </a:lnTo>
                  <a:lnTo>
                    <a:pt x="6439416" y="469678"/>
                  </a:lnTo>
                  <a:lnTo>
                    <a:pt x="6439416" y="75388"/>
                  </a:lnTo>
                  <a:lnTo>
                    <a:pt x="6433491" y="46043"/>
                  </a:lnTo>
                  <a:lnTo>
                    <a:pt x="6417333" y="22080"/>
                  </a:lnTo>
                  <a:lnTo>
                    <a:pt x="6393369" y="5924"/>
                  </a:lnTo>
                  <a:lnTo>
                    <a:pt x="6364026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9057786" y="6152624"/>
              <a:ext cx="6439535" cy="545465"/>
            </a:xfrm>
            <a:custGeom>
              <a:avLst/>
              <a:gdLst/>
              <a:ahLst/>
              <a:cxnLst/>
              <a:rect l="l" t="t" r="r" b="b"/>
              <a:pathLst>
                <a:path w="6439534" h="545465">
                  <a:moveTo>
                    <a:pt x="75388" y="0"/>
                  </a:moveTo>
                  <a:lnTo>
                    <a:pt x="6364027" y="0"/>
                  </a:lnTo>
                  <a:lnTo>
                    <a:pt x="6393371" y="5924"/>
                  </a:lnTo>
                  <a:lnTo>
                    <a:pt x="6417334" y="22080"/>
                  </a:lnTo>
                  <a:lnTo>
                    <a:pt x="6433491" y="46043"/>
                  </a:lnTo>
                  <a:lnTo>
                    <a:pt x="6439415" y="75388"/>
                  </a:lnTo>
                  <a:lnTo>
                    <a:pt x="6439415" y="469678"/>
                  </a:lnTo>
                  <a:lnTo>
                    <a:pt x="6433491" y="499023"/>
                  </a:lnTo>
                  <a:lnTo>
                    <a:pt x="6417334" y="522986"/>
                  </a:lnTo>
                  <a:lnTo>
                    <a:pt x="6393371" y="539142"/>
                  </a:lnTo>
                  <a:lnTo>
                    <a:pt x="6364027" y="545067"/>
                  </a:lnTo>
                  <a:lnTo>
                    <a:pt x="75388" y="545067"/>
                  </a:lnTo>
                  <a:lnTo>
                    <a:pt x="46043" y="539142"/>
                  </a:lnTo>
                  <a:lnTo>
                    <a:pt x="22080" y="522986"/>
                  </a:lnTo>
                  <a:lnTo>
                    <a:pt x="5924" y="499023"/>
                  </a:lnTo>
                  <a:lnTo>
                    <a:pt x="0" y="469678"/>
                  </a:lnTo>
                  <a:lnTo>
                    <a:pt x="0" y="75388"/>
                  </a:lnTo>
                  <a:lnTo>
                    <a:pt x="5924" y="46043"/>
                  </a:lnTo>
                  <a:lnTo>
                    <a:pt x="22080" y="22080"/>
                  </a:lnTo>
                  <a:lnTo>
                    <a:pt x="46043" y="5924"/>
                  </a:lnTo>
                  <a:lnTo>
                    <a:pt x="75388" y="0"/>
                  </a:lnTo>
                  <a:close/>
                </a:path>
              </a:pathLst>
            </a:custGeom>
            <a:ln w="10470">
              <a:solidFill>
                <a:srgbClr val="7C7C7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12669310" y="6339992"/>
              <a:ext cx="2589530" cy="170815"/>
            </a:xfrm>
            <a:custGeom>
              <a:avLst/>
              <a:gdLst/>
              <a:ahLst/>
              <a:cxnLst/>
              <a:rect l="l" t="t" r="r" b="b"/>
              <a:pathLst>
                <a:path w="2589530" h="170815">
                  <a:moveTo>
                    <a:pt x="2536624" y="0"/>
                  </a:moveTo>
                  <a:lnTo>
                    <a:pt x="52773" y="0"/>
                  </a:lnTo>
                  <a:lnTo>
                    <a:pt x="32229" y="4147"/>
                  </a:lnTo>
                  <a:lnTo>
                    <a:pt x="15455" y="15456"/>
                  </a:lnTo>
                  <a:lnTo>
                    <a:pt x="4146" y="32231"/>
                  </a:lnTo>
                  <a:lnTo>
                    <a:pt x="0" y="52773"/>
                  </a:lnTo>
                  <a:lnTo>
                    <a:pt x="0" y="117560"/>
                  </a:lnTo>
                  <a:lnTo>
                    <a:pt x="4146" y="138102"/>
                  </a:lnTo>
                  <a:lnTo>
                    <a:pt x="15455" y="154876"/>
                  </a:lnTo>
                  <a:lnTo>
                    <a:pt x="32229" y="166185"/>
                  </a:lnTo>
                  <a:lnTo>
                    <a:pt x="52773" y="170333"/>
                  </a:lnTo>
                  <a:lnTo>
                    <a:pt x="2536624" y="170333"/>
                  </a:lnTo>
                  <a:lnTo>
                    <a:pt x="2557162" y="166185"/>
                  </a:lnTo>
                  <a:lnTo>
                    <a:pt x="2573933" y="154876"/>
                  </a:lnTo>
                  <a:lnTo>
                    <a:pt x="2585240" y="138102"/>
                  </a:lnTo>
                  <a:lnTo>
                    <a:pt x="2589387" y="117560"/>
                  </a:lnTo>
                  <a:lnTo>
                    <a:pt x="2589387" y="52773"/>
                  </a:lnTo>
                  <a:lnTo>
                    <a:pt x="2585240" y="32231"/>
                  </a:lnTo>
                  <a:lnTo>
                    <a:pt x="2573933" y="15456"/>
                  </a:lnTo>
                  <a:lnTo>
                    <a:pt x="2557162" y="4147"/>
                  </a:lnTo>
                  <a:lnTo>
                    <a:pt x="2536624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12669310" y="6339992"/>
              <a:ext cx="2589530" cy="170815"/>
            </a:xfrm>
            <a:custGeom>
              <a:avLst/>
              <a:gdLst/>
              <a:ahLst/>
              <a:cxnLst/>
              <a:rect l="l" t="t" r="r" b="b"/>
              <a:pathLst>
                <a:path w="2589530" h="170815">
                  <a:moveTo>
                    <a:pt x="52772" y="0"/>
                  </a:moveTo>
                  <a:lnTo>
                    <a:pt x="2536622" y="0"/>
                  </a:lnTo>
                  <a:lnTo>
                    <a:pt x="2557163" y="4147"/>
                  </a:lnTo>
                  <a:lnTo>
                    <a:pt x="2573937" y="15456"/>
                  </a:lnTo>
                  <a:lnTo>
                    <a:pt x="2585247" y="32231"/>
                  </a:lnTo>
                  <a:lnTo>
                    <a:pt x="2589394" y="52772"/>
                  </a:lnTo>
                  <a:lnTo>
                    <a:pt x="2589394" y="117560"/>
                  </a:lnTo>
                  <a:lnTo>
                    <a:pt x="2585247" y="138102"/>
                  </a:lnTo>
                  <a:lnTo>
                    <a:pt x="2573937" y="154876"/>
                  </a:lnTo>
                  <a:lnTo>
                    <a:pt x="2557163" y="166186"/>
                  </a:lnTo>
                  <a:lnTo>
                    <a:pt x="2536622" y="170333"/>
                  </a:lnTo>
                  <a:lnTo>
                    <a:pt x="52772" y="170333"/>
                  </a:lnTo>
                  <a:lnTo>
                    <a:pt x="32231" y="166186"/>
                  </a:lnTo>
                  <a:lnTo>
                    <a:pt x="15456" y="154876"/>
                  </a:lnTo>
                  <a:lnTo>
                    <a:pt x="4147" y="138102"/>
                  </a:lnTo>
                  <a:lnTo>
                    <a:pt x="0" y="117560"/>
                  </a:lnTo>
                  <a:lnTo>
                    <a:pt x="0" y="52772"/>
                  </a:lnTo>
                  <a:lnTo>
                    <a:pt x="4147" y="32231"/>
                  </a:lnTo>
                  <a:lnTo>
                    <a:pt x="15456" y="15456"/>
                  </a:lnTo>
                  <a:lnTo>
                    <a:pt x="32231" y="4147"/>
                  </a:lnTo>
                  <a:lnTo>
                    <a:pt x="52772" y="0"/>
                  </a:lnTo>
                  <a:close/>
                </a:path>
              </a:pathLst>
            </a:custGeom>
            <a:ln w="10470">
              <a:solidFill>
                <a:srgbClr val="7C7C7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 descr=""/>
            <p:cNvSpPr/>
            <p:nvPr/>
          </p:nvSpPr>
          <p:spPr>
            <a:xfrm>
              <a:off x="12686346" y="6357028"/>
              <a:ext cx="443230" cy="136525"/>
            </a:xfrm>
            <a:custGeom>
              <a:avLst/>
              <a:gdLst/>
              <a:ahLst/>
              <a:cxnLst/>
              <a:rect l="l" t="t" r="r" b="b"/>
              <a:pathLst>
                <a:path w="443230" h="136525">
                  <a:moveTo>
                    <a:pt x="390145" y="0"/>
                  </a:moveTo>
                  <a:lnTo>
                    <a:pt x="52773" y="0"/>
                  </a:lnTo>
                  <a:lnTo>
                    <a:pt x="32229" y="4147"/>
                  </a:lnTo>
                  <a:lnTo>
                    <a:pt x="15455" y="15456"/>
                  </a:lnTo>
                  <a:lnTo>
                    <a:pt x="4146" y="32231"/>
                  </a:lnTo>
                  <a:lnTo>
                    <a:pt x="0" y="52773"/>
                  </a:lnTo>
                  <a:lnTo>
                    <a:pt x="0" y="83492"/>
                  </a:lnTo>
                  <a:lnTo>
                    <a:pt x="4146" y="104034"/>
                  </a:lnTo>
                  <a:lnTo>
                    <a:pt x="15455" y="120809"/>
                  </a:lnTo>
                  <a:lnTo>
                    <a:pt x="32229" y="132118"/>
                  </a:lnTo>
                  <a:lnTo>
                    <a:pt x="52773" y="136266"/>
                  </a:lnTo>
                  <a:lnTo>
                    <a:pt x="390145" y="136266"/>
                  </a:lnTo>
                  <a:lnTo>
                    <a:pt x="410689" y="132118"/>
                  </a:lnTo>
                  <a:lnTo>
                    <a:pt x="427463" y="120809"/>
                  </a:lnTo>
                  <a:lnTo>
                    <a:pt x="438771" y="104034"/>
                  </a:lnTo>
                  <a:lnTo>
                    <a:pt x="442918" y="83492"/>
                  </a:lnTo>
                  <a:lnTo>
                    <a:pt x="442918" y="52773"/>
                  </a:lnTo>
                  <a:lnTo>
                    <a:pt x="438771" y="32231"/>
                  </a:lnTo>
                  <a:lnTo>
                    <a:pt x="427463" y="15456"/>
                  </a:lnTo>
                  <a:lnTo>
                    <a:pt x="410689" y="4147"/>
                  </a:lnTo>
                  <a:lnTo>
                    <a:pt x="390145" y="0"/>
                  </a:lnTo>
                  <a:close/>
                </a:path>
              </a:pathLst>
            </a:custGeom>
            <a:solidFill>
              <a:srgbClr val="A2D4E7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0" name="object 3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1151492" y="6500146"/>
              <a:ext cx="45810" cy="46129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1062647" y="6500146"/>
              <a:ext cx="45810" cy="46129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0973801" y="6500146"/>
              <a:ext cx="45810" cy="46129"/>
            </a:xfrm>
            <a:prstGeom prst="rect">
              <a:avLst/>
            </a:prstGeom>
          </p:spPr>
        </p:pic>
        <p:pic>
          <p:nvPicPr>
            <p:cNvPr id="33" name="object 33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0784456" y="6318225"/>
              <a:ext cx="178958" cy="227404"/>
            </a:xfrm>
            <a:prstGeom prst="rect">
              <a:avLst/>
            </a:prstGeom>
          </p:spPr>
        </p:pic>
        <p:pic>
          <p:nvPicPr>
            <p:cNvPr id="34" name="object 34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0583352" y="6318225"/>
              <a:ext cx="190979" cy="227404"/>
            </a:xfrm>
            <a:prstGeom prst="rect">
              <a:avLst/>
            </a:prstGeom>
          </p:spPr>
        </p:pic>
        <p:pic>
          <p:nvPicPr>
            <p:cNvPr id="35" name="object 35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0390388" y="6318225"/>
              <a:ext cx="162452" cy="227404"/>
            </a:xfrm>
            <a:prstGeom prst="rect">
              <a:avLst/>
            </a:prstGeom>
          </p:spPr>
        </p:pic>
        <p:pic>
          <p:nvPicPr>
            <p:cNvPr id="36" name="object 36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0142277" y="6377026"/>
              <a:ext cx="141656" cy="171202"/>
            </a:xfrm>
            <a:prstGeom prst="rect">
              <a:avLst/>
            </a:prstGeom>
          </p:spPr>
        </p:pic>
        <p:pic>
          <p:nvPicPr>
            <p:cNvPr id="37" name="object 37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0019776" y="6336094"/>
              <a:ext cx="98770" cy="210187"/>
            </a:xfrm>
            <a:prstGeom prst="rect">
              <a:avLst/>
            </a:prstGeom>
          </p:spPr>
        </p:pic>
        <p:pic>
          <p:nvPicPr>
            <p:cNvPr id="38" name="object 38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9848580" y="6377026"/>
              <a:ext cx="149780" cy="171202"/>
            </a:xfrm>
            <a:prstGeom prst="rect">
              <a:avLst/>
            </a:prstGeom>
          </p:spPr>
        </p:pic>
        <p:pic>
          <p:nvPicPr>
            <p:cNvPr id="39" name="object 39" descr="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9690064" y="6379299"/>
              <a:ext cx="145168" cy="230977"/>
            </a:xfrm>
            <a:prstGeom prst="rect">
              <a:avLst/>
            </a:prstGeom>
          </p:spPr>
        </p:pic>
        <p:pic>
          <p:nvPicPr>
            <p:cNvPr id="40" name="object 40" descr="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9526212" y="6377026"/>
              <a:ext cx="149780" cy="171202"/>
            </a:xfrm>
            <a:prstGeom prst="rect">
              <a:avLst/>
            </a:prstGeom>
          </p:spPr>
        </p:pic>
        <p:pic>
          <p:nvPicPr>
            <p:cNvPr id="41" name="object 41" descr="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9359547" y="6318225"/>
              <a:ext cx="166026" cy="227404"/>
            </a:xfrm>
            <a:prstGeom prst="rect">
              <a:avLst/>
            </a:prstGeom>
          </p:spPr>
        </p:pic>
      </p:grpSp>
      <p:grpSp>
        <p:nvGrpSpPr>
          <p:cNvPr id="42" name="object 42" descr=""/>
          <p:cNvGrpSpPr/>
          <p:nvPr/>
        </p:nvGrpSpPr>
        <p:grpSpPr>
          <a:xfrm>
            <a:off x="9052551" y="6896855"/>
            <a:ext cx="6450330" cy="555625"/>
            <a:chOff x="9052551" y="6896855"/>
            <a:chExt cx="6450330" cy="555625"/>
          </a:xfrm>
        </p:grpSpPr>
        <p:sp>
          <p:nvSpPr>
            <p:cNvPr id="43" name="object 43" descr=""/>
            <p:cNvSpPr/>
            <p:nvPr/>
          </p:nvSpPr>
          <p:spPr>
            <a:xfrm>
              <a:off x="9057786" y="6902091"/>
              <a:ext cx="6439535" cy="545465"/>
            </a:xfrm>
            <a:custGeom>
              <a:avLst/>
              <a:gdLst/>
              <a:ahLst/>
              <a:cxnLst/>
              <a:rect l="l" t="t" r="r" b="b"/>
              <a:pathLst>
                <a:path w="6439534" h="545465">
                  <a:moveTo>
                    <a:pt x="6364026" y="0"/>
                  </a:moveTo>
                  <a:lnTo>
                    <a:pt x="75388" y="0"/>
                  </a:lnTo>
                  <a:lnTo>
                    <a:pt x="46043" y="5924"/>
                  </a:lnTo>
                  <a:lnTo>
                    <a:pt x="22080" y="22080"/>
                  </a:lnTo>
                  <a:lnTo>
                    <a:pt x="5924" y="46043"/>
                  </a:lnTo>
                  <a:lnTo>
                    <a:pt x="0" y="75388"/>
                  </a:lnTo>
                  <a:lnTo>
                    <a:pt x="0" y="469679"/>
                  </a:lnTo>
                  <a:lnTo>
                    <a:pt x="5924" y="499024"/>
                  </a:lnTo>
                  <a:lnTo>
                    <a:pt x="22080" y="522987"/>
                  </a:lnTo>
                  <a:lnTo>
                    <a:pt x="46043" y="539143"/>
                  </a:lnTo>
                  <a:lnTo>
                    <a:pt x="75388" y="545068"/>
                  </a:lnTo>
                  <a:lnTo>
                    <a:pt x="6364026" y="545068"/>
                  </a:lnTo>
                  <a:lnTo>
                    <a:pt x="6393369" y="539143"/>
                  </a:lnTo>
                  <a:lnTo>
                    <a:pt x="6417333" y="522987"/>
                  </a:lnTo>
                  <a:lnTo>
                    <a:pt x="6433491" y="499024"/>
                  </a:lnTo>
                  <a:lnTo>
                    <a:pt x="6439416" y="469679"/>
                  </a:lnTo>
                  <a:lnTo>
                    <a:pt x="6439416" y="75388"/>
                  </a:lnTo>
                  <a:lnTo>
                    <a:pt x="6433491" y="46043"/>
                  </a:lnTo>
                  <a:lnTo>
                    <a:pt x="6417333" y="22080"/>
                  </a:lnTo>
                  <a:lnTo>
                    <a:pt x="6393369" y="5924"/>
                  </a:lnTo>
                  <a:lnTo>
                    <a:pt x="6364026" y="0"/>
                  </a:lnTo>
                  <a:close/>
                </a:path>
              </a:pathLst>
            </a:custGeom>
            <a:solidFill>
              <a:srgbClr val="CBDBE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 descr=""/>
            <p:cNvSpPr/>
            <p:nvPr/>
          </p:nvSpPr>
          <p:spPr>
            <a:xfrm>
              <a:off x="9057786" y="6902091"/>
              <a:ext cx="6439535" cy="545465"/>
            </a:xfrm>
            <a:custGeom>
              <a:avLst/>
              <a:gdLst/>
              <a:ahLst/>
              <a:cxnLst/>
              <a:rect l="l" t="t" r="r" b="b"/>
              <a:pathLst>
                <a:path w="6439534" h="545465">
                  <a:moveTo>
                    <a:pt x="75388" y="0"/>
                  </a:moveTo>
                  <a:lnTo>
                    <a:pt x="6364027" y="0"/>
                  </a:lnTo>
                  <a:lnTo>
                    <a:pt x="6393371" y="5924"/>
                  </a:lnTo>
                  <a:lnTo>
                    <a:pt x="6417334" y="22080"/>
                  </a:lnTo>
                  <a:lnTo>
                    <a:pt x="6433491" y="46043"/>
                  </a:lnTo>
                  <a:lnTo>
                    <a:pt x="6439415" y="75388"/>
                  </a:lnTo>
                  <a:lnTo>
                    <a:pt x="6439415" y="469678"/>
                  </a:lnTo>
                  <a:lnTo>
                    <a:pt x="6433491" y="499023"/>
                  </a:lnTo>
                  <a:lnTo>
                    <a:pt x="6417334" y="522986"/>
                  </a:lnTo>
                  <a:lnTo>
                    <a:pt x="6393371" y="539142"/>
                  </a:lnTo>
                  <a:lnTo>
                    <a:pt x="6364027" y="545067"/>
                  </a:lnTo>
                  <a:lnTo>
                    <a:pt x="75388" y="545067"/>
                  </a:lnTo>
                  <a:lnTo>
                    <a:pt x="46043" y="539142"/>
                  </a:lnTo>
                  <a:lnTo>
                    <a:pt x="22080" y="522986"/>
                  </a:lnTo>
                  <a:lnTo>
                    <a:pt x="5924" y="499023"/>
                  </a:lnTo>
                  <a:lnTo>
                    <a:pt x="0" y="469678"/>
                  </a:lnTo>
                  <a:lnTo>
                    <a:pt x="0" y="75388"/>
                  </a:lnTo>
                  <a:lnTo>
                    <a:pt x="5924" y="46043"/>
                  </a:lnTo>
                  <a:lnTo>
                    <a:pt x="22080" y="22080"/>
                  </a:lnTo>
                  <a:lnTo>
                    <a:pt x="46043" y="5924"/>
                  </a:lnTo>
                  <a:lnTo>
                    <a:pt x="75388" y="0"/>
                  </a:lnTo>
                  <a:close/>
                </a:path>
              </a:pathLst>
            </a:custGeom>
            <a:ln w="10470">
              <a:solidFill>
                <a:srgbClr val="7C7C7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 descr=""/>
            <p:cNvSpPr/>
            <p:nvPr/>
          </p:nvSpPr>
          <p:spPr>
            <a:xfrm>
              <a:off x="12669310" y="7089461"/>
              <a:ext cx="2589530" cy="170815"/>
            </a:xfrm>
            <a:custGeom>
              <a:avLst/>
              <a:gdLst/>
              <a:ahLst/>
              <a:cxnLst/>
              <a:rect l="l" t="t" r="r" b="b"/>
              <a:pathLst>
                <a:path w="2589530" h="170815">
                  <a:moveTo>
                    <a:pt x="2536624" y="0"/>
                  </a:moveTo>
                  <a:lnTo>
                    <a:pt x="52773" y="0"/>
                  </a:lnTo>
                  <a:lnTo>
                    <a:pt x="32229" y="4147"/>
                  </a:lnTo>
                  <a:lnTo>
                    <a:pt x="15455" y="15456"/>
                  </a:lnTo>
                  <a:lnTo>
                    <a:pt x="4146" y="32230"/>
                  </a:lnTo>
                  <a:lnTo>
                    <a:pt x="0" y="52772"/>
                  </a:lnTo>
                  <a:lnTo>
                    <a:pt x="0" y="117560"/>
                  </a:lnTo>
                  <a:lnTo>
                    <a:pt x="4146" y="138102"/>
                  </a:lnTo>
                  <a:lnTo>
                    <a:pt x="15455" y="154876"/>
                  </a:lnTo>
                  <a:lnTo>
                    <a:pt x="32229" y="166185"/>
                  </a:lnTo>
                  <a:lnTo>
                    <a:pt x="52773" y="170333"/>
                  </a:lnTo>
                  <a:lnTo>
                    <a:pt x="2536624" y="170333"/>
                  </a:lnTo>
                  <a:lnTo>
                    <a:pt x="2557162" y="166185"/>
                  </a:lnTo>
                  <a:lnTo>
                    <a:pt x="2573933" y="154876"/>
                  </a:lnTo>
                  <a:lnTo>
                    <a:pt x="2585240" y="138102"/>
                  </a:lnTo>
                  <a:lnTo>
                    <a:pt x="2589387" y="117560"/>
                  </a:lnTo>
                  <a:lnTo>
                    <a:pt x="2589387" y="52772"/>
                  </a:lnTo>
                  <a:lnTo>
                    <a:pt x="2585240" y="32230"/>
                  </a:lnTo>
                  <a:lnTo>
                    <a:pt x="2573933" y="15456"/>
                  </a:lnTo>
                  <a:lnTo>
                    <a:pt x="2557162" y="4147"/>
                  </a:lnTo>
                  <a:lnTo>
                    <a:pt x="2536624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 descr=""/>
            <p:cNvSpPr/>
            <p:nvPr/>
          </p:nvSpPr>
          <p:spPr>
            <a:xfrm>
              <a:off x="12669310" y="7089461"/>
              <a:ext cx="2589530" cy="170815"/>
            </a:xfrm>
            <a:custGeom>
              <a:avLst/>
              <a:gdLst/>
              <a:ahLst/>
              <a:cxnLst/>
              <a:rect l="l" t="t" r="r" b="b"/>
              <a:pathLst>
                <a:path w="2589530" h="170815">
                  <a:moveTo>
                    <a:pt x="52772" y="0"/>
                  </a:moveTo>
                  <a:lnTo>
                    <a:pt x="2536622" y="0"/>
                  </a:lnTo>
                  <a:lnTo>
                    <a:pt x="2557163" y="4147"/>
                  </a:lnTo>
                  <a:lnTo>
                    <a:pt x="2573937" y="15456"/>
                  </a:lnTo>
                  <a:lnTo>
                    <a:pt x="2585247" y="32231"/>
                  </a:lnTo>
                  <a:lnTo>
                    <a:pt x="2589394" y="52772"/>
                  </a:lnTo>
                  <a:lnTo>
                    <a:pt x="2589394" y="117560"/>
                  </a:lnTo>
                  <a:lnTo>
                    <a:pt x="2585247" y="138102"/>
                  </a:lnTo>
                  <a:lnTo>
                    <a:pt x="2573937" y="154876"/>
                  </a:lnTo>
                  <a:lnTo>
                    <a:pt x="2557163" y="166186"/>
                  </a:lnTo>
                  <a:lnTo>
                    <a:pt x="2536622" y="170333"/>
                  </a:lnTo>
                  <a:lnTo>
                    <a:pt x="52772" y="170333"/>
                  </a:lnTo>
                  <a:lnTo>
                    <a:pt x="32231" y="166186"/>
                  </a:lnTo>
                  <a:lnTo>
                    <a:pt x="15456" y="154876"/>
                  </a:lnTo>
                  <a:lnTo>
                    <a:pt x="4147" y="138102"/>
                  </a:lnTo>
                  <a:lnTo>
                    <a:pt x="0" y="117560"/>
                  </a:lnTo>
                  <a:lnTo>
                    <a:pt x="0" y="52772"/>
                  </a:lnTo>
                  <a:lnTo>
                    <a:pt x="4147" y="32231"/>
                  </a:lnTo>
                  <a:lnTo>
                    <a:pt x="15456" y="15456"/>
                  </a:lnTo>
                  <a:lnTo>
                    <a:pt x="32231" y="4147"/>
                  </a:lnTo>
                  <a:lnTo>
                    <a:pt x="52772" y="0"/>
                  </a:lnTo>
                  <a:close/>
                </a:path>
              </a:pathLst>
            </a:custGeom>
            <a:ln w="10470">
              <a:solidFill>
                <a:srgbClr val="7C7C7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 descr=""/>
            <p:cNvSpPr/>
            <p:nvPr/>
          </p:nvSpPr>
          <p:spPr>
            <a:xfrm>
              <a:off x="12686346" y="7106498"/>
              <a:ext cx="1005205" cy="136525"/>
            </a:xfrm>
            <a:custGeom>
              <a:avLst/>
              <a:gdLst/>
              <a:ahLst/>
              <a:cxnLst/>
              <a:rect l="l" t="t" r="r" b="b"/>
              <a:pathLst>
                <a:path w="1005205" h="136525">
                  <a:moveTo>
                    <a:pt x="952316" y="0"/>
                  </a:moveTo>
                  <a:lnTo>
                    <a:pt x="52773" y="0"/>
                  </a:lnTo>
                  <a:lnTo>
                    <a:pt x="32229" y="4147"/>
                  </a:lnTo>
                  <a:lnTo>
                    <a:pt x="15455" y="15456"/>
                  </a:lnTo>
                  <a:lnTo>
                    <a:pt x="4146" y="32231"/>
                  </a:lnTo>
                  <a:lnTo>
                    <a:pt x="0" y="52773"/>
                  </a:lnTo>
                  <a:lnTo>
                    <a:pt x="0" y="83493"/>
                  </a:lnTo>
                  <a:lnTo>
                    <a:pt x="4146" y="104035"/>
                  </a:lnTo>
                  <a:lnTo>
                    <a:pt x="15455" y="120810"/>
                  </a:lnTo>
                  <a:lnTo>
                    <a:pt x="32229" y="132119"/>
                  </a:lnTo>
                  <a:lnTo>
                    <a:pt x="52773" y="136267"/>
                  </a:lnTo>
                  <a:lnTo>
                    <a:pt x="952316" y="136267"/>
                  </a:lnTo>
                  <a:lnTo>
                    <a:pt x="972860" y="132119"/>
                  </a:lnTo>
                  <a:lnTo>
                    <a:pt x="989634" y="120810"/>
                  </a:lnTo>
                  <a:lnTo>
                    <a:pt x="1000943" y="104035"/>
                  </a:lnTo>
                  <a:lnTo>
                    <a:pt x="1005089" y="83493"/>
                  </a:lnTo>
                  <a:lnTo>
                    <a:pt x="1005089" y="52773"/>
                  </a:lnTo>
                  <a:lnTo>
                    <a:pt x="1000943" y="32231"/>
                  </a:lnTo>
                  <a:lnTo>
                    <a:pt x="989634" y="15456"/>
                  </a:lnTo>
                  <a:lnTo>
                    <a:pt x="972860" y="4147"/>
                  </a:lnTo>
                  <a:lnTo>
                    <a:pt x="952316" y="0"/>
                  </a:lnTo>
                  <a:close/>
                </a:path>
              </a:pathLst>
            </a:custGeom>
            <a:solidFill>
              <a:srgbClr val="A2D4E7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8" name="object 48" descr="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0723285" y="7067695"/>
              <a:ext cx="309666" cy="227404"/>
            </a:xfrm>
            <a:prstGeom prst="rect">
              <a:avLst/>
            </a:prstGeom>
          </p:spPr>
        </p:pic>
        <p:pic>
          <p:nvPicPr>
            <p:cNvPr id="49" name="object 49" descr="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0539259" y="7067695"/>
              <a:ext cx="162452" cy="227404"/>
            </a:xfrm>
            <a:prstGeom prst="rect">
              <a:avLst/>
            </a:prstGeom>
          </p:spPr>
        </p:pic>
        <p:pic>
          <p:nvPicPr>
            <p:cNvPr id="50" name="object 50" descr="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0336064" y="7065101"/>
              <a:ext cx="162779" cy="232601"/>
            </a:xfrm>
            <a:prstGeom prst="rect">
              <a:avLst/>
            </a:prstGeom>
          </p:spPr>
        </p:pic>
        <p:pic>
          <p:nvPicPr>
            <p:cNvPr id="51" name="object 51" descr="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0093469" y="7126499"/>
              <a:ext cx="141656" cy="171202"/>
            </a:xfrm>
            <a:prstGeom prst="rect">
              <a:avLst/>
            </a:prstGeom>
          </p:spPr>
        </p:pic>
        <p:pic>
          <p:nvPicPr>
            <p:cNvPr id="52" name="object 52" descr="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9917508" y="7067696"/>
              <a:ext cx="144907" cy="230004"/>
            </a:xfrm>
            <a:prstGeom prst="rect">
              <a:avLst/>
            </a:prstGeom>
          </p:spPr>
        </p:pic>
        <p:pic>
          <p:nvPicPr>
            <p:cNvPr id="53" name="object 53" descr="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9746262" y="7126499"/>
              <a:ext cx="137432" cy="168602"/>
            </a:xfrm>
            <a:prstGeom prst="rect">
              <a:avLst/>
            </a:prstGeom>
          </p:spPr>
        </p:pic>
        <p:pic>
          <p:nvPicPr>
            <p:cNvPr id="54" name="object 54" descr="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9560861" y="7126499"/>
              <a:ext cx="149780" cy="171202"/>
            </a:xfrm>
            <a:prstGeom prst="rect">
              <a:avLst/>
            </a:prstGeom>
          </p:spPr>
        </p:pic>
        <p:pic>
          <p:nvPicPr>
            <p:cNvPr id="55" name="object 55" descr="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9362436" y="7067695"/>
              <a:ext cx="161475" cy="227404"/>
            </a:xfrm>
            <a:prstGeom prst="rect">
              <a:avLst/>
            </a:prstGeom>
          </p:spPr>
        </p:pic>
      </p:grpSp>
      <p:grpSp>
        <p:nvGrpSpPr>
          <p:cNvPr id="56" name="object 56" descr=""/>
          <p:cNvGrpSpPr/>
          <p:nvPr/>
        </p:nvGrpSpPr>
        <p:grpSpPr>
          <a:xfrm>
            <a:off x="9052551" y="7646325"/>
            <a:ext cx="6450330" cy="555625"/>
            <a:chOff x="9052551" y="7646325"/>
            <a:chExt cx="6450330" cy="555625"/>
          </a:xfrm>
        </p:grpSpPr>
        <p:sp>
          <p:nvSpPr>
            <p:cNvPr id="57" name="object 57" descr=""/>
            <p:cNvSpPr/>
            <p:nvPr/>
          </p:nvSpPr>
          <p:spPr>
            <a:xfrm>
              <a:off x="9057786" y="7651560"/>
              <a:ext cx="6439535" cy="545465"/>
            </a:xfrm>
            <a:custGeom>
              <a:avLst/>
              <a:gdLst/>
              <a:ahLst/>
              <a:cxnLst/>
              <a:rect l="l" t="t" r="r" b="b"/>
              <a:pathLst>
                <a:path w="6439534" h="545465">
                  <a:moveTo>
                    <a:pt x="6364026" y="0"/>
                  </a:moveTo>
                  <a:lnTo>
                    <a:pt x="75388" y="0"/>
                  </a:lnTo>
                  <a:lnTo>
                    <a:pt x="46043" y="5924"/>
                  </a:lnTo>
                  <a:lnTo>
                    <a:pt x="22080" y="22080"/>
                  </a:lnTo>
                  <a:lnTo>
                    <a:pt x="5924" y="46043"/>
                  </a:lnTo>
                  <a:lnTo>
                    <a:pt x="0" y="75388"/>
                  </a:lnTo>
                  <a:lnTo>
                    <a:pt x="0" y="469678"/>
                  </a:lnTo>
                  <a:lnTo>
                    <a:pt x="5924" y="499023"/>
                  </a:lnTo>
                  <a:lnTo>
                    <a:pt x="22080" y="522986"/>
                  </a:lnTo>
                  <a:lnTo>
                    <a:pt x="46043" y="539142"/>
                  </a:lnTo>
                  <a:lnTo>
                    <a:pt x="75388" y="545067"/>
                  </a:lnTo>
                  <a:lnTo>
                    <a:pt x="6364026" y="545067"/>
                  </a:lnTo>
                  <a:lnTo>
                    <a:pt x="6393369" y="539142"/>
                  </a:lnTo>
                  <a:lnTo>
                    <a:pt x="6417333" y="522986"/>
                  </a:lnTo>
                  <a:lnTo>
                    <a:pt x="6433491" y="499023"/>
                  </a:lnTo>
                  <a:lnTo>
                    <a:pt x="6439416" y="469678"/>
                  </a:lnTo>
                  <a:lnTo>
                    <a:pt x="6439416" y="75388"/>
                  </a:lnTo>
                  <a:lnTo>
                    <a:pt x="6433491" y="46043"/>
                  </a:lnTo>
                  <a:lnTo>
                    <a:pt x="6417333" y="22080"/>
                  </a:lnTo>
                  <a:lnTo>
                    <a:pt x="6393369" y="5924"/>
                  </a:lnTo>
                  <a:lnTo>
                    <a:pt x="6364026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 descr=""/>
            <p:cNvSpPr/>
            <p:nvPr/>
          </p:nvSpPr>
          <p:spPr>
            <a:xfrm>
              <a:off x="9057786" y="7651560"/>
              <a:ext cx="6439535" cy="545465"/>
            </a:xfrm>
            <a:custGeom>
              <a:avLst/>
              <a:gdLst/>
              <a:ahLst/>
              <a:cxnLst/>
              <a:rect l="l" t="t" r="r" b="b"/>
              <a:pathLst>
                <a:path w="6439534" h="545465">
                  <a:moveTo>
                    <a:pt x="75388" y="0"/>
                  </a:moveTo>
                  <a:lnTo>
                    <a:pt x="6364027" y="0"/>
                  </a:lnTo>
                  <a:lnTo>
                    <a:pt x="6393371" y="5924"/>
                  </a:lnTo>
                  <a:lnTo>
                    <a:pt x="6417334" y="22080"/>
                  </a:lnTo>
                  <a:lnTo>
                    <a:pt x="6433491" y="46043"/>
                  </a:lnTo>
                  <a:lnTo>
                    <a:pt x="6439415" y="75388"/>
                  </a:lnTo>
                  <a:lnTo>
                    <a:pt x="6439415" y="469678"/>
                  </a:lnTo>
                  <a:lnTo>
                    <a:pt x="6433491" y="499023"/>
                  </a:lnTo>
                  <a:lnTo>
                    <a:pt x="6417334" y="522986"/>
                  </a:lnTo>
                  <a:lnTo>
                    <a:pt x="6393371" y="539142"/>
                  </a:lnTo>
                  <a:lnTo>
                    <a:pt x="6364027" y="545067"/>
                  </a:lnTo>
                  <a:lnTo>
                    <a:pt x="75388" y="545067"/>
                  </a:lnTo>
                  <a:lnTo>
                    <a:pt x="46043" y="539142"/>
                  </a:lnTo>
                  <a:lnTo>
                    <a:pt x="22080" y="522986"/>
                  </a:lnTo>
                  <a:lnTo>
                    <a:pt x="5924" y="499023"/>
                  </a:lnTo>
                  <a:lnTo>
                    <a:pt x="0" y="469678"/>
                  </a:lnTo>
                  <a:lnTo>
                    <a:pt x="0" y="75388"/>
                  </a:lnTo>
                  <a:lnTo>
                    <a:pt x="5924" y="46043"/>
                  </a:lnTo>
                  <a:lnTo>
                    <a:pt x="22080" y="22080"/>
                  </a:lnTo>
                  <a:lnTo>
                    <a:pt x="46043" y="5924"/>
                  </a:lnTo>
                  <a:lnTo>
                    <a:pt x="75388" y="0"/>
                  </a:lnTo>
                  <a:close/>
                </a:path>
              </a:pathLst>
            </a:custGeom>
            <a:ln w="10470">
              <a:solidFill>
                <a:srgbClr val="7C7C7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 descr=""/>
            <p:cNvSpPr/>
            <p:nvPr/>
          </p:nvSpPr>
          <p:spPr>
            <a:xfrm>
              <a:off x="12652274" y="7838929"/>
              <a:ext cx="2589530" cy="170815"/>
            </a:xfrm>
            <a:custGeom>
              <a:avLst/>
              <a:gdLst/>
              <a:ahLst/>
              <a:cxnLst/>
              <a:rect l="l" t="t" r="r" b="b"/>
              <a:pathLst>
                <a:path w="2589530" h="170815">
                  <a:moveTo>
                    <a:pt x="2536613" y="0"/>
                  </a:moveTo>
                  <a:lnTo>
                    <a:pt x="52762" y="0"/>
                  </a:lnTo>
                  <a:lnTo>
                    <a:pt x="32224" y="4147"/>
                  </a:lnTo>
                  <a:lnTo>
                    <a:pt x="15453" y="15456"/>
                  </a:lnTo>
                  <a:lnTo>
                    <a:pt x="4146" y="32231"/>
                  </a:lnTo>
                  <a:lnTo>
                    <a:pt x="0" y="52773"/>
                  </a:lnTo>
                  <a:lnTo>
                    <a:pt x="0" y="117560"/>
                  </a:lnTo>
                  <a:lnTo>
                    <a:pt x="4146" y="138102"/>
                  </a:lnTo>
                  <a:lnTo>
                    <a:pt x="15453" y="154877"/>
                  </a:lnTo>
                  <a:lnTo>
                    <a:pt x="32224" y="166186"/>
                  </a:lnTo>
                  <a:lnTo>
                    <a:pt x="52762" y="170334"/>
                  </a:lnTo>
                  <a:lnTo>
                    <a:pt x="2536613" y="170334"/>
                  </a:lnTo>
                  <a:lnTo>
                    <a:pt x="2557157" y="166186"/>
                  </a:lnTo>
                  <a:lnTo>
                    <a:pt x="2573932" y="154877"/>
                  </a:lnTo>
                  <a:lnTo>
                    <a:pt x="2585240" y="138102"/>
                  </a:lnTo>
                  <a:lnTo>
                    <a:pt x="2589387" y="117560"/>
                  </a:lnTo>
                  <a:lnTo>
                    <a:pt x="2589387" y="52773"/>
                  </a:lnTo>
                  <a:lnTo>
                    <a:pt x="2585240" y="32231"/>
                  </a:lnTo>
                  <a:lnTo>
                    <a:pt x="2573932" y="15456"/>
                  </a:lnTo>
                  <a:lnTo>
                    <a:pt x="2557157" y="4147"/>
                  </a:lnTo>
                  <a:lnTo>
                    <a:pt x="2536613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 descr=""/>
            <p:cNvSpPr/>
            <p:nvPr/>
          </p:nvSpPr>
          <p:spPr>
            <a:xfrm>
              <a:off x="12652274" y="7838929"/>
              <a:ext cx="2589530" cy="170815"/>
            </a:xfrm>
            <a:custGeom>
              <a:avLst/>
              <a:gdLst/>
              <a:ahLst/>
              <a:cxnLst/>
              <a:rect l="l" t="t" r="r" b="b"/>
              <a:pathLst>
                <a:path w="2589530" h="170815">
                  <a:moveTo>
                    <a:pt x="52772" y="0"/>
                  </a:moveTo>
                  <a:lnTo>
                    <a:pt x="2536622" y="0"/>
                  </a:lnTo>
                  <a:lnTo>
                    <a:pt x="2557163" y="4147"/>
                  </a:lnTo>
                  <a:lnTo>
                    <a:pt x="2573937" y="15456"/>
                  </a:lnTo>
                  <a:lnTo>
                    <a:pt x="2585247" y="32231"/>
                  </a:lnTo>
                  <a:lnTo>
                    <a:pt x="2589394" y="52772"/>
                  </a:lnTo>
                  <a:lnTo>
                    <a:pt x="2589394" y="117560"/>
                  </a:lnTo>
                  <a:lnTo>
                    <a:pt x="2585247" y="138102"/>
                  </a:lnTo>
                  <a:lnTo>
                    <a:pt x="2573937" y="154876"/>
                  </a:lnTo>
                  <a:lnTo>
                    <a:pt x="2557163" y="166186"/>
                  </a:lnTo>
                  <a:lnTo>
                    <a:pt x="2536622" y="170333"/>
                  </a:lnTo>
                  <a:lnTo>
                    <a:pt x="52772" y="170333"/>
                  </a:lnTo>
                  <a:lnTo>
                    <a:pt x="32231" y="166186"/>
                  </a:lnTo>
                  <a:lnTo>
                    <a:pt x="15456" y="154876"/>
                  </a:lnTo>
                  <a:lnTo>
                    <a:pt x="4147" y="138102"/>
                  </a:lnTo>
                  <a:lnTo>
                    <a:pt x="0" y="117560"/>
                  </a:lnTo>
                  <a:lnTo>
                    <a:pt x="0" y="52772"/>
                  </a:lnTo>
                  <a:lnTo>
                    <a:pt x="4147" y="32231"/>
                  </a:lnTo>
                  <a:lnTo>
                    <a:pt x="15456" y="15456"/>
                  </a:lnTo>
                  <a:lnTo>
                    <a:pt x="32231" y="4147"/>
                  </a:lnTo>
                  <a:lnTo>
                    <a:pt x="52772" y="0"/>
                  </a:lnTo>
                  <a:close/>
                </a:path>
              </a:pathLst>
            </a:custGeom>
            <a:ln w="10470">
              <a:solidFill>
                <a:srgbClr val="7C7C7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 descr=""/>
            <p:cNvSpPr/>
            <p:nvPr/>
          </p:nvSpPr>
          <p:spPr>
            <a:xfrm>
              <a:off x="12669310" y="7855959"/>
              <a:ext cx="460375" cy="136525"/>
            </a:xfrm>
            <a:custGeom>
              <a:avLst/>
              <a:gdLst/>
              <a:ahLst/>
              <a:cxnLst/>
              <a:rect l="l" t="t" r="r" b="b"/>
              <a:pathLst>
                <a:path w="460375" h="136525">
                  <a:moveTo>
                    <a:pt x="407181" y="0"/>
                  </a:moveTo>
                  <a:lnTo>
                    <a:pt x="52773" y="0"/>
                  </a:lnTo>
                  <a:lnTo>
                    <a:pt x="32229" y="4147"/>
                  </a:lnTo>
                  <a:lnTo>
                    <a:pt x="15455" y="15456"/>
                  </a:lnTo>
                  <a:lnTo>
                    <a:pt x="4146" y="32231"/>
                  </a:lnTo>
                  <a:lnTo>
                    <a:pt x="0" y="52773"/>
                  </a:lnTo>
                  <a:lnTo>
                    <a:pt x="0" y="83493"/>
                  </a:lnTo>
                  <a:lnTo>
                    <a:pt x="4146" y="104035"/>
                  </a:lnTo>
                  <a:lnTo>
                    <a:pt x="15455" y="120810"/>
                  </a:lnTo>
                  <a:lnTo>
                    <a:pt x="32229" y="132119"/>
                  </a:lnTo>
                  <a:lnTo>
                    <a:pt x="52773" y="136267"/>
                  </a:lnTo>
                  <a:lnTo>
                    <a:pt x="407181" y="136267"/>
                  </a:lnTo>
                  <a:lnTo>
                    <a:pt x="427725" y="132119"/>
                  </a:lnTo>
                  <a:lnTo>
                    <a:pt x="444499" y="120810"/>
                  </a:lnTo>
                  <a:lnTo>
                    <a:pt x="455808" y="104035"/>
                  </a:lnTo>
                  <a:lnTo>
                    <a:pt x="459954" y="83493"/>
                  </a:lnTo>
                  <a:lnTo>
                    <a:pt x="459954" y="52773"/>
                  </a:lnTo>
                  <a:lnTo>
                    <a:pt x="455808" y="32231"/>
                  </a:lnTo>
                  <a:lnTo>
                    <a:pt x="444499" y="15456"/>
                  </a:lnTo>
                  <a:lnTo>
                    <a:pt x="427725" y="4147"/>
                  </a:lnTo>
                  <a:lnTo>
                    <a:pt x="407181" y="0"/>
                  </a:lnTo>
                  <a:close/>
                </a:path>
              </a:pathLst>
            </a:custGeom>
            <a:solidFill>
              <a:srgbClr val="A2D4E7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2" name="object 62" descr="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1084091" y="7999088"/>
              <a:ext cx="45810" cy="46129"/>
            </a:xfrm>
            <a:prstGeom prst="rect">
              <a:avLst/>
            </a:prstGeom>
          </p:spPr>
        </p:pic>
        <p:pic>
          <p:nvPicPr>
            <p:cNvPr id="63" name="object 63" descr="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10995256" y="7999088"/>
              <a:ext cx="45810" cy="46129"/>
            </a:xfrm>
            <a:prstGeom prst="rect">
              <a:avLst/>
            </a:prstGeom>
          </p:spPr>
        </p:pic>
        <p:pic>
          <p:nvPicPr>
            <p:cNvPr id="64" name="object 64" descr="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10906411" y="7999088"/>
              <a:ext cx="45810" cy="46129"/>
            </a:xfrm>
            <a:prstGeom prst="rect">
              <a:avLst/>
            </a:prstGeom>
          </p:spPr>
        </p:pic>
        <p:pic>
          <p:nvPicPr>
            <p:cNvPr id="65" name="object 65" descr="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10796634" y="7876612"/>
              <a:ext cx="97599" cy="167953"/>
            </a:xfrm>
            <a:prstGeom prst="rect">
              <a:avLst/>
            </a:prstGeom>
          </p:spPr>
        </p:pic>
        <p:pic>
          <p:nvPicPr>
            <p:cNvPr id="66" name="object 66" descr="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10611215" y="7875963"/>
              <a:ext cx="149780" cy="171202"/>
            </a:xfrm>
            <a:prstGeom prst="rect">
              <a:avLst/>
            </a:prstGeom>
          </p:spPr>
        </p:pic>
        <p:pic>
          <p:nvPicPr>
            <p:cNvPr id="67" name="object 67" descr="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10453406" y="7817159"/>
              <a:ext cx="153677" cy="227404"/>
            </a:xfrm>
            <a:prstGeom prst="rect">
              <a:avLst/>
            </a:prstGeom>
          </p:spPr>
        </p:pic>
        <p:pic>
          <p:nvPicPr>
            <p:cNvPr id="68" name="object 68" descr="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10207057" y="7878558"/>
              <a:ext cx="137432" cy="168277"/>
            </a:xfrm>
            <a:prstGeom prst="rect">
              <a:avLst/>
            </a:prstGeom>
          </p:spPr>
        </p:pic>
        <p:pic>
          <p:nvPicPr>
            <p:cNvPr id="69" name="object 69" descr="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0086852" y="7876612"/>
              <a:ext cx="97599" cy="167953"/>
            </a:xfrm>
            <a:prstGeom prst="rect">
              <a:avLst/>
            </a:prstGeom>
          </p:spPr>
        </p:pic>
        <p:pic>
          <p:nvPicPr>
            <p:cNvPr id="70" name="object 70" descr="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9907362" y="7875963"/>
              <a:ext cx="141656" cy="171202"/>
            </a:xfrm>
            <a:prstGeom prst="rect">
              <a:avLst/>
            </a:prstGeom>
          </p:spPr>
        </p:pic>
        <p:pic>
          <p:nvPicPr>
            <p:cNvPr id="71" name="object 71" descr="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9735937" y="7817158"/>
              <a:ext cx="145230" cy="230004"/>
            </a:xfrm>
            <a:prstGeom prst="rect">
              <a:avLst/>
            </a:prstGeom>
          </p:spPr>
        </p:pic>
        <p:pic>
          <p:nvPicPr>
            <p:cNvPr id="72" name="object 72" descr="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9557889" y="7878558"/>
              <a:ext cx="137432" cy="168277"/>
            </a:xfrm>
            <a:prstGeom prst="rect">
              <a:avLst/>
            </a:prstGeom>
          </p:spPr>
        </p:pic>
        <p:pic>
          <p:nvPicPr>
            <p:cNvPr id="73" name="object 73" descr="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9361377" y="7814564"/>
              <a:ext cx="164077" cy="232601"/>
            </a:xfrm>
            <a:prstGeom prst="rect">
              <a:avLst/>
            </a:prstGeom>
          </p:spPr>
        </p:pic>
      </p:grpSp>
      <p:grpSp>
        <p:nvGrpSpPr>
          <p:cNvPr id="74" name="object 74" descr=""/>
          <p:cNvGrpSpPr/>
          <p:nvPr/>
        </p:nvGrpSpPr>
        <p:grpSpPr>
          <a:xfrm>
            <a:off x="9052551" y="8395796"/>
            <a:ext cx="6450330" cy="555625"/>
            <a:chOff x="9052551" y="8395796"/>
            <a:chExt cx="6450330" cy="555625"/>
          </a:xfrm>
        </p:grpSpPr>
        <p:sp>
          <p:nvSpPr>
            <p:cNvPr id="75" name="object 75" descr=""/>
            <p:cNvSpPr/>
            <p:nvPr/>
          </p:nvSpPr>
          <p:spPr>
            <a:xfrm>
              <a:off x="9057786" y="8401031"/>
              <a:ext cx="6439535" cy="545465"/>
            </a:xfrm>
            <a:custGeom>
              <a:avLst/>
              <a:gdLst/>
              <a:ahLst/>
              <a:cxnLst/>
              <a:rect l="l" t="t" r="r" b="b"/>
              <a:pathLst>
                <a:path w="6439534" h="545465">
                  <a:moveTo>
                    <a:pt x="6364026" y="0"/>
                  </a:moveTo>
                  <a:lnTo>
                    <a:pt x="75388" y="0"/>
                  </a:lnTo>
                  <a:lnTo>
                    <a:pt x="46043" y="5924"/>
                  </a:lnTo>
                  <a:lnTo>
                    <a:pt x="22080" y="22080"/>
                  </a:lnTo>
                  <a:lnTo>
                    <a:pt x="5924" y="46043"/>
                  </a:lnTo>
                  <a:lnTo>
                    <a:pt x="0" y="75388"/>
                  </a:lnTo>
                  <a:lnTo>
                    <a:pt x="0" y="469678"/>
                  </a:lnTo>
                  <a:lnTo>
                    <a:pt x="5924" y="499023"/>
                  </a:lnTo>
                  <a:lnTo>
                    <a:pt x="22080" y="522986"/>
                  </a:lnTo>
                  <a:lnTo>
                    <a:pt x="46043" y="539142"/>
                  </a:lnTo>
                  <a:lnTo>
                    <a:pt x="75388" y="545067"/>
                  </a:lnTo>
                  <a:lnTo>
                    <a:pt x="6364026" y="545067"/>
                  </a:lnTo>
                  <a:lnTo>
                    <a:pt x="6393369" y="539142"/>
                  </a:lnTo>
                  <a:lnTo>
                    <a:pt x="6417333" y="522986"/>
                  </a:lnTo>
                  <a:lnTo>
                    <a:pt x="6433491" y="499023"/>
                  </a:lnTo>
                  <a:lnTo>
                    <a:pt x="6439416" y="469678"/>
                  </a:lnTo>
                  <a:lnTo>
                    <a:pt x="6439416" y="75388"/>
                  </a:lnTo>
                  <a:lnTo>
                    <a:pt x="6433491" y="46043"/>
                  </a:lnTo>
                  <a:lnTo>
                    <a:pt x="6417333" y="22080"/>
                  </a:lnTo>
                  <a:lnTo>
                    <a:pt x="6393369" y="5924"/>
                  </a:lnTo>
                  <a:lnTo>
                    <a:pt x="6364026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6" name="object 76" descr=""/>
            <p:cNvSpPr/>
            <p:nvPr/>
          </p:nvSpPr>
          <p:spPr>
            <a:xfrm>
              <a:off x="9057786" y="8401031"/>
              <a:ext cx="6439535" cy="545465"/>
            </a:xfrm>
            <a:custGeom>
              <a:avLst/>
              <a:gdLst/>
              <a:ahLst/>
              <a:cxnLst/>
              <a:rect l="l" t="t" r="r" b="b"/>
              <a:pathLst>
                <a:path w="6439534" h="545465">
                  <a:moveTo>
                    <a:pt x="75388" y="0"/>
                  </a:moveTo>
                  <a:lnTo>
                    <a:pt x="6364027" y="0"/>
                  </a:lnTo>
                  <a:lnTo>
                    <a:pt x="6393371" y="5924"/>
                  </a:lnTo>
                  <a:lnTo>
                    <a:pt x="6417334" y="22080"/>
                  </a:lnTo>
                  <a:lnTo>
                    <a:pt x="6433491" y="46043"/>
                  </a:lnTo>
                  <a:lnTo>
                    <a:pt x="6439415" y="75388"/>
                  </a:lnTo>
                  <a:lnTo>
                    <a:pt x="6439415" y="469678"/>
                  </a:lnTo>
                  <a:lnTo>
                    <a:pt x="6433491" y="499023"/>
                  </a:lnTo>
                  <a:lnTo>
                    <a:pt x="6417334" y="522986"/>
                  </a:lnTo>
                  <a:lnTo>
                    <a:pt x="6393371" y="539142"/>
                  </a:lnTo>
                  <a:lnTo>
                    <a:pt x="6364027" y="545067"/>
                  </a:lnTo>
                  <a:lnTo>
                    <a:pt x="75388" y="545067"/>
                  </a:lnTo>
                  <a:lnTo>
                    <a:pt x="46043" y="539142"/>
                  </a:lnTo>
                  <a:lnTo>
                    <a:pt x="22080" y="522986"/>
                  </a:lnTo>
                  <a:lnTo>
                    <a:pt x="5924" y="499023"/>
                  </a:lnTo>
                  <a:lnTo>
                    <a:pt x="0" y="469678"/>
                  </a:lnTo>
                  <a:lnTo>
                    <a:pt x="0" y="75388"/>
                  </a:lnTo>
                  <a:lnTo>
                    <a:pt x="5924" y="46043"/>
                  </a:lnTo>
                  <a:lnTo>
                    <a:pt x="22080" y="22080"/>
                  </a:lnTo>
                  <a:lnTo>
                    <a:pt x="46043" y="5924"/>
                  </a:lnTo>
                  <a:lnTo>
                    <a:pt x="75388" y="0"/>
                  </a:lnTo>
                  <a:close/>
                </a:path>
              </a:pathLst>
            </a:custGeom>
            <a:ln w="10470">
              <a:solidFill>
                <a:srgbClr val="7C7C7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7" name="object 77" descr=""/>
            <p:cNvSpPr/>
            <p:nvPr/>
          </p:nvSpPr>
          <p:spPr>
            <a:xfrm>
              <a:off x="12669310" y="8588397"/>
              <a:ext cx="2589530" cy="170815"/>
            </a:xfrm>
            <a:custGeom>
              <a:avLst/>
              <a:gdLst/>
              <a:ahLst/>
              <a:cxnLst/>
              <a:rect l="l" t="t" r="r" b="b"/>
              <a:pathLst>
                <a:path w="2589530" h="170815">
                  <a:moveTo>
                    <a:pt x="2536624" y="0"/>
                  </a:moveTo>
                  <a:lnTo>
                    <a:pt x="52773" y="0"/>
                  </a:lnTo>
                  <a:lnTo>
                    <a:pt x="32229" y="4147"/>
                  </a:lnTo>
                  <a:lnTo>
                    <a:pt x="15455" y="15456"/>
                  </a:lnTo>
                  <a:lnTo>
                    <a:pt x="4146" y="32231"/>
                  </a:lnTo>
                  <a:lnTo>
                    <a:pt x="0" y="52772"/>
                  </a:lnTo>
                  <a:lnTo>
                    <a:pt x="0" y="117560"/>
                  </a:lnTo>
                  <a:lnTo>
                    <a:pt x="4146" y="138102"/>
                  </a:lnTo>
                  <a:lnTo>
                    <a:pt x="15455" y="154876"/>
                  </a:lnTo>
                  <a:lnTo>
                    <a:pt x="32229" y="166185"/>
                  </a:lnTo>
                  <a:lnTo>
                    <a:pt x="52773" y="170333"/>
                  </a:lnTo>
                  <a:lnTo>
                    <a:pt x="2536624" y="170333"/>
                  </a:lnTo>
                  <a:lnTo>
                    <a:pt x="2557162" y="166185"/>
                  </a:lnTo>
                  <a:lnTo>
                    <a:pt x="2573933" y="154876"/>
                  </a:lnTo>
                  <a:lnTo>
                    <a:pt x="2585240" y="138102"/>
                  </a:lnTo>
                  <a:lnTo>
                    <a:pt x="2589387" y="117560"/>
                  </a:lnTo>
                  <a:lnTo>
                    <a:pt x="2589387" y="52772"/>
                  </a:lnTo>
                  <a:lnTo>
                    <a:pt x="2585240" y="32231"/>
                  </a:lnTo>
                  <a:lnTo>
                    <a:pt x="2573933" y="15456"/>
                  </a:lnTo>
                  <a:lnTo>
                    <a:pt x="2557162" y="4147"/>
                  </a:lnTo>
                  <a:lnTo>
                    <a:pt x="2536624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8" name="object 78" descr=""/>
            <p:cNvSpPr/>
            <p:nvPr/>
          </p:nvSpPr>
          <p:spPr>
            <a:xfrm>
              <a:off x="12669310" y="8588397"/>
              <a:ext cx="2589530" cy="170815"/>
            </a:xfrm>
            <a:custGeom>
              <a:avLst/>
              <a:gdLst/>
              <a:ahLst/>
              <a:cxnLst/>
              <a:rect l="l" t="t" r="r" b="b"/>
              <a:pathLst>
                <a:path w="2589530" h="170815">
                  <a:moveTo>
                    <a:pt x="52772" y="0"/>
                  </a:moveTo>
                  <a:lnTo>
                    <a:pt x="2536622" y="0"/>
                  </a:lnTo>
                  <a:lnTo>
                    <a:pt x="2557163" y="4147"/>
                  </a:lnTo>
                  <a:lnTo>
                    <a:pt x="2573937" y="15456"/>
                  </a:lnTo>
                  <a:lnTo>
                    <a:pt x="2585247" y="32231"/>
                  </a:lnTo>
                  <a:lnTo>
                    <a:pt x="2589394" y="52772"/>
                  </a:lnTo>
                  <a:lnTo>
                    <a:pt x="2589394" y="117560"/>
                  </a:lnTo>
                  <a:lnTo>
                    <a:pt x="2585247" y="138102"/>
                  </a:lnTo>
                  <a:lnTo>
                    <a:pt x="2573937" y="154876"/>
                  </a:lnTo>
                  <a:lnTo>
                    <a:pt x="2557163" y="166186"/>
                  </a:lnTo>
                  <a:lnTo>
                    <a:pt x="2536622" y="170333"/>
                  </a:lnTo>
                  <a:lnTo>
                    <a:pt x="52772" y="170333"/>
                  </a:lnTo>
                  <a:lnTo>
                    <a:pt x="32231" y="166186"/>
                  </a:lnTo>
                  <a:lnTo>
                    <a:pt x="15456" y="154876"/>
                  </a:lnTo>
                  <a:lnTo>
                    <a:pt x="4147" y="138102"/>
                  </a:lnTo>
                  <a:lnTo>
                    <a:pt x="0" y="117560"/>
                  </a:lnTo>
                  <a:lnTo>
                    <a:pt x="0" y="52772"/>
                  </a:lnTo>
                  <a:lnTo>
                    <a:pt x="4147" y="32231"/>
                  </a:lnTo>
                  <a:lnTo>
                    <a:pt x="15456" y="15456"/>
                  </a:lnTo>
                  <a:lnTo>
                    <a:pt x="32231" y="4147"/>
                  </a:lnTo>
                  <a:lnTo>
                    <a:pt x="52772" y="0"/>
                  </a:lnTo>
                  <a:close/>
                </a:path>
              </a:pathLst>
            </a:custGeom>
            <a:ln w="10470">
              <a:solidFill>
                <a:srgbClr val="7C7C7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9" name="object 79" descr=""/>
            <p:cNvSpPr/>
            <p:nvPr/>
          </p:nvSpPr>
          <p:spPr>
            <a:xfrm>
              <a:off x="12686346" y="8605429"/>
              <a:ext cx="443230" cy="136525"/>
            </a:xfrm>
            <a:custGeom>
              <a:avLst/>
              <a:gdLst/>
              <a:ahLst/>
              <a:cxnLst/>
              <a:rect l="l" t="t" r="r" b="b"/>
              <a:pathLst>
                <a:path w="443230" h="136525">
                  <a:moveTo>
                    <a:pt x="390145" y="0"/>
                  </a:moveTo>
                  <a:lnTo>
                    <a:pt x="52773" y="0"/>
                  </a:lnTo>
                  <a:lnTo>
                    <a:pt x="32229" y="4147"/>
                  </a:lnTo>
                  <a:lnTo>
                    <a:pt x="15455" y="15456"/>
                  </a:lnTo>
                  <a:lnTo>
                    <a:pt x="4146" y="32231"/>
                  </a:lnTo>
                  <a:lnTo>
                    <a:pt x="0" y="52773"/>
                  </a:lnTo>
                  <a:lnTo>
                    <a:pt x="0" y="83492"/>
                  </a:lnTo>
                  <a:lnTo>
                    <a:pt x="4146" y="104034"/>
                  </a:lnTo>
                  <a:lnTo>
                    <a:pt x="15455" y="120809"/>
                  </a:lnTo>
                  <a:lnTo>
                    <a:pt x="32229" y="132118"/>
                  </a:lnTo>
                  <a:lnTo>
                    <a:pt x="52773" y="136266"/>
                  </a:lnTo>
                  <a:lnTo>
                    <a:pt x="390145" y="136266"/>
                  </a:lnTo>
                  <a:lnTo>
                    <a:pt x="410689" y="132118"/>
                  </a:lnTo>
                  <a:lnTo>
                    <a:pt x="427463" y="120809"/>
                  </a:lnTo>
                  <a:lnTo>
                    <a:pt x="438771" y="104034"/>
                  </a:lnTo>
                  <a:lnTo>
                    <a:pt x="442918" y="83492"/>
                  </a:lnTo>
                  <a:lnTo>
                    <a:pt x="442918" y="52773"/>
                  </a:lnTo>
                  <a:lnTo>
                    <a:pt x="438771" y="32231"/>
                  </a:lnTo>
                  <a:lnTo>
                    <a:pt x="427463" y="15456"/>
                  </a:lnTo>
                  <a:lnTo>
                    <a:pt x="410689" y="4147"/>
                  </a:lnTo>
                  <a:lnTo>
                    <a:pt x="390145" y="0"/>
                  </a:lnTo>
                  <a:close/>
                </a:path>
              </a:pathLst>
            </a:custGeom>
            <a:solidFill>
              <a:srgbClr val="A2D4E7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0" name="object 80" descr="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11088217" y="8748551"/>
              <a:ext cx="45810" cy="46129"/>
            </a:xfrm>
            <a:prstGeom prst="rect">
              <a:avLst/>
            </a:prstGeom>
          </p:spPr>
        </p:pic>
        <p:pic>
          <p:nvPicPr>
            <p:cNvPr id="81" name="object 81" descr="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10999382" y="8748551"/>
              <a:ext cx="45810" cy="46129"/>
            </a:xfrm>
            <a:prstGeom prst="rect">
              <a:avLst/>
            </a:prstGeom>
          </p:spPr>
        </p:pic>
        <p:pic>
          <p:nvPicPr>
            <p:cNvPr id="82" name="object 82" descr="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10910536" y="8748551"/>
              <a:ext cx="45810" cy="46129"/>
            </a:xfrm>
            <a:prstGeom prst="rect">
              <a:avLst/>
            </a:prstGeom>
          </p:spPr>
        </p:pic>
        <p:pic>
          <p:nvPicPr>
            <p:cNvPr id="83" name="object 83" descr="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10800749" y="8626084"/>
              <a:ext cx="97599" cy="167953"/>
            </a:xfrm>
            <a:prstGeom prst="rect">
              <a:avLst/>
            </a:prstGeom>
          </p:spPr>
        </p:pic>
        <p:pic>
          <p:nvPicPr>
            <p:cNvPr id="84" name="object 84" descr="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10623027" y="8628029"/>
              <a:ext cx="137432" cy="168277"/>
            </a:xfrm>
            <a:prstGeom prst="rect">
              <a:avLst/>
            </a:prstGeom>
          </p:spPr>
        </p:pic>
        <p:pic>
          <p:nvPicPr>
            <p:cNvPr id="85" name="object 85" descr="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10396294" y="8566630"/>
              <a:ext cx="184868" cy="227404"/>
            </a:xfrm>
            <a:prstGeom prst="rect">
              <a:avLst/>
            </a:prstGeom>
          </p:spPr>
        </p:pic>
        <p:pic>
          <p:nvPicPr>
            <p:cNvPr id="86" name="object 86" descr="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10150949" y="8625432"/>
              <a:ext cx="137432" cy="168602"/>
            </a:xfrm>
            <a:prstGeom prst="rect">
              <a:avLst/>
            </a:prstGeom>
          </p:spPr>
        </p:pic>
        <p:pic>
          <p:nvPicPr>
            <p:cNvPr id="87" name="object 87" descr="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9971459" y="8625431"/>
              <a:ext cx="141656" cy="171202"/>
            </a:xfrm>
            <a:prstGeom prst="rect">
              <a:avLst/>
            </a:prstGeom>
          </p:spPr>
        </p:pic>
        <p:pic>
          <p:nvPicPr>
            <p:cNvPr id="88" name="object 88" descr="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9814474" y="8626084"/>
              <a:ext cx="134834" cy="169903"/>
            </a:xfrm>
            <a:prstGeom prst="rect">
              <a:avLst/>
            </a:prstGeom>
          </p:spPr>
        </p:pic>
        <p:pic>
          <p:nvPicPr>
            <p:cNvPr id="89" name="object 89" descr="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9579478" y="8559156"/>
              <a:ext cx="212772" cy="236831"/>
            </a:xfrm>
            <a:prstGeom prst="rect">
              <a:avLst/>
            </a:prstGeom>
          </p:spPr>
        </p:pic>
        <p:pic>
          <p:nvPicPr>
            <p:cNvPr id="90" name="object 90" descr="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9367329" y="8566630"/>
              <a:ext cx="169922" cy="227404"/>
            </a:xfrm>
            <a:prstGeom prst="rect">
              <a:avLst/>
            </a:prstGeom>
          </p:spPr>
        </p:pic>
      </p:grpSp>
      <p:grpSp>
        <p:nvGrpSpPr>
          <p:cNvPr id="91" name="object 91" descr=""/>
          <p:cNvGrpSpPr/>
          <p:nvPr/>
        </p:nvGrpSpPr>
        <p:grpSpPr>
          <a:xfrm>
            <a:off x="10505795" y="9406011"/>
            <a:ext cx="3356610" cy="511175"/>
            <a:chOff x="10505795" y="9406011"/>
            <a:chExt cx="3356610" cy="511175"/>
          </a:xfrm>
        </p:grpSpPr>
        <p:pic>
          <p:nvPicPr>
            <p:cNvPr id="92" name="object 92" descr="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10505795" y="9406011"/>
              <a:ext cx="681418" cy="510999"/>
            </a:xfrm>
            <a:prstGeom prst="rect">
              <a:avLst/>
            </a:prstGeom>
          </p:spPr>
        </p:pic>
        <p:pic>
          <p:nvPicPr>
            <p:cNvPr id="93" name="object 93" descr="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11187219" y="9474143"/>
              <a:ext cx="2674571" cy="391768"/>
            </a:xfrm>
            <a:prstGeom prst="rect">
              <a:avLst/>
            </a:prstGeom>
          </p:spPr>
        </p:pic>
      </p:grpSp>
      <p:grpSp>
        <p:nvGrpSpPr>
          <p:cNvPr id="94" name="object 94" descr=""/>
          <p:cNvGrpSpPr/>
          <p:nvPr/>
        </p:nvGrpSpPr>
        <p:grpSpPr>
          <a:xfrm>
            <a:off x="13390294" y="4374413"/>
            <a:ext cx="1480820" cy="297815"/>
            <a:chOff x="13390294" y="4374413"/>
            <a:chExt cx="1480820" cy="297815"/>
          </a:xfrm>
        </p:grpSpPr>
        <p:pic>
          <p:nvPicPr>
            <p:cNvPr id="95" name="object 95" descr="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14747300" y="4406084"/>
              <a:ext cx="123462" cy="262733"/>
            </a:xfrm>
            <a:prstGeom prst="rect">
              <a:avLst/>
            </a:prstGeom>
          </p:spPr>
        </p:pic>
        <p:pic>
          <p:nvPicPr>
            <p:cNvPr id="96" name="object 96" descr="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14539788" y="4457252"/>
              <a:ext cx="171794" cy="210755"/>
            </a:xfrm>
            <a:prstGeom prst="rect">
              <a:avLst/>
            </a:prstGeom>
          </p:spPr>
        </p:pic>
        <p:pic>
          <p:nvPicPr>
            <p:cNvPr id="97" name="object 97" descr="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14315187" y="4457252"/>
              <a:ext cx="181540" cy="214409"/>
            </a:xfrm>
            <a:prstGeom prst="rect">
              <a:avLst/>
            </a:prstGeom>
          </p:spPr>
        </p:pic>
        <p:pic>
          <p:nvPicPr>
            <p:cNvPr id="98" name="object 98" descr="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14214510" y="4374413"/>
              <a:ext cx="57669" cy="293593"/>
            </a:xfrm>
            <a:prstGeom prst="rect">
              <a:avLst/>
            </a:prstGeom>
          </p:spPr>
        </p:pic>
        <p:pic>
          <p:nvPicPr>
            <p:cNvPr id="99" name="object 99" descr="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13995103" y="4457252"/>
              <a:ext cx="181540" cy="214003"/>
            </a:xfrm>
            <a:prstGeom prst="rect">
              <a:avLst/>
            </a:prstGeom>
          </p:spPr>
        </p:pic>
        <p:pic>
          <p:nvPicPr>
            <p:cNvPr id="100" name="object 100" descr="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13597523" y="4374413"/>
              <a:ext cx="355364" cy="293593"/>
            </a:xfrm>
            <a:prstGeom prst="rect">
              <a:avLst/>
            </a:prstGeom>
          </p:spPr>
        </p:pic>
        <p:pic>
          <p:nvPicPr>
            <p:cNvPr id="101" name="object 101" descr="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13390294" y="4457252"/>
              <a:ext cx="181540" cy="214409"/>
            </a:xfrm>
            <a:prstGeom prst="rect">
              <a:avLst/>
            </a:prstGeom>
          </p:spPr>
        </p:pic>
      </p:grpSp>
      <p:grpSp>
        <p:nvGrpSpPr>
          <p:cNvPr id="102" name="object 102" descr=""/>
          <p:cNvGrpSpPr/>
          <p:nvPr/>
        </p:nvGrpSpPr>
        <p:grpSpPr>
          <a:xfrm>
            <a:off x="12992096" y="4383748"/>
            <a:ext cx="271780" cy="288290"/>
            <a:chOff x="12992096" y="4383748"/>
            <a:chExt cx="271780" cy="288290"/>
          </a:xfrm>
        </p:grpSpPr>
        <p:pic>
          <p:nvPicPr>
            <p:cNvPr id="103" name="object 103" descr="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13216686" y="4383748"/>
              <a:ext cx="47109" cy="284255"/>
            </a:xfrm>
            <a:prstGeom prst="rect">
              <a:avLst/>
            </a:prstGeom>
          </p:spPr>
        </p:pic>
        <p:pic>
          <p:nvPicPr>
            <p:cNvPr id="104" name="object 104" descr="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12992096" y="4457251"/>
              <a:ext cx="181540" cy="214409"/>
            </a:xfrm>
            <a:prstGeom prst="rect">
              <a:avLst/>
            </a:prstGeom>
          </p:spPr>
        </p:pic>
      </p:grpSp>
      <p:grpSp>
        <p:nvGrpSpPr>
          <p:cNvPr id="105" name="object 105" descr=""/>
          <p:cNvGrpSpPr/>
          <p:nvPr/>
        </p:nvGrpSpPr>
        <p:grpSpPr>
          <a:xfrm>
            <a:off x="12611155" y="4383729"/>
            <a:ext cx="335915" cy="287655"/>
            <a:chOff x="12611155" y="4383729"/>
            <a:chExt cx="335915" cy="287655"/>
          </a:xfrm>
        </p:grpSpPr>
        <p:pic>
          <p:nvPicPr>
            <p:cNvPr id="106" name="object 106" descr="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12774804" y="4460502"/>
              <a:ext cx="171794" cy="210348"/>
            </a:xfrm>
            <a:prstGeom prst="rect">
              <a:avLst/>
            </a:prstGeom>
          </p:spPr>
        </p:pic>
        <p:pic>
          <p:nvPicPr>
            <p:cNvPr id="107" name="object 107" descr="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12611155" y="4383729"/>
              <a:ext cx="126305" cy="284281"/>
            </a:xfrm>
            <a:prstGeom prst="rect">
              <a:avLst/>
            </a:prstGeom>
          </p:spPr>
        </p:pic>
      </p:grpSp>
      <p:grpSp>
        <p:nvGrpSpPr>
          <p:cNvPr id="108" name="object 108" descr=""/>
          <p:cNvGrpSpPr/>
          <p:nvPr/>
        </p:nvGrpSpPr>
        <p:grpSpPr>
          <a:xfrm>
            <a:off x="11630640" y="4406084"/>
            <a:ext cx="871219" cy="265430"/>
            <a:chOff x="11630640" y="4406084"/>
            <a:chExt cx="871219" cy="265430"/>
          </a:xfrm>
        </p:grpSpPr>
        <p:pic>
          <p:nvPicPr>
            <p:cNvPr id="109" name="object 109" descr="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12377947" y="4406084"/>
              <a:ext cx="123462" cy="262733"/>
            </a:xfrm>
            <a:prstGeom prst="rect">
              <a:avLst/>
            </a:prstGeom>
          </p:spPr>
        </p:pic>
        <p:pic>
          <p:nvPicPr>
            <p:cNvPr id="110" name="object 110" descr="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12183325" y="4458062"/>
              <a:ext cx="168541" cy="212377"/>
            </a:xfrm>
            <a:prstGeom prst="rect">
              <a:avLst/>
            </a:prstGeom>
          </p:spPr>
        </p:pic>
        <p:pic>
          <p:nvPicPr>
            <p:cNvPr id="111" name="object 111" descr="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11959688" y="4457252"/>
              <a:ext cx="187226" cy="214003"/>
            </a:xfrm>
            <a:prstGeom prst="rect">
              <a:avLst/>
            </a:prstGeom>
          </p:spPr>
        </p:pic>
        <p:pic>
          <p:nvPicPr>
            <p:cNvPr id="112" name="object 112" descr="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11630640" y="4457252"/>
              <a:ext cx="288757" cy="210755"/>
            </a:xfrm>
            <a:prstGeom prst="rect">
              <a:avLst/>
            </a:prstGeom>
          </p:spPr>
        </p:pic>
      </p:grpSp>
      <p:grpSp>
        <p:nvGrpSpPr>
          <p:cNvPr id="113" name="object 113" descr=""/>
          <p:cNvGrpSpPr/>
          <p:nvPr/>
        </p:nvGrpSpPr>
        <p:grpSpPr>
          <a:xfrm>
            <a:off x="11243500" y="4374413"/>
            <a:ext cx="266065" cy="294005"/>
            <a:chOff x="11243500" y="4374413"/>
            <a:chExt cx="266065" cy="294005"/>
          </a:xfrm>
        </p:grpSpPr>
        <p:pic>
          <p:nvPicPr>
            <p:cNvPr id="114" name="object 114" descr="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11340921" y="4447591"/>
              <a:ext cx="168541" cy="212377"/>
            </a:xfrm>
            <a:prstGeom prst="rect">
              <a:avLst/>
            </a:prstGeom>
          </p:spPr>
        </p:pic>
        <p:pic>
          <p:nvPicPr>
            <p:cNvPr id="115" name="object 115" descr="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11243500" y="4374413"/>
              <a:ext cx="57669" cy="293593"/>
            </a:xfrm>
            <a:prstGeom prst="rect">
              <a:avLst/>
            </a:prstGeom>
          </p:spPr>
        </p:pic>
      </p:grpSp>
      <p:grpSp>
        <p:nvGrpSpPr>
          <p:cNvPr id="116" name="object 116" descr=""/>
          <p:cNvGrpSpPr/>
          <p:nvPr/>
        </p:nvGrpSpPr>
        <p:grpSpPr>
          <a:xfrm>
            <a:off x="10660177" y="4383748"/>
            <a:ext cx="467359" cy="287655"/>
            <a:chOff x="10660177" y="4383748"/>
            <a:chExt cx="467359" cy="287655"/>
          </a:xfrm>
        </p:grpSpPr>
        <p:pic>
          <p:nvPicPr>
            <p:cNvPr id="117" name="object 117" descr="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10903353" y="4383748"/>
              <a:ext cx="223695" cy="284255"/>
            </a:xfrm>
            <a:prstGeom prst="rect">
              <a:avLst/>
            </a:prstGeom>
          </p:spPr>
        </p:pic>
        <p:pic>
          <p:nvPicPr>
            <p:cNvPr id="118" name="object 118" descr="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10660177" y="4383749"/>
              <a:ext cx="203875" cy="287504"/>
            </a:xfrm>
            <a:prstGeom prst="rect">
              <a:avLst/>
            </a:prstGeom>
          </p:spPr>
        </p:pic>
      </p:grpSp>
      <p:pic>
        <p:nvPicPr>
          <p:cNvPr id="119" name="object 119" descr=""/>
          <p:cNvPicPr/>
          <p:nvPr/>
        </p:nvPicPr>
        <p:blipFill>
          <a:blip r:embed="rId80" cstate="print"/>
          <a:stretch>
            <a:fillRect/>
          </a:stretch>
        </p:blipFill>
        <p:spPr>
          <a:xfrm>
            <a:off x="10410086" y="4380503"/>
            <a:ext cx="205097" cy="290753"/>
          </a:xfrm>
          <a:prstGeom prst="rect">
            <a:avLst/>
          </a:prstGeom>
        </p:spPr>
      </p:pic>
      <p:grpSp>
        <p:nvGrpSpPr>
          <p:cNvPr id="120" name="object 120" descr=""/>
          <p:cNvGrpSpPr/>
          <p:nvPr/>
        </p:nvGrpSpPr>
        <p:grpSpPr>
          <a:xfrm>
            <a:off x="9794679" y="4374413"/>
            <a:ext cx="493395" cy="297180"/>
            <a:chOff x="9794679" y="4374413"/>
            <a:chExt cx="493395" cy="297180"/>
          </a:xfrm>
        </p:grpSpPr>
        <p:pic>
          <p:nvPicPr>
            <p:cNvPr id="121" name="object 121" descr="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10115985" y="4383748"/>
              <a:ext cx="171794" cy="284255"/>
            </a:xfrm>
            <a:prstGeom prst="rect">
              <a:avLst/>
            </a:prstGeom>
          </p:spPr>
        </p:pic>
        <p:pic>
          <p:nvPicPr>
            <p:cNvPr id="122" name="object 122" descr="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9894549" y="4457252"/>
              <a:ext cx="181540" cy="214003"/>
            </a:xfrm>
            <a:prstGeom prst="rect">
              <a:avLst/>
            </a:prstGeom>
          </p:spPr>
        </p:pic>
        <p:pic>
          <p:nvPicPr>
            <p:cNvPr id="123" name="object 123" descr="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9794679" y="4374413"/>
              <a:ext cx="57669" cy="293593"/>
            </a:xfrm>
            <a:prstGeom prst="rect">
              <a:avLst/>
            </a:prstGeom>
          </p:spPr>
        </p:pic>
      </p:grpSp>
      <p:grpSp>
        <p:nvGrpSpPr>
          <p:cNvPr id="124" name="object 124" descr=""/>
          <p:cNvGrpSpPr/>
          <p:nvPr/>
        </p:nvGrpSpPr>
        <p:grpSpPr>
          <a:xfrm>
            <a:off x="9204223" y="4383748"/>
            <a:ext cx="543560" cy="284480"/>
            <a:chOff x="9204223" y="4383748"/>
            <a:chExt cx="543560" cy="284480"/>
          </a:xfrm>
        </p:grpSpPr>
        <p:pic>
          <p:nvPicPr>
            <p:cNvPr id="125" name="object 125" descr="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9575796" y="4383748"/>
              <a:ext cx="171794" cy="284255"/>
            </a:xfrm>
            <a:prstGeom prst="rect">
              <a:avLst/>
            </a:prstGeom>
          </p:spPr>
        </p:pic>
        <p:pic>
          <p:nvPicPr>
            <p:cNvPr id="126" name="object 126" descr="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9204223" y="4383748"/>
              <a:ext cx="336081" cy="284255"/>
            </a:xfrm>
            <a:prstGeom prst="rect">
              <a:avLst/>
            </a:prstGeom>
          </p:spPr>
        </p:pic>
      </p:grpSp>
      <p:pic>
        <p:nvPicPr>
          <p:cNvPr id="127" name="object 127" descr=""/>
          <p:cNvPicPr/>
          <p:nvPr/>
        </p:nvPicPr>
        <p:blipFill>
          <a:blip r:embed="rId86" cstate="print"/>
          <a:stretch>
            <a:fillRect/>
          </a:stretch>
        </p:blipFill>
        <p:spPr>
          <a:xfrm>
            <a:off x="506188" y="1466121"/>
            <a:ext cx="2910906" cy="387422"/>
          </a:xfrm>
          <a:prstGeom prst="rect">
            <a:avLst/>
          </a:prstGeom>
        </p:spPr>
      </p:pic>
      <p:grpSp>
        <p:nvGrpSpPr>
          <p:cNvPr id="128" name="object 128" descr=""/>
          <p:cNvGrpSpPr/>
          <p:nvPr/>
        </p:nvGrpSpPr>
        <p:grpSpPr>
          <a:xfrm>
            <a:off x="1018248" y="6155887"/>
            <a:ext cx="1946275" cy="1979930"/>
            <a:chOff x="1018248" y="6155887"/>
            <a:chExt cx="1946275" cy="1979930"/>
          </a:xfrm>
        </p:grpSpPr>
        <p:pic>
          <p:nvPicPr>
            <p:cNvPr id="129" name="object 129" descr="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1018248" y="6155887"/>
              <a:ext cx="1946069" cy="1979814"/>
            </a:xfrm>
            <a:prstGeom prst="rect">
              <a:avLst/>
            </a:prstGeom>
          </p:spPr>
        </p:pic>
        <p:sp>
          <p:nvSpPr>
            <p:cNvPr id="130" name="object 130" descr=""/>
            <p:cNvSpPr/>
            <p:nvPr/>
          </p:nvSpPr>
          <p:spPr>
            <a:xfrm>
              <a:off x="1366854" y="6717987"/>
              <a:ext cx="1271270" cy="511809"/>
            </a:xfrm>
            <a:custGeom>
              <a:avLst/>
              <a:gdLst/>
              <a:ahLst/>
              <a:cxnLst/>
              <a:rect l="l" t="t" r="r" b="b"/>
              <a:pathLst>
                <a:path w="1271270" h="511809">
                  <a:moveTo>
                    <a:pt x="1195628" y="0"/>
                  </a:moveTo>
                  <a:lnTo>
                    <a:pt x="75390" y="0"/>
                  </a:lnTo>
                  <a:lnTo>
                    <a:pt x="46045" y="5924"/>
                  </a:lnTo>
                  <a:lnTo>
                    <a:pt x="22081" y="22081"/>
                  </a:lnTo>
                  <a:lnTo>
                    <a:pt x="5924" y="46045"/>
                  </a:lnTo>
                  <a:lnTo>
                    <a:pt x="0" y="75391"/>
                  </a:lnTo>
                  <a:lnTo>
                    <a:pt x="0" y="436254"/>
                  </a:lnTo>
                  <a:lnTo>
                    <a:pt x="5924" y="465600"/>
                  </a:lnTo>
                  <a:lnTo>
                    <a:pt x="22081" y="489564"/>
                  </a:lnTo>
                  <a:lnTo>
                    <a:pt x="46045" y="505721"/>
                  </a:lnTo>
                  <a:lnTo>
                    <a:pt x="75390" y="511646"/>
                  </a:lnTo>
                  <a:lnTo>
                    <a:pt x="1195628" y="511646"/>
                  </a:lnTo>
                  <a:lnTo>
                    <a:pt x="1224974" y="505721"/>
                  </a:lnTo>
                  <a:lnTo>
                    <a:pt x="1248938" y="489564"/>
                  </a:lnTo>
                  <a:lnTo>
                    <a:pt x="1265095" y="465600"/>
                  </a:lnTo>
                  <a:lnTo>
                    <a:pt x="1271019" y="436254"/>
                  </a:lnTo>
                  <a:lnTo>
                    <a:pt x="1271019" y="75391"/>
                  </a:lnTo>
                  <a:lnTo>
                    <a:pt x="1265095" y="46045"/>
                  </a:lnTo>
                  <a:lnTo>
                    <a:pt x="1248938" y="22081"/>
                  </a:lnTo>
                  <a:lnTo>
                    <a:pt x="1224974" y="5924"/>
                  </a:lnTo>
                  <a:lnTo>
                    <a:pt x="1195628" y="0"/>
                  </a:lnTo>
                  <a:close/>
                </a:path>
              </a:pathLst>
            </a:custGeom>
            <a:solidFill>
              <a:srgbClr val="000000">
                <a:alpha val="67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1" name="object 131" descr="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2067316" y="6859635"/>
              <a:ext cx="217855" cy="226011"/>
            </a:xfrm>
            <a:prstGeom prst="rect">
              <a:avLst/>
            </a:prstGeom>
          </p:spPr>
        </p:pic>
        <p:pic>
          <p:nvPicPr>
            <p:cNvPr id="132" name="object 132" descr="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1882712" y="6859956"/>
              <a:ext cx="144187" cy="226327"/>
            </a:xfrm>
            <a:prstGeom prst="rect">
              <a:avLst/>
            </a:prstGeom>
          </p:spPr>
        </p:pic>
        <p:pic>
          <p:nvPicPr>
            <p:cNvPr id="133" name="object 133" descr="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1710427" y="6862471"/>
              <a:ext cx="138833" cy="222864"/>
            </a:xfrm>
            <a:prstGeom prst="rect">
              <a:avLst/>
            </a:prstGeom>
          </p:spPr>
        </p:pic>
      </p:grpSp>
      <p:grpSp>
        <p:nvGrpSpPr>
          <p:cNvPr id="134" name="object 134" descr=""/>
          <p:cNvGrpSpPr/>
          <p:nvPr/>
        </p:nvGrpSpPr>
        <p:grpSpPr>
          <a:xfrm>
            <a:off x="3095029" y="6139265"/>
            <a:ext cx="1971039" cy="1979930"/>
            <a:chOff x="3095029" y="6139265"/>
            <a:chExt cx="1971039" cy="1979930"/>
          </a:xfrm>
        </p:grpSpPr>
        <p:pic>
          <p:nvPicPr>
            <p:cNvPr id="135" name="object 135" descr="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3095029" y="6139265"/>
              <a:ext cx="1970527" cy="1979610"/>
            </a:xfrm>
            <a:prstGeom prst="rect">
              <a:avLst/>
            </a:prstGeom>
          </p:spPr>
        </p:pic>
        <p:sp>
          <p:nvSpPr>
            <p:cNvPr id="136" name="object 136" descr=""/>
            <p:cNvSpPr/>
            <p:nvPr/>
          </p:nvSpPr>
          <p:spPr>
            <a:xfrm>
              <a:off x="3389532" y="6780690"/>
              <a:ext cx="1271270" cy="511809"/>
            </a:xfrm>
            <a:custGeom>
              <a:avLst/>
              <a:gdLst/>
              <a:ahLst/>
              <a:cxnLst/>
              <a:rect l="l" t="t" r="r" b="b"/>
              <a:pathLst>
                <a:path w="1271270" h="511809">
                  <a:moveTo>
                    <a:pt x="1195628" y="0"/>
                  </a:moveTo>
                  <a:lnTo>
                    <a:pt x="75391" y="0"/>
                  </a:lnTo>
                  <a:lnTo>
                    <a:pt x="46045" y="5924"/>
                  </a:lnTo>
                  <a:lnTo>
                    <a:pt x="22081" y="22081"/>
                  </a:lnTo>
                  <a:lnTo>
                    <a:pt x="5924" y="46045"/>
                  </a:lnTo>
                  <a:lnTo>
                    <a:pt x="0" y="75391"/>
                  </a:lnTo>
                  <a:lnTo>
                    <a:pt x="0" y="436254"/>
                  </a:lnTo>
                  <a:lnTo>
                    <a:pt x="5924" y="465600"/>
                  </a:lnTo>
                  <a:lnTo>
                    <a:pt x="22081" y="489564"/>
                  </a:lnTo>
                  <a:lnTo>
                    <a:pt x="46045" y="505720"/>
                  </a:lnTo>
                  <a:lnTo>
                    <a:pt x="75391" y="511645"/>
                  </a:lnTo>
                  <a:lnTo>
                    <a:pt x="1195628" y="511645"/>
                  </a:lnTo>
                  <a:lnTo>
                    <a:pt x="1224974" y="505720"/>
                  </a:lnTo>
                  <a:lnTo>
                    <a:pt x="1248938" y="489564"/>
                  </a:lnTo>
                  <a:lnTo>
                    <a:pt x="1265095" y="465600"/>
                  </a:lnTo>
                  <a:lnTo>
                    <a:pt x="1271019" y="436254"/>
                  </a:lnTo>
                  <a:lnTo>
                    <a:pt x="1271019" y="75391"/>
                  </a:lnTo>
                  <a:lnTo>
                    <a:pt x="1265095" y="46045"/>
                  </a:lnTo>
                  <a:lnTo>
                    <a:pt x="1248938" y="22081"/>
                  </a:lnTo>
                  <a:lnTo>
                    <a:pt x="1224974" y="5924"/>
                  </a:lnTo>
                  <a:lnTo>
                    <a:pt x="1195628" y="0"/>
                  </a:lnTo>
                  <a:close/>
                </a:path>
              </a:pathLst>
            </a:custGeom>
            <a:solidFill>
              <a:srgbClr val="000000">
                <a:alpha val="67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7" name="object 137" descr="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4092601" y="6922337"/>
              <a:ext cx="217855" cy="226011"/>
            </a:xfrm>
            <a:prstGeom prst="rect">
              <a:avLst/>
            </a:prstGeom>
          </p:spPr>
        </p:pic>
        <p:pic>
          <p:nvPicPr>
            <p:cNvPr id="138" name="object 138" descr="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3914645" y="6925173"/>
              <a:ext cx="138833" cy="222864"/>
            </a:xfrm>
            <a:prstGeom prst="rect">
              <a:avLst/>
            </a:prstGeom>
          </p:spPr>
        </p:pic>
        <p:pic>
          <p:nvPicPr>
            <p:cNvPr id="139" name="object 139" descr="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3730170" y="6925173"/>
              <a:ext cx="156152" cy="220346"/>
            </a:xfrm>
            <a:prstGeom prst="rect">
              <a:avLst/>
            </a:prstGeom>
          </p:spPr>
        </p:pic>
      </p:grpSp>
      <p:grpSp>
        <p:nvGrpSpPr>
          <p:cNvPr id="140" name="object 140" descr=""/>
          <p:cNvGrpSpPr/>
          <p:nvPr/>
        </p:nvGrpSpPr>
        <p:grpSpPr>
          <a:xfrm>
            <a:off x="5256503" y="6155887"/>
            <a:ext cx="1969135" cy="1979930"/>
            <a:chOff x="5256503" y="6155887"/>
            <a:chExt cx="1969135" cy="1979930"/>
          </a:xfrm>
        </p:grpSpPr>
        <p:pic>
          <p:nvPicPr>
            <p:cNvPr id="141" name="object 141" descr="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5256503" y="6155887"/>
              <a:ext cx="1968981" cy="1979583"/>
            </a:xfrm>
            <a:prstGeom prst="rect">
              <a:avLst/>
            </a:prstGeom>
          </p:spPr>
        </p:pic>
        <p:sp>
          <p:nvSpPr>
            <p:cNvPr id="142" name="object 142" descr=""/>
            <p:cNvSpPr/>
            <p:nvPr/>
          </p:nvSpPr>
          <p:spPr>
            <a:xfrm>
              <a:off x="5595464" y="6780689"/>
              <a:ext cx="1271270" cy="511809"/>
            </a:xfrm>
            <a:custGeom>
              <a:avLst/>
              <a:gdLst/>
              <a:ahLst/>
              <a:cxnLst/>
              <a:rect l="l" t="t" r="r" b="b"/>
              <a:pathLst>
                <a:path w="1271270" h="511809">
                  <a:moveTo>
                    <a:pt x="1195628" y="0"/>
                  </a:moveTo>
                  <a:lnTo>
                    <a:pt x="75390" y="0"/>
                  </a:lnTo>
                  <a:lnTo>
                    <a:pt x="46044" y="5924"/>
                  </a:lnTo>
                  <a:lnTo>
                    <a:pt x="22081" y="22081"/>
                  </a:lnTo>
                  <a:lnTo>
                    <a:pt x="5924" y="46045"/>
                  </a:lnTo>
                  <a:lnTo>
                    <a:pt x="0" y="75391"/>
                  </a:lnTo>
                  <a:lnTo>
                    <a:pt x="0" y="436254"/>
                  </a:lnTo>
                  <a:lnTo>
                    <a:pt x="5924" y="465600"/>
                  </a:lnTo>
                  <a:lnTo>
                    <a:pt x="22081" y="489564"/>
                  </a:lnTo>
                  <a:lnTo>
                    <a:pt x="46044" y="505720"/>
                  </a:lnTo>
                  <a:lnTo>
                    <a:pt x="75390" y="511645"/>
                  </a:lnTo>
                  <a:lnTo>
                    <a:pt x="1195628" y="511645"/>
                  </a:lnTo>
                  <a:lnTo>
                    <a:pt x="1224973" y="505720"/>
                  </a:lnTo>
                  <a:lnTo>
                    <a:pt x="1248937" y="489564"/>
                  </a:lnTo>
                  <a:lnTo>
                    <a:pt x="1265094" y="465600"/>
                  </a:lnTo>
                  <a:lnTo>
                    <a:pt x="1271018" y="436254"/>
                  </a:lnTo>
                  <a:lnTo>
                    <a:pt x="1271018" y="75391"/>
                  </a:lnTo>
                  <a:lnTo>
                    <a:pt x="1265094" y="46045"/>
                  </a:lnTo>
                  <a:lnTo>
                    <a:pt x="1248937" y="22081"/>
                  </a:lnTo>
                  <a:lnTo>
                    <a:pt x="1224973" y="5924"/>
                  </a:lnTo>
                  <a:lnTo>
                    <a:pt x="1195628" y="0"/>
                  </a:lnTo>
                  <a:close/>
                </a:path>
              </a:pathLst>
            </a:custGeom>
            <a:solidFill>
              <a:srgbClr val="000000">
                <a:alpha val="67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3" name="object 143" descr="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6294646" y="6922337"/>
              <a:ext cx="217855" cy="226011"/>
            </a:xfrm>
            <a:prstGeom prst="rect">
              <a:avLst/>
            </a:prstGeom>
          </p:spPr>
        </p:pic>
        <p:pic>
          <p:nvPicPr>
            <p:cNvPr id="144" name="object 144" descr="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6126129" y="6925173"/>
              <a:ext cx="140096" cy="220346"/>
            </a:xfrm>
            <a:prstGeom prst="rect">
              <a:avLst/>
            </a:prstGeom>
          </p:spPr>
        </p:pic>
        <p:pic>
          <p:nvPicPr>
            <p:cNvPr id="145" name="object 145" descr="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5959342" y="6922657"/>
              <a:ext cx="143869" cy="222864"/>
            </a:xfrm>
            <a:prstGeom prst="rect">
              <a:avLst/>
            </a:prstGeom>
          </p:spPr>
        </p:pic>
      </p:grpSp>
      <p:pic>
        <p:nvPicPr>
          <p:cNvPr id="146" name="object 146" descr=""/>
          <p:cNvPicPr/>
          <p:nvPr/>
        </p:nvPicPr>
        <p:blipFill>
          <a:blip r:embed="rId99" cstate="print"/>
          <a:stretch>
            <a:fillRect/>
          </a:stretch>
        </p:blipFill>
        <p:spPr>
          <a:xfrm>
            <a:off x="2846713" y="8588378"/>
            <a:ext cx="2348369" cy="890315"/>
          </a:xfrm>
          <a:prstGeom prst="rect">
            <a:avLst/>
          </a:prstGeom>
        </p:spPr>
      </p:pic>
      <p:sp>
        <p:nvSpPr>
          <p:cNvPr id="147" name="object 147" descr=""/>
          <p:cNvSpPr txBox="1"/>
          <p:nvPr/>
        </p:nvSpPr>
        <p:spPr>
          <a:xfrm>
            <a:off x="575545" y="4230259"/>
            <a:ext cx="7060565" cy="5735320"/>
          </a:xfrm>
          <a:prstGeom prst="rect">
            <a:avLst/>
          </a:prstGeom>
          <a:ln w="10470">
            <a:solidFill>
              <a:srgbClr val="A7A7A7"/>
            </a:solidFill>
          </a:ln>
        </p:spPr>
        <p:txBody>
          <a:bodyPr wrap="square" lIns="0" tIns="196850" rIns="0" bIns="0" rtlCol="0" vert="horz">
            <a:spAutoFit/>
          </a:bodyPr>
          <a:lstStyle/>
          <a:p>
            <a:pPr algn="ctr" marL="1965325" marR="1769110">
              <a:lnSpc>
                <a:spcPct val="102499"/>
              </a:lnSpc>
              <a:spcBef>
                <a:spcPts val="1550"/>
              </a:spcBef>
            </a:pPr>
            <a:r>
              <a:rPr dirty="0" sz="2950" b="1">
                <a:latin typeface="Calibri"/>
                <a:cs typeface="Calibri"/>
              </a:rPr>
              <a:t>Have</a:t>
            </a:r>
            <a:r>
              <a:rPr dirty="0" sz="2950" spc="-40" b="1">
                <a:latin typeface="Calibri"/>
                <a:cs typeface="Calibri"/>
              </a:rPr>
              <a:t> </a:t>
            </a:r>
            <a:r>
              <a:rPr dirty="0" sz="2950" b="1">
                <a:latin typeface="Calibri"/>
                <a:cs typeface="Calibri"/>
              </a:rPr>
              <a:t>you</a:t>
            </a:r>
            <a:r>
              <a:rPr dirty="0" sz="2950" spc="-45" b="1">
                <a:latin typeface="Calibri"/>
                <a:cs typeface="Calibri"/>
              </a:rPr>
              <a:t> </a:t>
            </a:r>
            <a:r>
              <a:rPr dirty="0" sz="2950" b="1">
                <a:latin typeface="Calibri"/>
                <a:cs typeface="Calibri"/>
              </a:rPr>
              <a:t>seen</a:t>
            </a:r>
            <a:r>
              <a:rPr dirty="0" sz="2950" spc="-40" b="1">
                <a:latin typeface="Calibri"/>
                <a:cs typeface="Calibri"/>
              </a:rPr>
              <a:t> </a:t>
            </a:r>
            <a:r>
              <a:rPr dirty="0" sz="2950" b="1">
                <a:latin typeface="Calibri"/>
                <a:cs typeface="Calibri"/>
              </a:rPr>
              <a:t>any</a:t>
            </a:r>
            <a:r>
              <a:rPr dirty="0" sz="2950" spc="-40" b="1">
                <a:latin typeface="Calibri"/>
                <a:cs typeface="Calibri"/>
              </a:rPr>
              <a:t> </a:t>
            </a:r>
            <a:r>
              <a:rPr dirty="0" sz="2950" spc="-25" b="1">
                <a:latin typeface="Calibri"/>
                <a:cs typeface="Calibri"/>
              </a:rPr>
              <a:t>of </a:t>
            </a:r>
            <a:r>
              <a:rPr dirty="0" sz="2950" b="1">
                <a:latin typeface="Calibri"/>
                <a:cs typeface="Calibri"/>
              </a:rPr>
              <a:t>the</a:t>
            </a:r>
            <a:r>
              <a:rPr dirty="0" sz="2950" spc="-10" b="1">
                <a:latin typeface="Calibri"/>
                <a:cs typeface="Calibri"/>
              </a:rPr>
              <a:t> following</a:t>
            </a:r>
            <a:endParaRPr sz="2950">
              <a:latin typeface="Calibri"/>
              <a:cs typeface="Calibri"/>
            </a:endParaRPr>
          </a:p>
          <a:p>
            <a:pPr algn="ctr" marL="187325">
              <a:lnSpc>
                <a:spcPct val="100000"/>
              </a:lnSpc>
              <a:spcBef>
                <a:spcPts val="85"/>
              </a:spcBef>
            </a:pPr>
            <a:r>
              <a:rPr dirty="0" sz="2950" b="1">
                <a:latin typeface="Calibri"/>
                <a:cs typeface="Calibri"/>
              </a:rPr>
              <a:t>series</a:t>
            </a:r>
            <a:r>
              <a:rPr dirty="0" sz="2950" spc="-10" b="1">
                <a:latin typeface="Calibri"/>
                <a:cs typeface="Calibri"/>
              </a:rPr>
              <a:t> </a:t>
            </a:r>
            <a:r>
              <a:rPr dirty="0" sz="2950" b="1">
                <a:latin typeface="Calibri"/>
                <a:cs typeface="Calibri"/>
              </a:rPr>
              <a:t>ads</a:t>
            </a:r>
            <a:r>
              <a:rPr dirty="0" sz="2950" spc="-10" b="1">
                <a:latin typeface="Calibri"/>
                <a:cs typeface="Calibri"/>
              </a:rPr>
              <a:t> recently?</a:t>
            </a:r>
            <a:endParaRPr sz="2950">
              <a:latin typeface="Calibri"/>
              <a:cs typeface="Calibri"/>
            </a:endParaRPr>
          </a:p>
        </p:txBody>
      </p:sp>
      <p:sp>
        <p:nvSpPr>
          <p:cNvPr id="148" name="object 148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14604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dirty="0" spc="-335"/>
              <a:t>14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97818" y="4095979"/>
            <a:ext cx="6343015" cy="28530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499"/>
              </a:lnSpc>
              <a:spcBef>
                <a:spcPts val="95"/>
              </a:spcBef>
            </a:pPr>
            <a:r>
              <a:rPr dirty="0" sz="2050">
                <a:solidFill>
                  <a:srgbClr val="7B7B7B"/>
                </a:solidFill>
                <a:latin typeface="Tahoma"/>
                <a:cs typeface="Tahoma"/>
              </a:rPr>
              <a:t>Getting</a:t>
            </a:r>
            <a:r>
              <a:rPr dirty="0" sz="20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>
                <a:solidFill>
                  <a:srgbClr val="7B7B7B"/>
                </a:solidFill>
                <a:latin typeface="Tahoma"/>
                <a:cs typeface="Tahoma"/>
              </a:rPr>
              <a:t>opinion</a:t>
            </a:r>
            <a:r>
              <a:rPr dirty="0" sz="20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20">
                <a:solidFill>
                  <a:srgbClr val="7B7B7B"/>
                </a:solidFill>
                <a:latin typeface="Tahoma"/>
                <a:cs typeface="Tahoma"/>
              </a:rPr>
              <a:t>through</a:t>
            </a:r>
            <a:r>
              <a:rPr dirty="0" sz="20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>
                <a:solidFill>
                  <a:srgbClr val="7B7B7B"/>
                </a:solidFill>
                <a:latin typeface="Tahoma"/>
                <a:cs typeface="Tahoma"/>
              </a:rPr>
              <a:t>conversational</a:t>
            </a:r>
            <a:r>
              <a:rPr dirty="0" sz="20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>
                <a:solidFill>
                  <a:srgbClr val="7B7B7B"/>
                </a:solidFill>
                <a:latin typeface="Tahoma"/>
                <a:cs typeface="Tahoma"/>
              </a:rPr>
              <a:t>creatives</a:t>
            </a:r>
            <a:r>
              <a:rPr dirty="0" sz="20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10">
                <a:solidFill>
                  <a:srgbClr val="7B7B7B"/>
                </a:solidFill>
                <a:latin typeface="Tahoma"/>
                <a:cs typeface="Tahoma"/>
              </a:rPr>
              <a:t>deliver </a:t>
            </a:r>
            <a:r>
              <a:rPr dirty="0" sz="2050">
                <a:solidFill>
                  <a:srgbClr val="7B7B7B"/>
                </a:solidFill>
                <a:latin typeface="Tahoma"/>
                <a:cs typeface="Tahoma"/>
              </a:rPr>
              <a:t>captive</a:t>
            </a:r>
            <a:r>
              <a:rPr dirty="0" sz="2050" spc="-16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40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2050" spc="-16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25">
                <a:solidFill>
                  <a:srgbClr val="7B7B7B"/>
                </a:solidFill>
                <a:latin typeface="Tahoma"/>
                <a:cs typeface="Tahoma"/>
              </a:rPr>
              <a:t>valuable</a:t>
            </a:r>
            <a:r>
              <a:rPr dirty="0" sz="2050" spc="-16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30">
                <a:solidFill>
                  <a:srgbClr val="7B7B7B"/>
                </a:solidFill>
                <a:latin typeface="Tahoma"/>
                <a:cs typeface="Tahoma"/>
              </a:rPr>
              <a:t>ad</a:t>
            </a:r>
            <a:r>
              <a:rPr dirty="0" sz="2050" spc="-16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>
                <a:solidFill>
                  <a:srgbClr val="7B7B7B"/>
                </a:solidFill>
                <a:latin typeface="Tahoma"/>
                <a:cs typeface="Tahoma"/>
              </a:rPr>
              <a:t>experiences</a:t>
            </a:r>
            <a:r>
              <a:rPr dirty="0" sz="2050" spc="-16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20">
                <a:solidFill>
                  <a:srgbClr val="7B7B7B"/>
                </a:solidFill>
                <a:latin typeface="Tahoma"/>
                <a:cs typeface="Tahoma"/>
              </a:rPr>
              <a:t>on</a:t>
            </a:r>
            <a:r>
              <a:rPr dirty="0" sz="2050" spc="-16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>
                <a:solidFill>
                  <a:srgbClr val="7B7B7B"/>
                </a:solidFill>
                <a:latin typeface="Tahoma"/>
                <a:cs typeface="Tahoma"/>
              </a:rPr>
              <a:t>mobile</a:t>
            </a:r>
            <a:r>
              <a:rPr dirty="0" sz="2050" spc="-16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25">
                <a:solidFill>
                  <a:srgbClr val="7B7B7B"/>
                </a:solidFill>
                <a:latin typeface="Tahoma"/>
                <a:cs typeface="Tahoma"/>
              </a:rPr>
              <a:t>or </a:t>
            </a:r>
            <a:r>
              <a:rPr dirty="0" sz="2050" spc="-10">
                <a:solidFill>
                  <a:srgbClr val="7B7B7B"/>
                </a:solidFill>
                <a:latin typeface="Tahoma"/>
                <a:cs typeface="Tahoma"/>
              </a:rPr>
              <a:t>desktop.</a:t>
            </a:r>
            <a:endParaRPr sz="205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2050">
              <a:latin typeface="Tahoma"/>
              <a:cs typeface="Tahoma"/>
            </a:endParaRPr>
          </a:p>
          <a:p>
            <a:pPr algn="just" marL="12700" marR="221615">
              <a:lnSpc>
                <a:spcPct val="100499"/>
              </a:lnSpc>
              <a:spcBef>
                <a:spcPts val="5"/>
              </a:spcBef>
            </a:pPr>
            <a:r>
              <a:rPr dirty="0" sz="2050" spc="40">
                <a:solidFill>
                  <a:srgbClr val="7B7B7B"/>
                </a:solidFill>
                <a:latin typeface="Tahoma"/>
                <a:cs typeface="Tahoma"/>
              </a:rPr>
              <a:t>Let</a:t>
            </a:r>
            <a:r>
              <a:rPr dirty="0" sz="2050" spc="-16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30">
                <a:solidFill>
                  <a:srgbClr val="7B7B7B"/>
                </a:solidFill>
                <a:latin typeface="Tahoma"/>
                <a:cs typeface="Tahoma"/>
              </a:rPr>
              <a:t>us</a:t>
            </a:r>
            <a:r>
              <a:rPr dirty="0" sz="20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10">
                <a:solidFill>
                  <a:srgbClr val="7B7B7B"/>
                </a:solidFill>
                <a:latin typeface="Tahoma"/>
                <a:cs typeface="Tahoma"/>
              </a:rPr>
              <a:t>ask</a:t>
            </a:r>
            <a:r>
              <a:rPr dirty="0" sz="2050" spc="-13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10">
                <a:solidFill>
                  <a:srgbClr val="7B7B7B"/>
                </a:solidFill>
                <a:latin typeface="Tahoma"/>
                <a:cs typeface="Tahoma"/>
              </a:rPr>
              <a:t>people</a:t>
            </a:r>
            <a:r>
              <a:rPr dirty="0" sz="20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50">
                <a:solidFill>
                  <a:srgbClr val="7B7B7B"/>
                </a:solidFill>
                <a:latin typeface="Tahoma"/>
                <a:cs typeface="Tahoma"/>
              </a:rPr>
              <a:t>what</a:t>
            </a:r>
            <a:r>
              <a:rPr dirty="0" sz="20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55">
                <a:solidFill>
                  <a:srgbClr val="7B7B7B"/>
                </a:solidFill>
                <a:latin typeface="Tahoma"/>
                <a:cs typeface="Tahoma"/>
              </a:rPr>
              <a:t>they</a:t>
            </a:r>
            <a:r>
              <a:rPr dirty="0" sz="20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55">
                <a:solidFill>
                  <a:srgbClr val="7B7B7B"/>
                </a:solidFill>
                <a:latin typeface="Tahoma"/>
                <a:cs typeface="Tahoma"/>
              </a:rPr>
              <a:t>want</a:t>
            </a:r>
            <a:r>
              <a:rPr dirty="0" sz="20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>
                <a:solidFill>
                  <a:srgbClr val="7B7B7B"/>
                </a:solidFill>
                <a:latin typeface="Tahoma"/>
                <a:cs typeface="Tahoma"/>
              </a:rPr>
              <a:t>instead</a:t>
            </a:r>
            <a:r>
              <a:rPr dirty="0" sz="2050" spc="-12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10">
                <a:solidFill>
                  <a:srgbClr val="7B7B7B"/>
                </a:solidFill>
                <a:latin typeface="Tahoma"/>
                <a:cs typeface="Tahoma"/>
              </a:rPr>
              <a:t>of</a:t>
            </a:r>
            <a:r>
              <a:rPr dirty="0" sz="2050" spc="-12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10">
                <a:solidFill>
                  <a:srgbClr val="7B7B7B"/>
                </a:solidFill>
                <a:latin typeface="Tahoma"/>
                <a:cs typeface="Tahoma"/>
              </a:rPr>
              <a:t>assuming </a:t>
            </a:r>
            <a:r>
              <a:rPr dirty="0" sz="2050" spc="-50">
                <a:solidFill>
                  <a:srgbClr val="7B7B7B"/>
                </a:solidFill>
                <a:latin typeface="Tahoma"/>
                <a:cs typeface="Tahoma"/>
              </a:rPr>
              <a:t>what</a:t>
            </a:r>
            <a:r>
              <a:rPr dirty="0" sz="20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55">
                <a:solidFill>
                  <a:srgbClr val="7B7B7B"/>
                </a:solidFill>
                <a:latin typeface="Tahoma"/>
                <a:cs typeface="Tahoma"/>
              </a:rPr>
              <a:t>they</a:t>
            </a:r>
            <a:r>
              <a:rPr dirty="0" sz="20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40">
                <a:solidFill>
                  <a:srgbClr val="7B7B7B"/>
                </a:solidFill>
                <a:latin typeface="Tahoma"/>
                <a:cs typeface="Tahoma"/>
              </a:rPr>
              <a:t>need.</a:t>
            </a:r>
            <a:r>
              <a:rPr dirty="0" sz="20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10">
                <a:solidFill>
                  <a:srgbClr val="7B7B7B"/>
                </a:solidFill>
                <a:latin typeface="Tahoma"/>
                <a:cs typeface="Tahoma"/>
              </a:rPr>
              <a:t>Brands</a:t>
            </a:r>
            <a:r>
              <a:rPr dirty="0" sz="20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75">
                <a:solidFill>
                  <a:srgbClr val="7B7B7B"/>
                </a:solidFill>
                <a:latin typeface="Tahoma"/>
                <a:cs typeface="Tahoma"/>
              </a:rPr>
              <a:t>have</a:t>
            </a:r>
            <a:r>
              <a:rPr dirty="0" sz="2050" spc="-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25">
                <a:solidFill>
                  <a:srgbClr val="7B7B7B"/>
                </a:solidFill>
                <a:latin typeface="Tahoma"/>
                <a:cs typeface="Tahoma"/>
              </a:rPr>
              <a:t>the</a:t>
            </a:r>
            <a:r>
              <a:rPr dirty="0" sz="2050" spc="-10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45">
                <a:solidFill>
                  <a:srgbClr val="7B7B7B"/>
                </a:solidFill>
                <a:latin typeface="Tahoma"/>
                <a:cs typeface="Tahoma"/>
              </a:rPr>
              <a:t>power</a:t>
            </a:r>
            <a:r>
              <a:rPr dirty="0" sz="20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2050" spc="-10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50">
                <a:solidFill>
                  <a:srgbClr val="7B7B7B"/>
                </a:solidFill>
                <a:latin typeface="Tahoma"/>
                <a:cs typeface="Tahoma"/>
              </a:rPr>
              <a:t>make</a:t>
            </a:r>
            <a:r>
              <a:rPr dirty="0" sz="2050" spc="-10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10">
                <a:solidFill>
                  <a:srgbClr val="7B7B7B"/>
                </a:solidFill>
                <a:latin typeface="Tahoma"/>
                <a:cs typeface="Tahoma"/>
              </a:rPr>
              <a:t>online </a:t>
            </a:r>
            <a:r>
              <a:rPr dirty="0" sz="2050">
                <a:solidFill>
                  <a:srgbClr val="7B7B7B"/>
                </a:solidFill>
                <a:latin typeface="Tahoma"/>
                <a:cs typeface="Tahoma"/>
              </a:rPr>
              <a:t>advertising</a:t>
            </a:r>
            <a:r>
              <a:rPr dirty="0" sz="20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10">
                <a:solidFill>
                  <a:srgbClr val="7B7B7B"/>
                </a:solidFill>
                <a:latin typeface="Tahoma"/>
                <a:cs typeface="Tahoma"/>
              </a:rPr>
              <a:t>conversational.</a:t>
            </a:r>
            <a:endParaRPr sz="205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050">
              <a:latin typeface="Tahoma"/>
              <a:cs typeface="Tahoma"/>
            </a:endParaRPr>
          </a:p>
          <a:p>
            <a:pPr algn="just" marL="12700">
              <a:lnSpc>
                <a:spcPct val="100000"/>
              </a:lnSpc>
            </a:pPr>
            <a:r>
              <a:rPr dirty="0" sz="2050" spc="-10">
                <a:solidFill>
                  <a:srgbClr val="7B7B7B"/>
                </a:solidFill>
                <a:latin typeface="Tahoma"/>
                <a:cs typeface="Tahoma"/>
              </a:rPr>
              <a:t>Welcome</a:t>
            </a:r>
            <a:r>
              <a:rPr dirty="0" sz="2050" spc="-19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2050" spc="-1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>
                <a:solidFill>
                  <a:srgbClr val="7B7B7B"/>
                </a:solidFill>
                <a:latin typeface="Tahoma"/>
                <a:cs typeface="Tahoma"/>
              </a:rPr>
              <a:t>the</a:t>
            </a:r>
            <a:r>
              <a:rPr dirty="0" sz="2050" spc="-18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>
                <a:solidFill>
                  <a:srgbClr val="7B7B7B"/>
                </a:solidFill>
                <a:latin typeface="Tahoma"/>
                <a:cs typeface="Tahoma"/>
              </a:rPr>
              <a:t>future</a:t>
            </a:r>
            <a:r>
              <a:rPr dirty="0" sz="2050" spc="-18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>
                <a:solidFill>
                  <a:srgbClr val="7B7B7B"/>
                </a:solidFill>
                <a:latin typeface="Tahoma"/>
                <a:cs typeface="Tahoma"/>
              </a:rPr>
              <a:t>of</a:t>
            </a:r>
            <a:r>
              <a:rPr dirty="0" sz="2050" spc="-18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2050" spc="-10">
                <a:solidFill>
                  <a:srgbClr val="7B7B7B"/>
                </a:solidFill>
                <a:latin typeface="Tahoma"/>
                <a:cs typeface="Tahoma"/>
              </a:rPr>
              <a:t>advertising.</a:t>
            </a:r>
            <a:endParaRPr sz="2050">
              <a:latin typeface="Tahoma"/>
              <a:cs typeface="Tahom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72535" y="0"/>
            <a:ext cx="531564" cy="53401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0518" y="428492"/>
            <a:ext cx="6211069" cy="540927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962995" y="2040432"/>
            <a:ext cx="4857954" cy="7286931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514028" y="1963407"/>
            <a:ext cx="4603995" cy="7389413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98433" y="1232268"/>
            <a:ext cx="4994612" cy="387422"/>
          </a:xfrm>
          <a:prstGeom prst="rect">
            <a:avLst/>
          </a:prstGeom>
        </p:spPr>
      </p:pic>
      <p:sp>
        <p:nvSpPr>
          <p:cNvPr id="8" name="object 8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14604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dirty="0" spc="-335"/>
              <a:t>15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5964" y="627205"/>
            <a:ext cx="3446846" cy="679457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572535" y="0"/>
            <a:ext cx="531564" cy="53401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458548" y="2098229"/>
            <a:ext cx="12743815" cy="191071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615950">
              <a:lnSpc>
                <a:spcPct val="126800"/>
              </a:lnSpc>
              <a:spcBef>
                <a:spcPts val="95"/>
              </a:spcBef>
            </a:pPr>
            <a:r>
              <a:rPr dirty="0" sz="1950" spc="-60">
                <a:solidFill>
                  <a:srgbClr val="7B7B7B"/>
                </a:solidFill>
                <a:latin typeface="Tahoma"/>
                <a:cs typeface="Tahoma"/>
              </a:rPr>
              <a:t>You</a:t>
            </a:r>
            <a:r>
              <a:rPr dirty="0" sz="1950" spc="-14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can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leverage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Opinion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Rating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Ads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50">
                <a:solidFill>
                  <a:srgbClr val="7B7B7B"/>
                </a:solidFill>
                <a:latin typeface="Tahoma"/>
                <a:cs typeface="Tahoma"/>
              </a:rPr>
              <a:t>by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integrating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interactive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elements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like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star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ratings,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enabling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users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1950" spc="-14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share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opinions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directly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within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the</a:t>
            </a:r>
            <a:r>
              <a:rPr dirty="0" sz="1950" spc="-9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ad.</a:t>
            </a:r>
            <a:endParaRPr sz="195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615"/>
              </a:spcBef>
            </a:pPr>
            <a:endParaRPr sz="1950">
              <a:latin typeface="Tahoma"/>
              <a:cs typeface="Tahoma"/>
            </a:endParaRPr>
          </a:p>
          <a:p>
            <a:pPr marL="12700" marR="5080">
              <a:lnSpc>
                <a:spcPct val="126800"/>
              </a:lnSpc>
            </a:pP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Feedback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can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be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aggregated,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offering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valuable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consumer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insights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inform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future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advertising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strategies</a:t>
            </a:r>
            <a:r>
              <a:rPr dirty="0" sz="1950" spc="-11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25">
                <a:solidFill>
                  <a:srgbClr val="7B7B7B"/>
                </a:solidFill>
                <a:latin typeface="Tahoma"/>
                <a:cs typeface="Tahoma"/>
              </a:rPr>
              <a:t>and</a:t>
            </a:r>
            <a:r>
              <a:rPr dirty="0" sz="1950" spc="-114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targeted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distribution</a:t>
            </a:r>
            <a:r>
              <a:rPr dirty="0" sz="1950" spc="-6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to</a:t>
            </a:r>
            <a:r>
              <a:rPr dirty="0" sz="1950" spc="-60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>
                <a:solidFill>
                  <a:srgbClr val="7B7B7B"/>
                </a:solidFill>
                <a:latin typeface="Tahoma"/>
                <a:cs typeface="Tahoma"/>
              </a:rPr>
              <a:t>maximize</a:t>
            </a:r>
            <a:r>
              <a:rPr dirty="0" sz="1950" spc="-65">
                <a:solidFill>
                  <a:srgbClr val="7B7B7B"/>
                </a:solidFill>
                <a:latin typeface="Tahoma"/>
                <a:cs typeface="Tahoma"/>
              </a:rPr>
              <a:t> </a:t>
            </a:r>
            <a:r>
              <a:rPr dirty="0" sz="1950" spc="-10">
                <a:solidFill>
                  <a:srgbClr val="7B7B7B"/>
                </a:solidFill>
                <a:latin typeface="Tahoma"/>
                <a:cs typeface="Tahoma"/>
              </a:rPr>
              <a:t>engagement.</a:t>
            </a:r>
            <a:endParaRPr sz="1950">
              <a:latin typeface="Tahoma"/>
              <a:cs typeface="Tahoma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471248" y="4557956"/>
            <a:ext cx="5308600" cy="4458335"/>
            <a:chOff x="471248" y="4557956"/>
            <a:chExt cx="5308600" cy="4458335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9491" y="8281598"/>
              <a:ext cx="549789" cy="641341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1248" y="4557956"/>
              <a:ext cx="5308580" cy="4457927"/>
            </a:xfrm>
            <a:prstGeom prst="rect">
              <a:avLst/>
            </a:prstGeom>
          </p:spPr>
        </p:pic>
      </p:grpSp>
      <p:pic>
        <p:nvPicPr>
          <p:cNvPr id="8" name="object 8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471927" y="4557956"/>
            <a:ext cx="5352790" cy="4338323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2617416" y="4557956"/>
            <a:ext cx="5791961" cy="4656853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64573" y="1492144"/>
            <a:ext cx="3633397" cy="387422"/>
          </a:xfrm>
          <a:prstGeom prst="rect">
            <a:avLst/>
          </a:prstGeom>
        </p:spPr>
      </p:pic>
      <p:sp>
        <p:nvSpPr>
          <p:cNvPr id="11" name="object 11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14604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dirty="0" spc="-335"/>
              <a:t>16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8207564" y="413924"/>
            <a:ext cx="11719560" cy="10894695"/>
            <a:chOff x="8207564" y="413924"/>
            <a:chExt cx="11719560" cy="1089469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289028" y="2240769"/>
              <a:ext cx="31416" cy="682701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07564" y="413924"/>
              <a:ext cx="11719046" cy="10894631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592737" y="3787242"/>
              <a:ext cx="2482452" cy="2482141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12890666" y="6498595"/>
            <a:ext cx="1894205" cy="22669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00" spc="-70" b="1">
                <a:latin typeface="Tahoma"/>
                <a:cs typeface="Tahoma"/>
              </a:rPr>
              <a:t>SCAN</a:t>
            </a:r>
            <a:r>
              <a:rPr dirty="0" sz="1300" spc="-100" b="1">
                <a:latin typeface="Tahoma"/>
                <a:cs typeface="Tahoma"/>
              </a:rPr>
              <a:t> </a:t>
            </a:r>
            <a:r>
              <a:rPr dirty="0" sz="1300" spc="-140" b="1">
                <a:latin typeface="Tahoma"/>
                <a:cs typeface="Tahoma"/>
              </a:rPr>
              <a:t>TO</a:t>
            </a:r>
            <a:r>
              <a:rPr dirty="0" sz="1300" spc="-95" b="1">
                <a:latin typeface="Tahoma"/>
                <a:cs typeface="Tahoma"/>
              </a:rPr>
              <a:t> </a:t>
            </a:r>
            <a:r>
              <a:rPr dirty="0" sz="1300" spc="-145" b="1">
                <a:latin typeface="Tahoma"/>
                <a:cs typeface="Tahoma"/>
              </a:rPr>
              <a:t>VIEW</a:t>
            </a:r>
            <a:r>
              <a:rPr dirty="0" sz="1300" spc="-95" b="1">
                <a:latin typeface="Tahoma"/>
                <a:cs typeface="Tahoma"/>
              </a:rPr>
              <a:t> </a:t>
            </a:r>
            <a:r>
              <a:rPr dirty="0" sz="1300" spc="-165" b="1">
                <a:latin typeface="Tahoma"/>
                <a:cs typeface="Tahoma"/>
              </a:rPr>
              <a:t>OUR</a:t>
            </a:r>
            <a:r>
              <a:rPr dirty="0" sz="1300" spc="-95" b="1">
                <a:latin typeface="Tahoma"/>
                <a:cs typeface="Tahoma"/>
              </a:rPr>
              <a:t> </a:t>
            </a:r>
            <a:r>
              <a:rPr dirty="0" sz="1300" spc="-55" b="1">
                <a:latin typeface="Tahoma"/>
                <a:cs typeface="Tahoma"/>
              </a:rPr>
              <a:t>DECK</a:t>
            </a:r>
            <a:endParaRPr sz="1300">
              <a:latin typeface="Tahoma"/>
              <a:cs typeface="Tahoma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0550" spc="-865">
                <a:solidFill>
                  <a:srgbClr val="535353"/>
                </a:solidFill>
              </a:rPr>
              <a:t>Thank</a:t>
            </a:r>
            <a:r>
              <a:rPr dirty="0" sz="10550" spc="-985">
                <a:solidFill>
                  <a:srgbClr val="535353"/>
                </a:solidFill>
              </a:rPr>
              <a:t> </a:t>
            </a:r>
            <a:r>
              <a:rPr dirty="0" sz="10550" spc="-1700">
                <a:solidFill>
                  <a:srgbClr val="535353"/>
                </a:solidFill>
              </a:rPr>
              <a:t>Y</a:t>
            </a:r>
            <a:r>
              <a:rPr dirty="0" sz="10550" spc="-825">
                <a:solidFill>
                  <a:srgbClr val="535353"/>
                </a:solidFill>
              </a:rPr>
              <a:t>ou</a:t>
            </a:r>
            <a:endParaRPr sz="10550"/>
          </a:p>
          <a:p>
            <a:pPr algn="ctr" marL="10795">
              <a:lnSpc>
                <a:spcPct val="100000"/>
              </a:lnSpc>
              <a:spcBef>
                <a:spcPts val="195"/>
              </a:spcBef>
            </a:pPr>
            <a:r>
              <a:rPr dirty="0" sz="2600" b="0">
                <a:solidFill>
                  <a:srgbClr val="000000"/>
                </a:solidFill>
                <a:latin typeface="Tahoma"/>
                <a:cs typeface="Tahoma"/>
              </a:rPr>
              <a:t>Email:</a:t>
            </a:r>
            <a:r>
              <a:rPr dirty="0" sz="2600" spc="-145" b="0">
                <a:solidFill>
                  <a:srgbClr val="000000"/>
                </a:solidFill>
                <a:latin typeface="Tahoma"/>
                <a:cs typeface="Tahoma"/>
              </a:rPr>
              <a:t> </a:t>
            </a:r>
            <a:r>
              <a:rPr dirty="0" u="sng" sz="2600" spc="-10" b="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Tahoma"/>
                <a:cs typeface="Tahoma"/>
                <a:hlinkClick r:id="rId5"/>
              </a:rPr>
              <a:t>advertisers@mediapal.net</a:t>
            </a:r>
            <a:endParaRPr sz="26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563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Programmatic Trends 2024</dc:title>
  <dcterms:created xsi:type="dcterms:W3CDTF">2024-02-28T07:12:19Z</dcterms:created>
  <dcterms:modified xsi:type="dcterms:W3CDTF">2024-02-28T07:12:19Z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2024-02-27T00:00:00Z</vt:filetime>
  </property>
  <property fmtid="{D5CDD505-2E9C-101B-9397-08002B2CF9AE}" pid="3" name="Creator">
    <vt:lpwstr>Keynote</vt:lpwstr>
  </property>
  <property fmtid="{D5CDD505-2E9C-101B-9397-08002B2CF9AE}" pid="4" name="LastSaved">
    <vt:filetime>2024-02-28T00:00:00Z</vt:filetime>
  </property>
  <property fmtid="{D5CDD505-2E9C-101B-9397-08002B2CF9AE}" pid="5" name="Producer">
    <vt:lpwstr>macOS Version 13.4.1 (c) (Build 22F770820d) Quartz PDFContext</vt:lpwstr>
  </property>
</Properties>
</file>